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064" r:id="rId5"/>
  </p:sldMasterIdLst>
  <p:notesMasterIdLst>
    <p:notesMasterId r:id="rId140"/>
  </p:notesMasterIdLst>
  <p:sldIdLst>
    <p:sldId id="262" r:id="rId6"/>
    <p:sldId id="271" r:id="rId7"/>
    <p:sldId id="459" r:id="rId8"/>
    <p:sldId id="517" r:id="rId9"/>
    <p:sldId id="274" r:id="rId10"/>
    <p:sldId id="460" r:id="rId11"/>
    <p:sldId id="362" r:id="rId12"/>
    <p:sldId id="275" r:id="rId13"/>
    <p:sldId id="273" r:id="rId14"/>
    <p:sldId id="276" r:id="rId15"/>
    <p:sldId id="277" r:id="rId16"/>
    <p:sldId id="278" r:id="rId17"/>
    <p:sldId id="279" r:id="rId18"/>
    <p:sldId id="369" r:id="rId19"/>
    <p:sldId id="270" r:id="rId20"/>
    <p:sldId id="465" r:id="rId21"/>
    <p:sldId id="466" r:id="rId22"/>
    <p:sldId id="280" r:id="rId23"/>
    <p:sldId id="281" r:id="rId24"/>
    <p:sldId id="461" r:id="rId25"/>
    <p:sldId id="361" r:id="rId26"/>
    <p:sldId id="301" r:id="rId27"/>
    <p:sldId id="302" r:id="rId28"/>
    <p:sldId id="303" r:id="rId29"/>
    <p:sldId id="304" r:id="rId30"/>
    <p:sldId id="305" r:id="rId31"/>
    <p:sldId id="306" r:id="rId32"/>
    <p:sldId id="307" r:id="rId33"/>
    <p:sldId id="467" r:id="rId34"/>
    <p:sldId id="468" r:id="rId35"/>
    <p:sldId id="469" r:id="rId36"/>
    <p:sldId id="470" r:id="rId37"/>
    <p:sldId id="363" r:id="rId38"/>
    <p:sldId id="364" r:id="rId39"/>
    <p:sldId id="462" r:id="rId40"/>
    <p:sldId id="366" r:id="rId41"/>
    <p:sldId id="367" r:id="rId42"/>
    <p:sldId id="368" r:id="rId43"/>
    <p:sldId id="370" r:id="rId44"/>
    <p:sldId id="371" r:id="rId45"/>
    <p:sldId id="372" r:id="rId46"/>
    <p:sldId id="373" r:id="rId47"/>
    <p:sldId id="374" r:id="rId48"/>
    <p:sldId id="471" r:id="rId49"/>
    <p:sldId id="472" r:id="rId50"/>
    <p:sldId id="473" r:id="rId51"/>
    <p:sldId id="416" r:id="rId52"/>
    <p:sldId id="419" r:id="rId53"/>
    <p:sldId id="463" r:id="rId54"/>
    <p:sldId id="421" r:id="rId55"/>
    <p:sldId id="422" r:id="rId56"/>
    <p:sldId id="423" r:id="rId57"/>
    <p:sldId id="424" r:id="rId58"/>
    <p:sldId id="425" r:id="rId59"/>
    <p:sldId id="426" r:id="rId60"/>
    <p:sldId id="427" r:id="rId61"/>
    <p:sldId id="428" r:id="rId62"/>
    <p:sldId id="474" r:id="rId63"/>
    <p:sldId id="475" r:id="rId64"/>
    <p:sldId id="476" r:id="rId65"/>
    <p:sldId id="477" r:id="rId66"/>
    <p:sldId id="429" r:id="rId67"/>
    <p:sldId id="430" r:id="rId68"/>
    <p:sldId id="464" r:id="rId69"/>
    <p:sldId id="435" r:id="rId70"/>
    <p:sldId id="436" r:id="rId71"/>
    <p:sldId id="437" r:id="rId72"/>
    <p:sldId id="438" r:id="rId73"/>
    <p:sldId id="439" r:id="rId74"/>
    <p:sldId id="440" r:id="rId75"/>
    <p:sldId id="441" r:id="rId76"/>
    <p:sldId id="442" r:id="rId77"/>
    <p:sldId id="478" r:id="rId78"/>
    <p:sldId id="479" r:id="rId79"/>
    <p:sldId id="519" r:id="rId80"/>
    <p:sldId id="443" r:id="rId81"/>
    <p:sldId id="445" r:id="rId82"/>
    <p:sldId id="446" r:id="rId83"/>
    <p:sldId id="447" r:id="rId84"/>
    <p:sldId id="448" r:id="rId85"/>
    <p:sldId id="449" r:id="rId86"/>
    <p:sldId id="450" r:id="rId87"/>
    <p:sldId id="452" r:id="rId88"/>
    <p:sldId id="453" r:id="rId89"/>
    <p:sldId id="454" r:id="rId90"/>
    <p:sldId id="455" r:id="rId91"/>
    <p:sldId id="456" r:id="rId92"/>
    <p:sldId id="457" r:id="rId93"/>
    <p:sldId id="458" r:id="rId94"/>
    <p:sldId id="398" r:id="rId95"/>
    <p:sldId id="400" r:id="rId96"/>
    <p:sldId id="403" r:id="rId97"/>
    <p:sldId id="406" r:id="rId98"/>
    <p:sldId id="410" r:id="rId99"/>
    <p:sldId id="414" r:id="rId100"/>
    <p:sldId id="377" r:id="rId101"/>
    <p:sldId id="385" r:id="rId102"/>
    <p:sldId id="379" r:id="rId103"/>
    <p:sldId id="391" r:id="rId104"/>
    <p:sldId id="394" r:id="rId105"/>
    <p:sldId id="395" r:id="rId106"/>
    <p:sldId id="396" r:id="rId107"/>
    <p:sldId id="481" r:id="rId108"/>
    <p:sldId id="401" r:id="rId109"/>
    <p:sldId id="402" r:id="rId110"/>
    <p:sldId id="482" r:id="rId111"/>
    <p:sldId id="340" r:id="rId112"/>
    <p:sldId id="345" r:id="rId113"/>
    <p:sldId id="341" r:id="rId114"/>
    <p:sldId id="346" r:id="rId115"/>
    <p:sldId id="344" r:id="rId116"/>
    <p:sldId id="342" r:id="rId117"/>
    <p:sldId id="513" r:id="rId118"/>
    <p:sldId id="514" r:id="rId119"/>
    <p:sldId id="520" r:id="rId120"/>
    <p:sldId id="521" r:id="rId121"/>
    <p:sldId id="538" r:id="rId122"/>
    <p:sldId id="348" r:id="rId123"/>
    <p:sldId id="522" r:id="rId124"/>
    <p:sldId id="523" r:id="rId125"/>
    <p:sldId id="524" r:id="rId126"/>
    <p:sldId id="525" r:id="rId127"/>
    <p:sldId id="526" r:id="rId128"/>
    <p:sldId id="527" r:id="rId129"/>
    <p:sldId id="528" r:id="rId130"/>
    <p:sldId id="529" r:id="rId131"/>
    <p:sldId id="530" r:id="rId132"/>
    <p:sldId id="531" r:id="rId133"/>
    <p:sldId id="532" r:id="rId134"/>
    <p:sldId id="533" r:id="rId135"/>
    <p:sldId id="534" r:id="rId136"/>
    <p:sldId id="535" r:id="rId137"/>
    <p:sldId id="536" r:id="rId138"/>
    <p:sldId id="537" r:id="rId139"/>
  </p:sldIdLst>
  <p:sldSz cx="12192000" cy="6858000"/>
  <p:notesSz cx="6858000" cy="9144000"/>
  <p:defaultTextStyle>
    <a:defPPr>
      <a:defRPr lang="en-US"/>
    </a:defPPr>
    <a:lvl1pPr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1pPr>
    <a:lvl2pPr marL="228600" indent="2286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2pPr>
    <a:lvl3pPr marL="457200" indent="4572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3pPr>
    <a:lvl4pPr marL="685800" indent="6858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4pPr>
    <a:lvl5pPr marL="914400" indent="9144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5pPr>
    <a:lvl6pPr marL="2286000" algn="l" defTabSz="914400" rtl="0" eaLnBrk="1" latinLnBrk="0" hangingPunct="1">
      <a:defRPr sz="900" kern="1200">
        <a:solidFill>
          <a:schemeClr val="tx1"/>
        </a:solidFill>
        <a:latin typeface="Microsoft Sans Serif" panose="020B0604020202020204" pitchFamily="34" charset="0"/>
        <a:ea typeface="+mn-ea"/>
        <a:cs typeface="+mn-cs"/>
      </a:defRPr>
    </a:lvl6pPr>
    <a:lvl7pPr marL="2743200" algn="l" defTabSz="914400" rtl="0" eaLnBrk="1" latinLnBrk="0" hangingPunct="1">
      <a:defRPr sz="900" kern="1200">
        <a:solidFill>
          <a:schemeClr val="tx1"/>
        </a:solidFill>
        <a:latin typeface="Microsoft Sans Serif" panose="020B0604020202020204" pitchFamily="34" charset="0"/>
        <a:ea typeface="+mn-ea"/>
        <a:cs typeface="+mn-cs"/>
      </a:defRPr>
    </a:lvl7pPr>
    <a:lvl8pPr marL="3200400" algn="l" defTabSz="914400" rtl="0" eaLnBrk="1" latinLnBrk="0" hangingPunct="1">
      <a:defRPr sz="900" kern="1200">
        <a:solidFill>
          <a:schemeClr val="tx1"/>
        </a:solidFill>
        <a:latin typeface="Microsoft Sans Serif" panose="020B0604020202020204" pitchFamily="34" charset="0"/>
        <a:ea typeface="+mn-ea"/>
        <a:cs typeface="+mn-cs"/>
      </a:defRPr>
    </a:lvl8pPr>
    <a:lvl9pPr marL="3657600" algn="l" defTabSz="914400" rtl="0" eaLnBrk="1" latinLnBrk="0" hangingPunct="1">
      <a:defRPr sz="900" kern="1200">
        <a:solidFill>
          <a:schemeClr val="tx1"/>
        </a:solidFill>
        <a:latin typeface="Microsoft Sans Serif"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D0CF8-C4B6-4E03-91F7-819F5E93D0BE}" v="974" dt="2023-01-12T10:15:43.1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1" autoAdjust="0"/>
    <p:restoredTop sz="86443" autoAdjust="0"/>
  </p:normalViewPr>
  <p:slideViewPr>
    <p:cSldViewPr snapToGrid="0">
      <p:cViewPr varScale="1">
        <p:scale>
          <a:sx n="89" d="100"/>
          <a:sy n="89" d="100"/>
        </p:scale>
        <p:origin x="684" y="72"/>
      </p:cViewPr>
      <p:guideLst>
        <p:guide orient="horz" pos="2160"/>
        <p:guide pos="3840"/>
      </p:guideLst>
    </p:cSldViewPr>
  </p:slideViewPr>
  <p:outlineViewPr>
    <p:cViewPr>
      <p:scale>
        <a:sx n="33" d="100"/>
        <a:sy n="33" d="100"/>
      </p:scale>
      <p:origin x="0" y="-27702"/>
    </p:cViewPr>
  </p:outlineViewPr>
  <p:notesTextViewPr>
    <p:cViewPr>
      <p:scale>
        <a:sx n="1" d="1"/>
        <a:sy n="1" d="1"/>
      </p:scale>
      <p:origin x="0" y="0"/>
    </p:cViewPr>
  </p:notesTextViewPr>
  <p:sorterViewPr>
    <p:cViewPr>
      <p:scale>
        <a:sx n="100" d="100"/>
        <a:sy n="100" d="100"/>
      </p:scale>
      <p:origin x="0" y="-369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ginie Hugues" userId="f5ff6c274e13bc49" providerId="LiveId" clId="{5BFD0CF8-C4B6-4E03-91F7-819F5E93D0BE}"/>
    <pc:docChg chg="undo redo custSel addSld delSld modSld">
      <pc:chgData name="virginie Hugues" userId="f5ff6c274e13bc49" providerId="LiveId" clId="{5BFD0CF8-C4B6-4E03-91F7-819F5E93D0BE}" dt="2023-01-12T10:17:25.615" v="2453" actId="1076"/>
      <pc:docMkLst>
        <pc:docMk/>
      </pc:docMkLst>
      <pc:sldChg chg="addSp modSp mod">
        <pc:chgData name="virginie Hugues" userId="f5ff6c274e13bc49" providerId="LiveId" clId="{5BFD0CF8-C4B6-4E03-91F7-819F5E93D0BE}" dt="2023-01-08T10:20:20.273" v="2151"/>
        <pc:sldMkLst>
          <pc:docMk/>
          <pc:sldMk cId="0" sldId="262"/>
        </pc:sldMkLst>
        <pc:spChg chg="add mod">
          <ac:chgData name="virginie Hugues" userId="f5ff6c274e13bc49" providerId="LiveId" clId="{5BFD0CF8-C4B6-4E03-91F7-819F5E93D0BE}" dt="2023-01-08T10:20:20.273" v="2151"/>
          <ac:spMkLst>
            <pc:docMk/>
            <pc:sldMk cId="0" sldId="262"/>
            <ac:spMk id="5" creationId="{51BC38DB-FDE2-0DAC-CC57-9ECB4F1238E9}"/>
          </ac:spMkLst>
        </pc:spChg>
        <pc:spChg chg="mod">
          <ac:chgData name="virginie Hugues" userId="f5ff6c274e13bc49" providerId="LiveId" clId="{5BFD0CF8-C4B6-4E03-91F7-819F5E93D0BE}" dt="2023-01-08T10:19:51.741" v="2142" actId="14100"/>
          <ac:spMkLst>
            <pc:docMk/>
            <pc:sldMk cId="0" sldId="262"/>
            <ac:spMk id="36866" creationId="{D7D67AF8-1F2D-457B-89DD-500A5D1546F5}"/>
          </ac:spMkLst>
        </pc:spChg>
      </pc:sldChg>
      <pc:sldChg chg="modSp mod">
        <pc:chgData name="virginie Hugues" userId="f5ff6c274e13bc49" providerId="LiveId" clId="{5BFD0CF8-C4B6-4E03-91F7-819F5E93D0BE}" dt="2023-01-12T09:47:31.550" v="2429" actId="207"/>
        <pc:sldMkLst>
          <pc:docMk/>
          <pc:sldMk cId="0" sldId="271"/>
        </pc:sldMkLst>
        <pc:spChg chg="mod">
          <ac:chgData name="virginie Hugues" userId="f5ff6c274e13bc49" providerId="LiveId" clId="{5BFD0CF8-C4B6-4E03-91F7-819F5E93D0BE}" dt="2023-01-12T09:47:31.550" v="2429" actId="207"/>
          <ac:spMkLst>
            <pc:docMk/>
            <pc:sldMk cId="0" sldId="271"/>
            <ac:spMk id="14" creationId="{D2DFB7B2-5410-479B-8A86-6B3C41395AB0}"/>
          </ac:spMkLst>
        </pc:spChg>
      </pc:sldChg>
      <pc:sldChg chg="modSp mod">
        <pc:chgData name="virginie Hugues" userId="f5ff6c274e13bc49" providerId="LiveId" clId="{5BFD0CF8-C4B6-4E03-91F7-819F5E93D0BE}" dt="2023-01-10T16:20:58.177" v="2274" actId="12"/>
        <pc:sldMkLst>
          <pc:docMk/>
          <pc:sldMk cId="0" sldId="274"/>
        </pc:sldMkLst>
        <pc:spChg chg="mod">
          <ac:chgData name="virginie Hugues" userId="f5ff6c274e13bc49" providerId="LiveId" clId="{5BFD0CF8-C4B6-4E03-91F7-819F5E93D0BE}" dt="2023-01-08T10:21:11.882" v="2164" actId="207"/>
          <ac:spMkLst>
            <pc:docMk/>
            <pc:sldMk cId="0" sldId="274"/>
            <ac:spMk id="4" creationId="{B88B9AAA-0E31-458F-8566-193A2FF09895}"/>
          </ac:spMkLst>
        </pc:spChg>
        <pc:spChg chg="mod">
          <ac:chgData name="virginie Hugues" userId="f5ff6c274e13bc49" providerId="LiveId" clId="{5BFD0CF8-C4B6-4E03-91F7-819F5E93D0BE}" dt="2023-01-10T16:20:58.177" v="2274" actId="12"/>
          <ac:spMkLst>
            <pc:docMk/>
            <pc:sldMk cId="0" sldId="274"/>
            <ac:spMk id="40963" creationId="{A0B9DDAD-DCC4-49D5-9A5C-7A596CC40143}"/>
          </ac:spMkLst>
        </pc:spChg>
      </pc:sldChg>
      <pc:sldChg chg="modSp">
        <pc:chgData name="virginie Hugues" userId="f5ff6c274e13bc49" providerId="LiveId" clId="{5BFD0CF8-C4B6-4E03-91F7-819F5E93D0BE}" dt="2023-01-08T10:25:23.992" v="2210" actId="14100"/>
        <pc:sldMkLst>
          <pc:docMk/>
          <pc:sldMk cId="0" sldId="280"/>
        </pc:sldMkLst>
        <pc:spChg chg="mod">
          <ac:chgData name="virginie Hugues" userId="f5ff6c274e13bc49" providerId="LiveId" clId="{5BFD0CF8-C4B6-4E03-91F7-819F5E93D0BE}" dt="2023-01-08T10:25:23.992" v="2210" actId="14100"/>
          <ac:spMkLst>
            <pc:docMk/>
            <pc:sldMk cId="0" sldId="280"/>
            <ac:spMk id="19" creationId="{63C07F80-8FE8-4822-AC49-57DCD9120210}"/>
          </ac:spMkLst>
        </pc:spChg>
      </pc:sldChg>
      <pc:sldChg chg="modSp">
        <pc:chgData name="virginie Hugues" userId="f5ff6c274e13bc49" providerId="LiveId" clId="{5BFD0CF8-C4B6-4E03-91F7-819F5E93D0BE}" dt="2023-01-08T10:22:10.440" v="2177" actId="207"/>
        <pc:sldMkLst>
          <pc:docMk/>
          <pc:sldMk cId="0" sldId="281"/>
        </pc:sldMkLst>
        <pc:spChg chg="mod">
          <ac:chgData name="virginie Hugues" userId="f5ff6c274e13bc49" providerId="LiveId" clId="{5BFD0CF8-C4B6-4E03-91F7-819F5E93D0BE}" dt="2023-01-08T10:22:10.440" v="2177" actId="207"/>
          <ac:spMkLst>
            <pc:docMk/>
            <pc:sldMk cId="0" sldId="281"/>
            <ac:spMk id="4" creationId="{3810FB5A-BF91-42DF-9A1A-EE345FA6CD04}"/>
          </ac:spMkLst>
        </pc:spChg>
      </pc:sldChg>
      <pc:sldChg chg="addSp delSp modSp mod">
        <pc:chgData name="virginie Hugues" userId="f5ff6c274e13bc49" providerId="LiveId" clId="{5BFD0CF8-C4B6-4E03-91F7-819F5E93D0BE}" dt="2023-01-12T09:59:24.446" v="2430" actId="12"/>
        <pc:sldMkLst>
          <pc:docMk/>
          <pc:sldMk cId="0" sldId="340"/>
        </pc:sldMkLst>
        <pc:spChg chg="mod">
          <ac:chgData name="virginie Hugues" userId="f5ff6c274e13bc49" providerId="LiveId" clId="{5BFD0CF8-C4B6-4E03-91F7-819F5E93D0BE}" dt="2023-01-07T15:26:32.385" v="1512" actId="164"/>
          <ac:spMkLst>
            <pc:docMk/>
            <pc:sldMk cId="0" sldId="340"/>
            <ac:spMk id="15" creationId="{DF036FD0-8FA7-4FB1-837A-DA7AF2A0DCAB}"/>
          </ac:spMkLst>
        </pc:spChg>
        <pc:spChg chg="mod topLvl">
          <ac:chgData name="virginie Hugues" userId="f5ff6c274e13bc49" providerId="LiveId" clId="{5BFD0CF8-C4B6-4E03-91F7-819F5E93D0BE}" dt="2023-01-07T15:33:57.555" v="1656" actId="1035"/>
          <ac:spMkLst>
            <pc:docMk/>
            <pc:sldMk cId="0" sldId="340"/>
            <ac:spMk id="19" creationId="{586FA7C8-7A36-446F-89B7-34896AC1775D}"/>
          </ac:spMkLst>
        </pc:spChg>
        <pc:spChg chg="mod ord topLvl">
          <ac:chgData name="virginie Hugues" userId="f5ff6c274e13bc49" providerId="LiveId" clId="{5BFD0CF8-C4B6-4E03-91F7-819F5E93D0BE}" dt="2023-01-07T15:31:19.801" v="1539" actId="962"/>
          <ac:spMkLst>
            <pc:docMk/>
            <pc:sldMk cId="0" sldId="340"/>
            <ac:spMk id="20" creationId="{1FF856D8-A132-4090-88FC-B3247FF8F943}"/>
          </ac:spMkLst>
        </pc:spChg>
        <pc:spChg chg="mod ord topLvl">
          <ac:chgData name="virginie Hugues" userId="f5ff6c274e13bc49" providerId="LiveId" clId="{5BFD0CF8-C4B6-4E03-91F7-819F5E93D0BE}" dt="2023-01-07T15:31:42.269" v="1651" actId="962"/>
          <ac:spMkLst>
            <pc:docMk/>
            <pc:sldMk cId="0" sldId="340"/>
            <ac:spMk id="25" creationId="{0F2139CD-080E-4C13-BC3D-240236D132A6}"/>
          </ac:spMkLst>
        </pc:spChg>
        <pc:spChg chg="mod">
          <ac:chgData name="virginie Hugues" userId="f5ff6c274e13bc49" providerId="LiveId" clId="{5BFD0CF8-C4B6-4E03-91F7-819F5E93D0BE}" dt="2023-01-07T15:26:32.385" v="1512" actId="164"/>
          <ac:spMkLst>
            <pc:docMk/>
            <pc:sldMk cId="0" sldId="340"/>
            <ac:spMk id="26" creationId="{A9DD2E95-5A1F-4637-856B-6FAE21526783}"/>
          </ac:spMkLst>
        </pc:spChg>
        <pc:spChg chg="mod ord topLvl">
          <ac:chgData name="virginie Hugues" userId="f5ff6c274e13bc49" providerId="LiveId" clId="{5BFD0CF8-C4B6-4E03-91F7-819F5E93D0BE}" dt="2023-01-07T15:31:32.488" v="1633" actId="962"/>
          <ac:spMkLst>
            <pc:docMk/>
            <pc:sldMk cId="0" sldId="340"/>
            <ac:spMk id="28" creationId="{F7B955EC-448A-4BCF-8FA4-57DCA8B79A29}"/>
          </ac:spMkLst>
        </pc:spChg>
        <pc:spChg chg="mod">
          <ac:chgData name="virginie Hugues" userId="f5ff6c274e13bc49" providerId="LiveId" clId="{5BFD0CF8-C4B6-4E03-91F7-819F5E93D0BE}" dt="2023-01-08T10:28:38.812" v="2230"/>
          <ac:spMkLst>
            <pc:docMk/>
            <pc:sldMk cId="0" sldId="340"/>
            <ac:spMk id="145410" creationId="{AA41213B-C969-4763-A87B-E31D7993C405}"/>
          </ac:spMkLst>
        </pc:spChg>
        <pc:spChg chg="mod">
          <ac:chgData name="virginie Hugues" userId="f5ff6c274e13bc49" providerId="LiveId" clId="{5BFD0CF8-C4B6-4E03-91F7-819F5E93D0BE}" dt="2023-01-12T09:59:24.446" v="2430" actId="12"/>
          <ac:spMkLst>
            <pc:docMk/>
            <pc:sldMk cId="0" sldId="340"/>
            <ac:spMk id="145411" creationId="{E57379CD-37B9-4957-8815-6A21EF9EB1B4}"/>
          </ac:spMkLst>
        </pc:spChg>
        <pc:spChg chg="mod">
          <ac:chgData name="virginie Hugues" userId="f5ff6c274e13bc49" providerId="LiveId" clId="{5BFD0CF8-C4B6-4E03-91F7-819F5E93D0BE}" dt="2023-01-07T15:33:57.555" v="1656" actId="1035"/>
          <ac:spMkLst>
            <pc:docMk/>
            <pc:sldMk cId="0" sldId="340"/>
            <ac:spMk id="145417" creationId="{66676AF7-B4FF-40B9-8A8A-A292B3170632}"/>
          </ac:spMkLst>
        </pc:spChg>
        <pc:spChg chg="del mod topLvl">
          <ac:chgData name="virginie Hugues" userId="f5ff6c274e13bc49" providerId="LiveId" clId="{5BFD0CF8-C4B6-4E03-91F7-819F5E93D0BE}" dt="2023-01-07T15:28:53.351" v="1514" actId="478"/>
          <ac:spMkLst>
            <pc:docMk/>
            <pc:sldMk cId="0" sldId="340"/>
            <ac:spMk id="145420" creationId="{6E73A4FF-ECE5-42C3-ADD4-9550798EB88E}"/>
          </ac:spMkLst>
        </pc:spChg>
        <pc:spChg chg="del mod topLvl">
          <ac:chgData name="virginie Hugues" userId="f5ff6c274e13bc49" providerId="LiveId" clId="{5BFD0CF8-C4B6-4E03-91F7-819F5E93D0BE}" dt="2023-01-07T15:28:54.278" v="1515" actId="478"/>
          <ac:spMkLst>
            <pc:docMk/>
            <pc:sldMk cId="0" sldId="340"/>
            <ac:spMk id="145421" creationId="{D20966D9-74B0-4654-958B-206F0B287215}"/>
          </ac:spMkLst>
        </pc:spChg>
        <pc:spChg chg="mod topLvl">
          <ac:chgData name="virginie Hugues" userId="f5ff6c274e13bc49" providerId="LiveId" clId="{5BFD0CF8-C4B6-4E03-91F7-819F5E93D0BE}" dt="2023-01-07T15:33:57.555" v="1656" actId="1035"/>
          <ac:spMkLst>
            <pc:docMk/>
            <pc:sldMk cId="0" sldId="340"/>
            <ac:spMk id="145424" creationId="{9ABE7EE1-EA10-4468-8A92-9FD8C054CBDC}"/>
          </ac:spMkLst>
        </pc:spChg>
        <pc:grpChg chg="add mod">
          <ac:chgData name="virginie Hugues" userId="f5ff6c274e13bc49" providerId="LiveId" clId="{5BFD0CF8-C4B6-4E03-91F7-819F5E93D0BE}" dt="2023-01-07T15:33:57.555" v="1656" actId="1035"/>
          <ac:grpSpMkLst>
            <pc:docMk/>
            <pc:sldMk cId="0" sldId="340"/>
            <ac:grpSpMk id="2" creationId="{CBDCCD2D-DDEC-CF76-4992-4B4EB1E2E310}"/>
          </ac:grpSpMkLst>
        </pc:grpChg>
        <pc:grpChg chg="add mod">
          <ac:chgData name="virginie Hugues" userId="f5ff6c274e13bc49" providerId="LiveId" clId="{5BFD0CF8-C4B6-4E03-91F7-819F5E93D0BE}" dt="2023-01-07T15:28:50.492" v="1513" actId="962"/>
          <ac:grpSpMkLst>
            <pc:docMk/>
            <pc:sldMk cId="0" sldId="340"/>
            <ac:grpSpMk id="3" creationId="{9369D45A-F966-6643-5481-3E767C756BA4}"/>
          </ac:grpSpMkLst>
        </pc:grpChg>
        <pc:grpChg chg="del">
          <ac:chgData name="virginie Hugues" userId="f5ff6c274e13bc49" providerId="LiveId" clId="{5BFD0CF8-C4B6-4E03-91F7-819F5E93D0BE}" dt="2023-01-07T15:26:05.091" v="1509" actId="165"/>
          <ac:grpSpMkLst>
            <pc:docMk/>
            <pc:sldMk cId="0" sldId="340"/>
            <ac:grpSpMk id="145415" creationId="{06D9F2B0-3EB9-491B-8500-7C87A271A4C4}"/>
          </ac:grpSpMkLst>
        </pc:grpChg>
        <pc:grpChg chg="del mod topLvl">
          <ac:chgData name="virginie Hugues" userId="f5ff6c274e13bc49" providerId="LiveId" clId="{5BFD0CF8-C4B6-4E03-91F7-819F5E93D0BE}" dt="2023-01-07T15:26:09.611" v="1510" actId="165"/>
          <ac:grpSpMkLst>
            <pc:docMk/>
            <pc:sldMk cId="0" sldId="340"/>
            <ac:grpSpMk id="145418" creationId="{55A3CCB4-D9EE-41D2-B16D-57D50970722B}"/>
          </ac:grpSpMkLst>
        </pc:grpChg>
        <pc:picChg chg="mod">
          <ac:chgData name="virginie Hugues" userId="f5ff6c274e13bc49" providerId="LiveId" clId="{5BFD0CF8-C4B6-4E03-91F7-819F5E93D0BE}" dt="2023-01-07T15:26:32.385" v="1512" actId="164"/>
          <ac:picMkLst>
            <pc:docMk/>
            <pc:sldMk cId="0" sldId="340"/>
            <ac:picMk id="145416" creationId="{687DFF33-02F4-46A6-AA2C-D9E37C511B2F}"/>
          </ac:picMkLst>
        </pc:picChg>
        <pc:picChg chg="mod topLvl">
          <ac:chgData name="virginie Hugues" userId="f5ff6c274e13bc49" providerId="LiveId" clId="{5BFD0CF8-C4B6-4E03-91F7-819F5E93D0BE}" dt="2023-01-07T15:33:57.555" v="1656" actId="1035"/>
          <ac:picMkLst>
            <pc:docMk/>
            <pc:sldMk cId="0" sldId="340"/>
            <ac:picMk id="145426" creationId="{642E5689-0A13-44DB-A6B9-4280152C8A93}"/>
          </ac:picMkLst>
        </pc:picChg>
        <pc:cxnChg chg="mod">
          <ac:chgData name="virginie Hugues" userId="f5ff6c274e13bc49" providerId="LiveId" clId="{5BFD0CF8-C4B6-4E03-91F7-819F5E93D0BE}" dt="2023-01-07T15:26:32.385" v="1512" actId="164"/>
          <ac:cxnSpMkLst>
            <pc:docMk/>
            <pc:sldMk cId="0" sldId="340"/>
            <ac:cxnSpMk id="5" creationId="{F61B871B-D547-4EF4-8B45-7449E5F2EBD0}"/>
          </ac:cxnSpMkLst>
        </pc:cxnChg>
      </pc:sldChg>
      <pc:sldChg chg="addSp delSp modSp mod">
        <pc:chgData name="virginie Hugues" userId="f5ff6c274e13bc49" providerId="LiveId" clId="{5BFD0CF8-C4B6-4E03-91F7-819F5E93D0BE}" dt="2023-01-08T10:28:54.802" v="2233"/>
        <pc:sldMkLst>
          <pc:docMk/>
          <pc:sldMk cId="0" sldId="341"/>
        </pc:sldMkLst>
        <pc:spChg chg="mod">
          <ac:chgData name="virginie Hugues" userId="f5ff6c274e13bc49" providerId="LiveId" clId="{5BFD0CF8-C4B6-4E03-91F7-819F5E93D0BE}" dt="2023-01-07T15:39:42.683" v="1671"/>
          <ac:spMkLst>
            <pc:docMk/>
            <pc:sldMk cId="0" sldId="341"/>
            <ac:spMk id="3" creationId="{2C836751-0C65-6156-7493-9AE7E0FAF217}"/>
          </ac:spMkLst>
        </pc:spChg>
        <pc:spChg chg="mod">
          <ac:chgData name="virginie Hugues" userId="f5ff6c274e13bc49" providerId="LiveId" clId="{5BFD0CF8-C4B6-4E03-91F7-819F5E93D0BE}" dt="2023-01-07T15:40:17.335" v="1674" actId="207"/>
          <ac:spMkLst>
            <pc:docMk/>
            <pc:sldMk cId="0" sldId="341"/>
            <ac:spMk id="6" creationId="{3D8B34F5-A79E-F2EC-8C53-7FE923BEBCD8}"/>
          </ac:spMkLst>
        </pc:spChg>
        <pc:spChg chg="mod">
          <ac:chgData name="virginie Hugues" userId="f5ff6c274e13bc49" providerId="LiveId" clId="{5BFD0CF8-C4B6-4E03-91F7-819F5E93D0BE}" dt="2023-01-07T15:39:49.195" v="1672"/>
          <ac:spMkLst>
            <pc:docMk/>
            <pc:sldMk cId="0" sldId="341"/>
            <ac:spMk id="9" creationId="{10E648CB-D243-AAD3-4C47-41DF0CEE363F}"/>
          </ac:spMkLst>
        </pc:spChg>
        <pc:spChg chg="mod">
          <ac:chgData name="virginie Hugues" userId="f5ff6c274e13bc49" providerId="LiveId" clId="{5BFD0CF8-C4B6-4E03-91F7-819F5E93D0BE}" dt="2023-01-07T15:39:49.195" v="1672"/>
          <ac:spMkLst>
            <pc:docMk/>
            <pc:sldMk cId="0" sldId="341"/>
            <ac:spMk id="10" creationId="{901ACF2B-DA96-F077-D510-8102C92B9AA1}"/>
          </ac:spMkLst>
        </pc:spChg>
        <pc:spChg chg="mod">
          <ac:chgData name="virginie Hugues" userId="f5ff6c274e13bc49" providerId="LiveId" clId="{5BFD0CF8-C4B6-4E03-91F7-819F5E93D0BE}" dt="2023-01-07T15:39:49.195" v="1672"/>
          <ac:spMkLst>
            <pc:docMk/>
            <pc:sldMk cId="0" sldId="341"/>
            <ac:spMk id="12" creationId="{4CE899C7-C5BA-0A34-699D-E13B020B99D3}"/>
          </ac:spMkLst>
        </pc:spChg>
        <pc:spChg chg="add mod">
          <ac:chgData name="virginie Hugues" userId="f5ff6c274e13bc49" providerId="LiveId" clId="{5BFD0CF8-C4B6-4E03-91F7-819F5E93D0BE}" dt="2023-01-07T15:39:49.195" v="1672"/>
          <ac:spMkLst>
            <pc:docMk/>
            <pc:sldMk cId="0" sldId="341"/>
            <ac:spMk id="13" creationId="{0BFC6C7D-8D1E-0C40-09BB-62C59A877C15}"/>
          </ac:spMkLst>
        </pc:spChg>
        <pc:spChg chg="mod">
          <ac:chgData name="virginie Hugues" userId="f5ff6c274e13bc49" providerId="LiveId" clId="{5BFD0CF8-C4B6-4E03-91F7-819F5E93D0BE}" dt="2023-01-07T15:40:29.070" v="1676" actId="12"/>
          <ac:spMkLst>
            <pc:docMk/>
            <pc:sldMk cId="0" sldId="341"/>
            <ac:spMk id="14" creationId="{B254AACD-D32F-4FCF-A4D1-653364B32EB5}"/>
          </ac:spMkLst>
        </pc:spChg>
        <pc:spChg chg="del">
          <ac:chgData name="virginie Hugues" userId="f5ff6c274e13bc49" providerId="LiveId" clId="{5BFD0CF8-C4B6-4E03-91F7-819F5E93D0BE}" dt="2023-01-07T15:39:34.089" v="1669" actId="478"/>
          <ac:spMkLst>
            <pc:docMk/>
            <pc:sldMk cId="0" sldId="341"/>
            <ac:spMk id="15" creationId="{C5F446F3-D52F-4187-BBD3-21A04B921C1E}"/>
          </ac:spMkLst>
        </pc:spChg>
        <pc:spChg chg="add mod">
          <ac:chgData name="virginie Hugues" userId="f5ff6c274e13bc49" providerId="LiveId" clId="{5BFD0CF8-C4B6-4E03-91F7-819F5E93D0BE}" dt="2023-01-07T15:39:49.195" v="1672"/>
          <ac:spMkLst>
            <pc:docMk/>
            <pc:sldMk cId="0" sldId="341"/>
            <ac:spMk id="16" creationId="{D88B75BB-4B3E-8349-2F16-69D52D2C8435}"/>
          </ac:spMkLst>
        </pc:spChg>
        <pc:spChg chg="add mod">
          <ac:chgData name="virginie Hugues" userId="f5ff6c274e13bc49" providerId="LiveId" clId="{5BFD0CF8-C4B6-4E03-91F7-819F5E93D0BE}" dt="2023-01-07T15:39:49.195" v="1672"/>
          <ac:spMkLst>
            <pc:docMk/>
            <pc:sldMk cId="0" sldId="341"/>
            <ac:spMk id="17" creationId="{97414C3E-698F-9208-7E15-B9A22AB01B25}"/>
          </ac:spMkLst>
        </pc:spChg>
        <pc:spChg chg="del">
          <ac:chgData name="virginie Hugues" userId="f5ff6c274e13bc49" providerId="LiveId" clId="{5BFD0CF8-C4B6-4E03-91F7-819F5E93D0BE}" dt="2023-01-07T15:39:34.089" v="1669" actId="478"/>
          <ac:spMkLst>
            <pc:docMk/>
            <pc:sldMk cId="0" sldId="341"/>
            <ac:spMk id="19" creationId="{E9A0B486-92CC-481B-88A8-77CAA3B2A851}"/>
          </ac:spMkLst>
        </pc:spChg>
        <pc:spChg chg="mod">
          <ac:chgData name="virginie Hugues" userId="f5ff6c274e13bc49" providerId="LiveId" clId="{5BFD0CF8-C4B6-4E03-91F7-819F5E93D0BE}" dt="2023-01-08T10:28:54.802" v="2233"/>
          <ac:spMkLst>
            <pc:docMk/>
            <pc:sldMk cId="0" sldId="341"/>
            <ac:spMk id="147458" creationId="{74E9960C-3949-4368-9FF6-E163A54815A9}"/>
          </ac:spMkLst>
        </pc:spChg>
        <pc:spChg chg="del">
          <ac:chgData name="virginie Hugues" userId="f5ff6c274e13bc49" providerId="LiveId" clId="{5BFD0CF8-C4B6-4E03-91F7-819F5E93D0BE}" dt="2023-01-07T15:39:36.275" v="1670" actId="478"/>
          <ac:spMkLst>
            <pc:docMk/>
            <pc:sldMk cId="0" sldId="341"/>
            <ac:spMk id="147465" creationId="{3B10701B-72FA-4966-A190-1FBB5FD055CC}"/>
          </ac:spMkLst>
        </pc:spChg>
        <pc:grpChg chg="add mod">
          <ac:chgData name="virginie Hugues" userId="f5ff6c274e13bc49" providerId="LiveId" clId="{5BFD0CF8-C4B6-4E03-91F7-819F5E93D0BE}" dt="2023-01-07T15:40:43.605" v="1679"/>
          <ac:grpSpMkLst>
            <pc:docMk/>
            <pc:sldMk cId="0" sldId="341"/>
            <ac:grpSpMk id="2" creationId="{E591F369-3E22-89EC-79F0-A2DFF73E9904}"/>
          </ac:grpSpMkLst>
        </pc:grpChg>
        <pc:grpChg chg="add mod">
          <ac:chgData name="virginie Hugues" userId="f5ff6c274e13bc49" providerId="LiveId" clId="{5BFD0CF8-C4B6-4E03-91F7-819F5E93D0BE}" dt="2023-01-07T15:39:49.195" v="1672"/>
          <ac:grpSpMkLst>
            <pc:docMk/>
            <pc:sldMk cId="0" sldId="341"/>
            <ac:grpSpMk id="8" creationId="{7E4CD50C-70E0-9F53-27EE-B01BC97E1152}"/>
          </ac:grpSpMkLst>
        </pc:grpChg>
        <pc:grpChg chg="del">
          <ac:chgData name="virginie Hugues" userId="f5ff6c274e13bc49" providerId="LiveId" clId="{5BFD0CF8-C4B6-4E03-91F7-819F5E93D0BE}" dt="2023-01-07T15:39:36.275" v="1670" actId="478"/>
          <ac:grpSpMkLst>
            <pc:docMk/>
            <pc:sldMk cId="0" sldId="341"/>
            <ac:grpSpMk id="147462" creationId="{E85E7E38-BC5B-4E92-A01F-6F5CFB38A18E}"/>
          </ac:grpSpMkLst>
        </pc:grpChg>
        <pc:picChg chg="mod">
          <ac:chgData name="virginie Hugues" userId="f5ff6c274e13bc49" providerId="LiveId" clId="{5BFD0CF8-C4B6-4E03-91F7-819F5E93D0BE}" dt="2023-01-07T15:39:42.683" v="1671"/>
          <ac:picMkLst>
            <pc:docMk/>
            <pc:sldMk cId="0" sldId="341"/>
            <ac:picMk id="7" creationId="{A50469C8-7195-C3B5-EDAE-EADB324C17F8}"/>
          </ac:picMkLst>
        </pc:picChg>
        <pc:picChg chg="mod">
          <ac:chgData name="virginie Hugues" userId="f5ff6c274e13bc49" providerId="LiveId" clId="{5BFD0CF8-C4B6-4E03-91F7-819F5E93D0BE}" dt="2023-01-07T15:39:49.195" v="1672"/>
          <ac:picMkLst>
            <pc:docMk/>
            <pc:sldMk cId="0" sldId="341"/>
            <ac:picMk id="11" creationId="{7E88F12D-BC30-83D7-304D-B969A0C4C61A}"/>
          </ac:picMkLst>
        </pc:picChg>
        <pc:picChg chg="del">
          <ac:chgData name="virginie Hugues" userId="f5ff6c274e13bc49" providerId="LiveId" clId="{5BFD0CF8-C4B6-4E03-91F7-819F5E93D0BE}" dt="2023-01-07T15:39:34.089" v="1669" actId="478"/>
          <ac:picMkLst>
            <pc:docMk/>
            <pc:sldMk cId="0" sldId="341"/>
            <ac:picMk id="147463" creationId="{C0355790-0541-4FB7-A646-081D1755EE6D}"/>
          </ac:picMkLst>
        </pc:picChg>
        <pc:cxnChg chg="mod">
          <ac:chgData name="virginie Hugues" userId="f5ff6c274e13bc49" providerId="LiveId" clId="{5BFD0CF8-C4B6-4E03-91F7-819F5E93D0BE}" dt="2023-01-07T15:39:42.683" v="1671"/>
          <ac:cxnSpMkLst>
            <pc:docMk/>
            <pc:sldMk cId="0" sldId="341"/>
            <ac:cxnSpMk id="4" creationId="{55CD3110-B1EF-C028-EDA9-84889F12B2C5}"/>
          </ac:cxnSpMkLst>
        </pc:cxnChg>
        <pc:cxnChg chg="del">
          <ac:chgData name="virginie Hugues" userId="f5ff6c274e13bc49" providerId="LiveId" clId="{5BFD0CF8-C4B6-4E03-91F7-819F5E93D0BE}" dt="2023-01-07T15:39:34.089" v="1669" actId="478"/>
          <ac:cxnSpMkLst>
            <pc:docMk/>
            <pc:sldMk cId="0" sldId="341"/>
            <ac:cxnSpMk id="5" creationId="{A57098F8-28E3-4F59-8B62-956D87E66AB1}"/>
          </ac:cxnSpMkLst>
        </pc:cxnChg>
      </pc:sldChg>
      <pc:sldChg chg="addSp delSp modSp mod">
        <pc:chgData name="virginie Hugues" userId="f5ff6c274e13bc49" providerId="LiveId" clId="{5BFD0CF8-C4B6-4E03-91F7-819F5E93D0BE}" dt="2023-01-12T10:02:23.450" v="2445" actId="20577"/>
        <pc:sldMkLst>
          <pc:docMk/>
          <pc:sldMk cId="0" sldId="342"/>
        </pc:sldMkLst>
        <pc:spChg chg="mod">
          <ac:chgData name="virginie Hugues" userId="f5ff6c274e13bc49" providerId="LiveId" clId="{5BFD0CF8-C4B6-4E03-91F7-819F5E93D0BE}" dt="2023-01-07T15:43:49.757" v="1700"/>
          <ac:spMkLst>
            <pc:docMk/>
            <pc:sldMk cId="0" sldId="342"/>
            <ac:spMk id="3" creationId="{A0479C30-7707-E2C7-18B6-0CB1C317F33C}"/>
          </ac:spMkLst>
        </pc:spChg>
        <pc:spChg chg="mod">
          <ac:chgData name="virginie Hugues" userId="f5ff6c274e13bc49" providerId="LiveId" clId="{5BFD0CF8-C4B6-4E03-91F7-819F5E93D0BE}" dt="2023-01-07T15:43:49.757" v="1700"/>
          <ac:spMkLst>
            <pc:docMk/>
            <pc:sldMk cId="0" sldId="342"/>
            <ac:spMk id="6" creationId="{9A70D7F3-BA5B-E88C-DA6A-13C580703CC7}"/>
          </ac:spMkLst>
        </pc:spChg>
        <pc:spChg chg="mod">
          <ac:chgData name="virginie Hugues" userId="f5ff6c274e13bc49" providerId="LiveId" clId="{5BFD0CF8-C4B6-4E03-91F7-819F5E93D0BE}" dt="2023-01-07T15:43:57.057" v="1701"/>
          <ac:spMkLst>
            <pc:docMk/>
            <pc:sldMk cId="0" sldId="342"/>
            <ac:spMk id="9" creationId="{A4D7488F-DD4B-654A-9819-0D6BFD3117E7}"/>
          </ac:spMkLst>
        </pc:spChg>
        <pc:spChg chg="mod">
          <ac:chgData name="virginie Hugues" userId="f5ff6c274e13bc49" providerId="LiveId" clId="{5BFD0CF8-C4B6-4E03-91F7-819F5E93D0BE}" dt="2023-01-12T10:01:22.913" v="2443" actId="121"/>
          <ac:spMkLst>
            <pc:docMk/>
            <pc:sldMk cId="0" sldId="342"/>
            <ac:spMk id="10" creationId="{A1750E94-29F5-4762-1431-50364A00F14C}"/>
          </ac:spMkLst>
        </pc:spChg>
        <pc:spChg chg="mod">
          <ac:chgData name="virginie Hugues" userId="f5ff6c274e13bc49" providerId="LiveId" clId="{5BFD0CF8-C4B6-4E03-91F7-819F5E93D0BE}" dt="2023-01-07T15:43:57.057" v="1701"/>
          <ac:spMkLst>
            <pc:docMk/>
            <pc:sldMk cId="0" sldId="342"/>
            <ac:spMk id="12" creationId="{A97BB3DF-CE33-844A-E5B0-E15A54E577EF}"/>
          </ac:spMkLst>
        </pc:spChg>
        <pc:spChg chg="add mod">
          <ac:chgData name="virginie Hugues" userId="f5ff6c274e13bc49" providerId="LiveId" clId="{5BFD0CF8-C4B6-4E03-91F7-819F5E93D0BE}" dt="2023-01-07T15:43:57.057" v="1701"/>
          <ac:spMkLst>
            <pc:docMk/>
            <pc:sldMk cId="0" sldId="342"/>
            <ac:spMk id="13" creationId="{D3EC52F8-31F4-22C1-8E86-4B5C03DEC0C7}"/>
          </ac:spMkLst>
        </pc:spChg>
        <pc:spChg chg="add del mod">
          <ac:chgData name="virginie Hugues" userId="f5ff6c274e13bc49" providerId="LiveId" clId="{5BFD0CF8-C4B6-4E03-91F7-819F5E93D0BE}" dt="2023-01-12T10:01:33.325" v="2444" actId="478"/>
          <ac:spMkLst>
            <pc:docMk/>
            <pc:sldMk cId="0" sldId="342"/>
            <ac:spMk id="14" creationId="{42515AF7-CDCE-F30D-AD6D-B1058AADB119}"/>
          </ac:spMkLst>
        </pc:spChg>
        <pc:spChg chg="del">
          <ac:chgData name="virginie Hugues" userId="f5ff6c274e13bc49" providerId="LiveId" clId="{5BFD0CF8-C4B6-4E03-91F7-819F5E93D0BE}" dt="2023-01-07T15:43:40.523" v="1698" actId="478"/>
          <ac:spMkLst>
            <pc:docMk/>
            <pc:sldMk cId="0" sldId="342"/>
            <ac:spMk id="15" creationId="{AB29FD24-1858-41F1-B3BF-E813B68FFD62}"/>
          </ac:spMkLst>
        </pc:spChg>
        <pc:spChg chg="add mod">
          <ac:chgData name="virginie Hugues" userId="f5ff6c274e13bc49" providerId="LiveId" clId="{5BFD0CF8-C4B6-4E03-91F7-819F5E93D0BE}" dt="2023-01-12T10:02:23.450" v="2445" actId="20577"/>
          <ac:spMkLst>
            <pc:docMk/>
            <pc:sldMk cId="0" sldId="342"/>
            <ac:spMk id="16" creationId="{25CDEA14-6DA3-651B-FE1E-AE0E13262199}"/>
          </ac:spMkLst>
        </pc:spChg>
        <pc:spChg chg="mod">
          <ac:chgData name="virginie Hugues" userId="f5ff6c274e13bc49" providerId="LiveId" clId="{5BFD0CF8-C4B6-4E03-91F7-819F5E93D0BE}" dt="2023-01-07T15:44:05.357" v="1703" actId="207"/>
          <ac:spMkLst>
            <pc:docMk/>
            <pc:sldMk cId="0" sldId="342"/>
            <ac:spMk id="19" creationId="{074072CF-86AD-4CB6-9D33-BEE88DAF8070}"/>
          </ac:spMkLst>
        </pc:spChg>
        <pc:spChg chg="del">
          <ac:chgData name="virginie Hugues" userId="f5ff6c274e13bc49" providerId="LiveId" clId="{5BFD0CF8-C4B6-4E03-91F7-819F5E93D0BE}" dt="2023-01-07T15:43:40.523" v="1698" actId="478"/>
          <ac:spMkLst>
            <pc:docMk/>
            <pc:sldMk cId="0" sldId="342"/>
            <ac:spMk id="21" creationId="{EFB81C9E-AC5E-4F62-A448-057811105EBD}"/>
          </ac:spMkLst>
        </pc:spChg>
        <pc:spChg chg="mod">
          <ac:chgData name="virginie Hugues" userId="f5ff6c274e13bc49" providerId="LiveId" clId="{5BFD0CF8-C4B6-4E03-91F7-819F5E93D0BE}" dt="2023-01-08T10:29:16.662" v="2239" actId="20577"/>
          <ac:spMkLst>
            <pc:docMk/>
            <pc:sldMk cId="0" sldId="342"/>
            <ac:spMk id="150530" creationId="{45B4A089-FC56-4E1E-8945-3797E3C54BE0}"/>
          </ac:spMkLst>
        </pc:spChg>
        <pc:spChg chg="del">
          <ac:chgData name="virginie Hugues" userId="f5ff6c274e13bc49" providerId="LiveId" clId="{5BFD0CF8-C4B6-4E03-91F7-819F5E93D0BE}" dt="2023-01-07T15:43:43.003" v="1699" actId="478"/>
          <ac:spMkLst>
            <pc:docMk/>
            <pc:sldMk cId="0" sldId="342"/>
            <ac:spMk id="150537" creationId="{AABC2BDB-D08D-4B07-9FB7-76114D99FE4F}"/>
          </ac:spMkLst>
        </pc:spChg>
        <pc:grpChg chg="add mod">
          <ac:chgData name="virginie Hugues" userId="f5ff6c274e13bc49" providerId="LiveId" clId="{5BFD0CF8-C4B6-4E03-91F7-819F5E93D0BE}" dt="2023-01-07T15:44:13.708" v="1705"/>
          <ac:grpSpMkLst>
            <pc:docMk/>
            <pc:sldMk cId="0" sldId="342"/>
            <ac:grpSpMk id="2" creationId="{A5D0DE2A-26B9-941A-2F1A-9B1006057EB1}"/>
          </ac:grpSpMkLst>
        </pc:grpChg>
        <pc:grpChg chg="add mod">
          <ac:chgData name="virginie Hugues" userId="f5ff6c274e13bc49" providerId="LiveId" clId="{5BFD0CF8-C4B6-4E03-91F7-819F5E93D0BE}" dt="2023-01-07T15:43:57.057" v="1701"/>
          <ac:grpSpMkLst>
            <pc:docMk/>
            <pc:sldMk cId="0" sldId="342"/>
            <ac:grpSpMk id="8" creationId="{F4DB3CA3-D4EC-2B39-E74D-D927580B4AB0}"/>
          </ac:grpSpMkLst>
        </pc:grpChg>
        <pc:grpChg chg="del">
          <ac:chgData name="virginie Hugues" userId="f5ff6c274e13bc49" providerId="LiveId" clId="{5BFD0CF8-C4B6-4E03-91F7-819F5E93D0BE}" dt="2023-01-07T15:43:43.003" v="1699" actId="478"/>
          <ac:grpSpMkLst>
            <pc:docMk/>
            <pc:sldMk cId="0" sldId="342"/>
            <ac:grpSpMk id="150533" creationId="{9BBC7C8D-AF4E-4AE3-AD2C-EA0E8315D79C}"/>
          </ac:grpSpMkLst>
        </pc:grpChg>
        <pc:picChg chg="mod">
          <ac:chgData name="virginie Hugues" userId="f5ff6c274e13bc49" providerId="LiveId" clId="{5BFD0CF8-C4B6-4E03-91F7-819F5E93D0BE}" dt="2023-01-07T15:43:49.757" v="1700"/>
          <ac:picMkLst>
            <pc:docMk/>
            <pc:sldMk cId="0" sldId="342"/>
            <ac:picMk id="7" creationId="{C8ADAD4D-8731-6ED4-40A7-3E52FA7F4C0E}"/>
          </ac:picMkLst>
        </pc:picChg>
        <pc:picChg chg="mod">
          <ac:chgData name="virginie Hugues" userId="f5ff6c274e13bc49" providerId="LiveId" clId="{5BFD0CF8-C4B6-4E03-91F7-819F5E93D0BE}" dt="2023-01-07T15:43:57.057" v="1701"/>
          <ac:picMkLst>
            <pc:docMk/>
            <pc:sldMk cId="0" sldId="342"/>
            <ac:picMk id="11" creationId="{01B3F08C-B72F-C202-FC24-E72F03176B48}"/>
          </ac:picMkLst>
        </pc:picChg>
        <pc:picChg chg="del">
          <ac:chgData name="virginie Hugues" userId="f5ff6c274e13bc49" providerId="LiveId" clId="{5BFD0CF8-C4B6-4E03-91F7-819F5E93D0BE}" dt="2023-01-07T15:43:40.523" v="1698" actId="478"/>
          <ac:picMkLst>
            <pc:docMk/>
            <pc:sldMk cId="0" sldId="342"/>
            <ac:picMk id="150534" creationId="{72A82D8B-A52A-46A4-8E3F-2484AF88D53E}"/>
          </ac:picMkLst>
        </pc:picChg>
        <pc:cxnChg chg="mod">
          <ac:chgData name="virginie Hugues" userId="f5ff6c274e13bc49" providerId="LiveId" clId="{5BFD0CF8-C4B6-4E03-91F7-819F5E93D0BE}" dt="2023-01-07T15:43:49.757" v="1700"/>
          <ac:cxnSpMkLst>
            <pc:docMk/>
            <pc:sldMk cId="0" sldId="342"/>
            <ac:cxnSpMk id="4" creationId="{0E4D0D8E-ABBE-6F9D-7B79-BAF813FB0AAC}"/>
          </ac:cxnSpMkLst>
        </pc:cxnChg>
        <pc:cxnChg chg="del">
          <ac:chgData name="virginie Hugues" userId="f5ff6c274e13bc49" providerId="LiveId" clId="{5BFD0CF8-C4B6-4E03-91F7-819F5E93D0BE}" dt="2023-01-07T15:43:40.523" v="1698" actId="478"/>
          <ac:cxnSpMkLst>
            <pc:docMk/>
            <pc:sldMk cId="0" sldId="342"/>
            <ac:cxnSpMk id="5" creationId="{0EAB90FA-36C9-40E2-BF8B-68087160A628}"/>
          </ac:cxnSpMkLst>
        </pc:cxnChg>
      </pc:sldChg>
      <pc:sldChg chg="addSp delSp modSp mod">
        <pc:chgData name="virginie Hugues" userId="f5ff6c274e13bc49" providerId="LiveId" clId="{5BFD0CF8-C4B6-4E03-91F7-819F5E93D0BE}" dt="2023-01-08T10:29:08.640" v="2237" actId="20577"/>
        <pc:sldMkLst>
          <pc:docMk/>
          <pc:sldMk cId="0" sldId="344"/>
        </pc:sldMkLst>
        <pc:spChg chg="mod">
          <ac:chgData name="virginie Hugues" userId="f5ff6c274e13bc49" providerId="LiveId" clId="{5BFD0CF8-C4B6-4E03-91F7-819F5E93D0BE}" dt="2023-01-07T15:43:02.223" v="1692"/>
          <ac:spMkLst>
            <pc:docMk/>
            <pc:sldMk cId="0" sldId="344"/>
            <ac:spMk id="3" creationId="{817AC934-FA4B-15FE-1610-D725435BD472}"/>
          </ac:spMkLst>
        </pc:spChg>
        <pc:spChg chg="mod">
          <ac:chgData name="virginie Hugues" userId="f5ff6c274e13bc49" providerId="LiveId" clId="{5BFD0CF8-C4B6-4E03-91F7-819F5E93D0BE}" dt="2023-01-07T15:43:02.223" v="1692"/>
          <ac:spMkLst>
            <pc:docMk/>
            <pc:sldMk cId="0" sldId="344"/>
            <ac:spMk id="6" creationId="{20816092-FD53-28A5-2DBC-4C964C0CE920}"/>
          </ac:spMkLst>
        </pc:spChg>
        <pc:spChg chg="mod">
          <ac:chgData name="virginie Hugues" userId="f5ff6c274e13bc49" providerId="LiveId" clId="{5BFD0CF8-C4B6-4E03-91F7-819F5E93D0BE}" dt="2023-01-07T15:43:08.445" v="1693"/>
          <ac:spMkLst>
            <pc:docMk/>
            <pc:sldMk cId="0" sldId="344"/>
            <ac:spMk id="9" creationId="{E90496D0-DAEE-FD7A-B34C-16ED48CBD4FE}"/>
          </ac:spMkLst>
        </pc:spChg>
        <pc:spChg chg="mod">
          <ac:chgData name="virginie Hugues" userId="f5ff6c274e13bc49" providerId="LiveId" clId="{5BFD0CF8-C4B6-4E03-91F7-819F5E93D0BE}" dt="2023-01-07T15:43:08.445" v="1693"/>
          <ac:spMkLst>
            <pc:docMk/>
            <pc:sldMk cId="0" sldId="344"/>
            <ac:spMk id="10" creationId="{403A011B-E61E-9F88-3F04-AFCDD24D439E}"/>
          </ac:spMkLst>
        </pc:spChg>
        <pc:spChg chg="mod">
          <ac:chgData name="virginie Hugues" userId="f5ff6c274e13bc49" providerId="LiveId" clId="{5BFD0CF8-C4B6-4E03-91F7-819F5E93D0BE}" dt="2023-01-07T15:43:08.445" v="1693"/>
          <ac:spMkLst>
            <pc:docMk/>
            <pc:sldMk cId="0" sldId="344"/>
            <ac:spMk id="12" creationId="{0A1DC6E8-3FED-72F0-4434-96C2D206D388}"/>
          </ac:spMkLst>
        </pc:spChg>
        <pc:spChg chg="add mod">
          <ac:chgData name="virginie Hugues" userId="f5ff6c274e13bc49" providerId="LiveId" clId="{5BFD0CF8-C4B6-4E03-91F7-819F5E93D0BE}" dt="2023-01-07T15:43:08.445" v="1693"/>
          <ac:spMkLst>
            <pc:docMk/>
            <pc:sldMk cId="0" sldId="344"/>
            <ac:spMk id="13" creationId="{EB2CDA2C-A49A-86DC-D583-DA6EA46C648C}"/>
          </ac:spMkLst>
        </pc:spChg>
        <pc:spChg chg="mod">
          <ac:chgData name="virginie Hugues" userId="f5ff6c274e13bc49" providerId="LiveId" clId="{5BFD0CF8-C4B6-4E03-91F7-819F5E93D0BE}" dt="2023-01-07T15:43:13.584" v="1694" actId="207"/>
          <ac:spMkLst>
            <pc:docMk/>
            <pc:sldMk cId="0" sldId="344"/>
            <ac:spMk id="14" creationId="{DBE6167D-8059-430A-8A3C-ABA910C0F30A}"/>
          </ac:spMkLst>
        </pc:spChg>
        <pc:spChg chg="del">
          <ac:chgData name="virginie Hugues" userId="f5ff6c274e13bc49" providerId="LiveId" clId="{5BFD0CF8-C4B6-4E03-91F7-819F5E93D0BE}" dt="2023-01-07T15:42:52.224" v="1690" actId="478"/>
          <ac:spMkLst>
            <pc:docMk/>
            <pc:sldMk cId="0" sldId="344"/>
            <ac:spMk id="15" creationId="{FCF154A2-04D0-46BA-8476-30BF6541FECC}"/>
          </ac:spMkLst>
        </pc:spChg>
        <pc:spChg chg="add mod">
          <ac:chgData name="virginie Hugues" userId="f5ff6c274e13bc49" providerId="LiveId" clId="{5BFD0CF8-C4B6-4E03-91F7-819F5E93D0BE}" dt="2023-01-07T15:43:08.445" v="1693"/>
          <ac:spMkLst>
            <pc:docMk/>
            <pc:sldMk cId="0" sldId="344"/>
            <ac:spMk id="16" creationId="{692BD2BE-680D-22E0-CF00-8DC3A690D358}"/>
          </ac:spMkLst>
        </pc:spChg>
        <pc:spChg chg="add mod">
          <ac:chgData name="virginie Hugues" userId="f5ff6c274e13bc49" providerId="LiveId" clId="{5BFD0CF8-C4B6-4E03-91F7-819F5E93D0BE}" dt="2023-01-07T15:43:08.445" v="1693"/>
          <ac:spMkLst>
            <pc:docMk/>
            <pc:sldMk cId="0" sldId="344"/>
            <ac:spMk id="17" creationId="{4B542C26-8010-707E-92EB-35E0A08B0585}"/>
          </ac:spMkLst>
        </pc:spChg>
        <pc:spChg chg="del">
          <ac:chgData name="virginie Hugues" userId="f5ff6c274e13bc49" providerId="LiveId" clId="{5BFD0CF8-C4B6-4E03-91F7-819F5E93D0BE}" dt="2023-01-07T15:42:52.224" v="1690" actId="478"/>
          <ac:spMkLst>
            <pc:docMk/>
            <pc:sldMk cId="0" sldId="344"/>
            <ac:spMk id="20" creationId="{37771CB4-DCCD-4309-9EFE-F4FFBB3CD610}"/>
          </ac:spMkLst>
        </pc:spChg>
        <pc:spChg chg="mod">
          <ac:chgData name="virginie Hugues" userId="f5ff6c274e13bc49" providerId="LiveId" clId="{5BFD0CF8-C4B6-4E03-91F7-819F5E93D0BE}" dt="2023-01-08T10:29:08.640" v="2237" actId="20577"/>
          <ac:spMkLst>
            <pc:docMk/>
            <pc:sldMk cId="0" sldId="344"/>
            <ac:spMk id="149506" creationId="{19D45FD6-34F2-4E32-95D0-AB605292B4A3}"/>
          </ac:spMkLst>
        </pc:spChg>
        <pc:spChg chg="del">
          <ac:chgData name="virginie Hugues" userId="f5ff6c274e13bc49" providerId="LiveId" clId="{5BFD0CF8-C4B6-4E03-91F7-819F5E93D0BE}" dt="2023-01-07T15:42:54.347" v="1691" actId="478"/>
          <ac:spMkLst>
            <pc:docMk/>
            <pc:sldMk cId="0" sldId="344"/>
            <ac:spMk id="149513" creationId="{1ABD3BB7-D62D-40B8-B41E-F6DEA7A546E5}"/>
          </ac:spMkLst>
        </pc:spChg>
        <pc:grpChg chg="add mod">
          <ac:chgData name="virginie Hugues" userId="f5ff6c274e13bc49" providerId="LiveId" clId="{5BFD0CF8-C4B6-4E03-91F7-819F5E93D0BE}" dt="2023-01-07T15:43:27.636" v="1697"/>
          <ac:grpSpMkLst>
            <pc:docMk/>
            <pc:sldMk cId="0" sldId="344"/>
            <ac:grpSpMk id="2" creationId="{A439FB22-7196-2469-C6D6-8BCB20C68255}"/>
          </ac:grpSpMkLst>
        </pc:grpChg>
        <pc:grpChg chg="add mod">
          <ac:chgData name="virginie Hugues" userId="f5ff6c274e13bc49" providerId="LiveId" clId="{5BFD0CF8-C4B6-4E03-91F7-819F5E93D0BE}" dt="2023-01-07T15:43:08.445" v="1693"/>
          <ac:grpSpMkLst>
            <pc:docMk/>
            <pc:sldMk cId="0" sldId="344"/>
            <ac:grpSpMk id="8" creationId="{DE74D928-BB78-4278-0CE8-3B0B3A1DC768}"/>
          </ac:grpSpMkLst>
        </pc:grpChg>
        <pc:grpChg chg="del">
          <ac:chgData name="virginie Hugues" userId="f5ff6c274e13bc49" providerId="LiveId" clId="{5BFD0CF8-C4B6-4E03-91F7-819F5E93D0BE}" dt="2023-01-07T15:42:54.347" v="1691" actId="478"/>
          <ac:grpSpMkLst>
            <pc:docMk/>
            <pc:sldMk cId="0" sldId="344"/>
            <ac:grpSpMk id="149510" creationId="{F1197AD7-4FBB-47E7-8126-D4C5BFEA956B}"/>
          </ac:grpSpMkLst>
        </pc:grpChg>
        <pc:picChg chg="mod">
          <ac:chgData name="virginie Hugues" userId="f5ff6c274e13bc49" providerId="LiveId" clId="{5BFD0CF8-C4B6-4E03-91F7-819F5E93D0BE}" dt="2023-01-07T15:43:02.223" v="1692"/>
          <ac:picMkLst>
            <pc:docMk/>
            <pc:sldMk cId="0" sldId="344"/>
            <ac:picMk id="7" creationId="{5BF95C17-B33C-1D3B-5A89-96DEFD1EE310}"/>
          </ac:picMkLst>
        </pc:picChg>
        <pc:picChg chg="mod">
          <ac:chgData name="virginie Hugues" userId="f5ff6c274e13bc49" providerId="LiveId" clId="{5BFD0CF8-C4B6-4E03-91F7-819F5E93D0BE}" dt="2023-01-07T15:43:08.445" v="1693"/>
          <ac:picMkLst>
            <pc:docMk/>
            <pc:sldMk cId="0" sldId="344"/>
            <ac:picMk id="11" creationId="{8B3818A9-270F-DE5B-56F9-F19E6813B951}"/>
          </ac:picMkLst>
        </pc:picChg>
        <pc:picChg chg="del">
          <ac:chgData name="virginie Hugues" userId="f5ff6c274e13bc49" providerId="LiveId" clId="{5BFD0CF8-C4B6-4E03-91F7-819F5E93D0BE}" dt="2023-01-07T15:42:52.224" v="1690" actId="478"/>
          <ac:picMkLst>
            <pc:docMk/>
            <pc:sldMk cId="0" sldId="344"/>
            <ac:picMk id="149511" creationId="{A1511AAE-AAFC-4D55-8457-A38526CC93FA}"/>
          </ac:picMkLst>
        </pc:picChg>
        <pc:cxnChg chg="mod">
          <ac:chgData name="virginie Hugues" userId="f5ff6c274e13bc49" providerId="LiveId" clId="{5BFD0CF8-C4B6-4E03-91F7-819F5E93D0BE}" dt="2023-01-07T15:43:02.223" v="1692"/>
          <ac:cxnSpMkLst>
            <pc:docMk/>
            <pc:sldMk cId="0" sldId="344"/>
            <ac:cxnSpMk id="4" creationId="{47D28004-3EFB-D202-0E87-8F8C85C56F2D}"/>
          </ac:cxnSpMkLst>
        </pc:cxnChg>
        <pc:cxnChg chg="del">
          <ac:chgData name="virginie Hugues" userId="f5ff6c274e13bc49" providerId="LiveId" clId="{5BFD0CF8-C4B6-4E03-91F7-819F5E93D0BE}" dt="2023-01-07T15:42:52.224" v="1690" actId="478"/>
          <ac:cxnSpMkLst>
            <pc:docMk/>
            <pc:sldMk cId="0" sldId="344"/>
            <ac:cxnSpMk id="5" creationId="{5978706B-E17C-4522-A736-7E7E956779F7}"/>
          </ac:cxnSpMkLst>
        </pc:cxnChg>
      </pc:sldChg>
      <pc:sldChg chg="addSp delSp modSp mod">
        <pc:chgData name="virginie Hugues" userId="f5ff6c274e13bc49" providerId="LiveId" clId="{5BFD0CF8-C4B6-4E03-91F7-819F5E93D0BE}" dt="2023-01-08T10:28:46.055" v="2232" actId="20577"/>
        <pc:sldMkLst>
          <pc:docMk/>
          <pc:sldMk cId="0" sldId="345"/>
        </pc:sldMkLst>
        <pc:spChg chg="mod">
          <ac:chgData name="virginie Hugues" userId="f5ff6c274e13bc49" providerId="LiveId" clId="{5BFD0CF8-C4B6-4E03-91F7-819F5E93D0BE}" dt="2023-01-07T15:33:46.284" v="1654"/>
          <ac:spMkLst>
            <pc:docMk/>
            <pc:sldMk cId="0" sldId="345"/>
            <ac:spMk id="3" creationId="{C33BBD96-3642-5E93-5112-CB24D87F8003}"/>
          </ac:spMkLst>
        </pc:spChg>
        <pc:spChg chg="mod">
          <ac:chgData name="virginie Hugues" userId="f5ff6c274e13bc49" providerId="LiveId" clId="{5BFD0CF8-C4B6-4E03-91F7-819F5E93D0BE}" dt="2023-01-07T15:33:46.284" v="1654"/>
          <ac:spMkLst>
            <pc:docMk/>
            <pc:sldMk cId="0" sldId="345"/>
            <ac:spMk id="6" creationId="{EF857EF7-A16F-5B47-EA60-D2FE604CC022}"/>
          </ac:spMkLst>
        </pc:spChg>
        <pc:spChg chg="mod">
          <ac:chgData name="virginie Hugues" userId="f5ff6c274e13bc49" providerId="LiveId" clId="{5BFD0CF8-C4B6-4E03-91F7-819F5E93D0BE}" dt="2023-01-07T15:34:16.166" v="1657" actId="1035"/>
          <ac:spMkLst>
            <pc:docMk/>
            <pc:sldMk cId="0" sldId="345"/>
            <ac:spMk id="9" creationId="{03BF2B57-A6ED-41D0-A96F-99C56EBEA9AA}"/>
          </ac:spMkLst>
        </pc:spChg>
        <pc:spChg chg="mod">
          <ac:chgData name="virginie Hugues" userId="f5ff6c274e13bc49" providerId="LiveId" clId="{5BFD0CF8-C4B6-4E03-91F7-819F5E93D0BE}" dt="2023-01-07T15:34:16.166" v="1657" actId="1035"/>
          <ac:spMkLst>
            <pc:docMk/>
            <pc:sldMk cId="0" sldId="345"/>
            <ac:spMk id="10" creationId="{73023D0B-C439-54BA-0D79-5AF9C865FF2D}"/>
          </ac:spMkLst>
        </pc:spChg>
        <pc:spChg chg="mod">
          <ac:chgData name="virginie Hugues" userId="f5ff6c274e13bc49" providerId="LiveId" clId="{5BFD0CF8-C4B6-4E03-91F7-819F5E93D0BE}" dt="2023-01-07T15:34:16.166" v="1657" actId="1035"/>
          <ac:spMkLst>
            <pc:docMk/>
            <pc:sldMk cId="0" sldId="345"/>
            <ac:spMk id="12" creationId="{4A00FBF4-58EA-8BC6-72DD-11C1FD6F23C4}"/>
          </ac:spMkLst>
        </pc:spChg>
        <pc:spChg chg="add mod">
          <ac:chgData name="virginie Hugues" userId="f5ff6c274e13bc49" providerId="LiveId" clId="{5BFD0CF8-C4B6-4E03-91F7-819F5E93D0BE}" dt="2023-01-07T15:33:53.550" v="1655"/>
          <ac:spMkLst>
            <pc:docMk/>
            <pc:sldMk cId="0" sldId="345"/>
            <ac:spMk id="13" creationId="{15991175-F4D7-0D1C-AF6B-1B1C3AA9E536}"/>
          </ac:spMkLst>
        </pc:spChg>
        <pc:spChg chg="add mod">
          <ac:chgData name="virginie Hugues" userId="f5ff6c274e13bc49" providerId="LiveId" clId="{5BFD0CF8-C4B6-4E03-91F7-819F5E93D0BE}" dt="2023-01-07T15:33:53.550" v="1655"/>
          <ac:spMkLst>
            <pc:docMk/>
            <pc:sldMk cId="0" sldId="345"/>
            <ac:spMk id="14" creationId="{3761C243-6ACB-92D2-1018-FA394EA8157A}"/>
          </ac:spMkLst>
        </pc:spChg>
        <pc:spChg chg="del">
          <ac:chgData name="virginie Hugues" userId="f5ff6c274e13bc49" providerId="LiveId" clId="{5BFD0CF8-C4B6-4E03-91F7-819F5E93D0BE}" dt="2023-01-07T15:33:42.829" v="1652" actId="478"/>
          <ac:spMkLst>
            <pc:docMk/>
            <pc:sldMk cId="0" sldId="345"/>
            <ac:spMk id="15" creationId="{56DA8E49-00C9-4876-B6BC-F4D5E9CA8057}"/>
          </ac:spMkLst>
        </pc:spChg>
        <pc:spChg chg="add mod">
          <ac:chgData name="virginie Hugues" userId="f5ff6c274e13bc49" providerId="LiveId" clId="{5BFD0CF8-C4B6-4E03-91F7-819F5E93D0BE}" dt="2023-01-07T15:33:53.550" v="1655"/>
          <ac:spMkLst>
            <pc:docMk/>
            <pc:sldMk cId="0" sldId="345"/>
            <ac:spMk id="16" creationId="{F46A80BC-4FBD-EA55-3307-8D98143CBB9F}"/>
          </ac:spMkLst>
        </pc:spChg>
        <pc:spChg chg="del">
          <ac:chgData name="virginie Hugues" userId="f5ff6c274e13bc49" providerId="LiveId" clId="{5BFD0CF8-C4B6-4E03-91F7-819F5E93D0BE}" dt="2023-01-07T15:33:42.829" v="1652" actId="478"/>
          <ac:spMkLst>
            <pc:docMk/>
            <pc:sldMk cId="0" sldId="345"/>
            <ac:spMk id="26" creationId="{B6F1285F-EB8E-4ADF-B8EF-588C782EACF9}"/>
          </ac:spMkLst>
        </pc:spChg>
        <pc:spChg chg="mod">
          <ac:chgData name="virginie Hugues" userId="f5ff6c274e13bc49" providerId="LiveId" clId="{5BFD0CF8-C4B6-4E03-91F7-819F5E93D0BE}" dt="2023-01-08T10:28:46.055" v="2232" actId="20577"/>
          <ac:spMkLst>
            <pc:docMk/>
            <pc:sldMk cId="0" sldId="345"/>
            <ac:spMk id="146434" creationId="{C2CB8C50-D160-4F4A-AE76-5050862428AF}"/>
          </ac:spMkLst>
        </pc:spChg>
        <pc:spChg chg="mod">
          <ac:chgData name="virginie Hugues" userId="f5ff6c274e13bc49" providerId="LiveId" clId="{5BFD0CF8-C4B6-4E03-91F7-819F5E93D0BE}" dt="2023-01-07T15:39:06.103" v="1666" actId="12"/>
          <ac:spMkLst>
            <pc:docMk/>
            <pc:sldMk cId="0" sldId="345"/>
            <ac:spMk id="146435" creationId="{73AAD627-2F87-4FA7-9B99-7DD4CA6B8587}"/>
          </ac:spMkLst>
        </pc:spChg>
        <pc:spChg chg="del">
          <ac:chgData name="virginie Hugues" userId="f5ff6c274e13bc49" providerId="LiveId" clId="{5BFD0CF8-C4B6-4E03-91F7-819F5E93D0BE}" dt="2023-01-07T15:33:44.878" v="1653" actId="478"/>
          <ac:spMkLst>
            <pc:docMk/>
            <pc:sldMk cId="0" sldId="345"/>
            <ac:spMk id="146441" creationId="{1B65ADC7-6B47-4E80-ADC3-64E5BE88B001}"/>
          </ac:spMkLst>
        </pc:spChg>
        <pc:grpChg chg="add mod">
          <ac:chgData name="virginie Hugues" userId="f5ff6c274e13bc49" providerId="LiveId" clId="{5BFD0CF8-C4B6-4E03-91F7-819F5E93D0BE}" dt="2023-01-07T15:39:19.828" v="1668"/>
          <ac:grpSpMkLst>
            <pc:docMk/>
            <pc:sldMk cId="0" sldId="345"/>
            <ac:grpSpMk id="2" creationId="{DC4B38F6-42B5-0C66-50C0-1CA1B7B56723}"/>
          </ac:grpSpMkLst>
        </pc:grpChg>
        <pc:grpChg chg="add mod">
          <ac:chgData name="virginie Hugues" userId="f5ff6c274e13bc49" providerId="LiveId" clId="{5BFD0CF8-C4B6-4E03-91F7-819F5E93D0BE}" dt="2023-01-07T15:34:16.166" v="1657" actId="1035"/>
          <ac:grpSpMkLst>
            <pc:docMk/>
            <pc:sldMk cId="0" sldId="345"/>
            <ac:grpSpMk id="8" creationId="{F3094BFD-F0A2-030E-8EC7-E2695C247BDA}"/>
          </ac:grpSpMkLst>
        </pc:grpChg>
        <pc:grpChg chg="del">
          <ac:chgData name="virginie Hugues" userId="f5ff6c274e13bc49" providerId="LiveId" clId="{5BFD0CF8-C4B6-4E03-91F7-819F5E93D0BE}" dt="2023-01-07T15:33:44.878" v="1653" actId="478"/>
          <ac:grpSpMkLst>
            <pc:docMk/>
            <pc:sldMk cId="0" sldId="345"/>
            <ac:grpSpMk id="146439" creationId="{5B6D1DA8-4CDA-48D1-AE32-7FEC81170540}"/>
          </ac:grpSpMkLst>
        </pc:grpChg>
        <pc:picChg chg="mod">
          <ac:chgData name="virginie Hugues" userId="f5ff6c274e13bc49" providerId="LiveId" clId="{5BFD0CF8-C4B6-4E03-91F7-819F5E93D0BE}" dt="2023-01-07T15:33:46.284" v="1654"/>
          <ac:picMkLst>
            <pc:docMk/>
            <pc:sldMk cId="0" sldId="345"/>
            <ac:picMk id="7" creationId="{14D35716-A0A7-FF92-0255-70B3B873B2E7}"/>
          </ac:picMkLst>
        </pc:picChg>
        <pc:picChg chg="mod">
          <ac:chgData name="virginie Hugues" userId="f5ff6c274e13bc49" providerId="LiveId" clId="{5BFD0CF8-C4B6-4E03-91F7-819F5E93D0BE}" dt="2023-01-07T15:34:16.166" v="1657" actId="1035"/>
          <ac:picMkLst>
            <pc:docMk/>
            <pc:sldMk cId="0" sldId="345"/>
            <ac:picMk id="11" creationId="{5BA09130-D2CE-3F53-2E86-8C82CA6F5B1A}"/>
          </ac:picMkLst>
        </pc:picChg>
        <pc:picChg chg="del">
          <ac:chgData name="virginie Hugues" userId="f5ff6c274e13bc49" providerId="LiveId" clId="{5BFD0CF8-C4B6-4E03-91F7-819F5E93D0BE}" dt="2023-01-07T15:33:42.829" v="1652" actId="478"/>
          <ac:picMkLst>
            <pc:docMk/>
            <pc:sldMk cId="0" sldId="345"/>
            <ac:picMk id="146440" creationId="{47DBACB5-C4EB-4248-855E-1943E0825B0A}"/>
          </ac:picMkLst>
        </pc:picChg>
        <pc:cxnChg chg="mod">
          <ac:chgData name="virginie Hugues" userId="f5ff6c274e13bc49" providerId="LiveId" clId="{5BFD0CF8-C4B6-4E03-91F7-819F5E93D0BE}" dt="2023-01-07T15:33:46.284" v="1654"/>
          <ac:cxnSpMkLst>
            <pc:docMk/>
            <pc:sldMk cId="0" sldId="345"/>
            <ac:cxnSpMk id="4" creationId="{0BCD5C05-6CB1-8FC7-12A7-B264D89BF8A9}"/>
          </ac:cxnSpMkLst>
        </pc:cxnChg>
        <pc:cxnChg chg="del">
          <ac:chgData name="virginie Hugues" userId="f5ff6c274e13bc49" providerId="LiveId" clId="{5BFD0CF8-C4B6-4E03-91F7-819F5E93D0BE}" dt="2023-01-07T15:33:42.829" v="1652" actId="478"/>
          <ac:cxnSpMkLst>
            <pc:docMk/>
            <pc:sldMk cId="0" sldId="345"/>
            <ac:cxnSpMk id="5" creationId="{52E84FF9-5BA4-451D-B9C7-CD2AAFED3990}"/>
          </ac:cxnSpMkLst>
        </pc:cxnChg>
      </pc:sldChg>
      <pc:sldChg chg="addSp delSp modSp mod">
        <pc:chgData name="virginie Hugues" userId="f5ff6c274e13bc49" providerId="LiveId" clId="{5BFD0CF8-C4B6-4E03-91F7-819F5E93D0BE}" dt="2023-01-08T10:29:00.611" v="2235" actId="20577"/>
        <pc:sldMkLst>
          <pc:docMk/>
          <pc:sldMk cId="0" sldId="346"/>
        </pc:sldMkLst>
        <pc:spChg chg="mod">
          <ac:chgData name="virginie Hugues" userId="f5ff6c274e13bc49" providerId="LiveId" clId="{5BFD0CF8-C4B6-4E03-91F7-819F5E93D0BE}" dt="2023-01-07T15:41:14.523" v="1684"/>
          <ac:spMkLst>
            <pc:docMk/>
            <pc:sldMk cId="0" sldId="346"/>
            <ac:spMk id="3" creationId="{35553569-1BD0-96D7-F5A0-CA8D81DF5E6F}"/>
          </ac:spMkLst>
        </pc:spChg>
        <pc:spChg chg="mod">
          <ac:chgData name="virginie Hugues" userId="f5ff6c274e13bc49" providerId="LiveId" clId="{5BFD0CF8-C4B6-4E03-91F7-819F5E93D0BE}" dt="2023-01-07T15:41:14.523" v="1684"/>
          <ac:spMkLst>
            <pc:docMk/>
            <pc:sldMk cId="0" sldId="346"/>
            <ac:spMk id="6" creationId="{74FF6465-A74B-2551-6822-EEBA32650B6E}"/>
          </ac:spMkLst>
        </pc:spChg>
        <pc:spChg chg="mod">
          <ac:chgData name="virginie Hugues" userId="f5ff6c274e13bc49" providerId="LiveId" clId="{5BFD0CF8-C4B6-4E03-91F7-819F5E93D0BE}" dt="2023-01-07T15:41:22.668" v="1685"/>
          <ac:spMkLst>
            <pc:docMk/>
            <pc:sldMk cId="0" sldId="346"/>
            <ac:spMk id="9" creationId="{22094EF7-6C4C-EA0D-B18E-39EB0B72714E}"/>
          </ac:spMkLst>
        </pc:spChg>
        <pc:spChg chg="mod">
          <ac:chgData name="virginie Hugues" userId="f5ff6c274e13bc49" providerId="LiveId" clId="{5BFD0CF8-C4B6-4E03-91F7-819F5E93D0BE}" dt="2023-01-07T15:41:22.668" v="1685"/>
          <ac:spMkLst>
            <pc:docMk/>
            <pc:sldMk cId="0" sldId="346"/>
            <ac:spMk id="10" creationId="{4AF9530C-3CD4-D20D-9BDF-0D485EEC79B6}"/>
          </ac:spMkLst>
        </pc:spChg>
        <pc:spChg chg="mod">
          <ac:chgData name="virginie Hugues" userId="f5ff6c274e13bc49" providerId="LiveId" clId="{5BFD0CF8-C4B6-4E03-91F7-819F5E93D0BE}" dt="2023-01-07T15:41:22.668" v="1685"/>
          <ac:spMkLst>
            <pc:docMk/>
            <pc:sldMk cId="0" sldId="346"/>
            <ac:spMk id="12" creationId="{43D322CB-246F-AEA1-87F6-B917FF9DC07F}"/>
          </ac:spMkLst>
        </pc:spChg>
        <pc:spChg chg="add mod">
          <ac:chgData name="virginie Hugues" userId="f5ff6c274e13bc49" providerId="LiveId" clId="{5BFD0CF8-C4B6-4E03-91F7-819F5E93D0BE}" dt="2023-01-07T15:41:22.668" v="1685"/>
          <ac:spMkLst>
            <pc:docMk/>
            <pc:sldMk cId="0" sldId="346"/>
            <ac:spMk id="13" creationId="{E2CDF903-D3F6-420F-13AD-960337B75D6B}"/>
          </ac:spMkLst>
        </pc:spChg>
        <pc:spChg chg="mod">
          <ac:chgData name="virginie Hugues" userId="f5ff6c274e13bc49" providerId="LiveId" clId="{5BFD0CF8-C4B6-4E03-91F7-819F5E93D0BE}" dt="2023-01-07T15:41:37.520" v="1687" actId="207"/>
          <ac:spMkLst>
            <pc:docMk/>
            <pc:sldMk cId="0" sldId="346"/>
            <ac:spMk id="14" creationId="{F76307AD-700E-44EF-BDFB-D9B3DB4C4A67}"/>
          </ac:spMkLst>
        </pc:spChg>
        <pc:spChg chg="del">
          <ac:chgData name="virginie Hugues" userId="f5ff6c274e13bc49" providerId="LiveId" clId="{5BFD0CF8-C4B6-4E03-91F7-819F5E93D0BE}" dt="2023-01-07T15:40:53.373" v="1680" actId="478"/>
          <ac:spMkLst>
            <pc:docMk/>
            <pc:sldMk cId="0" sldId="346"/>
            <ac:spMk id="15" creationId="{7952ACAD-CDEA-4F0A-B04F-2CD5A4D7CABC}"/>
          </ac:spMkLst>
        </pc:spChg>
        <pc:spChg chg="add mod">
          <ac:chgData name="virginie Hugues" userId="f5ff6c274e13bc49" providerId="LiveId" clId="{5BFD0CF8-C4B6-4E03-91F7-819F5E93D0BE}" dt="2023-01-07T15:41:22.668" v="1685"/>
          <ac:spMkLst>
            <pc:docMk/>
            <pc:sldMk cId="0" sldId="346"/>
            <ac:spMk id="16" creationId="{60ECB596-6DEB-6920-4AFC-8C51D66867EF}"/>
          </ac:spMkLst>
        </pc:spChg>
        <pc:spChg chg="add mod">
          <ac:chgData name="virginie Hugues" userId="f5ff6c274e13bc49" providerId="LiveId" clId="{5BFD0CF8-C4B6-4E03-91F7-819F5E93D0BE}" dt="2023-01-07T15:41:22.668" v="1685"/>
          <ac:spMkLst>
            <pc:docMk/>
            <pc:sldMk cId="0" sldId="346"/>
            <ac:spMk id="17" creationId="{1DA8A55C-3892-4F3E-2980-7613FFB4492C}"/>
          </ac:spMkLst>
        </pc:spChg>
        <pc:spChg chg="del">
          <ac:chgData name="virginie Hugues" userId="f5ff6c274e13bc49" providerId="LiveId" clId="{5BFD0CF8-C4B6-4E03-91F7-819F5E93D0BE}" dt="2023-01-07T15:40:53.373" v="1680" actId="478"/>
          <ac:spMkLst>
            <pc:docMk/>
            <pc:sldMk cId="0" sldId="346"/>
            <ac:spMk id="20" creationId="{86139AB0-1803-4C37-8E57-1CBE6F1991E5}"/>
          </ac:spMkLst>
        </pc:spChg>
        <pc:spChg chg="mod">
          <ac:chgData name="virginie Hugues" userId="f5ff6c274e13bc49" providerId="LiveId" clId="{5BFD0CF8-C4B6-4E03-91F7-819F5E93D0BE}" dt="2023-01-08T10:29:00.611" v="2235" actId="20577"/>
          <ac:spMkLst>
            <pc:docMk/>
            <pc:sldMk cId="0" sldId="346"/>
            <ac:spMk id="148482" creationId="{E786B635-7A78-4AAC-80F4-E4FF4D96DBA1}"/>
          </ac:spMkLst>
        </pc:spChg>
        <pc:spChg chg="del">
          <ac:chgData name="virginie Hugues" userId="f5ff6c274e13bc49" providerId="LiveId" clId="{5BFD0CF8-C4B6-4E03-91F7-819F5E93D0BE}" dt="2023-01-07T15:40:55.804" v="1681" actId="478"/>
          <ac:spMkLst>
            <pc:docMk/>
            <pc:sldMk cId="0" sldId="346"/>
            <ac:spMk id="148489" creationId="{08F872A4-4C59-4366-9E06-F2FE21167EE8}"/>
          </ac:spMkLst>
        </pc:spChg>
        <pc:grpChg chg="add mod">
          <ac:chgData name="virginie Hugues" userId="f5ff6c274e13bc49" providerId="LiveId" clId="{5BFD0CF8-C4B6-4E03-91F7-819F5E93D0BE}" dt="2023-01-07T15:41:50.644" v="1689"/>
          <ac:grpSpMkLst>
            <pc:docMk/>
            <pc:sldMk cId="0" sldId="346"/>
            <ac:grpSpMk id="2" creationId="{97EE7C27-9F1C-98C0-020E-469A031E8AA1}"/>
          </ac:grpSpMkLst>
        </pc:grpChg>
        <pc:grpChg chg="add mod">
          <ac:chgData name="virginie Hugues" userId="f5ff6c274e13bc49" providerId="LiveId" clId="{5BFD0CF8-C4B6-4E03-91F7-819F5E93D0BE}" dt="2023-01-07T15:41:22.668" v="1685"/>
          <ac:grpSpMkLst>
            <pc:docMk/>
            <pc:sldMk cId="0" sldId="346"/>
            <ac:grpSpMk id="8" creationId="{2D1810B2-17CF-B6D1-434B-C8169822D0DD}"/>
          </ac:grpSpMkLst>
        </pc:grpChg>
        <pc:grpChg chg="del">
          <ac:chgData name="virginie Hugues" userId="f5ff6c274e13bc49" providerId="LiveId" clId="{5BFD0CF8-C4B6-4E03-91F7-819F5E93D0BE}" dt="2023-01-07T15:40:55.804" v="1681" actId="478"/>
          <ac:grpSpMkLst>
            <pc:docMk/>
            <pc:sldMk cId="0" sldId="346"/>
            <ac:grpSpMk id="148486" creationId="{D91A67D2-2971-4E8B-AC7C-CB0C9874BBD2}"/>
          </ac:grpSpMkLst>
        </pc:grpChg>
        <pc:picChg chg="mod">
          <ac:chgData name="virginie Hugues" userId="f5ff6c274e13bc49" providerId="LiveId" clId="{5BFD0CF8-C4B6-4E03-91F7-819F5E93D0BE}" dt="2023-01-07T15:41:14.523" v="1684"/>
          <ac:picMkLst>
            <pc:docMk/>
            <pc:sldMk cId="0" sldId="346"/>
            <ac:picMk id="7" creationId="{DBA411E4-76B7-E148-3C46-99F7E79D56B9}"/>
          </ac:picMkLst>
        </pc:picChg>
        <pc:picChg chg="mod">
          <ac:chgData name="virginie Hugues" userId="f5ff6c274e13bc49" providerId="LiveId" clId="{5BFD0CF8-C4B6-4E03-91F7-819F5E93D0BE}" dt="2023-01-07T15:41:22.668" v="1685"/>
          <ac:picMkLst>
            <pc:docMk/>
            <pc:sldMk cId="0" sldId="346"/>
            <ac:picMk id="11" creationId="{5607AC09-2FA7-7D7C-1E4E-C8AF2A7B865C}"/>
          </ac:picMkLst>
        </pc:picChg>
        <pc:picChg chg="del">
          <ac:chgData name="virginie Hugues" userId="f5ff6c274e13bc49" providerId="LiveId" clId="{5BFD0CF8-C4B6-4E03-91F7-819F5E93D0BE}" dt="2023-01-07T15:40:53.373" v="1680" actId="478"/>
          <ac:picMkLst>
            <pc:docMk/>
            <pc:sldMk cId="0" sldId="346"/>
            <ac:picMk id="148487" creationId="{F94614E2-2995-432A-8558-1FD8C62D6B6C}"/>
          </ac:picMkLst>
        </pc:picChg>
        <pc:cxnChg chg="mod">
          <ac:chgData name="virginie Hugues" userId="f5ff6c274e13bc49" providerId="LiveId" clId="{5BFD0CF8-C4B6-4E03-91F7-819F5E93D0BE}" dt="2023-01-07T15:41:14.523" v="1684"/>
          <ac:cxnSpMkLst>
            <pc:docMk/>
            <pc:sldMk cId="0" sldId="346"/>
            <ac:cxnSpMk id="4" creationId="{CEE06FB1-5A6D-8653-C2D6-9AACBD6B5737}"/>
          </ac:cxnSpMkLst>
        </pc:cxnChg>
        <pc:cxnChg chg="del">
          <ac:chgData name="virginie Hugues" userId="f5ff6c274e13bc49" providerId="LiveId" clId="{5BFD0CF8-C4B6-4E03-91F7-819F5E93D0BE}" dt="2023-01-07T15:40:53.373" v="1680" actId="478"/>
          <ac:cxnSpMkLst>
            <pc:docMk/>
            <pc:sldMk cId="0" sldId="346"/>
            <ac:cxnSpMk id="5" creationId="{B0C049B9-D155-402D-9F90-B548E7AF5B07}"/>
          </ac:cxnSpMkLst>
        </pc:cxnChg>
      </pc:sldChg>
      <pc:sldChg chg="addSp delSp modSp mod">
        <pc:chgData name="virginie Hugues" userId="f5ff6c274e13bc49" providerId="LiveId" clId="{5BFD0CF8-C4B6-4E03-91F7-819F5E93D0BE}" dt="2023-01-08T10:30:47.411" v="2254"/>
        <pc:sldMkLst>
          <pc:docMk/>
          <pc:sldMk cId="0" sldId="348"/>
        </pc:sldMkLst>
        <pc:spChg chg="del mod">
          <ac:chgData name="virginie Hugues" userId="f5ff6c274e13bc49" providerId="LiveId" clId="{5BFD0CF8-C4B6-4E03-91F7-819F5E93D0BE}" dt="2023-01-07T15:58:44.938" v="1995" actId="478"/>
          <ac:spMkLst>
            <pc:docMk/>
            <pc:sldMk cId="0" sldId="348"/>
            <ac:spMk id="2" creationId="{13900F82-4C8A-4F8E-9E61-AD5AE71E1114}"/>
          </ac:spMkLst>
        </pc:spChg>
        <pc:spChg chg="mod topLvl">
          <ac:chgData name="virginie Hugues" userId="f5ff6c274e13bc49" providerId="LiveId" clId="{5BFD0CF8-C4B6-4E03-91F7-819F5E93D0BE}" dt="2023-01-07T16:01:03.122" v="2010" actId="164"/>
          <ac:spMkLst>
            <pc:docMk/>
            <pc:sldMk cId="0" sldId="348"/>
            <ac:spMk id="7" creationId="{6B495D80-A3D5-477B-A206-4F793F023BC5}"/>
          </ac:spMkLst>
        </pc:spChg>
        <pc:spChg chg="mod topLvl">
          <ac:chgData name="virginie Hugues" userId="f5ff6c274e13bc49" providerId="LiveId" clId="{5BFD0CF8-C4B6-4E03-91F7-819F5E93D0BE}" dt="2023-01-07T16:03:02.674" v="2023" actId="962"/>
          <ac:spMkLst>
            <pc:docMk/>
            <pc:sldMk cId="0" sldId="348"/>
            <ac:spMk id="8" creationId="{C17A8107-5617-4F9F-A642-154F72D31F91}"/>
          </ac:spMkLst>
        </pc:spChg>
        <pc:spChg chg="mod topLvl">
          <ac:chgData name="virginie Hugues" userId="f5ff6c274e13bc49" providerId="LiveId" clId="{5BFD0CF8-C4B6-4E03-91F7-819F5E93D0BE}" dt="2023-01-07T16:03:14.404" v="2109" actId="962"/>
          <ac:spMkLst>
            <pc:docMk/>
            <pc:sldMk cId="0" sldId="348"/>
            <ac:spMk id="11" creationId="{2ACFFF56-08C9-440E-A7EA-641BAA5EBA1F}"/>
          </ac:spMkLst>
        </pc:spChg>
        <pc:spChg chg="mod">
          <ac:chgData name="virginie Hugues" userId="f5ff6c274e13bc49" providerId="LiveId" clId="{5BFD0CF8-C4B6-4E03-91F7-819F5E93D0BE}" dt="2023-01-08T10:30:47.411" v="2254"/>
          <ac:spMkLst>
            <pc:docMk/>
            <pc:sldMk cId="0" sldId="348"/>
            <ac:spMk id="28676" creationId="{2057B571-0AEB-4822-86EF-05564DC917DC}"/>
          </ac:spMkLst>
        </pc:spChg>
        <pc:spChg chg="mod">
          <ac:chgData name="virginie Hugues" userId="f5ff6c274e13bc49" providerId="LiveId" clId="{5BFD0CF8-C4B6-4E03-91F7-819F5E93D0BE}" dt="2023-01-07T15:58:35.584" v="1993" actId="164"/>
          <ac:spMkLst>
            <pc:docMk/>
            <pc:sldMk cId="0" sldId="348"/>
            <ac:spMk id="28678" creationId="{46F94179-DB4F-4340-8C46-A5E8F7153472}"/>
          </ac:spMkLst>
        </pc:spChg>
        <pc:spChg chg="del mod topLvl">
          <ac:chgData name="virginie Hugues" userId="f5ff6c274e13bc49" providerId="LiveId" clId="{5BFD0CF8-C4B6-4E03-91F7-819F5E93D0BE}" dt="2023-01-07T16:01:06.050" v="2011" actId="478"/>
          <ac:spMkLst>
            <pc:docMk/>
            <pc:sldMk cId="0" sldId="348"/>
            <ac:spMk id="28680" creationId="{ACEE9112-D9D0-4A08-B5B4-0428D57988CE}"/>
          </ac:spMkLst>
        </pc:spChg>
        <pc:spChg chg="del mod topLvl">
          <ac:chgData name="virginie Hugues" userId="f5ff6c274e13bc49" providerId="LiveId" clId="{5BFD0CF8-C4B6-4E03-91F7-819F5E93D0BE}" dt="2023-01-07T16:01:07.040" v="2012" actId="478"/>
          <ac:spMkLst>
            <pc:docMk/>
            <pc:sldMk cId="0" sldId="348"/>
            <ac:spMk id="28681" creationId="{85F5580B-DD75-4295-9AE8-1D04B4CF664B}"/>
          </ac:spMkLst>
        </pc:spChg>
        <pc:spChg chg="mod topLvl">
          <ac:chgData name="virginie Hugues" userId="f5ff6c274e13bc49" providerId="LiveId" clId="{5BFD0CF8-C4B6-4E03-91F7-819F5E93D0BE}" dt="2023-01-07T16:01:03.122" v="2010" actId="164"/>
          <ac:spMkLst>
            <pc:docMk/>
            <pc:sldMk cId="0" sldId="348"/>
            <ac:spMk id="28684" creationId="{F07E8731-7D7B-411C-8E0E-68225B00E82B}"/>
          </ac:spMkLst>
        </pc:spChg>
        <pc:spChg chg="mod topLvl">
          <ac:chgData name="virginie Hugues" userId="f5ff6c274e13bc49" providerId="LiveId" clId="{5BFD0CF8-C4B6-4E03-91F7-819F5E93D0BE}" dt="2023-01-07T16:01:03.122" v="2010" actId="164"/>
          <ac:spMkLst>
            <pc:docMk/>
            <pc:sldMk cId="0" sldId="348"/>
            <ac:spMk id="28685" creationId="{F96760CB-A27C-4E8C-A339-C976D22E758C}"/>
          </ac:spMkLst>
        </pc:spChg>
        <pc:grpChg chg="add mod">
          <ac:chgData name="virginie Hugues" userId="f5ff6c274e13bc49" providerId="LiveId" clId="{5BFD0CF8-C4B6-4E03-91F7-819F5E93D0BE}" dt="2023-01-07T16:01:13.040" v="2015" actId="962"/>
          <ac:grpSpMkLst>
            <pc:docMk/>
            <pc:sldMk cId="0" sldId="348"/>
            <ac:grpSpMk id="2" creationId="{5920C472-0D65-731F-4181-89EBF5A2B2F9}"/>
          </ac:grpSpMkLst>
        </pc:grpChg>
        <pc:grpChg chg="add mod">
          <ac:chgData name="virginie Hugues" userId="f5ff6c274e13bc49" providerId="LiveId" clId="{5BFD0CF8-C4B6-4E03-91F7-819F5E93D0BE}" dt="2023-01-07T16:06:54.600" v="2117"/>
          <ac:grpSpMkLst>
            <pc:docMk/>
            <pc:sldMk cId="0" sldId="348"/>
            <ac:grpSpMk id="3" creationId="{322B162A-24D0-1CF3-845E-CD235D56A369}"/>
          </ac:grpSpMkLst>
        </pc:grpChg>
        <pc:grpChg chg="add mod">
          <ac:chgData name="virginie Hugues" userId="f5ff6c274e13bc49" providerId="LiveId" clId="{5BFD0CF8-C4B6-4E03-91F7-819F5E93D0BE}" dt="2023-01-07T16:06:50.320" v="2116" actId="962"/>
          <ac:grpSpMkLst>
            <pc:docMk/>
            <pc:sldMk cId="0" sldId="348"/>
            <ac:grpSpMk id="4" creationId="{E4998ED4-9F74-D51E-D8E0-6185439E626E}"/>
          </ac:grpSpMkLst>
        </pc:grpChg>
        <pc:grpChg chg="del mod">
          <ac:chgData name="virginie Hugues" userId="f5ff6c274e13bc49" providerId="LiveId" clId="{5BFD0CF8-C4B6-4E03-91F7-819F5E93D0BE}" dt="2023-01-07T16:00:54.711" v="2009" actId="165"/>
          <ac:grpSpMkLst>
            <pc:docMk/>
            <pc:sldMk cId="0" sldId="348"/>
            <ac:grpSpMk id="28675" creationId="{8C5D7986-F62F-4876-A50E-B4EA73598B78}"/>
          </ac:grpSpMkLst>
        </pc:grpChg>
        <pc:picChg chg="mod">
          <ac:chgData name="virginie Hugues" userId="f5ff6c274e13bc49" providerId="LiveId" clId="{5BFD0CF8-C4B6-4E03-91F7-819F5E93D0BE}" dt="2023-01-07T16:06:46.319" v="2114" actId="164"/>
          <ac:picMkLst>
            <pc:docMk/>
            <pc:sldMk cId="0" sldId="348"/>
            <ac:picMk id="28674" creationId="{84DDA91E-FBE2-489F-8D55-E7A809B1002A}"/>
          </ac:picMkLst>
        </pc:picChg>
        <pc:picChg chg="mod">
          <ac:chgData name="virginie Hugues" userId="f5ff6c274e13bc49" providerId="LiveId" clId="{5BFD0CF8-C4B6-4E03-91F7-819F5E93D0BE}" dt="2023-01-07T16:06:46.319" v="2114" actId="164"/>
          <ac:picMkLst>
            <pc:docMk/>
            <pc:sldMk cId="0" sldId="348"/>
            <ac:picMk id="28677" creationId="{F433BACD-5D2F-410D-9747-99D7CEDB9F75}"/>
          </ac:picMkLst>
        </pc:picChg>
        <pc:picChg chg="mod">
          <ac:chgData name="virginie Hugues" userId="f5ff6c274e13bc49" providerId="LiveId" clId="{5BFD0CF8-C4B6-4E03-91F7-819F5E93D0BE}" dt="2023-01-07T15:58:35.584" v="1993" actId="164"/>
          <ac:picMkLst>
            <pc:docMk/>
            <pc:sldMk cId="0" sldId="348"/>
            <ac:picMk id="28679" creationId="{BC276A1A-8738-4720-B626-651B95319A85}"/>
          </ac:picMkLst>
        </pc:picChg>
        <pc:picChg chg="mod topLvl">
          <ac:chgData name="virginie Hugues" userId="f5ff6c274e13bc49" providerId="LiveId" clId="{5BFD0CF8-C4B6-4E03-91F7-819F5E93D0BE}" dt="2023-01-07T16:01:03.122" v="2010" actId="164"/>
          <ac:picMkLst>
            <pc:docMk/>
            <pc:sldMk cId="0" sldId="348"/>
            <ac:picMk id="28687" creationId="{2F6087C6-51D9-4A23-8F69-9A228592F6D8}"/>
          </ac:picMkLst>
        </pc:picChg>
      </pc:sldChg>
      <pc:sldChg chg="modSp">
        <pc:chgData name="virginie Hugues" userId="f5ff6c274e13bc49" providerId="LiveId" clId="{5BFD0CF8-C4B6-4E03-91F7-819F5E93D0BE}" dt="2023-01-08T10:23:11.419" v="2192"/>
        <pc:sldMkLst>
          <pc:docMk/>
          <pc:sldMk cId="0" sldId="364"/>
        </pc:sldMkLst>
        <pc:spChg chg="mod">
          <ac:chgData name="virginie Hugues" userId="f5ff6c274e13bc49" providerId="LiveId" clId="{5BFD0CF8-C4B6-4E03-91F7-819F5E93D0BE}" dt="2023-01-08T10:23:11.419" v="2192"/>
          <ac:spMkLst>
            <pc:docMk/>
            <pc:sldMk cId="0" sldId="364"/>
            <ac:spMk id="4" creationId="{2A8CF785-7A10-4A63-9068-E447E0430E38}"/>
          </ac:spMkLst>
        </pc:spChg>
      </pc:sldChg>
      <pc:sldChg chg="modSp mod">
        <pc:chgData name="virginie Hugues" userId="f5ff6c274e13bc49" providerId="LiveId" clId="{5BFD0CF8-C4B6-4E03-91F7-819F5E93D0BE}" dt="2023-01-10T16:24:51.003" v="2288" actId="1036"/>
        <pc:sldMkLst>
          <pc:docMk/>
          <pc:sldMk cId="0" sldId="369"/>
        </pc:sldMkLst>
        <pc:spChg chg="mod">
          <ac:chgData name="virginie Hugues" userId="f5ff6c274e13bc49" providerId="LiveId" clId="{5BFD0CF8-C4B6-4E03-91F7-819F5E93D0BE}" dt="2023-01-10T16:24:51.003" v="2288" actId="1036"/>
          <ac:spMkLst>
            <pc:docMk/>
            <pc:sldMk cId="0" sldId="369"/>
            <ac:spMk id="55299" creationId="{4AC94B95-2A32-41BF-B880-FBD785F2B943}"/>
          </ac:spMkLst>
        </pc:spChg>
      </pc:sldChg>
      <pc:sldChg chg="modSp">
        <pc:chgData name="virginie Hugues" userId="f5ff6c274e13bc49" providerId="LiveId" clId="{5BFD0CF8-C4B6-4E03-91F7-819F5E93D0BE}" dt="2023-01-12T07:36:51.100" v="2329" actId="1035"/>
        <pc:sldMkLst>
          <pc:docMk/>
          <pc:sldMk cId="0" sldId="373"/>
        </pc:sldMkLst>
        <pc:spChg chg="mod">
          <ac:chgData name="virginie Hugues" userId="f5ff6c274e13bc49" providerId="LiveId" clId="{5BFD0CF8-C4B6-4E03-91F7-819F5E93D0BE}" dt="2023-01-12T07:36:51.100" v="2329" actId="1035"/>
          <ac:spMkLst>
            <pc:docMk/>
            <pc:sldMk cId="0" sldId="373"/>
            <ac:spMk id="88067" creationId="{110A6884-6CD3-481A-8229-8B5810FA09CA}"/>
          </ac:spMkLst>
        </pc:spChg>
      </pc:sldChg>
      <pc:sldChg chg="addSp delSp modSp mod">
        <pc:chgData name="virginie Hugues" userId="f5ff6c274e13bc49" providerId="LiveId" clId="{5BFD0CF8-C4B6-4E03-91F7-819F5E93D0BE}" dt="2023-01-06T14:16:00.598" v="295" actId="962"/>
        <pc:sldMkLst>
          <pc:docMk/>
          <pc:sldMk cId="0" sldId="377"/>
        </pc:sldMkLst>
        <pc:spChg chg="mod">
          <ac:chgData name="virginie Hugues" userId="f5ff6c274e13bc49" providerId="LiveId" clId="{5BFD0CF8-C4B6-4E03-91F7-819F5E93D0BE}" dt="2023-01-06T14:13:37.399" v="117"/>
          <ac:spMkLst>
            <pc:docMk/>
            <pc:sldMk cId="0" sldId="377"/>
            <ac:spMk id="4" creationId="{475CE200-A92B-48F8-91FD-16D5B2B7C173}"/>
          </ac:spMkLst>
        </pc:spChg>
        <pc:spChg chg="add mod">
          <ac:chgData name="virginie Hugues" userId="f5ff6c274e13bc49" providerId="LiveId" clId="{5BFD0CF8-C4B6-4E03-91F7-819F5E93D0BE}" dt="2023-01-06T14:13:46.377" v="123"/>
          <ac:spMkLst>
            <pc:docMk/>
            <pc:sldMk cId="0" sldId="377"/>
            <ac:spMk id="5" creationId="{F90A33BA-C1B1-8D7F-5076-20256F1508A7}"/>
          </ac:spMkLst>
        </pc:spChg>
        <pc:spChg chg="add mod">
          <ac:chgData name="virginie Hugues" userId="f5ff6c274e13bc49" providerId="LiveId" clId="{5BFD0CF8-C4B6-4E03-91F7-819F5E93D0BE}" dt="2023-01-06T14:14:07.967" v="128"/>
          <ac:spMkLst>
            <pc:docMk/>
            <pc:sldMk cId="0" sldId="377"/>
            <ac:spMk id="7" creationId="{1B165742-77AD-B77E-28A8-1AA724C50835}"/>
          </ac:spMkLst>
        </pc:spChg>
        <pc:spChg chg="add mod">
          <ac:chgData name="virginie Hugues" userId="f5ff6c274e13bc49" providerId="LiveId" clId="{5BFD0CF8-C4B6-4E03-91F7-819F5E93D0BE}" dt="2023-01-06T14:14:27.206" v="140"/>
          <ac:spMkLst>
            <pc:docMk/>
            <pc:sldMk cId="0" sldId="377"/>
            <ac:spMk id="9" creationId="{697353E0-47A0-9E4D-E71C-5E08F6FAB89F}"/>
          </ac:spMkLst>
        </pc:spChg>
        <pc:spChg chg="mod ord">
          <ac:chgData name="virginie Hugues" userId="f5ff6c274e13bc49" providerId="LiveId" clId="{5BFD0CF8-C4B6-4E03-91F7-819F5E93D0BE}" dt="2023-01-06T14:14:37.253" v="143" actId="962"/>
          <ac:spMkLst>
            <pc:docMk/>
            <pc:sldMk cId="0" sldId="377"/>
            <ac:spMk id="18" creationId="{83589DD4-B8A4-4D20-9803-6AEBF39DF0A0}"/>
          </ac:spMkLst>
        </pc:spChg>
        <pc:spChg chg="mod ord">
          <ac:chgData name="virginie Hugues" userId="f5ff6c274e13bc49" providerId="LiveId" clId="{5BFD0CF8-C4B6-4E03-91F7-819F5E93D0BE}" dt="2023-01-06T14:14:46.653" v="145" actId="962"/>
          <ac:spMkLst>
            <pc:docMk/>
            <pc:sldMk cId="0" sldId="377"/>
            <ac:spMk id="19" creationId="{64190D15-8B7E-452D-9D5F-B123C6D957FB}"/>
          </ac:spMkLst>
        </pc:spChg>
        <pc:spChg chg="mod">
          <ac:chgData name="virginie Hugues" userId="f5ff6c274e13bc49" providerId="LiveId" clId="{5BFD0CF8-C4B6-4E03-91F7-819F5E93D0BE}" dt="2023-01-06T14:06:43.373" v="1" actId="208"/>
          <ac:spMkLst>
            <pc:docMk/>
            <pc:sldMk cId="0" sldId="377"/>
            <ac:spMk id="22" creationId="{D9512134-BA33-4417-8E47-59F77FA51067}"/>
          </ac:spMkLst>
        </pc:spChg>
        <pc:spChg chg="mod ord topLvl">
          <ac:chgData name="virginie Hugues" userId="f5ff6c274e13bc49" providerId="LiveId" clId="{5BFD0CF8-C4B6-4E03-91F7-819F5E93D0BE}" dt="2023-01-06T14:15:46.439" v="219" actId="962"/>
          <ac:spMkLst>
            <pc:docMk/>
            <pc:sldMk cId="0" sldId="377"/>
            <ac:spMk id="25" creationId="{F27E2D29-0C4D-4B30-A8FC-A0CF4A858B24}"/>
          </ac:spMkLst>
        </pc:spChg>
        <pc:spChg chg="mod ord">
          <ac:chgData name="virginie Hugues" userId="f5ff6c274e13bc49" providerId="LiveId" clId="{5BFD0CF8-C4B6-4E03-91F7-819F5E93D0BE}" dt="2023-01-06T14:13:43.144" v="121"/>
          <ac:spMkLst>
            <pc:docMk/>
            <pc:sldMk cId="0" sldId="377"/>
            <ac:spMk id="26" creationId="{4ADF7EFD-768B-4EDD-8EF4-DF055A16C782}"/>
          </ac:spMkLst>
        </pc:spChg>
        <pc:spChg chg="mod">
          <ac:chgData name="virginie Hugues" userId="f5ff6c274e13bc49" providerId="LiveId" clId="{5BFD0CF8-C4B6-4E03-91F7-819F5E93D0BE}" dt="2023-01-06T14:07:05.414" v="8" actId="12"/>
          <ac:spMkLst>
            <pc:docMk/>
            <pc:sldMk cId="0" sldId="377"/>
            <ac:spMk id="29" creationId="{3F139D9B-DEBE-4CCD-AC2B-5453C3A5CF4E}"/>
          </ac:spMkLst>
        </pc:spChg>
        <pc:spChg chg="mod ord">
          <ac:chgData name="virginie Hugues" userId="f5ff6c274e13bc49" providerId="LiveId" clId="{5BFD0CF8-C4B6-4E03-91F7-819F5E93D0BE}" dt="2023-01-06T14:14:13.963" v="132"/>
          <ac:spMkLst>
            <pc:docMk/>
            <pc:sldMk cId="0" sldId="377"/>
            <ac:spMk id="31" creationId="{F8E83593-5141-412C-8828-B501DE39BB4F}"/>
          </ac:spMkLst>
        </pc:spChg>
        <pc:spChg chg="mod ord">
          <ac:chgData name="virginie Hugues" userId="f5ff6c274e13bc49" providerId="LiveId" clId="{5BFD0CF8-C4B6-4E03-91F7-819F5E93D0BE}" dt="2023-01-06T14:14:24.647" v="138" actId="962"/>
          <ac:spMkLst>
            <pc:docMk/>
            <pc:sldMk cId="0" sldId="377"/>
            <ac:spMk id="32" creationId="{2442D07A-4599-47B4-8588-1C51939883ED}"/>
          </ac:spMkLst>
        </pc:spChg>
        <pc:spChg chg="mod topLvl">
          <ac:chgData name="virginie Hugues" userId="f5ff6c274e13bc49" providerId="LiveId" clId="{5BFD0CF8-C4B6-4E03-91F7-819F5E93D0BE}" dt="2023-01-06T14:15:02.154" v="148" actId="164"/>
          <ac:spMkLst>
            <pc:docMk/>
            <pc:sldMk cId="0" sldId="377"/>
            <ac:spMk id="36" creationId="{919DEAD3-C00D-40A3-9FFF-C10307822564}"/>
          </ac:spMkLst>
        </pc:spChg>
        <pc:spChg chg="mod topLvl">
          <ac:chgData name="virginie Hugues" userId="f5ff6c274e13bc49" providerId="LiveId" clId="{5BFD0CF8-C4B6-4E03-91F7-819F5E93D0BE}" dt="2023-01-06T14:15:30.069" v="217" actId="962"/>
          <ac:spMkLst>
            <pc:docMk/>
            <pc:sldMk cId="0" sldId="377"/>
            <ac:spMk id="37" creationId="{A17D223F-1FE1-4971-BC03-0117FEE2E402}"/>
          </ac:spMkLst>
        </pc:spChg>
        <pc:spChg chg="mod topLvl">
          <ac:chgData name="virginie Hugues" userId="f5ff6c274e13bc49" providerId="LiveId" clId="{5BFD0CF8-C4B6-4E03-91F7-819F5E93D0BE}" dt="2023-01-06T14:16:00.598" v="295" actId="962"/>
          <ac:spMkLst>
            <pc:docMk/>
            <pc:sldMk cId="0" sldId="377"/>
            <ac:spMk id="42" creationId="{495EB97B-E4BD-4E58-990E-2B6C94087EC2}"/>
          </ac:spMkLst>
        </pc:spChg>
        <pc:spChg chg="mod">
          <ac:chgData name="virginie Hugues" userId="f5ff6c274e13bc49" providerId="LiveId" clId="{5BFD0CF8-C4B6-4E03-91F7-819F5E93D0BE}" dt="2023-01-06T14:13:07.771" v="98" actId="14100"/>
          <ac:spMkLst>
            <pc:docMk/>
            <pc:sldMk cId="0" sldId="377"/>
            <ac:spMk id="54275" creationId="{8BDE8333-4A5B-4973-BE78-672E5CE86FDA}"/>
          </ac:spMkLst>
        </pc:spChg>
        <pc:spChg chg="mod topLvl">
          <ac:chgData name="virginie Hugues" userId="f5ff6c274e13bc49" providerId="LiveId" clId="{5BFD0CF8-C4B6-4E03-91F7-819F5E93D0BE}" dt="2023-01-06T14:15:02.154" v="148" actId="164"/>
          <ac:spMkLst>
            <pc:docMk/>
            <pc:sldMk cId="0" sldId="377"/>
            <ac:spMk id="134157" creationId="{B303D783-B89D-4184-B8D8-19D45FA5DFF6}"/>
          </ac:spMkLst>
        </pc:spChg>
        <pc:spChg chg="del mod topLvl">
          <ac:chgData name="virginie Hugues" userId="f5ff6c274e13bc49" providerId="LiveId" clId="{5BFD0CF8-C4B6-4E03-91F7-819F5E93D0BE}" dt="2023-01-06T14:15:05.666" v="149" actId="478"/>
          <ac:spMkLst>
            <pc:docMk/>
            <pc:sldMk cId="0" sldId="377"/>
            <ac:spMk id="134158" creationId="{AF1B2CB5-BA6A-4E74-B039-00DB77A24427}"/>
          </ac:spMkLst>
        </pc:spChg>
        <pc:spChg chg="del mod topLvl">
          <ac:chgData name="virginie Hugues" userId="f5ff6c274e13bc49" providerId="LiveId" clId="{5BFD0CF8-C4B6-4E03-91F7-819F5E93D0BE}" dt="2023-01-06T14:15:06.910" v="150" actId="478"/>
          <ac:spMkLst>
            <pc:docMk/>
            <pc:sldMk cId="0" sldId="377"/>
            <ac:spMk id="134159" creationId="{E2E5E8BF-2FA3-45BD-95C4-9169EC5B5782}"/>
          </ac:spMkLst>
        </pc:spChg>
        <pc:spChg chg="mod topLvl">
          <ac:chgData name="virginie Hugues" userId="f5ff6c274e13bc49" providerId="LiveId" clId="{5BFD0CF8-C4B6-4E03-91F7-819F5E93D0BE}" dt="2023-01-06T14:15:02.154" v="148" actId="164"/>
          <ac:spMkLst>
            <pc:docMk/>
            <pc:sldMk cId="0" sldId="377"/>
            <ac:spMk id="134162" creationId="{1212F87A-C1C6-48BD-ABB4-EF46A36C2791}"/>
          </ac:spMkLst>
        </pc:spChg>
        <pc:spChg chg="mod topLvl">
          <ac:chgData name="virginie Hugues" userId="f5ff6c274e13bc49" providerId="LiveId" clId="{5BFD0CF8-C4B6-4E03-91F7-819F5E93D0BE}" dt="2023-01-06T14:15:02.154" v="148" actId="164"/>
          <ac:spMkLst>
            <pc:docMk/>
            <pc:sldMk cId="0" sldId="377"/>
            <ac:spMk id="134163" creationId="{13E73A45-A779-47FB-9B0C-AC527FA6914B}"/>
          </ac:spMkLst>
        </pc:spChg>
        <pc:grpChg chg="add mod">
          <ac:chgData name="virginie Hugues" userId="f5ff6c274e13bc49" providerId="LiveId" clId="{5BFD0CF8-C4B6-4E03-91F7-819F5E93D0BE}" dt="2023-01-06T14:13:39.745" v="119"/>
          <ac:grpSpMkLst>
            <pc:docMk/>
            <pc:sldMk cId="0" sldId="377"/>
            <ac:grpSpMk id="2" creationId="{E0371B1D-7135-9B46-C85F-C04A58559348}"/>
          </ac:grpSpMkLst>
        </pc:grpChg>
        <pc:grpChg chg="add mod">
          <ac:chgData name="virginie Hugues" userId="f5ff6c274e13bc49" providerId="LiveId" clId="{5BFD0CF8-C4B6-4E03-91F7-819F5E93D0BE}" dt="2023-01-06T14:15:10.857" v="154" actId="962"/>
          <ac:grpSpMkLst>
            <pc:docMk/>
            <pc:sldMk cId="0" sldId="377"/>
            <ac:grpSpMk id="10" creationId="{219B8732-C1EC-317F-BF1A-3AAEC83D6582}"/>
          </ac:grpSpMkLst>
        </pc:grpChg>
        <pc:grpChg chg="mod">
          <ac:chgData name="virginie Hugues" userId="f5ff6c274e13bc49" providerId="LiveId" clId="{5BFD0CF8-C4B6-4E03-91F7-819F5E93D0BE}" dt="2023-01-06T14:07:25.176" v="9" actId="164"/>
          <ac:grpSpMkLst>
            <pc:docMk/>
            <pc:sldMk cId="0" sldId="377"/>
            <ac:grpSpMk id="134148" creationId="{B774EF8F-1C9D-4F4C-B5AF-F9A055100700}"/>
          </ac:grpSpMkLst>
        </pc:grpChg>
        <pc:grpChg chg="del">
          <ac:chgData name="virginie Hugues" userId="f5ff6c274e13bc49" providerId="LiveId" clId="{5BFD0CF8-C4B6-4E03-91F7-819F5E93D0BE}" dt="2023-01-06T14:14:49.841" v="146" actId="165"/>
          <ac:grpSpMkLst>
            <pc:docMk/>
            <pc:sldMk cId="0" sldId="377"/>
            <ac:grpSpMk id="134153" creationId="{B592E620-BFD4-4368-879D-DAEC16BCEA2D}"/>
          </ac:grpSpMkLst>
        </pc:grpChg>
        <pc:grpChg chg="del mod topLvl">
          <ac:chgData name="virginie Hugues" userId="f5ff6c274e13bc49" providerId="LiveId" clId="{5BFD0CF8-C4B6-4E03-91F7-819F5E93D0BE}" dt="2023-01-06T14:14:54.149" v="147" actId="165"/>
          <ac:grpSpMkLst>
            <pc:docMk/>
            <pc:sldMk cId="0" sldId="377"/>
            <ac:grpSpMk id="134155" creationId="{D24F7CF8-F78C-4FF0-9F4F-82F8229EA454}"/>
          </ac:grpSpMkLst>
        </pc:grpChg>
        <pc:picChg chg="mod">
          <ac:chgData name="virginie Hugues" userId="f5ff6c274e13bc49" providerId="LiveId" clId="{5BFD0CF8-C4B6-4E03-91F7-819F5E93D0BE}" dt="2023-01-06T14:07:25.176" v="9" actId="164"/>
          <ac:picMkLst>
            <pc:docMk/>
            <pc:sldMk cId="0" sldId="377"/>
            <ac:picMk id="134154" creationId="{E59DF44E-B52F-43F6-93D3-4B4C685B6F29}"/>
          </ac:picMkLst>
        </pc:picChg>
        <pc:picChg chg="mod topLvl">
          <ac:chgData name="virginie Hugues" userId="f5ff6c274e13bc49" providerId="LiveId" clId="{5BFD0CF8-C4B6-4E03-91F7-819F5E93D0BE}" dt="2023-01-06T14:15:02.154" v="148" actId="164"/>
          <ac:picMkLst>
            <pc:docMk/>
            <pc:sldMk cId="0" sldId="377"/>
            <ac:picMk id="134164" creationId="{32ABF7BC-56DF-427C-B678-CF7F68F7050D}"/>
          </ac:picMkLst>
        </pc:picChg>
        <pc:cxnChg chg="mod">
          <ac:chgData name="virginie Hugues" userId="f5ff6c274e13bc49" providerId="LiveId" clId="{5BFD0CF8-C4B6-4E03-91F7-819F5E93D0BE}" dt="2023-01-06T14:06:39.647" v="0" actId="208"/>
          <ac:cxnSpMkLst>
            <pc:docMk/>
            <pc:sldMk cId="0" sldId="377"/>
            <ac:cxnSpMk id="28" creationId="{8E5D89B7-56FB-4932-9CA2-01891D378C20}"/>
          </ac:cxnSpMkLst>
        </pc:cxnChg>
      </pc:sldChg>
      <pc:sldChg chg="addSp delSp modSp mod">
        <pc:chgData name="virginie Hugues" userId="f5ff6c274e13bc49" providerId="LiveId" clId="{5BFD0CF8-C4B6-4E03-91F7-819F5E93D0BE}" dt="2023-01-07T10:31:25.088" v="516"/>
        <pc:sldMkLst>
          <pc:docMk/>
          <pc:sldMk cId="0" sldId="379"/>
        </pc:sldMkLst>
        <pc:spChg chg="mod">
          <ac:chgData name="virginie Hugues" userId="f5ff6c274e13bc49" providerId="LiveId" clId="{5BFD0CF8-C4B6-4E03-91F7-819F5E93D0BE}" dt="2023-01-06T14:24:24.422" v="430"/>
          <ac:spMkLst>
            <pc:docMk/>
            <pc:sldMk cId="0" sldId="379"/>
            <ac:spMk id="4" creationId="{35EF9FD1-B136-4565-9D81-05FA3C44F847}"/>
          </ac:spMkLst>
        </pc:spChg>
        <pc:spChg chg="mod">
          <ac:chgData name="virginie Hugues" userId="f5ff6c274e13bc49" providerId="LiveId" clId="{5BFD0CF8-C4B6-4E03-91F7-819F5E93D0BE}" dt="2023-01-06T14:23:29.505" v="424" actId="208"/>
          <ac:spMkLst>
            <pc:docMk/>
            <pc:sldMk cId="0" sldId="379"/>
            <ac:spMk id="6" creationId="{2ACE13BA-9AD3-4345-A0DE-AE5846D3C599}"/>
          </ac:spMkLst>
        </pc:spChg>
        <pc:spChg chg="mod">
          <ac:chgData name="virginie Hugues" userId="f5ff6c274e13bc49" providerId="LiveId" clId="{5BFD0CF8-C4B6-4E03-91F7-819F5E93D0BE}" dt="2023-01-06T14:22:57.286" v="416"/>
          <ac:spMkLst>
            <pc:docMk/>
            <pc:sldMk cId="0" sldId="379"/>
            <ac:spMk id="7" creationId="{9B72CAD4-BB3A-BF39-A829-E1730C7FCC4B}"/>
          </ac:spMkLst>
        </pc:spChg>
        <pc:spChg chg="mod">
          <ac:chgData name="virginie Hugues" userId="f5ff6c274e13bc49" providerId="LiveId" clId="{5BFD0CF8-C4B6-4E03-91F7-819F5E93D0BE}" dt="2023-01-06T14:22:57.286" v="416"/>
          <ac:spMkLst>
            <pc:docMk/>
            <pc:sldMk cId="0" sldId="379"/>
            <ac:spMk id="9" creationId="{534E92D2-69B8-D3B2-C7FD-AB30A84ACE6A}"/>
          </ac:spMkLst>
        </pc:spChg>
        <pc:spChg chg="add mod ord">
          <ac:chgData name="virginie Hugues" userId="f5ff6c274e13bc49" providerId="LiveId" clId="{5BFD0CF8-C4B6-4E03-91F7-819F5E93D0BE}" dt="2023-01-06T14:24:30.127" v="436"/>
          <ac:spMkLst>
            <pc:docMk/>
            <pc:sldMk cId="0" sldId="379"/>
            <ac:spMk id="10" creationId="{E7EBDACB-2380-C0D9-05F7-8189AB18CB2F}"/>
          </ac:spMkLst>
        </pc:spChg>
        <pc:spChg chg="mod">
          <ac:chgData name="virginie Hugues" userId="f5ff6c274e13bc49" providerId="LiveId" clId="{5BFD0CF8-C4B6-4E03-91F7-819F5E93D0BE}" dt="2023-01-06T14:23:05.193" v="417"/>
          <ac:spMkLst>
            <pc:docMk/>
            <pc:sldMk cId="0" sldId="379"/>
            <ac:spMk id="12" creationId="{FC9361DB-6F59-F81E-1357-157270CB4721}"/>
          </ac:spMkLst>
        </pc:spChg>
        <pc:spChg chg="mod">
          <ac:chgData name="virginie Hugues" userId="f5ff6c274e13bc49" providerId="LiveId" clId="{5BFD0CF8-C4B6-4E03-91F7-819F5E93D0BE}" dt="2023-01-06T14:23:05.193" v="417"/>
          <ac:spMkLst>
            <pc:docMk/>
            <pc:sldMk cId="0" sldId="379"/>
            <ac:spMk id="14" creationId="{FC140F05-4789-4C5F-74D5-DFB8DF1177CA}"/>
          </ac:spMkLst>
        </pc:spChg>
        <pc:spChg chg="add mod">
          <ac:chgData name="virginie Hugues" userId="f5ff6c274e13bc49" providerId="LiveId" clId="{5BFD0CF8-C4B6-4E03-91F7-819F5E93D0BE}" dt="2023-01-06T14:23:05.193" v="417"/>
          <ac:spMkLst>
            <pc:docMk/>
            <pc:sldMk cId="0" sldId="379"/>
            <ac:spMk id="15" creationId="{6630EAF1-7828-0DA4-1ABE-FD7ED86564C8}"/>
          </ac:spMkLst>
        </pc:spChg>
        <pc:spChg chg="add mod">
          <ac:chgData name="virginie Hugues" userId="f5ff6c274e13bc49" providerId="LiveId" clId="{5BFD0CF8-C4B6-4E03-91F7-819F5E93D0BE}" dt="2023-01-06T14:26:01.610" v="505"/>
          <ac:spMkLst>
            <pc:docMk/>
            <pc:sldMk cId="0" sldId="379"/>
            <ac:spMk id="17" creationId="{A1E93835-BCD0-7952-037C-EF4047DBC6CE}"/>
          </ac:spMkLst>
        </pc:spChg>
        <pc:spChg chg="mod">
          <ac:chgData name="virginie Hugues" userId="f5ff6c274e13bc49" providerId="LiveId" clId="{5BFD0CF8-C4B6-4E03-91F7-819F5E93D0BE}" dt="2023-01-07T10:31:23.726" v="515"/>
          <ac:spMkLst>
            <pc:docMk/>
            <pc:sldMk cId="0" sldId="379"/>
            <ac:spMk id="21" creationId="{0976C877-0374-8335-1177-64CFE6CF9BC1}"/>
          </ac:spMkLst>
        </pc:spChg>
        <pc:spChg chg="del">
          <ac:chgData name="virginie Hugues" userId="f5ff6c274e13bc49" providerId="LiveId" clId="{5BFD0CF8-C4B6-4E03-91F7-819F5E93D0BE}" dt="2023-01-06T14:22:47.101" v="414" actId="478"/>
          <ac:spMkLst>
            <pc:docMk/>
            <pc:sldMk cId="0" sldId="379"/>
            <ac:spMk id="23" creationId="{13CE7C62-B87A-4539-A4C7-18FF4AA07342}"/>
          </ac:spMkLst>
        </pc:spChg>
        <pc:spChg chg="del">
          <ac:chgData name="virginie Hugues" userId="f5ff6c274e13bc49" providerId="LiveId" clId="{5BFD0CF8-C4B6-4E03-91F7-819F5E93D0BE}" dt="2023-01-06T14:22:47.101" v="414" actId="478"/>
          <ac:spMkLst>
            <pc:docMk/>
            <pc:sldMk cId="0" sldId="379"/>
            <ac:spMk id="24" creationId="{701EC25C-39F3-4801-AAFD-1604C0CB4A49}"/>
          </ac:spMkLst>
        </pc:spChg>
        <pc:spChg chg="mod">
          <ac:chgData name="virginie Hugues" userId="f5ff6c274e13bc49" providerId="LiveId" clId="{5BFD0CF8-C4B6-4E03-91F7-819F5E93D0BE}" dt="2023-01-07T10:31:23.726" v="515"/>
          <ac:spMkLst>
            <pc:docMk/>
            <pc:sldMk cId="0" sldId="379"/>
            <ac:spMk id="25" creationId="{7AF7C36B-D91F-08B2-0EC9-E483BE884735}"/>
          </ac:spMkLst>
        </pc:spChg>
        <pc:spChg chg="add del mod">
          <ac:chgData name="virginie Hugues" userId="f5ff6c274e13bc49" providerId="LiveId" clId="{5BFD0CF8-C4B6-4E03-91F7-819F5E93D0BE}" dt="2023-01-07T10:31:25.088" v="516"/>
          <ac:spMkLst>
            <pc:docMk/>
            <pc:sldMk cId="0" sldId="379"/>
            <ac:spMk id="26" creationId="{C5D7EEDB-BB49-D9BB-4654-D6B15091C3BE}"/>
          </ac:spMkLst>
        </pc:spChg>
        <pc:spChg chg="mod">
          <ac:chgData name="virginie Hugues" userId="f5ff6c274e13bc49" providerId="LiveId" clId="{5BFD0CF8-C4B6-4E03-91F7-819F5E93D0BE}" dt="2023-01-06T14:23:35.385" v="425" actId="208"/>
          <ac:spMkLst>
            <pc:docMk/>
            <pc:sldMk cId="0" sldId="379"/>
            <ac:spMk id="32" creationId="{6A9E316D-CC99-4922-8B49-D502018C80E3}"/>
          </ac:spMkLst>
        </pc:spChg>
        <pc:spChg chg="mod">
          <ac:chgData name="virginie Hugues" userId="f5ff6c274e13bc49" providerId="LiveId" clId="{5BFD0CF8-C4B6-4E03-91F7-819F5E93D0BE}" dt="2023-01-06T14:24:48.342" v="470" actId="1036"/>
          <ac:spMkLst>
            <pc:docMk/>
            <pc:sldMk cId="0" sldId="379"/>
            <ac:spMk id="56323" creationId="{156307F2-8793-40B5-9825-B17070BD58D1}"/>
          </ac:spMkLst>
        </pc:spChg>
        <pc:spChg chg="del">
          <ac:chgData name="virginie Hugues" userId="f5ff6c274e13bc49" providerId="LiveId" clId="{5BFD0CF8-C4B6-4E03-91F7-819F5E93D0BE}" dt="2023-01-06T14:22:49.173" v="415" actId="478"/>
          <ac:spMkLst>
            <pc:docMk/>
            <pc:sldMk cId="0" sldId="379"/>
            <ac:spMk id="136201" creationId="{03574A88-EBEA-4FE9-B1B8-595ECE076C0F}"/>
          </ac:spMkLst>
        </pc:spChg>
        <pc:spChg chg="mod">
          <ac:chgData name="virginie Hugues" userId="f5ff6c274e13bc49" providerId="LiveId" clId="{5BFD0CF8-C4B6-4E03-91F7-819F5E93D0BE}" dt="2023-01-06T14:25:49.290" v="498" actId="122"/>
          <ac:spMkLst>
            <pc:docMk/>
            <pc:sldMk cId="0" sldId="379"/>
            <ac:spMk id="136211" creationId="{11E4FA41-108D-4886-82CE-4D3E347D2750}"/>
          </ac:spMkLst>
        </pc:spChg>
        <pc:spChg chg="mod">
          <ac:chgData name="virginie Hugues" userId="f5ff6c274e13bc49" providerId="LiveId" clId="{5BFD0CF8-C4B6-4E03-91F7-819F5E93D0BE}" dt="2023-01-06T14:25:51.953" v="500" actId="1036"/>
          <ac:spMkLst>
            <pc:docMk/>
            <pc:sldMk cId="0" sldId="379"/>
            <ac:spMk id="136213" creationId="{BEBCEAF2-DDC8-425D-9B96-7C540F4C465C}"/>
          </ac:spMkLst>
        </pc:spChg>
        <pc:grpChg chg="add mod">
          <ac:chgData name="virginie Hugues" userId="f5ff6c274e13bc49" providerId="LiveId" clId="{5BFD0CF8-C4B6-4E03-91F7-819F5E93D0BE}" dt="2023-01-06T14:24:27.877" v="433"/>
          <ac:grpSpMkLst>
            <pc:docMk/>
            <pc:sldMk cId="0" sldId="379"/>
            <ac:grpSpMk id="2" creationId="{8B226521-2E7C-0459-8D74-8275176E4862}"/>
          </ac:grpSpMkLst>
        </pc:grpChg>
        <pc:grpChg chg="mod">
          <ac:chgData name="virginie Hugues" userId="f5ff6c274e13bc49" providerId="LiveId" clId="{5BFD0CF8-C4B6-4E03-91F7-819F5E93D0BE}" dt="2023-01-06T14:22:57.286" v="416"/>
          <ac:grpSpMkLst>
            <pc:docMk/>
            <pc:sldMk cId="0" sldId="379"/>
            <ac:grpSpMk id="3" creationId="{E33963D7-EF78-D0B1-2E49-1ACAF4770DB3}"/>
          </ac:grpSpMkLst>
        </pc:grpChg>
        <pc:grpChg chg="add mod">
          <ac:chgData name="virginie Hugues" userId="f5ff6c274e13bc49" providerId="LiveId" clId="{5BFD0CF8-C4B6-4E03-91F7-819F5E93D0BE}" dt="2023-01-06T14:23:05.193" v="417"/>
          <ac:grpSpMkLst>
            <pc:docMk/>
            <pc:sldMk cId="0" sldId="379"/>
            <ac:grpSpMk id="11" creationId="{A99A580E-D870-D03F-A4AA-C34399CD96AF}"/>
          </ac:grpSpMkLst>
        </pc:grpChg>
        <pc:grpChg chg="add del mod">
          <ac:chgData name="virginie Hugues" userId="f5ff6c274e13bc49" providerId="LiveId" clId="{5BFD0CF8-C4B6-4E03-91F7-819F5E93D0BE}" dt="2023-01-07T10:31:25.088" v="516"/>
          <ac:grpSpMkLst>
            <pc:docMk/>
            <pc:sldMk cId="0" sldId="379"/>
            <ac:grpSpMk id="18" creationId="{03FA0A7C-5C55-6415-328B-7272EDF73BAB}"/>
          </ac:grpSpMkLst>
        </pc:grpChg>
        <pc:grpChg chg="mod">
          <ac:chgData name="virginie Hugues" userId="f5ff6c274e13bc49" providerId="LiveId" clId="{5BFD0CF8-C4B6-4E03-91F7-819F5E93D0BE}" dt="2023-01-07T10:31:23.726" v="515"/>
          <ac:grpSpMkLst>
            <pc:docMk/>
            <pc:sldMk cId="0" sldId="379"/>
            <ac:grpSpMk id="19" creationId="{E47333F9-13E8-0C3D-EE13-729E2A12265A}"/>
          </ac:grpSpMkLst>
        </pc:grpChg>
        <pc:grpChg chg="mod ord">
          <ac:chgData name="virginie Hugues" userId="f5ff6c274e13bc49" providerId="LiveId" clId="{5BFD0CF8-C4B6-4E03-91F7-819F5E93D0BE}" dt="2023-01-06T14:26:31.453" v="508"/>
          <ac:grpSpMkLst>
            <pc:docMk/>
            <pc:sldMk cId="0" sldId="379"/>
            <ac:grpSpMk id="136196" creationId="{6AC0D423-62B3-4A9F-88CD-55D5D527C30A}"/>
          </ac:grpSpMkLst>
        </pc:grpChg>
        <pc:grpChg chg="mod">
          <ac:chgData name="virginie Hugues" userId="f5ff6c274e13bc49" providerId="LiveId" clId="{5BFD0CF8-C4B6-4E03-91F7-819F5E93D0BE}" dt="2023-01-06T14:26:47.919" v="509" actId="962"/>
          <ac:grpSpMkLst>
            <pc:docMk/>
            <pc:sldMk cId="0" sldId="379"/>
            <ac:grpSpMk id="136197" creationId="{6B43729F-B67D-4E1D-9A98-36D57E64F988}"/>
          </ac:grpSpMkLst>
        </pc:grpChg>
        <pc:grpChg chg="del">
          <ac:chgData name="virginie Hugues" userId="f5ff6c274e13bc49" providerId="LiveId" clId="{5BFD0CF8-C4B6-4E03-91F7-819F5E93D0BE}" dt="2023-01-06T14:22:47.101" v="414" actId="478"/>
          <ac:grpSpMkLst>
            <pc:docMk/>
            <pc:sldMk cId="0" sldId="379"/>
            <ac:grpSpMk id="136198" creationId="{7E5C24F6-9BEE-4205-B8E3-410D390620D0}"/>
          </ac:grpSpMkLst>
        </pc:grpChg>
        <pc:grpChg chg="del">
          <ac:chgData name="virginie Hugues" userId="f5ff6c274e13bc49" providerId="LiveId" clId="{5BFD0CF8-C4B6-4E03-91F7-819F5E93D0BE}" dt="2023-01-06T14:22:49.173" v="415" actId="478"/>
          <ac:grpSpMkLst>
            <pc:docMk/>
            <pc:sldMk cId="0" sldId="379"/>
            <ac:grpSpMk id="136199" creationId="{DC0D94B2-E974-498B-892A-D0B647E63285}"/>
          </ac:grpSpMkLst>
        </pc:grpChg>
        <pc:picChg chg="mod">
          <ac:chgData name="virginie Hugues" userId="f5ff6c274e13bc49" providerId="LiveId" clId="{5BFD0CF8-C4B6-4E03-91F7-819F5E93D0BE}" dt="2023-01-06T14:22:57.286" v="416"/>
          <ac:picMkLst>
            <pc:docMk/>
            <pc:sldMk cId="0" sldId="379"/>
            <ac:picMk id="5" creationId="{272214E2-FBB8-ECCB-589F-588B578F6223}"/>
          </ac:picMkLst>
        </pc:picChg>
        <pc:picChg chg="mod">
          <ac:chgData name="virginie Hugues" userId="f5ff6c274e13bc49" providerId="LiveId" clId="{5BFD0CF8-C4B6-4E03-91F7-819F5E93D0BE}" dt="2023-01-06T14:23:05.193" v="417"/>
          <ac:picMkLst>
            <pc:docMk/>
            <pc:sldMk cId="0" sldId="379"/>
            <ac:picMk id="13" creationId="{2378E3B4-8643-6B37-1B3B-248258B02406}"/>
          </ac:picMkLst>
        </pc:picChg>
        <pc:picChg chg="mod">
          <ac:chgData name="virginie Hugues" userId="f5ff6c274e13bc49" providerId="LiveId" clId="{5BFD0CF8-C4B6-4E03-91F7-819F5E93D0BE}" dt="2023-01-07T10:31:23.726" v="515"/>
          <ac:picMkLst>
            <pc:docMk/>
            <pc:sldMk cId="0" sldId="379"/>
            <ac:picMk id="20" creationId="{D5AA95A0-A084-201C-DE01-B9CF17AF920F}"/>
          </ac:picMkLst>
        </pc:picChg>
        <pc:picChg chg="del">
          <ac:chgData name="virginie Hugues" userId="f5ff6c274e13bc49" providerId="LiveId" clId="{5BFD0CF8-C4B6-4E03-91F7-819F5E93D0BE}" dt="2023-01-06T14:22:47.101" v="414" actId="478"/>
          <ac:picMkLst>
            <pc:docMk/>
            <pc:sldMk cId="0" sldId="379"/>
            <ac:picMk id="136200" creationId="{97199CE3-B67A-4148-84C1-174D04652646}"/>
          </ac:picMkLst>
        </pc:picChg>
        <pc:cxnChg chg="mod">
          <ac:chgData name="virginie Hugues" userId="f5ff6c274e13bc49" providerId="LiveId" clId="{5BFD0CF8-C4B6-4E03-91F7-819F5E93D0BE}" dt="2023-01-06T14:22:57.286" v="416"/>
          <ac:cxnSpMkLst>
            <pc:docMk/>
            <pc:sldMk cId="0" sldId="379"/>
            <ac:cxnSpMk id="8" creationId="{39BB975D-961B-E58B-75D0-1BDC951FF291}"/>
          </ac:cxnSpMkLst>
        </pc:cxnChg>
        <pc:cxnChg chg="mod">
          <ac:chgData name="virginie Hugues" userId="f5ff6c274e13bc49" providerId="LiveId" clId="{5BFD0CF8-C4B6-4E03-91F7-819F5E93D0BE}" dt="2023-01-07T10:31:23.726" v="515"/>
          <ac:cxnSpMkLst>
            <pc:docMk/>
            <pc:sldMk cId="0" sldId="379"/>
            <ac:cxnSpMk id="22" creationId="{20BF591A-7486-35EA-C384-092285C47C00}"/>
          </ac:cxnSpMkLst>
        </pc:cxnChg>
      </pc:sldChg>
      <pc:sldChg chg="addSp delSp modSp mod">
        <pc:chgData name="virginie Hugues" userId="f5ff6c274e13bc49" providerId="LiveId" clId="{5BFD0CF8-C4B6-4E03-91F7-819F5E93D0BE}" dt="2023-01-06T14:22:18.609" v="413" actId="962"/>
        <pc:sldMkLst>
          <pc:docMk/>
          <pc:sldMk cId="0" sldId="385"/>
        </pc:sldMkLst>
        <pc:spChg chg="mod">
          <ac:chgData name="virginie Hugues" userId="f5ff6c274e13bc49" providerId="LiveId" clId="{5BFD0CF8-C4B6-4E03-91F7-819F5E93D0BE}" dt="2023-01-06T14:16:30.108" v="297"/>
          <ac:spMkLst>
            <pc:docMk/>
            <pc:sldMk cId="0" sldId="385"/>
            <ac:spMk id="5" creationId="{D955F243-2E82-E03F-ABF2-F1A82B1C3C9F}"/>
          </ac:spMkLst>
        </pc:spChg>
        <pc:spChg chg="mod">
          <ac:chgData name="virginie Hugues" userId="f5ff6c274e13bc49" providerId="LiveId" clId="{5BFD0CF8-C4B6-4E03-91F7-819F5E93D0BE}" dt="2023-01-06T14:16:30.108" v="297"/>
          <ac:spMkLst>
            <pc:docMk/>
            <pc:sldMk cId="0" sldId="385"/>
            <ac:spMk id="7" creationId="{7551A2D7-33C4-F323-BAA6-7725AE895975}"/>
          </ac:spMkLst>
        </pc:spChg>
        <pc:spChg chg="add mod ord">
          <ac:chgData name="virginie Hugues" userId="f5ff6c274e13bc49" providerId="LiveId" clId="{5BFD0CF8-C4B6-4E03-91F7-819F5E93D0BE}" dt="2023-01-06T14:18:09.273" v="382"/>
          <ac:spMkLst>
            <pc:docMk/>
            <pc:sldMk cId="0" sldId="385"/>
            <ac:spMk id="8" creationId="{69260080-04D7-EA8D-561A-B1822A8A3F06}"/>
          </ac:spMkLst>
        </pc:spChg>
        <pc:spChg chg="mod topLvl">
          <ac:chgData name="virginie Hugues" userId="f5ff6c274e13bc49" providerId="LiveId" clId="{5BFD0CF8-C4B6-4E03-91F7-819F5E93D0BE}" dt="2023-01-06T14:17:14.511" v="310" actId="164"/>
          <ac:spMkLst>
            <pc:docMk/>
            <pc:sldMk cId="0" sldId="385"/>
            <ac:spMk id="12" creationId="{CFD91C7C-1FC1-4F8C-8306-FBBF0981CC89}"/>
          </ac:spMkLst>
        </pc:spChg>
        <pc:spChg chg="mod ord topLvl">
          <ac:chgData name="virginie Hugues" userId="f5ff6c274e13bc49" providerId="LiveId" clId="{5BFD0CF8-C4B6-4E03-91F7-819F5E93D0BE}" dt="2023-01-06T14:17:39.982" v="346" actId="962"/>
          <ac:spMkLst>
            <pc:docMk/>
            <pc:sldMk cId="0" sldId="385"/>
            <ac:spMk id="13" creationId="{E26816AC-6BD6-418F-8286-93000F6C0752}"/>
          </ac:spMkLst>
        </pc:spChg>
        <pc:spChg chg="mod">
          <ac:chgData name="virginie Hugues" userId="f5ff6c274e13bc49" providerId="LiveId" clId="{5BFD0CF8-C4B6-4E03-91F7-819F5E93D0BE}" dt="2023-01-06T14:17:52.531" v="358"/>
          <ac:spMkLst>
            <pc:docMk/>
            <pc:sldMk cId="0" sldId="385"/>
            <ac:spMk id="18" creationId="{8B93DDFA-5D1E-427D-A67A-62210C326B91}"/>
          </ac:spMkLst>
        </pc:spChg>
        <pc:spChg chg="del">
          <ac:chgData name="virginie Hugues" userId="f5ff6c274e13bc49" providerId="LiveId" clId="{5BFD0CF8-C4B6-4E03-91F7-819F5E93D0BE}" dt="2023-01-06T14:16:18.998" v="296" actId="478"/>
          <ac:spMkLst>
            <pc:docMk/>
            <pc:sldMk cId="0" sldId="385"/>
            <ac:spMk id="41" creationId="{62B91D6A-F5FD-4F0D-9523-45C728F261A0}"/>
          </ac:spMkLst>
        </pc:spChg>
        <pc:spChg chg="del">
          <ac:chgData name="virginie Hugues" userId="f5ff6c274e13bc49" providerId="LiveId" clId="{5BFD0CF8-C4B6-4E03-91F7-819F5E93D0BE}" dt="2023-01-06T14:16:18.998" v="296" actId="478"/>
          <ac:spMkLst>
            <pc:docMk/>
            <pc:sldMk cId="0" sldId="385"/>
            <ac:spMk id="42" creationId="{FD1EB742-9124-4924-A92C-9B59DC189C76}"/>
          </ac:spMkLst>
        </pc:spChg>
        <pc:spChg chg="mod">
          <ac:chgData name="virginie Hugues" userId="f5ff6c274e13bc49" providerId="LiveId" clId="{5BFD0CF8-C4B6-4E03-91F7-819F5E93D0BE}" dt="2023-01-06T14:22:01.005" v="387" actId="164"/>
          <ac:spMkLst>
            <pc:docMk/>
            <pc:sldMk cId="0" sldId="385"/>
            <ac:spMk id="135172" creationId="{E74A051E-4FF7-42DD-9464-E4566072C03D}"/>
          </ac:spMkLst>
        </pc:spChg>
        <pc:spChg chg="mod">
          <ac:chgData name="virginie Hugues" userId="f5ff6c274e13bc49" providerId="LiveId" clId="{5BFD0CF8-C4B6-4E03-91F7-819F5E93D0BE}" dt="2023-01-06T14:22:01.005" v="387" actId="164"/>
          <ac:spMkLst>
            <pc:docMk/>
            <pc:sldMk cId="0" sldId="385"/>
            <ac:spMk id="135175" creationId="{EA4644D9-BB5B-4538-9C0C-DEFC1972BD1A}"/>
          </ac:spMkLst>
        </pc:spChg>
        <pc:spChg chg="mod">
          <ac:chgData name="virginie Hugues" userId="f5ff6c274e13bc49" providerId="LiveId" clId="{5BFD0CF8-C4B6-4E03-91F7-819F5E93D0BE}" dt="2023-01-06T14:22:01.005" v="387" actId="164"/>
          <ac:spMkLst>
            <pc:docMk/>
            <pc:sldMk cId="0" sldId="385"/>
            <ac:spMk id="135177" creationId="{162CB2CD-BD63-4A9F-9842-8006996459FD}"/>
          </ac:spMkLst>
        </pc:spChg>
        <pc:spChg chg="mod">
          <ac:chgData name="virginie Hugues" userId="f5ff6c274e13bc49" providerId="LiveId" clId="{5BFD0CF8-C4B6-4E03-91F7-819F5E93D0BE}" dt="2023-01-06T14:22:01.005" v="387" actId="164"/>
          <ac:spMkLst>
            <pc:docMk/>
            <pc:sldMk cId="0" sldId="385"/>
            <ac:spMk id="135182" creationId="{956F0A1F-DAC5-4ACC-9411-9D771E1ACCF7}"/>
          </ac:spMkLst>
        </pc:spChg>
        <pc:spChg chg="mod">
          <ac:chgData name="virginie Hugues" userId="f5ff6c274e13bc49" providerId="LiveId" clId="{5BFD0CF8-C4B6-4E03-91F7-819F5E93D0BE}" dt="2023-01-06T14:17:14.511" v="310" actId="164"/>
          <ac:spMkLst>
            <pc:docMk/>
            <pc:sldMk cId="0" sldId="385"/>
            <ac:spMk id="135186" creationId="{231D40AC-1B5E-4907-853D-E9C73D2BA722}"/>
          </ac:spMkLst>
        </pc:spChg>
        <pc:spChg chg="mod">
          <ac:chgData name="virginie Hugues" userId="f5ff6c274e13bc49" providerId="LiveId" clId="{5BFD0CF8-C4B6-4E03-91F7-819F5E93D0BE}" dt="2023-01-06T14:20:14.646" v="386" actId="164"/>
          <ac:spMkLst>
            <pc:docMk/>
            <pc:sldMk cId="0" sldId="385"/>
            <ac:spMk id="135193" creationId="{327012B8-7A5D-4CDB-9511-455A6B34D233}"/>
          </ac:spMkLst>
        </pc:spChg>
        <pc:spChg chg="del mod topLvl">
          <ac:chgData name="virginie Hugues" userId="f5ff6c274e13bc49" providerId="LiveId" clId="{5BFD0CF8-C4B6-4E03-91F7-819F5E93D0BE}" dt="2023-01-06T14:17:20.286" v="326" actId="478"/>
          <ac:spMkLst>
            <pc:docMk/>
            <pc:sldMk cId="0" sldId="385"/>
            <ac:spMk id="135201" creationId="{28710EFA-B64A-4E18-BAD8-9BEBD41FCDD5}"/>
          </ac:spMkLst>
        </pc:spChg>
        <pc:spChg chg="del mod topLvl">
          <ac:chgData name="virginie Hugues" userId="f5ff6c274e13bc49" providerId="LiveId" clId="{5BFD0CF8-C4B6-4E03-91F7-819F5E93D0BE}" dt="2023-01-06T14:17:21.318" v="327" actId="478"/>
          <ac:spMkLst>
            <pc:docMk/>
            <pc:sldMk cId="0" sldId="385"/>
            <ac:spMk id="135202" creationId="{8A02A6C7-C9A7-41BE-A5A6-1C8FFAF50070}"/>
          </ac:spMkLst>
        </pc:spChg>
        <pc:grpChg chg="add mod">
          <ac:chgData name="virginie Hugues" userId="f5ff6c274e13bc49" providerId="LiveId" clId="{5BFD0CF8-C4B6-4E03-91F7-819F5E93D0BE}" dt="2023-01-06T14:18:00.967" v="370"/>
          <ac:grpSpMkLst>
            <pc:docMk/>
            <pc:sldMk cId="0" sldId="385"/>
            <ac:grpSpMk id="2" creationId="{4D681BD6-7448-F88F-21E0-EBC76FEA1C6C}"/>
          </ac:grpSpMkLst>
        </pc:grpChg>
        <pc:grpChg chg="mod">
          <ac:chgData name="virginie Hugues" userId="f5ff6c274e13bc49" providerId="LiveId" clId="{5BFD0CF8-C4B6-4E03-91F7-819F5E93D0BE}" dt="2023-01-06T14:16:30.108" v="297"/>
          <ac:grpSpMkLst>
            <pc:docMk/>
            <pc:sldMk cId="0" sldId="385"/>
            <ac:grpSpMk id="3" creationId="{C3354671-44EF-35D2-6D7A-09B7B5F935DB}"/>
          </ac:grpSpMkLst>
        </pc:grpChg>
        <pc:grpChg chg="add mod">
          <ac:chgData name="virginie Hugues" userId="f5ff6c274e13bc49" providerId="LiveId" clId="{5BFD0CF8-C4B6-4E03-91F7-819F5E93D0BE}" dt="2023-01-06T14:17:26.318" v="344" actId="962"/>
          <ac:grpSpMkLst>
            <pc:docMk/>
            <pc:sldMk cId="0" sldId="385"/>
            <ac:grpSpMk id="9" creationId="{6A304BEB-639E-098B-1F89-C1A4ADAA9C1B}"/>
          </ac:grpSpMkLst>
        </pc:grpChg>
        <pc:grpChg chg="add mod">
          <ac:chgData name="virginie Hugues" userId="f5ff6c274e13bc49" providerId="LiveId" clId="{5BFD0CF8-C4B6-4E03-91F7-819F5E93D0BE}" dt="2023-01-06T14:20:14.646" v="386" actId="164"/>
          <ac:grpSpMkLst>
            <pc:docMk/>
            <pc:sldMk cId="0" sldId="385"/>
            <ac:grpSpMk id="10" creationId="{A5553B91-C801-7CE7-6C35-3FE91F88ACF9}"/>
          </ac:grpSpMkLst>
        </pc:grpChg>
        <pc:grpChg chg="add mod">
          <ac:chgData name="virginie Hugues" userId="f5ff6c274e13bc49" providerId="LiveId" clId="{5BFD0CF8-C4B6-4E03-91F7-819F5E93D0BE}" dt="2023-01-06T14:22:18.609" v="413" actId="962"/>
          <ac:grpSpMkLst>
            <pc:docMk/>
            <pc:sldMk cId="0" sldId="385"/>
            <ac:grpSpMk id="11" creationId="{7F31740A-70F9-F801-71C7-842771EF259C}"/>
          </ac:grpSpMkLst>
        </pc:grpChg>
        <pc:grpChg chg="del">
          <ac:chgData name="virginie Hugues" userId="f5ff6c274e13bc49" providerId="LiveId" clId="{5BFD0CF8-C4B6-4E03-91F7-819F5E93D0BE}" dt="2023-01-06T14:17:07.596" v="309" actId="165"/>
          <ac:grpSpMkLst>
            <pc:docMk/>
            <pc:sldMk cId="0" sldId="385"/>
            <ac:grpSpMk id="135170" creationId="{FC0E5C82-BAF0-431F-8416-1D30361BF756}"/>
          </ac:grpSpMkLst>
        </pc:grpChg>
        <pc:grpChg chg="mod">
          <ac:chgData name="virginie Hugues" userId="f5ff6c274e13bc49" providerId="LiveId" clId="{5BFD0CF8-C4B6-4E03-91F7-819F5E93D0BE}" dt="2023-01-06T14:22:01.005" v="387" actId="164"/>
          <ac:grpSpMkLst>
            <pc:docMk/>
            <pc:sldMk cId="0" sldId="385"/>
            <ac:grpSpMk id="135180" creationId="{9D6624BC-B362-42A9-8509-42CC358E216D}"/>
          </ac:grpSpMkLst>
        </pc:grpChg>
        <pc:grpChg chg="mod">
          <ac:chgData name="virginie Hugues" userId="f5ff6c274e13bc49" providerId="LiveId" clId="{5BFD0CF8-C4B6-4E03-91F7-819F5E93D0BE}" dt="2023-01-06T14:22:01.005" v="387" actId="164"/>
          <ac:grpSpMkLst>
            <pc:docMk/>
            <pc:sldMk cId="0" sldId="385"/>
            <ac:grpSpMk id="135181" creationId="{E12817B9-D0A6-42A9-B679-6C3740CDE05A}"/>
          </ac:grpSpMkLst>
        </pc:grpChg>
        <pc:grpChg chg="del">
          <ac:chgData name="virginie Hugues" userId="f5ff6c274e13bc49" providerId="LiveId" clId="{5BFD0CF8-C4B6-4E03-91F7-819F5E93D0BE}" dt="2023-01-06T14:16:18.998" v="296" actId="478"/>
          <ac:grpSpMkLst>
            <pc:docMk/>
            <pc:sldMk cId="0" sldId="385"/>
            <ac:grpSpMk id="135184" creationId="{F47A4DA4-1FC6-4974-B1EC-AD09F2EB13DB}"/>
          </ac:grpSpMkLst>
        </pc:grpChg>
        <pc:grpChg chg="mod">
          <ac:chgData name="virginie Hugues" userId="f5ff6c274e13bc49" providerId="LiveId" clId="{5BFD0CF8-C4B6-4E03-91F7-819F5E93D0BE}" dt="2023-01-06T14:20:14.646" v="386" actId="164"/>
          <ac:grpSpMkLst>
            <pc:docMk/>
            <pc:sldMk cId="0" sldId="385"/>
            <ac:grpSpMk id="135194" creationId="{9B150FEE-C26A-43BF-BD43-E87D129B5BAD}"/>
          </ac:grpSpMkLst>
        </pc:grpChg>
        <pc:picChg chg="mod">
          <ac:chgData name="virginie Hugues" userId="f5ff6c274e13bc49" providerId="LiveId" clId="{5BFD0CF8-C4B6-4E03-91F7-819F5E93D0BE}" dt="2023-01-06T14:16:30.108" v="297"/>
          <ac:picMkLst>
            <pc:docMk/>
            <pc:sldMk cId="0" sldId="385"/>
            <ac:picMk id="4" creationId="{B17362BF-7F87-696C-C855-02338AD5A2C8}"/>
          </ac:picMkLst>
        </pc:picChg>
        <pc:picChg chg="mod">
          <ac:chgData name="virginie Hugues" userId="f5ff6c274e13bc49" providerId="LiveId" clId="{5BFD0CF8-C4B6-4E03-91F7-819F5E93D0BE}" dt="2023-01-06T14:22:01.005" v="387" actId="164"/>
          <ac:picMkLst>
            <pc:docMk/>
            <pc:sldMk cId="0" sldId="385"/>
            <ac:picMk id="135173" creationId="{308A12FF-002F-4350-B4EC-D8814C03A186}"/>
          </ac:picMkLst>
        </pc:picChg>
        <pc:picChg chg="mod">
          <ac:chgData name="virginie Hugues" userId="f5ff6c274e13bc49" providerId="LiveId" clId="{5BFD0CF8-C4B6-4E03-91F7-819F5E93D0BE}" dt="2023-01-06T14:22:01.005" v="387" actId="164"/>
          <ac:picMkLst>
            <pc:docMk/>
            <pc:sldMk cId="0" sldId="385"/>
            <ac:picMk id="135174" creationId="{087B51FA-CBF5-45F9-98C2-546918C61104}"/>
          </ac:picMkLst>
        </pc:picChg>
        <pc:picChg chg="mod">
          <ac:chgData name="virginie Hugues" userId="f5ff6c274e13bc49" providerId="LiveId" clId="{5BFD0CF8-C4B6-4E03-91F7-819F5E93D0BE}" dt="2023-01-06T14:22:01.005" v="387" actId="164"/>
          <ac:picMkLst>
            <pc:docMk/>
            <pc:sldMk cId="0" sldId="385"/>
            <ac:picMk id="135176" creationId="{7C513A28-B8D1-4CE4-9BD8-500FF14F1AC7}"/>
          </ac:picMkLst>
        </pc:picChg>
        <pc:picChg chg="mod">
          <ac:chgData name="virginie Hugues" userId="f5ff6c274e13bc49" providerId="LiveId" clId="{5BFD0CF8-C4B6-4E03-91F7-819F5E93D0BE}" dt="2023-01-06T14:22:01.005" v="387" actId="164"/>
          <ac:picMkLst>
            <pc:docMk/>
            <pc:sldMk cId="0" sldId="385"/>
            <ac:picMk id="135178" creationId="{798683E1-D19C-45D1-95B7-A718EE96F97B}"/>
          </ac:picMkLst>
        </pc:picChg>
        <pc:picChg chg="mod">
          <ac:chgData name="virginie Hugues" userId="f5ff6c274e13bc49" providerId="LiveId" clId="{5BFD0CF8-C4B6-4E03-91F7-819F5E93D0BE}" dt="2023-01-06T14:22:01.005" v="387" actId="164"/>
          <ac:picMkLst>
            <pc:docMk/>
            <pc:sldMk cId="0" sldId="385"/>
            <ac:picMk id="135179" creationId="{A66AE145-3F52-4E28-BBBA-5A2C56474962}"/>
          </ac:picMkLst>
        </pc:picChg>
        <pc:picChg chg="mod">
          <ac:chgData name="virginie Hugues" userId="f5ff6c274e13bc49" providerId="LiveId" clId="{5BFD0CF8-C4B6-4E03-91F7-819F5E93D0BE}" dt="2023-01-06T14:22:01.005" v="387" actId="164"/>
          <ac:picMkLst>
            <pc:docMk/>
            <pc:sldMk cId="0" sldId="385"/>
            <ac:picMk id="135183" creationId="{EFC543F6-20D3-4BE7-B443-7E27F112CDDC}"/>
          </ac:picMkLst>
        </pc:picChg>
        <pc:picChg chg="del">
          <ac:chgData name="virginie Hugues" userId="f5ff6c274e13bc49" providerId="LiveId" clId="{5BFD0CF8-C4B6-4E03-91F7-819F5E93D0BE}" dt="2023-01-06T14:16:18.998" v="296" actId="478"/>
          <ac:picMkLst>
            <pc:docMk/>
            <pc:sldMk cId="0" sldId="385"/>
            <ac:picMk id="135185" creationId="{D5C1EF00-5FCE-48FC-BDF9-DA24DB74526A}"/>
          </ac:picMkLst>
        </pc:picChg>
        <pc:picChg chg="mod">
          <ac:chgData name="virginie Hugues" userId="f5ff6c274e13bc49" providerId="LiveId" clId="{5BFD0CF8-C4B6-4E03-91F7-819F5E93D0BE}" dt="2023-01-06T14:20:14.646" v="386" actId="164"/>
          <ac:picMkLst>
            <pc:docMk/>
            <pc:sldMk cId="0" sldId="385"/>
            <ac:picMk id="135190" creationId="{7BF95A07-DD38-4670-9940-6B5BF91FF05F}"/>
          </ac:picMkLst>
        </pc:picChg>
        <pc:picChg chg="mod">
          <ac:chgData name="virginie Hugues" userId="f5ff6c274e13bc49" providerId="LiveId" clId="{5BFD0CF8-C4B6-4E03-91F7-819F5E93D0BE}" dt="2023-01-06T14:20:14.646" v="386" actId="164"/>
          <ac:picMkLst>
            <pc:docMk/>
            <pc:sldMk cId="0" sldId="385"/>
            <ac:picMk id="135191" creationId="{5157F6E1-B14C-471A-A548-B72C9B66348B}"/>
          </ac:picMkLst>
        </pc:picChg>
        <pc:picChg chg="mod">
          <ac:chgData name="virginie Hugues" userId="f5ff6c274e13bc49" providerId="LiveId" clId="{5BFD0CF8-C4B6-4E03-91F7-819F5E93D0BE}" dt="2023-01-06T14:20:14.646" v="386" actId="164"/>
          <ac:picMkLst>
            <pc:docMk/>
            <pc:sldMk cId="0" sldId="385"/>
            <ac:picMk id="135192" creationId="{E785ABD3-DD69-4235-A38E-9883AB98BCBC}"/>
          </ac:picMkLst>
        </pc:picChg>
        <pc:picChg chg="mod">
          <ac:chgData name="virginie Hugues" userId="f5ff6c274e13bc49" providerId="LiveId" clId="{5BFD0CF8-C4B6-4E03-91F7-819F5E93D0BE}" dt="2023-01-06T14:20:14.646" v="386" actId="164"/>
          <ac:picMkLst>
            <pc:docMk/>
            <pc:sldMk cId="0" sldId="385"/>
            <ac:picMk id="135195" creationId="{08F57BC8-600B-4DF7-BCBA-FC421D51F678}"/>
          </ac:picMkLst>
        </pc:picChg>
        <pc:picChg chg="mod">
          <ac:chgData name="virginie Hugues" userId="f5ff6c274e13bc49" providerId="LiveId" clId="{5BFD0CF8-C4B6-4E03-91F7-819F5E93D0BE}" dt="2023-01-06T14:20:14.646" v="386" actId="164"/>
          <ac:picMkLst>
            <pc:docMk/>
            <pc:sldMk cId="0" sldId="385"/>
            <ac:picMk id="135196" creationId="{AFFDFB6C-D19D-4852-BEF5-387C567D9B17}"/>
          </ac:picMkLst>
        </pc:picChg>
        <pc:picChg chg="mod">
          <ac:chgData name="virginie Hugues" userId="f5ff6c274e13bc49" providerId="LiveId" clId="{5BFD0CF8-C4B6-4E03-91F7-819F5E93D0BE}" dt="2023-01-06T14:20:14.646" v="386" actId="164"/>
          <ac:picMkLst>
            <pc:docMk/>
            <pc:sldMk cId="0" sldId="385"/>
            <ac:picMk id="135197" creationId="{21358041-BBDD-4A13-916B-5AB85001F3E4}"/>
          </ac:picMkLst>
        </pc:picChg>
        <pc:picChg chg="mod">
          <ac:chgData name="virginie Hugues" userId="f5ff6c274e13bc49" providerId="LiveId" clId="{5BFD0CF8-C4B6-4E03-91F7-819F5E93D0BE}" dt="2023-01-06T14:20:14.646" v="386" actId="164"/>
          <ac:picMkLst>
            <pc:docMk/>
            <pc:sldMk cId="0" sldId="385"/>
            <ac:picMk id="135198" creationId="{CE5CF1A7-754F-4455-AA3E-5CE66B34F227}"/>
          </ac:picMkLst>
        </pc:picChg>
        <pc:picChg chg="mod">
          <ac:chgData name="virginie Hugues" userId="f5ff6c274e13bc49" providerId="LiveId" clId="{5BFD0CF8-C4B6-4E03-91F7-819F5E93D0BE}" dt="2023-01-06T14:20:14.646" v="386" actId="164"/>
          <ac:picMkLst>
            <pc:docMk/>
            <pc:sldMk cId="0" sldId="385"/>
            <ac:picMk id="135199" creationId="{6AA31383-DBB5-4B6B-AD1B-D3EEB4A7CEB4}"/>
          </ac:picMkLst>
        </pc:picChg>
        <pc:picChg chg="mod">
          <ac:chgData name="virginie Hugues" userId="f5ff6c274e13bc49" providerId="LiveId" clId="{5BFD0CF8-C4B6-4E03-91F7-819F5E93D0BE}" dt="2023-01-06T14:20:14.646" v="386" actId="164"/>
          <ac:picMkLst>
            <pc:docMk/>
            <pc:sldMk cId="0" sldId="385"/>
            <ac:picMk id="135200" creationId="{E6F2FDD3-E6C8-47D0-90BE-0D902D49E9ED}"/>
          </ac:picMkLst>
        </pc:picChg>
        <pc:picChg chg="mod topLvl">
          <ac:chgData name="virginie Hugues" userId="f5ff6c274e13bc49" providerId="LiveId" clId="{5BFD0CF8-C4B6-4E03-91F7-819F5E93D0BE}" dt="2023-01-06T14:17:14.511" v="310" actId="164"/>
          <ac:picMkLst>
            <pc:docMk/>
            <pc:sldMk cId="0" sldId="385"/>
            <ac:picMk id="135205" creationId="{B86E3134-56AD-4623-A5C9-C9FA88BBED53}"/>
          </ac:picMkLst>
        </pc:picChg>
        <pc:cxnChg chg="mod">
          <ac:chgData name="virginie Hugues" userId="f5ff6c274e13bc49" providerId="LiveId" clId="{5BFD0CF8-C4B6-4E03-91F7-819F5E93D0BE}" dt="2023-01-06T14:16:30.108" v="297"/>
          <ac:cxnSpMkLst>
            <pc:docMk/>
            <pc:sldMk cId="0" sldId="385"/>
            <ac:cxnSpMk id="6" creationId="{CAC5802D-1F2B-A86A-DA71-EF85A853CF74}"/>
          </ac:cxnSpMkLst>
        </pc:cxnChg>
      </pc:sldChg>
      <pc:sldChg chg="addSp delSp modSp mod">
        <pc:chgData name="virginie Hugues" userId="f5ff6c274e13bc49" providerId="LiveId" clId="{5BFD0CF8-C4B6-4E03-91F7-819F5E93D0BE}" dt="2023-01-07T10:34:27.827" v="570" actId="1076"/>
        <pc:sldMkLst>
          <pc:docMk/>
          <pc:sldMk cId="0" sldId="391"/>
        </pc:sldMkLst>
        <pc:spChg chg="mod">
          <ac:chgData name="virginie Hugues" userId="f5ff6c274e13bc49" providerId="LiveId" clId="{5BFD0CF8-C4B6-4E03-91F7-819F5E93D0BE}" dt="2023-01-07T10:32:41.541" v="535"/>
          <ac:spMkLst>
            <pc:docMk/>
            <pc:sldMk cId="0" sldId="391"/>
            <ac:spMk id="4" creationId="{9FA3A4D3-3A9B-49D8-B10D-E68CDE896C88}"/>
          </ac:spMkLst>
        </pc:spChg>
        <pc:spChg chg="mod">
          <ac:chgData name="virginie Hugues" userId="f5ff6c274e13bc49" providerId="LiveId" clId="{5BFD0CF8-C4B6-4E03-91F7-819F5E93D0BE}" dt="2023-01-07T10:34:27.827" v="570" actId="1076"/>
          <ac:spMkLst>
            <pc:docMk/>
            <pc:sldMk cId="0" sldId="391"/>
            <ac:spMk id="6" creationId="{C000BCAF-C870-359C-8DFF-9F4162D6C132}"/>
          </ac:spMkLst>
        </pc:spChg>
        <pc:spChg chg="mod">
          <ac:chgData name="virginie Hugues" userId="f5ff6c274e13bc49" providerId="LiveId" clId="{5BFD0CF8-C4B6-4E03-91F7-819F5E93D0BE}" dt="2023-01-07T10:34:27.827" v="570" actId="1076"/>
          <ac:spMkLst>
            <pc:docMk/>
            <pc:sldMk cId="0" sldId="391"/>
            <ac:spMk id="8" creationId="{9C7532B1-E704-8363-6FB5-660768EE2C6A}"/>
          </ac:spMkLst>
        </pc:spChg>
        <pc:spChg chg="add mod ord">
          <ac:chgData name="virginie Hugues" userId="f5ff6c274e13bc49" providerId="LiveId" clId="{5BFD0CF8-C4B6-4E03-91F7-819F5E93D0BE}" dt="2023-01-07T10:32:50.989" v="545"/>
          <ac:spMkLst>
            <pc:docMk/>
            <pc:sldMk cId="0" sldId="391"/>
            <ac:spMk id="9" creationId="{B3A69FDA-0D04-6473-F8E7-9FC04DE66A8D}"/>
          </ac:spMkLst>
        </pc:spChg>
        <pc:spChg chg="del mod">
          <ac:chgData name="virginie Hugues" userId="f5ff6c274e13bc49" providerId="LiveId" clId="{5BFD0CF8-C4B6-4E03-91F7-819F5E93D0BE}" dt="2023-01-07T10:33:18.994" v="560" actId="478"/>
          <ac:spMkLst>
            <pc:docMk/>
            <pc:sldMk cId="0" sldId="391"/>
            <ac:spMk id="11" creationId="{1AE8D8CA-017E-3A72-3047-6CBF59A95939}"/>
          </ac:spMkLst>
        </pc:spChg>
        <pc:spChg chg="mod">
          <ac:chgData name="virginie Hugues" userId="f5ff6c274e13bc49" providerId="LiveId" clId="{5BFD0CF8-C4B6-4E03-91F7-819F5E93D0BE}" dt="2023-01-07T10:31:34.154" v="518"/>
          <ac:spMkLst>
            <pc:docMk/>
            <pc:sldMk cId="0" sldId="391"/>
            <ac:spMk id="13" creationId="{8E7480AA-67D6-19D6-7E6D-C3DF959AD2BC}"/>
          </ac:spMkLst>
        </pc:spChg>
        <pc:spChg chg="add del mod">
          <ac:chgData name="virginie Hugues" userId="f5ff6c274e13bc49" providerId="LiveId" clId="{5BFD0CF8-C4B6-4E03-91F7-819F5E93D0BE}" dt="2023-01-07T10:33:23.316" v="561" actId="478"/>
          <ac:spMkLst>
            <pc:docMk/>
            <pc:sldMk cId="0" sldId="391"/>
            <ac:spMk id="14" creationId="{3CE8942E-CD10-897C-F1A5-C89B996821BC}"/>
          </ac:spMkLst>
        </pc:spChg>
        <pc:spChg chg="mod">
          <ac:chgData name="virginie Hugues" userId="f5ff6c274e13bc49" providerId="LiveId" clId="{5BFD0CF8-C4B6-4E03-91F7-819F5E93D0BE}" dt="2023-01-07T10:33:34.090" v="562"/>
          <ac:spMkLst>
            <pc:docMk/>
            <pc:sldMk cId="0" sldId="391"/>
            <ac:spMk id="16" creationId="{BE26A20E-12C2-2897-BDCB-AEDA4CE06FC9}"/>
          </ac:spMkLst>
        </pc:spChg>
        <pc:spChg chg="mod">
          <ac:chgData name="virginie Hugues" userId="f5ff6c274e13bc49" providerId="LiveId" clId="{5BFD0CF8-C4B6-4E03-91F7-819F5E93D0BE}" dt="2023-01-07T10:33:34.090" v="562"/>
          <ac:spMkLst>
            <pc:docMk/>
            <pc:sldMk cId="0" sldId="391"/>
            <ac:spMk id="18" creationId="{5D603186-7C2E-6D49-6199-EA435D4FE637}"/>
          </ac:spMkLst>
        </pc:spChg>
        <pc:spChg chg="del">
          <ac:chgData name="virginie Hugues" userId="f5ff6c274e13bc49" providerId="LiveId" clId="{5BFD0CF8-C4B6-4E03-91F7-819F5E93D0BE}" dt="2023-01-07T10:31:14.670" v="512" actId="478"/>
          <ac:spMkLst>
            <pc:docMk/>
            <pc:sldMk cId="0" sldId="391"/>
            <ac:spMk id="19" creationId="{D12C824D-4EE5-4E1B-AADF-A871D916E57A}"/>
          </ac:spMkLst>
        </pc:spChg>
        <pc:spChg chg="add mod">
          <ac:chgData name="virginie Hugues" userId="f5ff6c274e13bc49" providerId="LiveId" clId="{5BFD0CF8-C4B6-4E03-91F7-819F5E93D0BE}" dt="2023-01-07T10:33:34.090" v="562"/>
          <ac:spMkLst>
            <pc:docMk/>
            <pc:sldMk cId="0" sldId="391"/>
            <ac:spMk id="22" creationId="{F47EFD2D-8E5A-D34B-3908-59539812D778}"/>
          </ac:spMkLst>
        </pc:spChg>
        <pc:spChg chg="del">
          <ac:chgData name="virginie Hugues" userId="f5ff6c274e13bc49" providerId="LiveId" clId="{5BFD0CF8-C4B6-4E03-91F7-819F5E93D0BE}" dt="2023-01-07T10:31:14.670" v="512" actId="478"/>
          <ac:spMkLst>
            <pc:docMk/>
            <pc:sldMk cId="0" sldId="391"/>
            <ac:spMk id="23" creationId="{7F017764-DEFD-4EB7-B245-861DC2C13C5D}"/>
          </ac:spMkLst>
        </pc:spChg>
        <pc:spChg chg="mod">
          <ac:chgData name="virginie Hugues" userId="f5ff6c274e13bc49" providerId="LiveId" clId="{5BFD0CF8-C4B6-4E03-91F7-819F5E93D0BE}" dt="2023-01-07T10:31:15.928" v="513" actId="1076"/>
          <ac:spMkLst>
            <pc:docMk/>
            <pc:sldMk cId="0" sldId="391"/>
            <ac:spMk id="32" creationId="{CADE5AEE-0D34-4A11-B36F-3B3E473D4D45}"/>
          </ac:spMkLst>
        </pc:spChg>
        <pc:spChg chg="mod">
          <ac:chgData name="virginie Hugues" userId="f5ff6c274e13bc49" providerId="LiveId" clId="{5BFD0CF8-C4B6-4E03-91F7-819F5E93D0BE}" dt="2023-01-07T10:31:15.928" v="513" actId="1076"/>
          <ac:spMkLst>
            <pc:docMk/>
            <pc:sldMk cId="0" sldId="391"/>
            <ac:spMk id="33" creationId="{5C7A979D-8669-40B1-81DA-975F02623E28}"/>
          </ac:spMkLst>
        </pc:spChg>
        <pc:spChg chg="mod ord">
          <ac:chgData name="virginie Hugues" userId="f5ff6c274e13bc49" providerId="LiveId" clId="{5BFD0CF8-C4B6-4E03-91F7-819F5E93D0BE}" dt="2023-01-07T10:32:54.963" v="548"/>
          <ac:spMkLst>
            <pc:docMk/>
            <pc:sldMk cId="0" sldId="391"/>
            <ac:spMk id="56323" creationId="{5CAC232C-E4E7-4EAF-89DB-049361FEB9C3}"/>
          </ac:spMkLst>
        </pc:spChg>
        <pc:spChg chg="del mod">
          <ac:chgData name="virginie Hugues" userId="f5ff6c274e13bc49" providerId="LiveId" clId="{5BFD0CF8-C4B6-4E03-91F7-819F5E93D0BE}" dt="2023-01-07T10:33:23.316" v="561" actId="478"/>
          <ac:spMkLst>
            <pc:docMk/>
            <pc:sldMk cId="0" sldId="391"/>
            <ac:spMk id="137226" creationId="{6C5686E1-35BF-441C-83C7-D93F9D9E73AA}"/>
          </ac:spMkLst>
        </pc:spChg>
        <pc:spChg chg="mod">
          <ac:chgData name="virginie Hugues" userId="f5ff6c274e13bc49" providerId="LiveId" clId="{5BFD0CF8-C4B6-4E03-91F7-819F5E93D0BE}" dt="2023-01-07T10:31:15.928" v="513" actId="1076"/>
          <ac:spMkLst>
            <pc:docMk/>
            <pc:sldMk cId="0" sldId="391"/>
            <ac:spMk id="137228" creationId="{1C03E3ED-1592-4E20-BCD1-7EDDF889A2FB}"/>
          </ac:spMkLst>
        </pc:spChg>
        <pc:spChg chg="mod">
          <ac:chgData name="virginie Hugues" userId="f5ff6c274e13bc49" providerId="LiveId" clId="{5BFD0CF8-C4B6-4E03-91F7-819F5E93D0BE}" dt="2023-01-07T10:31:15.928" v="513" actId="1076"/>
          <ac:spMkLst>
            <pc:docMk/>
            <pc:sldMk cId="0" sldId="391"/>
            <ac:spMk id="137229" creationId="{01F2E6A6-4EA5-4235-9BB2-3EF8D36B4B4D}"/>
          </ac:spMkLst>
        </pc:spChg>
        <pc:grpChg chg="add mod">
          <ac:chgData name="virginie Hugues" userId="f5ff6c274e13bc49" providerId="LiveId" clId="{5BFD0CF8-C4B6-4E03-91F7-819F5E93D0BE}" dt="2023-01-07T10:34:27.827" v="570" actId="1076"/>
          <ac:grpSpMkLst>
            <pc:docMk/>
            <pc:sldMk cId="0" sldId="391"/>
            <ac:grpSpMk id="2" creationId="{8517C683-C0A0-2D13-BE82-DB663C46D007}"/>
          </ac:grpSpMkLst>
        </pc:grpChg>
        <pc:grpChg chg="mod">
          <ac:chgData name="virginie Hugues" userId="f5ff6c274e13bc49" providerId="LiveId" clId="{5BFD0CF8-C4B6-4E03-91F7-819F5E93D0BE}" dt="2023-01-07T10:34:27.827" v="570" actId="1076"/>
          <ac:grpSpMkLst>
            <pc:docMk/>
            <pc:sldMk cId="0" sldId="391"/>
            <ac:grpSpMk id="3" creationId="{321658B4-3DFA-6152-3619-5C0CD5A6C839}"/>
          </ac:grpSpMkLst>
        </pc:grpChg>
        <pc:grpChg chg="add del mod">
          <ac:chgData name="virginie Hugues" userId="f5ff6c274e13bc49" providerId="LiveId" clId="{5BFD0CF8-C4B6-4E03-91F7-819F5E93D0BE}" dt="2023-01-07T10:33:23.316" v="561" actId="478"/>
          <ac:grpSpMkLst>
            <pc:docMk/>
            <pc:sldMk cId="0" sldId="391"/>
            <ac:grpSpMk id="10" creationId="{6462F97D-8E67-0CEF-14C9-7988786E84B4}"/>
          </ac:grpSpMkLst>
        </pc:grpChg>
        <pc:grpChg chg="add mod">
          <ac:chgData name="virginie Hugues" userId="f5ff6c274e13bc49" providerId="LiveId" clId="{5BFD0CF8-C4B6-4E03-91F7-819F5E93D0BE}" dt="2023-01-07T10:33:34.090" v="562"/>
          <ac:grpSpMkLst>
            <pc:docMk/>
            <pc:sldMk cId="0" sldId="391"/>
            <ac:grpSpMk id="15" creationId="{81FC1A6C-22F1-8E5E-C2BA-55C2A1F3FF15}"/>
          </ac:grpSpMkLst>
        </pc:grpChg>
        <pc:grpChg chg="del mod">
          <ac:chgData name="virginie Hugues" userId="f5ff6c274e13bc49" providerId="LiveId" clId="{5BFD0CF8-C4B6-4E03-91F7-819F5E93D0BE}" dt="2023-01-07T10:31:09.517" v="511" actId="478"/>
          <ac:grpSpMkLst>
            <pc:docMk/>
            <pc:sldMk cId="0" sldId="391"/>
            <ac:grpSpMk id="137223" creationId="{89797017-C3B5-4D15-ACBA-0FFEFF59B8EF}"/>
          </ac:grpSpMkLst>
        </pc:grpChg>
        <pc:grpChg chg="del mod">
          <ac:chgData name="virginie Hugues" userId="f5ff6c274e13bc49" providerId="LiveId" clId="{5BFD0CF8-C4B6-4E03-91F7-819F5E93D0BE}" dt="2023-01-07T10:31:16.883" v="514" actId="478"/>
          <ac:grpSpMkLst>
            <pc:docMk/>
            <pc:sldMk cId="0" sldId="391"/>
            <ac:grpSpMk id="137224" creationId="{D8E93D08-8FA5-4906-9B93-530605BB3BB7}"/>
          </ac:grpSpMkLst>
        </pc:grpChg>
        <pc:picChg chg="mod">
          <ac:chgData name="virginie Hugues" userId="f5ff6c274e13bc49" providerId="LiveId" clId="{5BFD0CF8-C4B6-4E03-91F7-819F5E93D0BE}" dt="2023-01-07T10:34:27.827" v="570" actId="1076"/>
          <ac:picMkLst>
            <pc:docMk/>
            <pc:sldMk cId="0" sldId="391"/>
            <ac:picMk id="5" creationId="{49A22245-CACE-81B8-3AAB-7271D0975A75}"/>
          </ac:picMkLst>
        </pc:picChg>
        <pc:picChg chg="mod">
          <ac:chgData name="virginie Hugues" userId="f5ff6c274e13bc49" providerId="LiveId" clId="{5BFD0CF8-C4B6-4E03-91F7-819F5E93D0BE}" dt="2023-01-07T10:31:34.154" v="518"/>
          <ac:picMkLst>
            <pc:docMk/>
            <pc:sldMk cId="0" sldId="391"/>
            <ac:picMk id="12" creationId="{A5684A3B-6447-0391-D802-730AD1615F54}"/>
          </ac:picMkLst>
        </pc:picChg>
        <pc:picChg chg="mod">
          <ac:chgData name="virginie Hugues" userId="f5ff6c274e13bc49" providerId="LiveId" clId="{5BFD0CF8-C4B6-4E03-91F7-819F5E93D0BE}" dt="2023-01-07T10:33:34.090" v="562"/>
          <ac:picMkLst>
            <pc:docMk/>
            <pc:sldMk cId="0" sldId="391"/>
            <ac:picMk id="17" creationId="{0AD2900F-0566-9AF3-F702-B3774BE16FB4}"/>
          </ac:picMkLst>
        </pc:picChg>
        <pc:picChg chg="mod">
          <ac:chgData name="virginie Hugues" userId="f5ff6c274e13bc49" providerId="LiveId" clId="{5BFD0CF8-C4B6-4E03-91F7-819F5E93D0BE}" dt="2023-01-07T10:33:00.993" v="553"/>
          <ac:picMkLst>
            <pc:docMk/>
            <pc:sldMk cId="0" sldId="391"/>
            <ac:picMk id="137220" creationId="{3E7F8D6E-30CE-4C27-A4D6-BFE028C5B9C1}"/>
          </ac:picMkLst>
        </pc:picChg>
        <pc:picChg chg="mod">
          <ac:chgData name="virginie Hugues" userId="f5ff6c274e13bc49" providerId="LiveId" clId="{5BFD0CF8-C4B6-4E03-91F7-819F5E93D0BE}" dt="2023-01-07T10:33:07.069" v="555" actId="962"/>
          <ac:picMkLst>
            <pc:docMk/>
            <pc:sldMk cId="0" sldId="391"/>
            <ac:picMk id="137221" creationId="{F33475FE-DCE0-4C0D-BD4E-F3D6A6A56F65}"/>
          </ac:picMkLst>
        </pc:picChg>
        <pc:picChg chg="del">
          <ac:chgData name="virginie Hugues" userId="f5ff6c274e13bc49" providerId="LiveId" clId="{5BFD0CF8-C4B6-4E03-91F7-819F5E93D0BE}" dt="2023-01-07T10:31:14.670" v="512" actId="478"/>
          <ac:picMkLst>
            <pc:docMk/>
            <pc:sldMk cId="0" sldId="391"/>
            <ac:picMk id="137225" creationId="{3CB2F119-7A5D-436E-8F10-D47B29E86934}"/>
          </ac:picMkLst>
        </pc:picChg>
        <pc:picChg chg="mod">
          <ac:chgData name="virginie Hugues" userId="f5ff6c274e13bc49" providerId="LiveId" clId="{5BFD0CF8-C4B6-4E03-91F7-819F5E93D0BE}" dt="2023-01-07T10:31:15.928" v="513" actId="1076"/>
          <ac:picMkLst>
            <pc:docMk/>
            <pc:sldMk cId="0" sldId="391"/>
            <ac:picMk id="137232" creationId="{FF36E9C8-133D-4E3E-8C8B-53CDDC511A8A}"/>
          </ac:picMkLst>
        </pc:picChg>
        <pc:cxnChg chg="mod">
          <ac:chgData name="virginie Hugues" userId="f5ff6c274e13bc49" providerId="LiveId" clId="{5BFD0CF8-C4B6-4E03-91F7-819F5E93D0BE}" dt="2023-01-07T10:34:27.827" v="570" actId="1076"/>
          <ac:cxnSpMkLst>
            <pc:docMk/>
            <pc:sldMk cId="0" sldId="391"/>
            <ac:cxnSpMk id="7" creationId="{E2561D19-171A-7492-36BA-7F8E88BD2B2C}"/>
          </ac:cxnSpMkLst>
        </pc:cxnChg>
      </pc:sldChg>
      <pc:sldChg chg="addSp delSp modSp mod">
        <pc:chgData name="virginie Hugues" userId="f5ff6c274e13bc49" providerId="LiveId" clId="{5BFD0CF8-C4B6-4E03-91F7-819F5E93D0BE}" dt="2023-01-07T10:36:17.184" v="614"/>
        <pc:sldMkLst>
          <pc:docMk/>
          <pc:sldMk cId="0" sldId="394"/>
        </pc:sldMkLst>
        <pc:spChg chg="mod">
          <ac:chgData name="virginie Hugues" userId="f5ff6c274e13bc49" providerId="LiveId" clId="{5BFD0CF8-C4B6-4E03-91F7-819F5E93D0BE}" dt="2023-01-07T10:35:36.435" v="589"/>
          <ac:spMkLst>
            <pc:docMk/>
            <pc:sldMk cId="0" sldId="394"/>
            <ac:spMk id="4" creationId="{9B99EA3D-AD90-4A75-8809-A0BB7346BC6D}"/>
          </ac:spMkLst>
        </pc:spChg>
        <pc:spChg chg="mod">
          <ac:chgData name="virginie Hugues" userId="f5ff6c274e13bc49" providerId="LiveId" clId="{5BFD0CF8-C4B6-4E03-91F7-819F5E93D0BE}" dt="2023-01-07T10:34:37.064" v="571"/>
          <ac:spMkLst>
            <pc:docMk/>
            <pc:sldMk cId="0" sldId="394"/>
            <ac:spMk id="6" creationId="{5720AED4-17A4-E153-C655-E51DCF83B682}"/>
          </ac:spMkLst>
        </pc:spChg>
        <pc:spChg chg="mod">
          <ac:chgData name="virginie Hugues" userId="f5ff6c274e13bc49" providerId="LiveId" clId="{5BFD0CF8-C4B6-4E03-91F7-819F5E93D0BE}" dt="2023-01-07T10:34:37.064" v="571"/>
          <ac:spMkLst>
            <pc:docMk/>
            <pc:sldMk cId="0" sldId="394"/>
            <ac:spMk id="8" creationId="{A105482F-9050-1681-8F51-80B62826D932}"/>
          </ac:spMkLst>
        </pc:spChg>
        <pc:spChg chg="add mod ord">
          <ac:chgData name="virginie Hugues" userId="f5ff6c274e13bc49" providerId="LiveId" clId="{5BFD0CF8-C4B6-4E03-91F7-819F5E93D0BE}" dt="2023-01-07T10:35:46.075" v="599"/>
          <ac:spMkLst>
            <pc:docMk/>
            <pc:sldMk cId="0" sldId="394"/>
            <ac:spMk id="9" creationId="{E11067B2-CAAD-6F66-4A9C-E076CC0BEACB}"/>
          </ac:spMkLst>
        </pc:spChg>
        <pc:spChg chg="mod">
          <ac:chgData name="virginie Hugues" userId="f5ff6c274e13bc49" providerId="LiveId" clId="{5BFD0CF8-C4B6-4E03-91F7-819F5E93D0BE}" dt="2023-01-07T10:34:45.231" v="572"/>
          <ac:spMkLst>
            <pc:docMk/>
            <pc:sldMk cId="0" sldId="394"/>
            <ac:spMk id="11" creationId="{43D342A2-D1FE-218E-68EE-1924C9E92AC2}"/>
          </ac:spMkLst>
        </pc:spChg>
        <pc:spChg chg="mod">
          <ac:chgData name="virginie Hugues" userId="f5ff6c274e13bc49" providerId="LiveId" clId="{5BFD0CF8-C4B6-4E03-91F7-819F5E93D0BE}" dt="2023-01-07T10:34:45.231" v="572"/>
          <ac:spMkLst>
            <pc:docMk/>
            <pc:sldMk cId="0" sldId="394"/>
            <ac:spMk id="13" creationId="{FECB0A74-6168-9D59-DBB4-570FFA6629E2}"/>
          </ac:spMkLst>
        </pc:spChg>
        <pc:spChg chg="add mod">
          <ac:chgData name="virginie Hugues" userId="f5ff6c274e13bc49" providerId="LiveId" clId="{5BFD0CF8-C4B6-4E03-91F7-819F5E93D0BE}" dt="2023-01-07T10:34:45.231" v="572"/>
          <ac:spMkLst>
            <pc:docMk/>
            <pc:sldMk cId="0" sldId="394"/>
            <ac:spMk id="14" creationId="{8C030DE2-1C28-260C-02AC-40092DFD4CC3}"/>
          </ac:spMkLst>
        </pc:spChg>
        <pc:spChg chg="del">
          <ac:chgData name="virginie Hugues" userId="f5ff6c274e13bc49" providerId="LiveId" clId="{5BFD0CF8-C4B6-4E03-91F7-819F5E93D0BE}" dt="2023-01-07T10:34:00.978" v="567" actId="478"/>
          <ac:spMkLst>
            <pc:docMk/>
            <pc:sldMk cId="0" sldId="394"/>
            <ac:spMk id="20" creationId="{C7B11E14-4C7A-42F5-9C5B-3DBB925EA37C}"/>
          </ac:spMkLst>
        </pc:spChg>
        <pc:spChg chg="del">
          <ac:chgData name="virginie Hugues" userId="f5ff6c274e13bc49" providerId="LiveId" clId="{5BFD0CF8-C4B6-4E03-91F7-819F5E93D0BE}" dt="2023-01-07T10:34:00.978" v="567" actId="478"/>
          <ac:spMkLst>
            <pc:docMk/>
            <pc:sldMk cId="0" sldId="394"/>
            <ac:spMk id="24" creationId="{41FA184B-0DB5-4D1B-A85A-75BCFD5073D2}"/>
          </ac:spMkLst>
        </pc:spChg>
        <pc:spChg chg="mod">
          <ac:chgData name="virginie Hugues" userId="f5ff6c274e13bc49" providerId="LiveId" clId="{5BFD0CF8-C4B6-4E03-91F7-819F5E93D0BE}" dt="2023-01-07T10:35:49.292" v="603"/>
          <ac:spMkLst>
            <pc:docMk/>
            <pc:sldMk cId="0" sldId="394"/>
            <ac:spMk id="138243" creationId="{15116963-B72B-4196-B235-DDF090A2DC08}"/>
          </ac:spMkLst>
        </pc:spChg>
        <pc:spChg chg="mod">
          <ac:chgData name="virginie Hugues" userId="f5ff6c274e13bc49" providerId="LiveId" clId="{5BFD0CF8-C4B6-4E03-91F7-819F5E93D0BE}" dt="2023-01-07T10:36:17.184" v="614"/>
          <ac:spMkLst>
            <pc:docMk/>
            <pc:sldMk cId="0" sldId="394"/>
            <ac:spMk id="138247" creationId="{6F4F9E13-FBCF-4CAC-95FC-C6A357C1392E}"/>
          </ac:spMkLst>
        </pc:spChg>
        <pc:spChg chg="del">
          <ac:chgData name="virginie Hugues" userId="f5ff6c274e13bc49" providerId="LiveId" clId="{5BFD0CF8-C4B6-4E03-91F7-819F5E93D0BE}" dt="2023-01-07T10:34:03.369" v="568" actId="478"/>
          <ac:spMkLst>
            <pc:docMk/>
            <pc:sldMk cId="0" sldId="394"/>
            <ac:spMk id="138251" creationId="{A867ACBC-2094-457A-A2B8-3D89B6A8D8DE}"/>
          </ac:spMkLst>
        </pc:spChg>
        <pc:grpChg chg="add mod">
          <ac:chgData name="virginie Hugues" userId="f5ff6c274e13bc49" providerId="LiveId" clId="{5BFD0CF8-C4B6-4E03-91F7-819F5E93D0BE}" dt="2023-01-07T10:35:42.289" v="594"/>
          <ac:grpSpMkLst>
            <pc:docMk/>
            <pc:sldMk cId="0" sldId="394"/>
            <ac:grpSpMk id="2" creationId="{30333969-376C-A8BA-DBE3-57BEDDBA5F3B}"/>
          </ac:grpSpMkLst>
        </pc:grpChg>
        <pc:grpChg chg="mod">
          <ac:chgData name="virginie Hugues" userId="f5ff6c274e13bc49" providerId="LiveId" clId="{5BFD0CF8-C4B6-4E03-91F7-819F5E93D0BE}" dt="2023-01-07T10:34:37.064" v="571"/>
          <ac:grpSpMkLst>
            <pc:docMk/>
            <pc:sldMk cId="0" sldId="394"/>
            <ac:grpSpMk id="3" creationId="{B884432B-9DD2-BB21-4577-9C9017C2AE93}"/>
          </ac:grpSpMkLst>
        </pc:grpChg>
        <pc:grpChg chg="add mod">
          <ac:chgData name="virginie Hugues" userId="f5ff6c274e13bc49" providerId="LiveId" clId="{5BFD0CF8-C4B6-4E03-91F7-819F5E93D0BE}" dt="2023-01-07T10:34:45.231" v="572"/>
          <ac:grpSpMkLst>
            <pc:docMk/>
            <pc:sldMk cId="0" sldId="394"/>
            <ac:grpSpMk id="10" creationId="{5D1DFE82-1CB0-3B86-A42D-34D7889B9D34}"/>
          </ac:grpSpMkLst>
        </pc:grpChg>
        <pc:grpChg chg="add mod">
          <ac:chgData name="virginie Hugues" userId="f5ff6c274e13bc49" providerId="LiveId" clId="{5BFD0CF8-C4B6-4E03-91F7-819F5E93D0BE}" dt="2023-01-07T10:36:03.476" v="610" actId="962"/>
          <ac:grpSpMkLst>
            <pc:docMk/>
            <pc:sldMk cId="0" sldId="394"/>
            <ac:grpSpMk id="15" creationId="{DB81289B-6806-F75B-824F-5CBD023B5AB9}"/>
          </ac:grpSpMkLst>
        </pc:grpChg>
        <pc:grpChg chg="del">
          <ac:chgData name="virginie Hugues" userId="f5ff6c274e13bc49" providerId="LiveId" clId="{5BFD0CF8-C4B6-4E03-91F7-819F5E93D0BE}" dt="2023-01-07T10:34:00.978" v="567" actId="478"/>
          <ac:grpSpMkLst>
            <pc:docMk/>
            <pc:sldMk cId="0" sldId="394"/>
            <ac:grpSpMk id="138248" creationId="{E700C836-54A7-4BDB-9218-B844F4B38CE7}"/>
          </ac:grpSpMkLst>
        </pc:grpChg>
        <pc:grpChg chg="del">
          <ac:chgData name="virginie Hugues" userId="f5ff6c274e13bc49" providerId="LiveId" clId="{5BFD0CF8-C4B6-4E03-91F7-819F5E93D0BE}" dt="2023-01-07T10:34:03.369" v="568" actId="478"/>
          <ac:grpSpMkLst>
            <pc:docMk/>
            <pc:sldMk cId="0" sldId="394"/>
            <ac:grpSpMk id="138249" creationId="{950EB697-97A0-49F6-88CF-093EDD3C90D4}"/>
          </ac:grpSpMkLst>
        </pc:grpChg>
        <pc:picChg chg="mod">
          <ac:chgData name="virginie Hugues" userId="f5ff6c274e13bc49" providerId="LiveId" clId="{5BFD0CF8-C4B6-4E03-91F7-819F5E93D0BE}" dt="2023-01-07T10:34:37.064" v="571"/>
          <ac:picMkLst>
            <pc:docMk/>
            <pc:sldMk cId="0" sldId="394"/>
            <ac:picMk id="5" creationId="{9A04AE60-AC8C-1914-2401-5C1F281D7AEC}"/>
          </ac:picMkLst>
        </pc:picChg>
        <pc:picChg chg="mod">
          <ac:chgData name="virginie Hugues" userId="f5ff6c274e13bc49" providerId="LiveId" clId="{5BFD0CF8-C4B6-4E03-91F7-819F5E93D0BE}" dt="2023-01-07T10:34:45.231" v="572"/>
          <ac:picMkLst>
            <pc:docMk/>
            <pc:sldMk cId="0" sldId="394"/>
            <ac:picMk id="12" creationId="{A6A04354-6222-C066-C702-671C0CF8CAFB}"/>
          </ac:picMkLst>
        </pc:picChg>
        <pc:picChg chg="mod">
          <ac:chgData name="virginie Hugues" userId="f5ff6c274e13bc49" providerId="LiveId" clId="{5BFD0CF8-C4B6-4E03-91F7-819F5E93D0BE}" dt="2023-01-07T10:35:57.344" v="604" actId="164"/>
          <ac:picMkLst>
            <pc:docMk/>
            <pc:sldMk cId="0" sldId="394"/>
            <ac:picMk id="138244" creationId="{4BFC776F-02E1-4283-B7FF-CD5058E550E0}"/>
          </ac:picMkLst>
        </pc:picChg>
        <pc:picChg chg="mod">
          <ac:chgData name="virginie Hugues" userId="f5ff6c274e13bc49" providerId="LiveId" clId="{5BFD0CF8-C4B6-4E03-91F7-819F5E93D0BE}" dt="2023-01-07T10:35:57.344" v="604" actId="164"/>
          <ac:picMkLst>
            <pc:docMk/>
            <pc:sldMk cId="0" sldId="394"/>
            <ac:picMk id="138246" creationId="{B918E24C-45AD-4D57-BAB1-8AA683802B85}"/>
          </ac:picMkLst>
        </pc:picChg>
        <pc:picChg chg="del mod">
          <ac:chgData name="virginie Hugues" userId="f5ff6c274e13bc49" providerId="LiveId" clId="{5BFD0CF8-C4B6-4E03-91F7-819F5E93D0BE}" dt="2023-01-07T10:34:00.978" v="567" actId="478"/>
          <ac:picMkLst>
            <pc:docMk/>
            <pc:sldMk cId="0" sldId="394"/>
            <ac:picMk id="138250" creationId="{FCC1FE9E-B28E-4BCF-B461-C653B937F280}"/>
          </ac:picMkLst>
        </pc:picChg>
        <pc:cxnChg chg="mod">
          <ac:chgData name="virginie Hugues" userId="f5ff6c274e13bc49" providerId="LiveId" clId="{5BFD0CF8-C4B6-4E03-91F7-819F5E93D0BE}" dt="2023-01-07T10:34:37.064" v="571"/>
          <ac:cxnSpMkLst>
            <pc:docMk/>
            <pc:sldMk cId="0" sldId="394"/>
            <ac:cxnSpMk id="7" creationId="{B9E99275-850E-65FC-5B90-7DF31A147BAD}"/>
          </ac:cxnSpMkLst>
        </pc:cxnChg>
      </pc:sldChg>
      <pc:sldChg chg="addSp delSp modSp mod">
        <pc:chgData name="virginie Hugues" userId="f5ff6c274e13bc49" providerId="LiveId" clId="{5BFD0CF8-C4B6-4E03-91F7-819F5E93D0BE}" dt="2023-01-07T10:38:37.780" v="672" actId="962"/>
        <pc:sldMkLst>
          <pc:docMk/>
          <pc:sldMk cId="0" sldId="395"/>
        </pc:sldMkLst>
        <pc:spChg chg="mod">
          <ac:chgData name="virginie Hugues" userId="f5ff6c274e13bc49" providerId="LiveId" clId="{5BFD0CF8-C4B6-4E03-91F7-819F5E93D0BE}" dt="2023-01-07T10:38:17.141" v="662"/>
          <ac:spMkLst>
            <pc:docMk/>
            <pc:sldMk cId="0" sldId="395"/>
            <ac:spMk id="4" creationId="{EAD27666-CF9F-4423-8254-32E43459A313}"/>
          </ac:spMkLst>
        </pc:spChg>
        <pc:spChg chg="mod">
          <ac:chgData name="virginie Hugues" userId="f5ff6c274e13bc49" providerId="LiveId" clId="{5BFD0CF8-C4B6-4E03-91F7-819F5E93D0BE}" dt="2023-01-07T10:36:56.824" v="619"/>
          <ac:spMkLst>
            <pc:docMk/>
            <pc:sldMk cId="0" sldId="395"/>
            <ac:spMk id="6" creationId="{CDFC2862-3972-D0AE-6D06-EA2060077B7A}"/>
          </ac:spMkLst>
        </pc:spChg>
        <pc:spChg chg="mod">
          <ac:chgData name="virginie Hugues" userId="f5ff6c274e13bc49" providerId="LiveId" clId="{5BFD0CF8-C4B6-4E03-91F7-819F5E93D0BE}" dt="2023-01-07T10:36:56.824" v="619"/>
          <ac:spMkLst>
            <pc:docMk/>
            <pc:sldMk cId="0" sldId="395"/>
            <ac:spMk id="8" creationId="{52654968-A578-8208-07B0-FF4AE8CE474C}"/>
          </ac:spMkLst>
        </pc:spChg>
        <pc:spChg chg="add mod ord">
          <ac:chgData name="virginie Hugues" userId="f5ff6c274e13bc49" providerId="LiveId" clId="{5BFD0CF8-C4B6-4E03-91F7-819F5E93D0BE}" dt="2023-01-07T10:38:23.066" v="668"/>
          <ac:spMkLst>
            <pc:docMk/>
            <pc:sldMk cId="0" sldId="395"/>
            <ac:spMk id="9" creationId="{749C0D19-248A-BC51-10CD-D900024A6CC3}"/>
          </ac:spMkLst>
        </pc:spChg>
        <pc:spChg chg="mod">
          <ac:chgData name="virginie Hugues" userId="f5ff6c274e13bc49" providerId="LiveId" clId="{5BFD0CF8-C4B6-4E03-91F7-819F5E93D0BE}" dt="2023-01-07T10:37:03.327" v="620"/>
          <ac:spMkLst>
            <pc:docMk/>
            <pc:sldMk cId="0" sldId="395"/>
            <ac:spMk id="11" creationId="{2B52AA44-A736-59DF-8480-446CEFA85D8E}"/>
          </ac:spMkLst>
        </pc:spChg>
        <pc:spChg chg="mod">
          <ac:chgData name="virginie Hugues" userId="f5ff6c274e13bc49" providerId="LiveId" clId="{5BFD0CF8-C4B6-4E03-91F7-819F5E93D0BE}" dt="2023-01-07T10:37:03.327" v="620"/>
          <ac:spMkLst>
            <pc:docMk/>
            <pc:sldMk cId="0" sldId="395"/>
            <ac:spMk id="13" creationId="{6CD13092-1624-4413-A104-0689050915FA}"/>
          </ac:spMkLst>
        </pc:spChg>
        <pc:spChg chg="add mod">
          <ac:chgData name="virginie Hugues" userId="f5ff6c274e13bc49" providerId="LiveId" clId="{5BFD0CF8-C4B6-4E03-91F7-819F5E93D0BE}" dt="2023-01-07T10:37:03.327" v="620"/>
          <ac:spMkLst>
            <pc:docMk/>
            <pc:sldMk cId="0" sldId="395"/>
            <ac:spMk id="14" creationId="{3187A709-A60C-564D-B5BC-12D11894C168}"/>
          </ac:spMkLst>
        </pc:spChg>
        <pc:spChg chg="del">
          <ac:chgData name="virginie Hugues" userId="f5ff6c274e13bc49" providerId="LiveId" clId="{5BFD0CF8-C4B6-4E03-91F7-819F5E93D0BE}" dt="2023-01-07T10:36:44.817" v="617" actId="478"/>
          <ac:spMkLst>
            <pc:docMk/>
            <pc:sldMk cId="0" sldId="395"/>
            <ac:spMk id="21" creationId="{901AF611-AF87-4A2C-8635-16D6685A606D}"/>
          </ac:spMkLst>
        </pc:spChg>
        <pc:spChg chg="del">
          <ac:chgData name="virginie Hugues" userId="f5ff6c274e13bc49" providerId="LiveId" clId="{5BFD0CF8-C4B6-4E03-91F7-819F5E93D0BE}" dt="2023-01-07T10:36:44.817" v="617" actId="478"/>
          <ac:spMkLst>
            <pc:docMk/>
            <pc:sldMk cId="0" sldId="395"/>
            <ac:spMk id="23" creationId="{65D11A36-6973-4550-8EE6-4EB4E7A07690}"/>
          </ac:spMkLst>
        </pc:spChg>
        <pc:spChg chg="mod">
          <ac:chgData name="virginie Hugues" userId="f5ff6c274e13bc49" providerId="LiveId" clId="{5BFD0CF8-C4B6-4E03-91F7-819F5E93D0BE}" dt="2023-01-07T10:38:25.881" v="670"/>
          <ac:spMkLst>
            <pc:docMk/>
            <pc:sldMk cId="0" sldId="395"/>
            <ac:spMk id="139267" creationId="{D9287813-0A48-4B80-8285-C24E2E7146D4}"/>
          </ac:spMkLst>
        </pc:spChg>
        <pc:spChg chg="mod">
          <ac:chgData name="virginie Hugues" userId="f5ff6c274e13bc49" providerId="LiveId" clId="{5BFD0CF8-C4B6-4E03-91F7-819F5E93D0BE}" dt="2023-01-07T10:38:36.031" v="671" actId="164"/>
          <ac:spMkLst>
            <pc:docMk/>
            <pc:sldMk cId="0" sldId="395"/>
            <ac:spMk id="139270" creationId="{6DFA47C4-CFCE-4B1D-9DEE-D12AAA170379}"/>
          </ac:spMkLst>
        </pc:spChg>
        <pc:spChg chg="del">
          <ac:chgData name="virginie Hugues" userId="f5ff6c274e13bc49" providerId="LiveId" clId="{5BFD0CF8-C4B6-4E03-91F7-819F5E93D0BE}" dt="2023-01-07T10:36:46.505" v="618" actId="478"/>
          <ac:spMkLst>
            <pc:docMk/>
            <pc:sldMk cId="0" sldId="395"/>
            <ac:spMk id="139273" creationId="{48987685-DCDC-4488-9A91-657D4BCC27C2}"/>
          </ac:spMkLst>
        </pc:spChg>
        <pc:grpChg chg="add mod">
          <ac:chgData name="virginie Hugues" userId="f5ff6c274e13bc49" providerId="LiveId" clId="{5BFD0CF8-C4B6-4E03-91F7-819F5E93D0BE}" dt="2023-01-07T10:38:20.902" v="665"/>
          <ac:grpSpMkLst>
            <pc:docMk/>
            <pc:sldMk cId="0" sldId="395"/>
            <ac:grpSpMk id="2" creationId="{A3AC3F8A-D2A6-6CF5-06FB-DD6ED3B325CC}"/>
          </ac:grpSpMkLst>
        </pc:grpChg>
        <pc:grpChg chg="mod">
          <ac:chgData name="virginie Hugues" userId="f5ff6c274e13bc49" providerId="LiveId" clId="{5BFD0CF8-C4B6-4E03-91F7-819F5E93D0BE}" dt="2023-01-07T10:36:56.824" v="619"/>
          <ac:grpSpMkLst>
            <pc:docMk/>
            <pc:sldMk cId="0" sldId="395"/>
            <ac:grpSpMk id="3" creationId="{CAA2D4AD-AD88-6173-56D7-F9DE3ED4A2B0}"/>
          </ac:grpSpMkLst>
        </pc:grpChg>
        <pc:grpChg chg="add mod">
          <ac:chgData name="virginie Hugues" userId="f5ff6c274e13bc49" providerId="LiveId" clId="{5BFD0CF8-C4B6-4E03-91F7-819F5E93D0BE}" dt="2023-01-07T10:37:03.327" v="620"/>
          <ac:grpSpMkLst>
            <pc:docMk/>
            <pc:sldMk cId="0" sldId="395"/>
            <ac:grpSpMk id="10" creationId="{C2B40179-5424-1241-FE54-4310E5590F67}"/>
          </ac:grpSpMkLst>
        </pc:grpChg>
        <pc:grpChg chg="add mod">
          <ac:chgData name="virginie Hugues" userId="f5ff6c274e13bc49" providerId="LiveId" clId="{5BFD0CF8-C4B6-4E03-91F7-819F5E93D0BE}" dt="2023-01-07T10:38:37.780" v="672" actId="962"/>
          <ac:grpSpMkLst>
            <pc:docMk/>
            <pc:sldMk cId="0" sldId="395"/>
            <ac:grpSpMk id="15" creationId="{CFF2E3CE-998A-8439-23DF-5E1E4CCB1F43}"/>
          </ac:grpSpMkLst>
        </pc:grpChg>
        <pc:grpChg chg="del mod">
          <ac:chgData name="virginie Hugues" userId="f5ff6c274e13bc49" providerId="LiveId" clId="{5BFD0CF8-C4B6-4E03-91F7-819F5E93D0BE}" dt="2023-01-07T10:36:44.817" v="617" actId="478"/>
          <ac:grpSpMkLst>
            <pc:docMk/>
            <pc:sldMk cId="0" sldId="395"/>
            <ac:grpSpMk id="139268" creationId="{86E862BD-F11C-4CF9-8B21-7703A432E82E}"/>
          </ac:grpSpMkLst>
        </pc:grpChg>
        <pc:grpChg chg="mod">
          <ac:chgData name="virginie Hugues" userId="f5ff6c274e13bc49" providerId="LiveId" clId="{5BFD0CF8-C4B6-4E03-91F7-819F5E93D0BE}" dt="2023-01-07T10:38:36.031" v="671" actId="164"/>
          <ac:grpSpMkLst>
            <pc:docMk/>
            <pc:sldMk cId="0" sldId="395"/>
            <ac:grpSpMk id="139269" creationId="{D91A627E-BA36-4344-96EF-D0FA04ED1559}"/>
          </ac:grpSpMkLst>
        </pc:grpChg>
        <pc:grpChg chg="del">
          <ac:chgData name="virginie Hugues" userId="f5ff6c274e13bc49" providerId="LiveId" clId="{5BFD0CF8-C4B6-4E03-91F7-819F5E93D0BE}" dt="2023-01-07T10:36:46.505" v="618" actId="478"/>
          <ac:grpSpMkLst>
            <pc:docMk/>
            <pc:sldMk cId="0" sldId="395"/>
            <ac:grpSpMk id="139271" creationId="{FCDAEFD9-E854-4009-AA5E-BA3CE698B52B}"/>
          </ac:grpSpMkLst>
        </pc:grpChg>
        <pc:picChg chg="mod">
          <ac:chgData name="virginie Hugues" userId="f5ff6c274e13bc49" providerId="LiveId" clId="{5BFD0CF8-C4B6-4E03-91F7-819F5E93D0BE}" dt="2023-01-07T10:36:56.824" v="619"/>
          <ac:picMkLst>
            <pc:docMk/>
            <pc:sldMk cId="0" sldId="395"/>
            <ac:picMk id="5" creationId="{48D1CA54-C0A3-F057-9967-CB4CAF5C108E}"/>
          </ac:picMkLst>
        </pc:picChg>
        <pc:picChg chg="mod">
          <ac:chgData name="virginie Hugues" userId="f5ff6c274e13bc49" providerId="LiveId" clId="{5BFD0CF8-C4B6-4E03-91F7-819F5E93D0BE}" dt="2023-01-07T10:37:03.327" v="620"/>
          <ac:picMkLst>
            <pc:docMk/>
            <pc:sldMk cId="0" sldId="395"/>
            <ac:picMk id="12" creationId="{24D66EFC-62B6-78A5-C3E5-7D297AF956CD}"/>
          </ac:picMkLst>
        </pc:picChg>
        <pc:picChg chg="del">
          <ac:chgData name="virginie Hugues" userId="f5ff6c274e13bc49" providerId="LiveId" clId="{5BFD0CF8-C4B6-4E03-91F7-819F5E93D0BE}" dt="2023-01-07T10:36:44.817" v="617" actId="478"/>
          <ac:picMkLst>
            <pc:docMk/>
            <pc:sldMk cId="0" sldId="395"/>
            <ac:picMk id="139272" creationId="{84132677-1179-4ABA-A205-DB1FD085474E}"/>
          </ac:picMkLst>
        </pc:picChg>
        <pc:cxnChg chg="mod">
          <ac:chgData name="virginie Hugues" userId="f5ff6c274e13bc49" providerId="LiveId" clId="{5BFD0CF8-C4B6-4E03-91F7-819F5E93D0BE}" dt="2023-01-07T10:36:56.824" v="619"/>
          <ac:cxnSpMkLst>
            <pc:docMk/>
            <pc:sldMk cId="0" sldId="395"/>
            <ac:cxnSpMk id="7" creationId="{DCE0BD78-DFA2-3562-BC09-8A1B234445A5}"/>
          </ac:cxnSpMkLst>
        </pc:cxnChg>
      </pc:sldChg>
      <pc:sldChg chg="addSp delSp modSp mod">
        <pc:chgData name="virginie Hugues" userId="f5ff6c274e13bc49" providerId="LiveId" clId="{5BFD0CF8-C4B6-4E03-91F7-819F5E93D0BE}" dt="2023-01-07T10:41:30.656" v="700" actId="962"/>
        <pc:sldMkLst>
          <pc:docMk/>
          <pc:sldMk cId="0" sldId="396"/>
        </pc:sldMkLst>
        <pc:spChg chg="mod">
          <ac:chgData name="virginie Hugues" userId="f5ff6c274e13bc49" providerId="LiveId" clId="{5BFD0CF8-C4B6-4E03-91F7-819F5E93D0BE}" dt="2023-01-07T10:40:02.010" v="687" actId="207"/>
          <ac:spMkLst>
            <pc:docMk/>
            <pc:sldMk cId="0" sldId="396"/>
            <ac:spMk id="3" creationId="{48CFD4F8-628F-43CA-B49B-15D7F8CBF9CD}"/>
          </ac:spMkLst>
        </pc:spChg>
        <pc:spChg chg="mod">
          <ac:chgData name="virginie Hugues" userId="f5ff6c274e13bc49" providerId="LiveId" clId="{5BFD0CF8-C4B6-4E03-91F7-819F5E93D0BE}" dt="2023-01-07T10:41:15.090" v="690"/>
          <ac:spMkLst>
            <pc:docMk/>
            <pc:sldMk cId="0" sldId="396"/>
            <ac:spMk id="4" creationId="{BD2398EC-50B5-47E8-B33D-48F0BD3C17EC}"/>
          </ac:spMkLst>
        </pc:spChg>
        <pc:spChg chg="mod">
          <ac:chgData name="virginie Hugues" userId="f5ff6c274e13bc49" providerId="LiveId" clId="{5BFD0CF8-C4B6-4E03-91F7-819F5E93D0BE}" dt="2023-01-07T10:39:10.400" v="675"/>
          <ac:spMkLst>
            <pc:docMk/>
            <pc:sldMk cId="0" sldId="396"/>
            <ac:spMk id="7" creationId="{A7B08394-FD81-46C6-5A22-9DEDFB8E0986}"/>
          </ac:spMkLst>
        </pc:spChg>
        <pc:spChg chg="mod">
          <ac:chgData name="virginie Hugues" userId="f5ff6c274e13bc49" providerId="LiveId" clId="{5BFD0CF8-C4B6-4E03-91F7-819F5E93D0BE}" dt="2023-01-07T10:39:10.400" v="675"/>
          <ac:spMkLst>
            <pc:docMk/>
            <pc:sldMk cId="0" sldId="396"/>
            <ac:spMk id="9" creationId="{C1EA7D4F-ACB8-C89D-A219-EB579584C1E2}"/>
          </ac:spMkLst>
        </pc:spChg>
        <pc:spChg chg="add mod ord">
          <ac:chgData name="virginie Hugues" userId="f5ff6c274e13bc49" providerId="LiveId" clId="{5BFD0CF8-C4B6-4E03-91F7-819F5E93D0BE}" dt="2023-01-07T10:41:21.993" v="696"/>
          <ac:spMkLst>
            <pc:docMk/>
            <pc:sldMk cId="0" sldId="396"/>
            <ac:spMk id="10" creationId="{38179394-AC06-BD2A-D3EC-343B930CE837}"/>
          </ac:spMkLst>
        </pc:spChg>
        <pc:spChg chg="mod">
          <ac:chgData name="virginie Hugues" userId="f5ff6c274e13bc49" providerId="LiveId" clId="{5BFD0CF8-C4B6-4E03-91F7-819F5E93D0BE}" dt="2023-01-07T10:39:19.187" v="676"/>
          <ac:spMkLst>
            <pc:docMk/>
            <pc:sldMk cId="0" sldId="396"/>
            <ac:spMk id="12" creationId="{941DF276-B0A9-9BE5-2684-A4CEF5EE84A5}"/>
          </ac:spMkLst>
        </pc:spChg>
        <pc:spChg chg="mod">
          <ac:chgData name="virginie Hugues" userId="f5ff6c274e13bc49" providerId="LiveId" clId="{5BFD0CF8-C4B6-4E03-91F7-819F5E93D0BE}" dt="2023-01-07T10:39:19.187" v="676"/>
          <ac:spMkLst>
            <pc:docMk/>
            <pc:sldMk cId="0" sldId="396"/>
            <ac:spMk id="14" creationId="{09C9FF4F-96B9-3E84-0215-838385F7D8FE}"/>
          </ac:spMkLst>
        </pc:spChg>
        <pc:spChg chg="add mod">
          <ac:chgData name="virginie Hugues" userId="f5ff6c274e13bc49" providerId="LiveId" clId="{5BFD0CF8-C4B6-4E03-91F7-819F5E93D0BE}" dt="2023-01-07T10:39:19.187" v="676"/>
          <ac:spMkLst>
            <pc:docMk/>
            <pc:sldMk cId="0" sldId="396"/>
            <ac:spMk id="15" creationId="{0E1EB4B4-DE06-FE90-A522-B9589010DEB8}"/>
          </ac:spMkLst>
        </pc:spChg>
        <pc:spChg chg="del">
          <ac:chgData name="virginie Hugues" userId="f5ff6c274e13bc49" providerId="LiveId" clId="{5BFD0CF8-C4B6-4E03-91F7-819F5E93D0BE}" dt="2023-01-07T10:39:00.521" v="673" actId="478"/>
          <ac:spMkLst>
            <pc:docMk/>
            <pc:sldMk cId="0" sldId="396"/>
            <ac:spMk id="18" creationId="{90A34373-BD20-4A42-A988-4C3A09C0C08D}"/>
          </ac:spMkLst>
        </pc:spChg>
        <pc:spChg chg="del">
          <ac:chgData name="virginie Hugues" userId="f5ff6c274e13bc49" providerId="LiveId" clId="{5BFD0CF8-C4B6-4E03-91F7-819F5E93D0BE}" dt="2023-01-07T10:39:00.521" v="673" actId="478"/>
          <ac:spMkLst>
            <pc:docMk/>
            <pc:sldMk cId="0" sldId="396"/>
            <ac:spMk id="21" creationId="{D53EFBEF-7AE2-4DC6-8BB8-DC586C865E7D}"/>
          </ac:spMkLst>
        </pc:spChg>
        <pc:spChg chg="mod">
          <ac:chgData name="virginie Hugues" userId="f5ff6c274e13bc49" providerId="LiveId" clId="{5BFD0CF8-C4B6-4E03-91F7-819F5E93D0BE}" dt="2023-01-07T10:41:24.753" v="698"/>
          <ac:spMkLst>
            <pc:docMk/>
            <pc:sldMk cId="0" sldId="396"/>
            <ac:spMk id="140291" creationId="{5957C1DF-2AC3-4F1B-AD54-324AE4169A6B}"/>
          </ac:spMkLst>
        </pc:spChg>
        <pc:spChg chg="del">
          <ac:chgData name="virginie Hugues" userId="f5ff6c274e13bc49" providerId="LiveId" clId="{5BFD0CF8-C4B6-4E03-91F7-819F5E93D0BE}" dt="2023-01-07T10:39:02.342" v="674" actId="478"/>
          <ac:spMkLst>
            <pc:docMk/>
            <pc:sldMk cId="0" sldId="396"/>
            <ac:spMk id="140297" creationId="{0422BF11-5A3A-4DAC-99A7-2C0841847EC3}"/>
          </ac:spMkLst>
        </pc:spChg>
        <pc:grpChg chg="add mod">
          <ac:chgData name="virginie Hugues" userId="f5ff6c274e13bc49" providerId="LiveId" clId="{5BFD0CF8-C4B6-4E03-91F7-819F5E93D0BE}" dt="2023-01-07T10:41:19.647" v="693"/>
          <ac:grpSpMkLst>
            <pc:docMk/>
            <pc:sldMk cId="0" sldId="396"/>
            <ac:grpSpMk id="2" creationId="{DC3AC332-4E61-AB73-6EC4-3D5D016670D4}"/>
          </ac:grpSpMkLst>
        </pc:grpChg>
        <pc:grpChg chg="mod">
          <ac:chgData name="virginie Hugues" userId="f5ff6c274e13bc49" providerId="LiveId" clId="{5BFD0CF8-C4B6-4E03-91F7-819F5E93D0BE}" dt="2023-01-07T10:39:10.400" v="675"/>
          <ac:grpSpMkLst>
            <pc:docMk/>
            <pc:sldMk cId="0" sldId="396"/>
            <ac:grpSpMk id="5" creationId="{B11EB831-2E1D-F7BC-8436-2B5A0DAE28C3}"/>
          </ac:grpSpMkLst>
        </pc:grpChg>
        <pc:grpChg chg="add mod">
          <ac:chgData name="virginie Hugues" userId="f5ff6c274e13bc49" providerId="LiveId" clId="{5BFD0CF8-C4B6-4E03-91F7-819F5E93D0BE}" dt="2023-01-07T10:39:19.187" v="676"/>
          <ac:grpSpMkLst>
            <pc:docMk/>
            <pc:sldMk cId="0" sldId="396"/>
            <ac:grpSpMk id="11" creationId="{59B3D4ED-4ADC-2C01-9F56-7F37CC184811}"/>
          </ac:grpSpMkLst>
        </pc:grpChg>
        <pc:grpChg chg="del">
          <ac:chgData name="virginie Hugues" userId="f5ff6c274e13bc49" providerId="LiveId" clId="{5BFD0CF8-C4B6-4E03-91F7-819F5E93D0BE}" dt="2023-01-07T10:39:00.521" v="673" actId="478"/>
          <ac:grpSpMkLst>
            <pc:docMk/>
            <pc:sldMk cId="0" sldId="396"/>
            <ac:grpSpMk id="140293" creationId="{9CA028BB-97B0-4514-A104-E3209DA09FF2}"/>
          </ac:grpSpMkLst>
        </pc:grpChg>
        <pc:grpChg chg="del">
          <ac:chgData name="virginie Hugues" userId="f5ff6c274e13bc49" providerId="LiveId" clId="{5BFD0CF8-C4B6-4E03-91F7-819F5E93D0BE}" dt="2023-01-07T10:39:02.342" v="674" actId="478"/>
          <ac:grpSpMkLst>
            <pc:docMk/>
            <pc:sldMk cId="0" sldId="396"/>
            <ac:grpSpMk id="140294" creationId="{DC6F85C5-EDB0-43C1-8724-4E98882286EB}"/>
          </ac:grpSpMkLst>
        </pc:grpChg>
        <pc:picChg chg="mod">
          <ac:chgData name="virginie Hugues" userId="f5ff6c274e13bc49" providerId="LiveId" clId="{5BFD0CF8-C4B6-4E03-91F7-819F5E93D0BE}" dt="2023-01-07T10:39:10.400" v="675"/>
          <ac:picMkLst>
            <pc:docMk/>
            <pc:sldMk cId="0" sldId="396"/>
            <ac:picMk id="6" creationId="{9085EA19-D128-57E8-B257-48F79FE773F8}"/>
          </ac:picMkLst>
        </pc:picChg>
        <pc:picChg chg="mod">
          <ac:chgData name="virginie Hugues" userId="f5ff6c274e13bc49" providerId="LiveId" clId="{5BFD0CF8-C4B6-4E03-91F7-819F5E93D0BE}" dt="2023-01-07T10:39:19.187" v="676"/>
          <ac:picMkLst>
            <pc:docMk/>
            <pc:sldMk cId="0" sldId="396"/>
            <ac:picMk id="13" creationId="{E4304D94-AD9F-031B-30DC-0D7FCEB3CECF}"/>
          </ac:picMkLst>
        </pc:picChg>
        <pc:picChg chg="mod">
          <ac:chgData name="virginie Hugues" userId="f5ff6c274e13bc49" providerId="LiveId" clId="{5BFD0CF8-C4B6-4E03-91F7-819F5E93D0BE}" dt="2023-01-07T10:41:30.656" v="700" actId="962"/>
          <ac:picMkLst>
            <pc:docMk/>
            <pc:sldMk cId="0" sldId="396"/>
            <ac:picMk id="140295" creationId="{577A8B66-7903-46BF-A44C-3B167DEECA6E}"/>
          </ac:picMkLst>
        </pc:picChg>
        <pc:picChg chg="del">
          <ac:chgData name="virginie Hugues" userId="f5ff6c274e13bc49" providerId="LiveId" clId="{5BFD0CF8-C4B6-4E03-91F7-819F5E93D0BE}" dt="2023-01-07T10:39:00.521" v="673" actId="478"/>
          <ac:picMkLst>
            <pc:docMk/>
            <pc:sldMk cId="0" sldId="396"/>
            <ac:picMk id="140296" creationId="{6C9BA125-AEB6-4576-8CD5-1C01511B4352}"/>
          </ac:picMkLst>
        </pc:picChg>
        <pc:cxnChg chg="mod">
          <ac:chgData name="virginie Hugues" userId="f5ff6c274e13bc49" providerId="LiveId" clId="{5BFD0CF8-C4B6-4E03-91F7-819F5E93D0BE}" dt="2023-01-07T10:39:10.400" v="675"/>
          <ac:cxnSpMkLst>
            <pc:docMk/>
            <pc:sldMk cId="0" sldId="396"/>
            <ac:cxnSpMk id="8" creationId="{C10BFF09-2D07-E1FB-00EA-D597B9DEA0DC}"/>
          </ac:cxnSpMkLst>
        </pc:cxnChg>
      </pc:sldChg>
      <pc:sldChg chg="addSp delSp modSp mod">
        <pc:chgData name="virginie Hugues" userId="f5ff6c274e13bc49" providerId="LiveId" clId="{5BFD0CF8-C4B6-4E03-91F7-819F5E93D0BE}" dt="2023-01-08T10:28:23.981" v="2227" actId="20577"/>
        <pc:sldMkLst>
          <pc:docMk/>
          <pc:sldMk cId="0" sldId="401"/>
        </pc:sldMkLst>
        <pc:spChg chg="mod topLvl">
          <ac:chgData name="virginie Hugues" userId="f5ff6c274e13bc49" providerId="LiveId" clId="{5BFD0CF8-C4B6-4E03-91F7-819F5E93D0BE}" dt="2023-01-07T15:14:34.652" v="1078" actId="164"/>
          <ac:spMkLst>
            <pc:docMk/>
            <pc:sldMk cId="0" sldId="401"/>
            <ac:spMk id="43" creationId="{D51721BC-59FE-4B07-9CFD-722C483A1425}"/>
          </ac:spMkLst>
        </pc:spChg>
        <pc:spChg chg="mod ord topLvl">
          <ac:chgData name="virginie Hugues" userId="f5ff6c274e13bc49" providerId="LiveId" clId="{5BFD0CF8-C4B6-4E03-91F7-819F5E93D0BE}" dt="2023-01-07T15:15:15.158" v="1107" actId="962"/>
          <ac:spMkLst>
            <pc:docMk/>
            <pc:sldMk cId="0" sldId="401"/>
            <ac:spMk id="44" creationId="{16F8848C-0119-4C42-BA23-32AE1921A7E9}"/>
          </ac:spMkLst>
        </pc:spChg>
        <pc:spChg chg="mod ord topLvl">
          <ac:chgData name="virginie Hugues" userId="f5ff6c274e13bc49" providerId="LiveId" clId="{5BFD0CF8-C4B6-4E03-91F7-819F5E93D0BE}" dt="2023-01-07T15:15:56.150" v="1240" actId="962"/>
          <ac:spMkLst>
            <pc:docMk/>
            <pc:sldMk cId="0" sldId="401"/>
            <ac:spMk id="47" creationId="{97F825A1-A449-4229-8301-DE1AAC055EDB}"/>
          </ac:spMkLst>
        </pc:spChg>
        <pc:spChg chg="mod ord topLvl">
          <ac:chgData name="virginie Hugues" userId="f5ff6c274e13bc49" providerId="LiveId" clId="{5BFD0CF8-C4B6-4E03-91F7-819F5E93D0BE}" dt="2023-01-07T15:15:30.153" v="1197" actId="962"/>
          <ac:spMkLst>
            <pc:docMk/>
            <pc:sldMk cId="0" sldId="401"/>
            <ac:spMk id="49" creationId="{BE106A76-A1DA-443C-98B2-7D8FDB4A4D8A}"/>
          </ac:spMkLst>
        </pc:spChg>
        <pc:spChg chg="mod">
          <ac:chgData name="virginie Hugues" userId="f5ff6c274e13bc49" providerId="LiveId" clId="{5BFD0CF8-C4B6-4E03-91F7-819F5E93D0BE}" dt="2023-01-07T15:13:41.438" v="1074" actId="207"/>
          <ac:spMkLst>
            <pc:docMk/>
            <pc:sldMk cId="0" sldId="401"/>
            <ac:spMk id="142338" creationId="{E0A41175-6574-4925-9932-AE2B477EEA57}"/>
          </ac:spMkLst>
        </pc:spChg>
        <pc:spChg chg="mod">
          <ac:chgData name="virginie Hugues" userId="f5ff6c274e13bc49" providerId="LiveId" clId="{5BFD0CF8-C4B6-4E03-91F7-819F5E93D0BE}" dt="2023-01-08T10:28:23.981" v="2227" actId="20577"/>
          <ac:spMkLst>
            <pc:docMk/>
            <pc:sldMk cId="0" sldId="401"/>
            <ac:spMk id="142344" creationId="{9872CBA7-E1F8-4676-9B34-1BD882258457}"/>
          </ac:spMkLst>
        </pc:spChg>
        <pc:spChg chg="mod">
          <ac:chgData name="virginie Hugues" userId="f5ff6c274e13bc49" providerId="LiveId" clId="{5BFD0CF8-C4B6-4E03-91F7-819F5E93D0BE}" dt="2023-01-07T15:14:34.652" v="1078" actId="164"/>
          <ac:spMkLst>
            <pc:docMk/>
            <pc:sldMk cId="0" sldId="401"/>
            <ac:spMk id="142346" creationId="{CC75D078-F982-415E-A6C1-00EE0367CAC6}"/>
          </ac:spMkLst>
        </pc:spChg>
        <pc:spChg chg="del mod topLvl">
          <ac:chgData name="virginie Hugues" userId="f5ff6c274e13bc49" providerId="LiveId" clId="{5BFD0CF8-C4B6-4E03-91F7-819F5E93D0BE}" dt="2023-01-07T15:14:49.848" v="1095" actId="478"/>
          <ac:spMkLst>
            <pc:docMk/>
            <pc:sldMk cId="0" sldId="401"/>
            <ac:spMk id="142348" creationId="{80F16C8D-03CC-4CE6-9FA7-1068CE14AD98}"/>
          </ac:spMkLst>
        </pc:spChg>
        <pc:spChg chg="del mod topLvl">
          <ac:chgData name="virginie Hugues" userId="f5ff6c274e13bc49" providerId="LiveId" clId="{5BFD0CF8-C4B6-4E03-91F7-819F5E93D0BE}" dt="2023-01-07T15:14:50.985" v="1096" actId="478"/>
          <ac:spMkLst>
            <pc:docMk/>
            <pc:sldMk cId="0" sldId="401"/>
            <ac:spMk id="142349" creationId="{375408CD-C0D8-43F5-9136-7C4CF6AEC790}"/>
          </ac:spMkLst>
        </pc:spChg>
        <pc:spChg chg="mod topLvl">
          <ac:chgData name="virginie Hugues" userId="f5ff6c274e13bc49" providerId="LiveId" clId="{5BFD0CF8-C4B6-4E03-91F7-819F5E93D0BE}" dt="2023-01-07T15:14:34.652" v="1078" actId="164"/>
          <ac:spMkLst>
            <pc:docMk/>
            <pc:sldMk cId="0" sldId="401"/>
            <ac:spMk id="142352" creationId="{6512B3D8-353D-4A85-B58D-518FE467931A}"/>
          </ac:spMkLst>
        </pc:spChg>
        <pc:grpChg chg="add mod">
          <ac:chgData name="virginie Hugues" userId="f5ff6c274e13bc49" providerId="LiveId" clId="{5BFD0CF8-C4B6-4E03-91F7-819F5E93D0BE}" dt="2023-01-07T15:14:46.523" v="1094"/>
          <ac:grpSpMkLst>
            <pc:docMk/>
            <pc:sldMk cId="0" sldId="401"/>
            <ac:grpSpMk id="2" creationId="{CD2A9EC0-13B4-D107-FC6E-46CB1596D701}"/>
          </ac:grpSpMkLst>
        </pc:grpChg>
        <pc:grpChg chg="add mod">
          <ac:chgData name="virginie Hugues" userId="f5ff6c274e13bc49" providerId="LiveId" clId="{5BFD0CF8-C4B6-4E03-91F7-819F5E93D0BE}" dt="2023-01-07T15:15:02.495" v="1105" actId="962"/>
          <ac:grpSpMkLst>
            <pc:docMk/>
            <pc:sldMk cId="0" sldId="401"/>
            <ac:grpSpMk id="3" creationId="{7E7BF8F2-4B28-9980-D986-50ECADE3A1A9}"/>
          </ac:grpSpMkLst>
        </pc:grpChg>
        <pc:grpChg chg="del">
          <ac:chgData name="virginie Hugues" userId="f5ff6c274e13bc49" providerId="LiveId" clId="{5BFD0CF8-C4B6-4E03-91F7-819F5E93D0BE}" dt="2023-01-07T15:14:24.693" v="1077" actId="165"/>
          <ac:grpSpMkLst>
            <pc:docMk/>
            <pc:sldMk cId="0" sldId="401"/>
            <ac:grpSpMk id="142343" creationId="{993499BB-C487-47F7-B7CA-9E46C8C83FD6}"/>
          </ac:grpSpMkLst>
        </pc:grpChg>
        <pc:picChg chg="mod">
          <ac:chgData name="virginie Hugues" userId="f5ff6c274e13bc49" providerId="LiveId" clId="{5BFD0CF8-C4B6-4E03-91F7-819F5E93D0BE}" dt="2023-01-07T15:13:55.002" v="1076" actId="164"/>
          <ac:picMkLst>
            <pc:docMk/>
            <pc:sldMk cId="0" sldId="401"/>
            <ac:picMk id="142339" creationId="{0ACA089A-9764-49CB-A18D-3965E1DD5AD1}"/>
          </ac:picMkLst>
        </pc:picChg>
        <pc:picChg chg="mod">
          <ac:chgData name="virginie Hugues" userId="f5ff6c274e13bc49" providerId="LiveId" clId="{5BFD0CF8-C4B6-4E03-91F7-819F5E93D0BE}" dt="2023-01-07T15:13:55.002" v="1076" actId="164"/>
          <ac:picMkLst>
            <pc:docMk/>
            <pc:sldMk cId="0" sldId="401"/>
            <ac:picMk id="142340" creationId="{7E31BCC6-7423-4A77-A017-F5CB132E146D}"/>
          </ac:picMkLst>
        </pc:picChg>
        <pc:picChg chg="mod">
          <ac:chgData name="virginie Hugues" userId="f5ff6c274e13bc49" providerId="LiveId" clId="{5BFD0CF8-C4B6-4E03-91F7-819F5E93D0BE}" dt="2023-01-07T15:13:55.002" v="1076" actId="164"/>
          <ac:picMkLst>
            <pc:docMk/>
            <pc:sldMk cId="0" sldId="401"/>
            <ac:picMk id="142341" creationId="{7B45B9FB-156F-4546-BDD6-ECF79165136F}"/>
          </ac:picMkLst>
        </pc:picChg>
        <pc:picChg chg="mod">
          <ac:chgData name="virginie Hugues" userId="f5ff6c274e13bc49" providerId="LiveId" clId="{5BFD0CF8-C4B6-4E03-91F7-819F5E93D0BE}" dt="2023-01-07T15:13:55.002" v="1076" actId="164"/>
          <ac:picMkLst>
            <pc:docMk/>
            <pc:sldMk cId="0" sldId="401"/>
            <ac:picMk id="142342" creationId="{95F1926D-1768-4B37-8506-5B8D53AE132F}"/>
          </ac:picMkLst>
        </pc:picChg>
        <pc:picChg chg="mod">
          <ac:chgData name="virginie Hugues" userId="f5ff6c274e13bc49" providerId="LiveId" clId="{5BFD0CF8-C4B6-4E03-91F7-819F5E93D0BE}" dt="2023-01-07T15:13:55.002" v="1076" actId="164"/>
          <ac:picMkLst>
            <pc:docMk/>
            <pc:sldMk cId="0" sldId="401"/>
            <ac:picMk id="142345" creationId="{CFA24469-0A05-48F1-BF96-A494940F3787}"/>
          </ac:picMkLst>
        </pc:picChg>
        <pc:picChg chg="mod">
          <ac:chgData name="virginie Hugues" userId="f5ff6c274e13bc49" providerId="LiveId" clId="{5BFD0CF8-C4B6-4E03-91F7-819F5E93D0BE}" dt="2023-01-07T15:13:55.002" v="1076" actId="164"/>
          <ac:picMkLst>
            <pc:docMk/>
            <pc:sldMk cId="0" sldId="401"/>
            <ac:picMk id="142347" creationId="{5AB2D910-B632-41B7-AB36-5722C649AB33}"/>
          </ac:picMkLst>
        </pc:picChg>
        <pc:picChg chg="mod topLvl">
          <ac:chgData name="virginie Hugues" userId="f5ff6c274e13bc49" providerId="LiveId" clId="{5BFD0CF8-C4B6-4E03-91F7-819F5E93D0BE}" dt="2023-01-07T15:14:34.652" v="1078" actId="164"/>
          <ac:picMkLst>
            <pc:docMk/>
            <pc:sldMk cId="0" sldId="401"/>
            <ac:picMk id="142354" creationId="{D123F05E-069D-42D0-B62D-F46C96D281D4}"/>
          </ac:picMkLst>
        </pc:picChg>
      </pc:sldChg>
      <pc:sldChg chg="addSp delSp modSp mod">
        <pc:chgData name="virginie Hugues" userId="f5ff6c274e13bc49" providerId="LiveId" clId="{5BFD0CF8-C4B6-4E03-91F7-819F5E93D0BE}" dt="2023-01-08T10:28:30.263" v="2229" actId="20577"/>
        <pc:sldMkLst>
          <pc:docMk/>
          <pc:sldMk cId="0" sldId="402"/>
        </pc:sldMkLst>
        <pc:spChg chg="mod ord">
          <ac:chgData name="virginie Hugues" userId="f5ff6c274e13bc49" providerId="LiveId" clId="{5BFD0CF8-C4B6-4E03-91F7-819F5E93D0BE}" dt="2023-01-07T15:18:48.714" v="1295"/>
          <ac:spMkLst>
            <pc:docMk/>
            <pc:sldMk cId="0" sldId="402"/>
            <ac:spMk id="6" creationId="{C8503817-D767-4020-91BE-F64D42CC39E9}"/>
          </ac:spMkLst>
        </pc:spChg>
        <pc:spChg chg="mod topLvl">
          <ac:chgData name="virginie Hugues" userId="f5ff6c274e13bc49" providerId="LiveId" clId="{5BFD0CF8-C4B6-4E03-91F7-819F5E93D0BE}" dt="2023-01-07T15:17:08.495" v="1249" actId="164"/>
          <ac:spMkLst>
            <pc:docMk/>
            <pc:sldMk cId="0" sldId="402"/>
            <ac:spMk id="40" creationId="{01098A2C-62E0-4CA6-9B4E-0408E3F7B883}"/>
          </ac:spMkLst>
        </pc:spChg>
        <pc:spChg chg="mod ord topLvl">
          <ac:chgData name="virginie Hugues" userId="f5ff6c274e13bc49" providerId="LiveId" clId="{5BFD0CF8-C4B6-4E03-91F7-819F5E93D0BE}" dt="2023-01-07T15:23:29.519" v="1318" actId="962"/>
          <ac:spMkLst>
            <pc:docMk/>
            <pc:sldMk cId="0" sldId="402"/>
            <ac:spMk id="41" creationId="{2BCE895F-E6DB-4F3E-ACE0-46109C89CA84}"/>
          </ac:spMkLst>
        </pc:spChg>
        <pc:spChg chg="mod ord topLvl">
          <ac:chgData name="virginie Hugues" userId="f5ff6c274e13bc49" providerId="LiveId" clId="{5BFD0CF8-C4B6-4E03-91F7-819F5E93D0BE}" dt="2023-01-07T15:23:40.662" v="1408" actId="962"/>
          <ac:spMkLst>
            <pc:docMk/>
            <pc:sldMk cId="0" sldId="402"/>
            <ac:spMk id="46" creationId="{FB8CC3F7-F010-485E-A6D4-FEBF57CF42ED}"/>
          </ac:spMkLst>
        </pc:spChg>
        <pc:spChg chg="mod">
          <ac:chgData name="virginie Hugues" userId="f5ff6c274e13bc49" providerId="LiveId" clId="{5BFD0CF8-C4B6-4E03-91F7-819F5E93D0BE}" dt="2023-01-07T15:16:17.714" v="1243" actId="207"/>
          <ac:spMkLst>
            <pc:docMk/>
            <pc:sldMk cId="0" sldId="402"/>
            <ac:spMk id="143362" creationId="{DAAB7C33-6483-4951-BBA7-AA843CA7458C}"/>
          </ac:spMkLst>
        </pc:spChg>
        <pc:spChg chg="mod">
          <ac:chgData name="virginie Hugues" userId="f5ff6c274e13bc49" providerId="LiveId" clId="{5BFD0CF8-C4B6-4E03-91F7-819F5E93D0BE}" dt="2023-01-07T15:18:34.993" v="1293"/>
          <ac:spMkLst>
            <pc:docMk/>
            <pc:sldMk cId="0" sldId="402"/>
            <ac:spMk id="143366" creationId="{2A4C406D-C406-42B7-9426-86AB9C2955FD}"/>
          </ac:spMkLst>
        </pc:spChg>
        <pc:spChg chg="mod">
          <ac:chgData name="virginie Hugues" userId="f5ff6c274e13bc49" providerId="LiveId" clId="{5BFD0CF8-C4B6-4E03-91F7-819F5E93D0BE}" dt="2023-01-07T15:17:08.495" v="1249" actId="164"/>
          <ac:spMkLst>
            <pc:docMk/>
            <pc:sldMk cId="0" sldId="402"/>
            <ac:spMk id="143370" creationId="{C6E2A634-EEE6-42D2-9247-77066C01CAF1}"/>
          </ac:spMkLst>
        </pc:spChg>
        <pc:spChg chg="mod">
          <ac:chgData name="virginie Hugues" userId="f5ff6c274e13bc49" providerId="LiveId" clId="{5BFD0CF8-C4B6-4E03-91F7-819F5E93D0BE}" dt="2023-01-08T10:28:30.263" v="2229" actId="20577"/>
          <ac:spMkLst>
            <pc:docMk/>
            <pc:sldMk cId="0" sldId="402"/>
            <ac:spMk id="143371" creationId="{78542974-DA97-4F30-BEA4-99AD75135A0A}"/>
          </ac:spMkLst>
        </pc:spChg>
        <pc:spChg chg="del mod topLvl">
          <ac:chgData name="virginie Hugues" userId="f5ff6c274e13bc49" providerId="LiveId" clId="{5BFD0CF8-C4B6-4E03-91F7-819F5E93D0BE}" dt="2023-01-07T15:17:15.800" v="1261" actId="478"/>
          <ac:spMkLst>
            <pc:docMk/>
            <pc:sldMk cId="0" sldId="402"/>
            <ac:spMk id="143374" creationId="{B87015DC-396D-4465-BEF5-96B67F0E26C5}"/>
          </ac:spMkLst>
        </pc:spChg>
        <pc:spChg chg="del mod topLvl">
          <ac:chgData name="virginie Hugues" userId="f5ff6c274e13bc49" providerId="LiveId" clId="{5BFD0CF8-C4B6-4E03-91F7-819F5E93D0BE}" dt="2023-01-07T15:17:17.256" v="1262" actId="478"/>
          <ac:spMkLst>
            <pc:docMk/>
            <pc:sldMk cId="0" sldId="402"/>
            <ac:spMk id="143375" creationId="{0E466435-3016-440C-8F7D-5EE9C829C766}"/>
          </ac:spMkLst>
        </pc:spChg>
        <pc:spChg chg="mod topLvl">
          <ac:chgData name="virginie Hugues" userId="f5ff6c274e13bc49" providerId="LiveId" clId="{5BFD0CF8-C4B6-4E03-91F7-819F5E93D0BE}" dt="2023-01-07T15:17:08.495" v="1249" actId="164"/>
          <ac:spMkLst>
            <pc:docMk/>
            <pc:sldMk cId="0" sldId="402"/>
            <ac:spMk id="143378" creationId="{9277D721-ADFA-45B9-932A-8DA541A6D2A9}"/>
          </ac:spMkLst>
        </pc:spChg>
        <pc:grpChg chg="add mod">
          <ac:chgData name="virginie Hugues" userId="f5ff6c274e13bc49" providerId="LiveId" clId="{5BFD0CF8-C4B6-4E03-91F7-819F5E93D0BE}" dt="2023-01-07T15:17:30.106" v="1270" actId="962"/>
          <ac:grpSpMkLst>
            <pc:docMk/>
            <pc:sldMk cId="0" sldId="402"/>
            <ac:grpSpMk id="2" creationId="{3B9B94F8-575C-198F-9C01-7B166EC71F46}"/>
          </ac:grpSpMkLst>
        </pc:grpChg>
        <pc:grpChg chg="add mod">
          <ac:chgData name="virginie Hugues" userId="f5ff6c274e13bc49" providerId="LiveId" clId="{5BFD0CF8-C4B6-4E03-91F7-819F5E93D0BE}" dt="2023-01-07T15:18:55.057" v="1297" actId="962"/>
          <ac:grpSpMkLst>
            <pc:docMk/>
            <pc:sldMk cId="0" sldId="402"/>
            <ac:grpSpMk id="3" creationId="{DA73D89C-E621-AE85-F4E8-9DB55E804542}"/>
          </ac:grpSpMkLst>
        </pc:grpChg>
        <pc:grpChg chg="del">
          <ac:chgData name="virginie Hugues" userId="f5ff6c274e13bc49" providerId="LiveId" clId="{5BFD0CF8-C4B6-4E03-91F7-819F5E93D0BE}" dt="2023-01-07T15:17:00.587" v="1248" actId="165"/>
          <ac:grpSpMkLst>
            <pc:docMk/>
            <pc:sldMk cId="0" sldId="402"/>
            <ac:grpSpMk id="143369" creationId="{52D3BCAB-00E1-43A3-A956-702DC4AE6BC8}"/>
          </ac:grpSpMkLst>
        </pc:grpChg>
        <pc:picChg chg="mod">
          <ac:chgData name="virginie Hugues" userId="f5ff6c274e13bc49" providerId="LiveId" clId="{5BFD0CF8-C4B6-4E03-91F7-819F5E93D0BE}" dt="2023-01-07T15:16:46.754" v="1247" actId="164"/>
          <ac:picMkLst>
            <pc:docMk/>
            <pc:sldMk cId="0" sldId="402"/>
            <ac:picMk id="143363" creationId="{779010F1-A693-4D9F-AEE6-D948F7E2EED5}"/>
          </ac:picMkLst>
        </pc:picChg>
        <pc:picChg chg="mod">
          <ac:chgData name="virginie Hugues" userId="f5ff6c274e13bc49" providerId="LiveId" clId="{5BFD0CF8-C4B6-4E03-91F7-819F5E93D0BE}" dt="2023-01-07T15:17:56.425" v="1288" actId="962"/>
          <ac:picMkLst>
            <pc:docMk/>
            <pc:sldMk cId="0" sldId="402"/>
            <ac:picMk id="143364" creationId="{35400059-E2AB-47E7-B11D-DFDF59E4EF88}"/>
          </ac:picMkLst>
        </pc:picChg>
        <pc:picChg chg="mod">
          <ac:chgData name="virginie Hugues" userId="f5ff6c274e13bc49" providerId="LiveId" clId="{5BFD0CF8-C4B6-4E03-91F7-819F5E93D0BE}" dt="2023-01-07T15:16:46.754" v="1247" actId="164"/>
          <ac:picMkLst>
            <pc:docMk/>
            <pc:sldMk cId="0" sldId="402"/>
            <ac:picMk id="143365" creationId="{D99C97B1-E635-45EE-83B2-32EB0C1A8C4B}"/>
          </ac:picMkLst>
        </pc:picChg>
        <pc:picChg chg="mod">
          <ac:chgData name="virginie Hugues" userId="f5ff6c274e13bc49" providerId="LiveId" clId="{5BFD0CF8-C4B6-4E03-91F7-819F5E93D0BE}" dt="2023-01-07T15:18:54.387" v="1296" actId="962"/>
          <ac:picMkLst>
            <pc:docMk/>
            <pc:sldMk cId="0" sldId="402"/>
            <ac:picMk id="143368" creationId="{14F547E9-01E2-4046-8369-358A77685FF4}"/>
          </ac:picMkLst>
        </pc:picChg>
        <pc:picChg chg="mod">
          <ac:chgData name="virginie Hugues" userId="f5ff6c274e13bc49" providerId="LiveId" clId="{5BFD0CF8-C4B6-4E03-91F7-819F5E93D0BE}" dt="2023-01-07T15:16:46.754" v="1247" actId="164"/>
          <ac:picMkLst>
            <pc:docMk/>
            <pc:sldMk cId="0" sldId="402"/>
            <ac:picMk id="143372" creationId="{B5790A4F-758A-42E5-80C2-7400C17AB701}"/>
          </ac:picMkLst>
        </pc:picChg>
        <pc:picChg chg="mod">
          <ac:chgData name="virginie Hugues" userId="f5ff6c274e13bc49" providerId="LiveId" clId="{5BFD0CF8-C4B6-4E03-91F7-819F5E93D0BE}" dt="2023-01-07T15:16:46.754" v="1247" actId="164"/>
          <ac:picMkLst>
            <pc:docMk/>
            <pc:sldMk cId="0" sldId="402"/>
            <ac:picMk id="143373" creationId="{464998C1-DA2C-4CE4-9949-5D7007E2E3D2}"/>
          </ac:picMkLst>
        </pc:picChg>
        <pc:picChg chg="mod topLvl">
          <ac:chgData name="virginie Hugues" userId="f5ff6c274e13bc49" providerId="LiveId" clId="{5BFD0CF8-C4B6-4E03-91F7-819F5E93D0BE}" dt="2023-01-07T15:17:08.495" v="1249" actId="164"/>
          <ac:picMkLst>
            <pc:docMk/>
            <pc:sldMk cId="0" sldId="402"/>
            <ac:picMk id="143379" creationId="{E946CFB2-5E8F-481E-AD04-E982E8D93844}"/>
          </ac:picMkLst>
        </pc:picChg>
      </pc:sldChg>
      <pc:sldChg chg="modSp mod">
        <pc:chgData name="virginie Hugues" userId="f5ff6c274e13bc49" providerId="LiveId" clId="{5BFD0CF8-C4B6-4E03-91F7-819F5E93D0BE}" dt="2023-01-08T10:27:50.102" v="2223" actId="207"/>
        <pc:sldMkLst>
          <pc:docMk/>
          <pc:sldMk cId="0" sldId="406"/>
        </pc:sldMkLst>
        <pc:spChg chg="mod">
          <ac:chgData name="virginie Hugues" userId="f5ff6c274e13bc49" providerId="LiveId" clId="{5BFD0CF8-C4B6-4E03-91F7-819F5E93D0BE}" dt="2023-01-08T10:27:50.102" v="2223" actId="207"/>
          <ac:spMkLst>
            <pc:docMk/>
            <pc:sldMk cId="0" sldId="406"/>
            <ac:spMk id="4" creationId="{04820DA5-2262-4C09-BD05-B9BD76CBE0C6}"/>
          </ac:spMkLst>
        </pc:spChg>
        <pc:spChg chg="mod">
          <ac:chgData name="virginie Hugues" userId="f5ff6c274e13bc49" providerId="LiveId" clId="{5BFD0CF8-C4B6-4E03-91F7-819F5E93D0BE}" dt="2023-01-07T15:12:58.888" v="1070" actId="962"/>
          <ac:spMkLst>
            <pc:docMk/>
            <pc:sldMk cId="0" sldId="406"/>
            <ac:spMk id="27" creationId="{BC565B87-EE79-BEBA-E15D-9AB534060BEB}"/>
          </ac:spMkLst>
        </pc:spChg>
      </pc:sldChg>
      <pc:sldChg chg="modSp mod">
        <pc:chgData name="virginie Hugues" userId="f5ff6c274e13bc49" providerId="LiveId" clId="{5BFD0CF8-C4B6-4E03-91F7-819F5E93D0BE}" dt="2023-01-08T10:27:55.539" v="2224"/>
        <pc:sldMkLst>
          <pc:docMk/>
          <pc:sldMk cId="0" sldId="410"/>
        </pc:sldMkLst>
        <pc:spChg chg="mod">
          <ac:chgData name="virginie Hugues" userId="f5ff6c274e13bc49" providerId="LiveId" clId="{5BFD0CF8-C4B6-4E03-91F7-819F5E93D0BE}" dt="2023-01-08T10:27:55.539" v="2224"/>
          <ac:spMkLst>
            <pc:docMk/>
            <pc:sldMk cId="0" sldId="410"/>
            <ac:spMk id="4" creationId="{A24D2928-7AE8-466C-A9DD-7FC1578A7DDC}"/>
          </ac:spMkLst>
        </pc:spChg>
        <pc:spChg chg="mod">
          <ac:chgData name="virginie Hugues" userId="f5ff6c274e13bc49" providerId="LiveId" clId="{5BFD0CF8-C4B6-4E03-91F7-819F5E93D0BE}" dt="2023-01-07T15:12:47.806" v="1038" actId="962"/>
          <ac:spMkLst>
            <pc:docMk/>
            <pc:sldMk cId="0" sldId="410"/>
            <ac:spMk id="27" creationId="{F3055AB9-AB1D-4709-B956-547DD53434A3}"/>
          </ac:spMkLst>
        </pc:spChg>
      </pc:sldChg>
      <pc:sldChg chg="modSp">
        <pc:chgData name="virginie Hugues" userId="f5ff6c274e13bc49" providerId="LiveId" clId="{5BFD0CF8-C4B6-4E03-91F7-819F5E93D0BE}" dt="2023-01-06T14:07:58.296" v="10" actId="962"/>
        <pc:sldMkLst>
          <pc:docMk/>
          <pc:sldMk cId="0" sldId="414"/>
        </pc:sldMkLst>
        <pc:grpChg chg="mod">
          <ac:chgData name="virginie Hugues" userId="f5ff6c274e13bc49" providerId="LiveId" clId="{5BFD0CF8-C4B6-4E03-91F7-819F5E93D0BE}" dt="2023-01-06T14:07:58.296" v="10" actId="962"/>
          <ac:grpSpMkLst>
            <pc:docMk/>
            <pc:sldMk cId="0" sldId="414"/>
            <ac:grpSpMk id="2" creationId="{6E2B66DC-3790-FE41-A7F7-48F119073242}"/>
          </ac:grpSpMkLst>
        </pc:grpChg>
      </pc:sldChg>
      <pc:sldChg chg="modSp">
        <pc:chgData name="virginie Hugues" userId="f5ff6c274e13bc49" providerId="LiveId" clId="{5BFD0CF8-C4B6-4E03-91F7-819F5E93D0BE}" dt="2023-01-08T10:25:44.311" v="2212" actId="14100"/>
        <pc:sldMkLst>
          <pc:docMk/>
          <pc:sldMk cId="0" sldId="416"/>
        </pc:sldMkLst>
        <pc:spChg chg="mod">
          <ac:chgData name="virginie Hugues" userId="f5ff6c274e13bc49" providerId="LiveId" clId="{5BFD0CF8-C4B6-4E03-91F7-819F5E93D0BE}" dt="2023-01-08T10:25:44.311" v="2212" actId="14100"/>
          <ac:spMkLst>
            <pc:docMk/>
            <pc:sldMk cId="0" sldId="416"/>
            <ac:spMk id="19" creationId="{1E67EB2A-5547-4E80-9ED4-F72A130C3CCA}"/>
          </ac:spMkLst>
        </pc:spChg>
      </pc:sldChg>
      <pc:sldChg chg="modSp">
        <pc:chgData name="virginie Hugues" userId="f5ff6c274e13bc49" providerId="LiveId" clId="{5BFD0CF8-C4B6-4E03-91F7-819F5E93D0BE}" dt="2023-01-08T10:23:49.580" v="2202"/>
        <pc:sldMkLst>
          <pc:docMk/>
          <pc:sldMk cId="0" sldId="419"/>
        </pc:sldMkLst>
        <pc:spChg chg="mod">
          <ac:chgData name="virginie Hugues" userId="f5ff6c274e13bc49" providerId="LiveId" clId="{5BFD0CF8-C4B6-4E03-91F7-819F5E93D0BE}" dt="2023-01-08T10:23:49.580" v="2202"/>
          <ac:spMkLst>
            <pc:docMk/>
            <pc:sldMk cId="0" sldId="419"/>
            <ac:spMk id="4" creationId="{B2053FE5-8070-4444-8C69-5DD4D66D75D2}"/>
          </ac:spMkLst>
        </pc:spChg>
      </pc:sldChg>
      <pc:sldChg chg="modSp mod">
        <pc:chgData name="virginie Hugues" userId="f5ff6c274e13bc49" providerId="LiveId" clId="{5BFD0CF8-C4B6-4E03-91F7-819F5E93D0BE}" dt="2023-01-12T07:48:31.614" v="2337" actId="12"/>
        <pc:sldMkLst>
          <pc:docMk/>
          <pc:sldMk cId="0" sldId="425"/>
        </pc:sldMkLst>
        <pc:spChg chg="mod">
          <ac:chgData name="virginie Hugues" userId="f5ff6c274e13bc49" providerId="LiveId" clId="{5BFD0CF8-C4B6-4E03-91F7-819F5E93D0BE}" dt="2023-01-12T07:48:31.614" v="2337" actId="12"/>
          <ac:spMkLst>
            <pc:docMk/>
            <pc:sldMk cId="0" sldId="425"/>
            <ac:spMk id="23555" creationId="{C9B9C62B-D882-4313-8F9F-EE111FE8D9A2}"/>
          </ac:spMkLst>
        </pc:spChg>
      </pc:sldChg>
      <pc:sldChg chg="modSp mod">
        <pc:chgData name="virginie Hugues" userId="f5ff6c274e13bc49" providerId="LiveId" clId="{5BFD0CF8-C4B6-4E03-91F7-819F5E93D0BE}" dt="2023-01-12T09:18:33.289" v="2428" actId="11"/>
        <pc:sldMkLst>
          <pc:docMk/>
          <pc:sldMk cId="0" sldId="429"/>
        </pc:sldMkLst>
        <pc:spChg chg="mod">
          <ac:chgData name="virginie Hugues" userId="f5ff6c274e13bc49" providerId="LiveId" clId="{5BFD0CF8-C4B6-4E03-91F7-819F5E93D0BE}" dt="2023-01-12T09:18:33.289" v="2428" actId="11"/>
          <ac:spMkLst>
            <pc:docMk/>
            <pc:sldMk cId="0" sldId="429"/>
            <ac:spMk id="17412" creationId="{70896DF7-CC5A-43E6-B34E-9C98CA92B4F3}"/>
          </ac:spMkLst>
        </pc:spChg>
      </pc:sldChg>
      <pc:sldChg chg="modSp">
        <pc:chgData name="virginie Hugues" userId="f5ff6c274e13bc49" providerId="LiveId" clId="{5BFD0CF8-C4B6-4E03-91F7-819F5E93D0BE}" dt="2023-01-08T10:25:57.089" v="2213"/>
        <pc:sldMkLst>
          <pc:docMk/>
          <pc:sldMk cId="0" sldId="430"/>
        </pc:sldMkLst>
        <pc:spChg chg="mod">
          <ac:chgData name="virginie Hugues" userId="f5ff6c274e13bc49" providerId="LiveId" clId="{5BFD0CF8-C4B6-4E03-91F7-819F5E93D0BE}" dt="2023-01-08T10:25:57.089" v="2213"/>
          <ac:spMkLst>
            <pc:docMk/>
            <pc:sldMk cId="0" sldId="430"/>
            <ac:spMk id="4" creationId="{D6D2379A-BA42-43C0-837E-9506ACBDFBC9}"/>
          </ac:spMkLst>
        </pc:spChg>
      </pc:sldChg>
      <pc:sldChg chg="modSp mod">
        <pc:chgData name="virginie Hugues" userId="f5ff6c274e13bc49" providerId="LiveId" clId="{5BFD0CF8-C4B6-4E03-91F7-819F5E93D0BE}" dt="2023-01-12T07:54:16.450" v="2344" actId="122"/>
        <pc:sldMkLst>
          <pc:docMk/>
          <pc:sldMk cId="0" sldId="435"/>
        </pc:sldMkLst>
        <pc:spChg chg="mod">
          <ac:chgData name="virginie Hugues" userId="f5ff6c274e13bc49" providerId="LiveId" clId="{5BFD0CF8-C4B6-4E03-91F7-819F5E93D0BE}" dt="2023-01-12T07:54:16.450" v="2344" actId="122"/>
          <ac:spMkLst>
            <pc:docMk/>
            <pc:sldMk cId="0" sldId="435"/>
            <ac:spMk id="19" creationId="{15A0AC96-4A5A-4333-A22C-BE6486D35B7A}"/>
          </ac:spMkLst>
        </pc:spChg>
      </pc:sldChg>
      <pc:sldChg chg="modSp mod">
        <pc:chgData name="virginie Hugues" userId="f5ff6c274e13bc49" providerId="LiveId" clId="{5BFD0CF8-C4B6-4E03-91F7-819F5E93D0BE}" dt="2023-01-12T07:54:02.324" v="2343" actId="122"/>
        <pc:sldMkLst>
          <pc:docMk/>
          <pc:sldMk cId="0" sldId="436"/>
        </pc:sldMkLst>
        <pc:spChg chg="mod">
          <ac:chgData name="virginie Hugues" userId="f5ff6c274e13bc49" providerId="LiveId" clId="{5BFD0CF8-C4B6-4E03-91F7-819F5E93D0BE}" dt="2023-01-08T10:26:54.757" v="2219" actId="20577"/>
          <ac:spMkLst>
            <pc:docMk/>
            <pc:sldMk cId="0" sldId="436"/>
            <ac:spMk id="4" creationId="{08760CD4-9E29-452C-A0B8-F346ADF68FE1}"/>
          </ac:spMkLst>
        </pc:spChg>
        <pc:spChg chg="mod">
          <ac:chgData name="virginie Hugues" userId="f5ff6c274e13bc49" providerId="LiveId" clId="{5BFD0CF8-C4B6-4E03-91F7-819F5E93D0BE}" dt="2023-01-12T07:54:02.324" v="2343" actId="122"/>
          <ac:spMkLst>
            <pc:docMk/>
            <pc:sldMk cId="0" sldId="436"/>
            <ac:spMk id="14" creationId="{636E5847-472B-54A4-8405-F57DD738DE79}"/>
          </ac:spMkLst>
        </pc:spChg>
      </pc:sldChg>
      <pc:sldChg chg="modSp mod">
        <pc:chgData name="virginie Hugues" userId="f5ff6c274e13bc49" providerId="LiveId" clId="{5BFD0CF8-C4B6-4E03-91F7-819F5E93D0BE}" dt="2023-01-12T07:54:39.187" v="2345" actId="122"/>
        <pc:sldMkLst>
          <pc:docMk/>
          <pc:sldMk cId="0" sldId="437"/>
        </pc:sldMkLst>
        <pc:spChg chg="mod">
          <ac:chgData name="virginie Hugues" userId="f5ff6c274e13bc49" providerId="LiveId" clId="{5BFD0CF8-C4B6-4E03-91F7-819F5E93D0BE}" dt="2023-01-12T07:54:39.187" v="2345" actId="122"/>
          <ac:spMkLst>
            <pc:docMk/>
            <pc:sldMk cId="0" sldId="437"/>
            <ac:spMk id="13" creationId="{5328B296-7AB2-09D3-9820-4259C1B39305}"/>
          </ac:spMkLst>
        </pc:spChg>
      </pc:sldChg>
      <pc:sldChg chg="modSp mod">
        <pc:chgData name="virginie Hugues" userId="f5ff6c274e13bc49" providerId="LiveId" clId="{5BFD0CF8-C4B6-4E03-91F7-819F5E93D0BE}" dt="2023-01-12T07:59:17.133" v="2354" actId="12"/>
        <pc:sldMkLst>
          <pc:docMk/>
          <pc:sldMk cId="0" sldId="438"/>
        </pc:sldMkLst>
        <pc:spChg chg="mod">
          <ac:chgData name="virginie Hugues" userId="f5ff6c274e13bc49" providerId="LiveId" clId="{5BFD0CF8-C4B6-4E03-91F7-819F5E93D0BE}" dt="2023-01-12T07:54:57.648" v="2346" actId="122"/>
          <ac:spMkLst>
            <pc:docMk/>
            <pc:sldMk cId="0" sldId="438"/>
            <ac:spMk id="14" creationId="{004923EE-28C9-4E74-5EED-5AA609FE73E0}"/>
          </ac:spMkLst>
        </pc:spChg>
        <pc:spChg chg="mod">
          <ac:chgData name="virginie Hugues" userId="f5ff6c274e13bc49" providerId="LiveId" clId="{5BFD0CF8-C4B6-4E03-91F7-819F5E93D0BE}" dt="2023-01-12T07:59:17.133" v="2354" actId="12"/>
          <ac:spMkLst>
            <pc:docMk/>
            <pc:sldMk cId="0" sldId="438"/>
            <ac:spMk id="22531" creationId="{815E676F-E73E-488A-9840-24017DF8751A}"/>
          </ac:spMkLst>
        </pc:spChg>
      </pc:sldChg>
      <pc:sldChg chg="modSp mod">
        <pc:chgData name="virginie Hugues" userId="f5ff6c274e13bc49" providerId="LiveId" clId="{5BFD0CF8-C4B6-4E03-91F7-819F5E93D0BE}" dt="2023-01-12T07:55:16.693" v="2347" actId="122"/>
        <pc:sldMkLst>
          <pc:docMk/>
          <pc:sldMk cId="0" sldId="439"/>
        </pc:sldMkLst>
        <pc:spChg chg="mod">
          <ac:chgData name="virginie Hugues" userId="f5ff6c274e13bc49" providerId="LiveId" clId="{5BFD0CF8-C4B6-4E03-91F7-819F5E93D0BE}" dt="2023-01-12T07:55:16.693" v="2347" actId="122"/>
          <ac:spMkLst>
            <pc:docMk/>
            <pc:sldMk cId="0" sldId="439"/>
            <ac:spMk id="14" creationId="{EEC81A10-5B46-FECB-7E4C-C13FD1553813}"/>
          </ac:spMkLst>
        </pc:spChg>
      </pc:sldChg>
      <pc:sldChg chg="modSp mod">
        <pc:chgData name="virginie Hugues" userId="f5ff6c274e13bc49" providerId="LiveId" clId="{5BFD0CF8-C4B6-4E03-91F7-819F5E93D0BE}" dt="2023-01-12T07:55:34.365" v="2348" actId="122"/>
        <pc:sldMkLst>
          <pc:docMk/>
          <pc:sldMk cId="0" sldId="440"/>
        </pc:sldMkLst>
        <pc:spChg chg="mod">
          <ac:chgData name="virginie Hugues" userId="f5ff6c274e13bc49" providerId="LiveId" clId="{5BFD0CF8-C4B6-4E03-91F7-819F5E93D0BE}" dt="2023-01-12T07:55:34.365" v="2348" actId="122"/>
          <ac:spMkLst>
            <pc:docMk/>
            <pc:sldMk cId="0" sldId="440"/>
            <ac:spMk id="14" creationId="{594506F4-3F71-1A49-DA4A-1BDEA2FE76EC}"/>
          </ac:spMkLst>
        </pc:spChg>
      </pc:sldChg>
      <pc:sldChg chg="modSp mod">
        <pc:chgData name="virginie Hugues" userId="f5ff6c274e13bc49" providerId="LiveId" clId="{5BFD0CF8-C4B6-4E03-91F7-819F5E93D0BE}" dt="2023-01-12T07:56:09.535" v="2349" actId="122"/>
        <pc:sldMkLst>
          <pc:docMk/>
          <pc:sldMk cId="0" sldId="441"/>
        </pc:sldMkLst>
        <pc:spChg chg="mod">
          <ac:chgData name="virginie Hugues" userId="f5ff6c274e13bc49" providerId="LiveId" clId="{5BFD0CF8-C4B6-4E03-91F7-819F5E93D0BE}" dt="2023-01-12T07:56:09.535" v="2349" actId="122"/>
          <ac:spMkLst>
            <pc:docMk/>
            <pc:sldMk cId="0" sldId="441"/>
            <ac:spMk id="14" creationId="{385113B6-8C85-9B5F-4B1B-F11A19EECFF5}"/>
          </ac:spMkLst>
        </pc:spChg>
      </pc:sldChg>
      <pc:sldChg chg="modSp mod">
        <pc:chgData name="virginie Hugues" userId="f5ff6c274e13bc49" providerId="LiveId" clId="{5BFD0CF8-C4B6-4E03-91F7-819F5E93D0BE}" dt="2023-01-12T07:56:14.285" v="2350" actId="122"/>
        <pc:sldMkLst>
          <pc:docMk/>
          <pc:sldMk cId="0" sldId="442"/>
        </pc:sldMkLst>
        <pc:spChg chg="mod">
          <ac:chgData name="virginie Hugues" userId="f5ff6c274e13bc49" providerId="LiveId" clId="{5BFD0CF8-C4B6-4E03-91F7-819F5E93D0BE}" dt="2023-01-12T07:56:14.285" v="2350" actId="122"/>
          <ac:spMkLst>
            <pc:docMk/>
            <pc:sldMk cId="0" sldId="442"/>
            <ac:spMk id="14" creationId="{D19C3472-3C79-7A2F-C59B-A4EF4B728245}"/>
          </ac:spMkLst>
        </pc:spChg>
      </pc:sldChg>
      <pc:sldChg chg="addSp delSp modSp mod">
        <pc:chgData name="virginie Hugues" userId="f5ff6c274e13bc49" providerId="LiveId" clId="{5BFD0CF8-C4B6-4E03-91F7-819F5E93D0BE}" dt="2023-01-10T16:11:12.730" v="2271"/>
        <pc:sldMkLst>
          <pc:docMk/>
          <pc:sldMk cId="0" sldId="459"/>
        </pc:sldMkLst>
        <pc:spChg chg="mod">
          <ac:chgData name="virginie Hugues" userId="f5ff6c274e13bc49" providerId="LiveId" clId="{5BFD0CF8-C4B6-4E03-91F7-819F5E93D0BE}" dt="2023-01-10T16:08:00.466" v="2257"/>
          <ac:spMkLst>
            <pc:docMk/>
            <pc:sldMk cId="0" sldId="459"/>
            <ac:spMk id="12" creationId="{4DE2F09F-88B0-F28D-2B8C-E3D85AD1DC0F}"/>
          </ac:spMkLst>
        </pc:spChg>
        <pc:spChg chg="mod">
          <ac:chgData name="virginie Hugues" userId="f5ff6c274e13bc49" providerId="LiveId" clId="{5BFD0CF8-C4B6-4E03-91F7-819F5E93D0BE}" dt="2023-01-10T16:08:00.466" v="2257"/>
          <ac:spMkLst>
            <pc:docMk/>
            <pc:sldMk cId="0" sldId="459"/>
            <ac:spMk id="13" creationId="{24346D35-278F-D838-E047-5E299640B75F}"/>
          </ac:spMkLst>
        </pc:spChg>
        <pc:spChg chg="mod">
          <ac:chgData name="virginie Hugues" userId="f5ff6c274e13bc49" providerId="LiveId" clId="{5BFD0CF8-C4B6-4E03-91F7-819F5E93D0BE}" dt="2023-01-10T16:08:09.204" v="2258" actId="12"/>
          <ac:spMkLst>
            <pc:docMk/>
            <pc:sldMk cId="0" sldId="459"/>
            <ac:spMk id="14" creationId="{9D44B607-D856-4F73-8D32-6686A41D0B43}"/>
          </ac:spMkLst>
        </pc:spChg>
        <pc:spChg chg="add mod ord">
          <ac:chgData name="virginie Hugues" userId="f5ff6c274e13bc49" providerId="LiveId" clId="{5BFD0CF8-C4B6-4E03-91F7-819F5E93D0BE}" dt="2023-01-10T16:11:12.730" v="2271"/>
          <ac:spMkLst>
            <pc:docMk/>
            <pc:sldMk cId="0" sldId="459"/>
            <ac:spMk id="16" creationId="{122C9FD3-3808-55D9-4670-B89B1D659B31}"/>
          </ac:spMkLst>
        </pc:spChg>
        <pc:spChg chg="del">
          <ac:chgData name="virginie Hugues" userId="f5ff6c274e13bc49" providerId="LiveId" clId="{5BFD0CF8-C4B6-4E03-91F7-819F5E93D0BE}" dt="2023-01-10T16:07:59.408" v="2256" actId="478"/>
          <ac:spMkLst>
            <pc:docMk/>
            <pc:sldMk cId="0" sldId="459"/>
            <ac:spMk id="26" creationId="{FBF0D00F-BC03-40E8-8391-77FE357B842F}"/>
          </ac:spMkLst>
        </pc:spChg>
        <pc:grpChg chg="del">
          <ac:chgData name="virginie Hugues" userId="f5ff6c274e13bc49" providerId="LiveId" clId="{5BFD0CF8-C4B6-4E03-91F7-819F5E93D0BE}" dt="2023-01-10T16:07:59.408" v="2256" actId="478"/>
          <ac:grpSpMkLst>
            <pc:docMk/>
            <pc:sldMk cId="0" sldId="459"/>
            <ac:grpSpMk id="6" creationId="{B2421470-A11C-8E63-80BB-8A352F11AA36}"/>
          </ac:grpSpMkLst>
        </pc:grpChg>
        <pc:grpChg chg="add mod">
          <ac:chgData name="virginie Hugues" userId="f5ff6c274e13bc49" providerId="LiveId" clId="{5BFD0CF8-C4B6-4E03-91F7-819F5E93D0BE}" dt="2023-01-10T16:11:11.220" v="2270"/>
          <ac:grpSpMkLst>
            <pc:docMk/>
            <pc:sldMk cId="0" sldId="459"/>
            <ac:grpSpMk id="7" creationId="{D5D966C9-857C-D209-767D-FDE64AABE114}"/>
          </ac:grpSpMkLst>
        </pc:grpChg>
        <pc:grpChg chg="mod">
          <ac:chgData name="virginie Hugues" userId="f5ff6c274e13bc49" providerId="LiveId" clId="{5BFD0CF8-C4B6-4E03-91F7-819F5E93D0BE}" dt="2023-01-10T16:08:00.466" v="2257"/>
          <ac:grpSpMkLst>
            <pc:docMk/>
            <pc:sldMk cId="0" sldId="459"/>
            <ac:grpSpMk id="8" creationId="{85D96179-31C1-58A2-B03A-E449723EB616}"/>
          </ac:grpSpMkLst>
        </pc:grpChg>
        <pc:grpChg chg="mod">
          <ac:chgData name="virginie Hugues" userId="f5ff6c274e13bc49" providerId="LiveId" clId="{5BFD0CF8-C4B6-4E03-91F7-819F5E93D0BE}" dt="2023-01-10T16:08:00.466" v="2257"/>
          <ac:grpSpMkLst>
            <pc:docMk/>
            <pc:sldMk cId="0" sldId="459"/>
            <ac:grpSpMk id="10" creationId="{0C679B60-D641-2F3D-B13A-AD7B159D31A9}"/>
          </ac:grpSpMkLst>
        </pc:grpChg>
        <pc:picChg chg="mod">
          <ac:chgData name="virginie Hugues" userId="f5ff6c274e13bc49" providerId="LiveId" clId="{5BFD0CF8-C4B6-4E03-91F7-819F5E93D0BE}" dt="2023-01-10T16:08:00.466" v="2257"/>
          <ac:picMkLst>
            <pc:docMk/>
            <pc:sldMk cId="0" sldId="459"/>
            <ac:picMk id="9" creationId="{2144379F-0DE6-F37F-9CFD-7396BAB2B520}"/>
          </ac:picMkLst>
        </pc:picChg>
        <pc:cxnChg chg="mod">
          <ac:chgData name="virginie Hugues" userId="f5ff6c274e13bc49" providerId="LiveId" clId="{5BFD0CF8-C4B6-4E03-91F7-819F5E93D0BE}" dt="2023-01-10T16:08:00.466" v="2257"/>
          <ac:cxnSpMkLst>
            <pc:docMk/>
            <pc:sldMk cId="0" sldId="459"/>
            <ac:cxnSpMk id="11" creationId="{DB702BD8-8B9B-47C3-888A-672A2BE34ECA}"/>
          </ac:cxnSpMkLst>
        </pc:cxnChg>
      </pc:sldChg>
      <pc:sldChg chg="modSp">
        <pc:chgData name="virginie Hugues" userId="f5ff6c274e13bc49" providerId="LiveId" clId="{5BFD0CF8-C4B6-4E03-91F7-819F5E93D0BE}" dt="2023-01-08T10:21:20.170" v="2167" actId="207"/>
        <pc:sldMkLst>
          <pc:docMk/>
          <pc:sldMk cId="0" sldId="460"/>
        </pc:sldMkLst>
        <pc:spChg chg="mod">
          <ac:chgData name="virginie Hugues" userId="f5ff6c274e13bc49" providerId="LiveId" clId="{5BFD0CF8-C4B6-4E03-91F7-819F5E93D0BE}" dt="2023-01-08T10:21:20.170" v="2167" actId="207"/>
          <ac:spMkLst>
            <pc:docMk/>
            <pc:sldMk cId="0" sldId="460"/>
            <ac:spMk id="4" creationId="{CAD5C71F-3D67-4963-9606-DBB516E1C839}"/>
          </ac:spMkLst>
        </pc:spChg>
      </pc:sldChg>
      <pc:sldChg chg="modSp">
        <pc:chgData name="virginie Hugues" userId="f5ff6c274e13bc49" providerId="LiveId" clId="{5BFD0CF8-C4B6-4E03-91F7-819F5E93D0BE}" dt="2023-01-08T10:22:20.649" v="2184" actId="207"/>
        <pc:sldMkLst>
          <pc:docMk/>
          <pc:sldMk cId="0" sldId="461"/>
        </pc:sldMkLst>
        <pc:spChg chg="mod">
          <ac:chgData name="virginie Hugues" userId="f5ff6c274e13bc49" providerId="LiveId" clId="{5BFD0CF8-C4B6-4E03-91F7-819F5E93D0BE}" dt="2023-01-08T10:22:20.649" v="2184" actId="207"/>
          <ac:spMkLst>
            <pc:docMk/>
            <pc:sldMk cId="0" sldId="461"/>
            <ac:spMk id="4" creationId="{8C0F420E-2C1B-4479-9ADA-422961811FF0}"/>
          </ac:spMkLst>
        </pc:spChg>
      </pc:sldChg>
      <pc:sldChg chg="modSp">
        <pc:chgData name="virginie Hugues" userId="f5ff6c274e13bc49" providerId="LiveId" clId="{5BFD0CF8-C4B6-4E03-91F7-819F5E93D0BE}" dt="2023-01-08T10:23:17.760" v="2194" actId="20577"/>
        <pc:sldMkLst>
          <pc:docMk/>
          <pc:sldMk cId="0" sldId="462"/>
        </pc:sldMkLst>
        <pc:spChg chg="mod">
          <ac:chgData name="virginie Hugues" userId="f5ff6c274e13bc49" providerId="LiveId" clId="{5BFD0CF8-C4B6-4E03-91F7-819F5E93D0BE}" dt="2023-01-08T10:23:17.760" v="2194" actId="20577"/>
          <ac:spMkLst>
            <pc:docMk/>
            <pc:sldMk cId="0" sldId="462"/>
            <ac:spMk id="4" creationId="{F533CC88-4ABC-409C-A498-A2C7E6034849}"/>
          </ac:spMkLst>
        </pc:spChg>
      </pc:sldChg>
      <pc:sldChg chg="modSp">
        <pc:chgData name="virginie Hugues" userId="f5ff6c274e13bc49" providerId="LiveId" clId="{5BFD0CF8-C4B6-4E03-91F7-819F5E93D0BE}" dt="2023-01-08T10:23:55.527" v="2204" actId="20577"/>
        <pc:sldMkLst>
          <pc:docMk/>
          <pc:sldMk cId="0" sldId="463"/>
        </pc:sldMkLst>
        <pc:spChg chg="mod">
          <ac:chgData name="virginie Hugues" userId="f5ff6c274e13bc49" providerId="LiveId" clId="{5BFD0CF8-C4B6-4E03-91F7-819F5E93D0BE}" dt="2023-01-08T10:23:55.527" v="2204" actId="20577"/>
          <ac:spMkLst>
            <pc:docMk/>
            <pc:sldMk cId="0" sldId="463"/>
            <ac:spMk id="4" creationId="{C8D074A9-EDDE-4E7E-BFDF-BA1172B8DF02}"/>
          </ac:spMkLst>
        </pc:spChg>
      </pc:sldChg>
      <pc:sldChg chg="modSp">
        <pc:chgData name="virginie Hugues" userId="f5ff6c274e13bc49" providerId="LiveId" clId="{5BFD0CF8-C4B6-4E03-91F7-819F5E93D0BE}" dt="2023-01-08T10:26:04.155" v="2215" actId="20577"/>
        <pc:sldMkLst>
          <pc:docMk/>
          <pc:sldMk cId="0" sldId="464"/>
        </pc:sldMkLst>
        <pc:spChg chg="mod">
          <ac:chgData name="virginie Hugues" userId="f5ff6c274e13bc49" providerId="LiveId" clId="{5BFD0CF8-C4B6-4E03-91F7-819F5E93D0BE}" dt="2023-01-08T10:26:04.155" v="2215" actId="20577"/>
          <ac:spMkLst>
            <pc:docMk/>
            <pc:sldMk cId="0" sldId="464"/>
            <ac:spMk id="4" creationId="{E9542985-2D55-4E1A-A085-BB59AC54FE32}"/>
          </ac:spMkLst>
        </pc:spChg>
      </pc:sldChg>
      <pc:sldChg chg="modSp">
        <pc:chgData name="virginie Hugues" userId="f5ff6c274e13bc49" providerId="LiveId" clId="{5BFD0CF8-C4B6-4E03-91F7-819F5E93D0BE}" dt="2023-01-08T10:22:43.619" v="2187" actId="207"/>
        <pc:sldMkLst>
          <pc:docMk/>
          <pc:sldMk cId="0" sldId="469"/>
        </pc:sldMkLst>
        <pc:spChg chg="mod">
          <ac:chgData name="virginie Hugues" userId="f5ff6c274e13bc49" providerId="LiveId" clId="{5BFD0CF8-C4B6-4E03-91F7-819F5E93D0BE}" dt="2023-01-08T10:22:43.619" v="2187" actId="207"/>
          <ac:spMkLst>
            <pc:docMk/>
            <pc:sldMk cId="0" sldId="469"/>
            <ac:spMk id="67587" creationId="{51EB3F95-251A-478B-B86D-4A5029A73BA9}"/>
          </ac:spMkLst>
        </pc:spChg>
      </pc:sldChg>
      <pc:sldChg chg="modSp">
        <pc:chgData name="virginie Hugues" userId="f5ff6c274e13bc49" providerId="LiveId" clId="{5BFD0CF8-C4B6-4E03-91F7-819F5E93D0BE}" dt="2023-01-08T10:22:53.402" v="2190" actId="20577"/>
        <pc:sldMkLst>
          <pc:docMk/>
          <pc:sldMk cId="0" sldId="470"/>
        </pc:sldMkLst>
        <pc:spChg chg="mod">
          <ac:chgData name="virginie Hugues" userId="f5ff6c274e13bc49" providerId="LiveId" clId="{5BFD0CF8-C4B6-4E03-91F7-819F5E93D0BE}" dt="2023-01-08T10:22:53.402" v="2190" actId="20577"/>
          <ac:spMkLst>
            <pc:docMk/>
            <pc:sldMk cId="0" sldId="470"/>
            <ac:spMk id="68611" creationId="{019A7D54-1461-4D91-B9E8-69B7BB7BECC4}"/>
          </ac:spMkLst>
        </pc:spChg>
        <pc:grpChg chg="mod">
          <ac:chgData name="virginie Hugues" userId="f5ff6c274e13bc49" providerId="LiveId" clId="{5BFD0CF8-C4B6-4E03-91F7-819F5E93D0BE}" dt="2023-01-08T10:18:32.533" v="2139" actId="962"/>
          <ac:grpSpMkLst>
            <pc:docMk/>
            <pc:sldMk cId="0" sldId="470"/>
            <ac:grpSpMk id="8" creationId="{34B73CEB-0D22-FEFB-2528-13F33769D8C6}"/>
          </ac:grpSpMkLst>
        </pc:grpChg>
      </pc:sldChg>
      <pc:sldChg chg="modSp mod">
        <pc:chgData name="virginie Hugues" userId="f5ff6c274e13bc49" providerId="LiveId" clId="{5BFD0CF8-C4B6-4E03-91F7-819F5E93D0BE}" dt="2023-01-12T07:39:46.456" v="2336" actId="1035"/>
        <pc:sldMkLst>
          <pc:docMk/>
          <pc:sldMk cId="0" sldId="471"/>
        </pc:sldMkLst>
        <pc:spChg chg="mod">
          <ac:chgData name="virginie Hugues" userId="f5ff6c274e13bc49" providerId="LiveId" clId="{5BFD0CF8-C4B6-4E03-91F7-819F5E93D0BE}" dt="2023-01-12T07:39:39.366" v="2330" actId="20577"/>
          <ac:spMkLst>
            <pc:docMk/>
            <pc:sldMk cId="0" sldId="471"/>
            <ac:spMk id="80898" creationId="{13D9ADCF-8DB2-497B-949B-A6C7DD28A385}"/>
          </ac:spMkLst>
        </pc:spChg>
        <pc:grpChg chg="mod">
          <ac:chgData name="virginie Hugues" userId="f5ff6c274e13bc49" providerId="LiveId" clId="{5BFD0CF8-C4B6-4E03-91F7-819F5E93D0BE}" dt="2023-01-12T07:39:46.456" v="2336" actId="1035"/>
          <ac:grpSpMkLst>
            <pc:docMk/>
            <pc:sldMk cId="0" sldId="471"/>
            <ac:grpSpMk id="2" creationId="{90AFE991-380E-20DD-7DEF-B2DAD27EA262}"/>
          </ac:grpSpMkLst>
        </pc:grpChg>
        <pc:picChg chg="mod">
          <ac:chgData name="virginie Hugues" userId="f5ff6c274e13bc49" providerId="LiveId" clId="{5BFD0CF8-C4B6-4E03-91F7-819F5E93D0BE}" dt="2023-01-12T07:39:46.456" v="2336" actId="1035"/>
          <ac:picMkLst>
            <pc:docMk/>
            <pc:sldMk cId="0" sldId="471"/>
            <ac:picMk id="80901" creationId="{2FBEBCD8-E900-4E22-BD03-3A25E01E4AF9}"/>
          </ac:picMkLst>
        </pc:picChg>
        <pc:picChg chg="mod">
          <ac:chgData name="virginie Hugues" userId="f5ff6c274e13bc49" providerId="LiveId" clId="{5BFD0CF8-C4B6-4E03-91F7-819F5E93D0BE}" dt="2023-01-12T07:39:46.456" v="2336" actId="1035"/>
          <ac:picMkLst>
            <pc:docMk/>
            <pc:sldMk cId="0" sldId="471"/>
            <ac:picMk id="80902" creationId="{3F8BD82F-935B-40B4-877B-3BF5BA5BC36B}"/>
          </ac:picMkLst>
        </pc:picChg>
        <pc:picChg chg="mod">
          <ac:chgData name="virginie Hugues" userId="f5ff6c274e13bc49" providerId="LiveId" clId="{5BFD0CF8-C4B6-4E03-91F7-819F5E93D0BE}" dt="2023-01-12T07:39:46.456" v="2336" actId="1035"/>
          <ac:picMkLst>
            <pc:docMk/>
            <pc:sldMk cId="0" sldId="471"/>
            <ac:picMk id="80903" creationId="{65656CAA-DDD0-427D-BC2E-F08F1851B084}"/>
          </ac:picMkLst>
        </pc:picChg>
        <pc:picChg chg="mod">
          <ac:chgData name="virginie Hugues" userId="f5ff6c274e13bc49" providerId="LiveId" clId="{5BFD0CF8-C4B6-4E03-91F7-819F5E93D0BE}" dt="2023-01-12T07:39:46.456" v="2336" actId="1035"/>
          <ac:picMkLst>
            <pc:docMk/>
            <pc:sldMk cId="0" sldId="471"/>
            <ac:picMk id="80904" creationId="{C80039EE-BD45-4347-819C-CAAD40594D1C}"/>
          </ac:picMkLst>
        </pc:picChg>
        <pc:picChg chg="mod">
          <ac:chgData name="virginie Hugues" userId="f5ff6c274e13bc49" providerId="LiveId" clId="{5BFD0CF8-C4B6-4E03-91F7-819F5E93D0BE}" dt="2023-01-12T07:39:46.456" v="2336" actId="1035"/>
          <ac:picMkLst>
            <pc:docMk/>
            <pc:sldMk cId="0" sldId="471"/>
            <ac:picMk id="80906" creationId="{7013CD33-C98E-4E0D-87F3-3A75134AC306}"/>
          </ac:picMkLst>
        </pc:picChg>
        <pc:picChg chg="mod">
          <ac:chgData name="virginie Hugues" userId="f5ff6c274e13bc49" providerId="LiveId" clId="{5BFD0CF8-C4B6-4E03-91F7-819F5E93D0BE}" dt="2023-01-12T07:39:46.456" v="2336" actId="1035"/>
          <ac:picMkLst>
            <pc:docMk/>
            <pc:sldMk cId="0" sldId="471"/>
            <ac:picMk id="80907" creationId="{9BBED051-F38D-4592-971B-3FFD06F49C1C}"/>
          </ac:picMkLst>
        </pc:picChg>
      </pc:sldChg>
      <pc:sldChg chg="modSp">
        <pc:chgData name="virginie Hugues" userId="f5ff6c274e13bc49" providerId="LiveId" clId="{5BFD0CF8-C4B6-4E03-91F7-819F5E93D0BE}" dt="2023-01-12T07:51:34.707" v="2342" actId="1035"/>
        <pc:sldMkLst>
          <pc:docMk/>
          <pc:sldMk cId="0" sldId="475"/>
        </pc:sldMkLst>
        <pc:picChg chg="mod">
          <ac:chgData name="virginie Hugues" userId="f5ff6c274e13bc49" providerId="LiveId" clId="{5BFD0CF8-C4B6-4E03-91F7-819F5E93D0BE}" dt="2023-01-12T07:51:34.707" v="2342" actId="1035"/>
          <ac:picMkLst>
            <pc:docMk/>
            <pc:sldMk cId="0" sldId="475"/>
            <ac:picMk id="96263" creationId="{01962BD6-62D1-4F20-B461-0E8C76E8E718}"/>
          </ac:picMkLst>
        </pc:picChg>
      </pc:sldChg>
      <pc:sldChg chg="modSp">
        <pc:chgData name="virginie Hugues" userId="f5ff6c274e13bc49" providerId="LiveId" clId="{5BFD0CF8-C4B6-4E03-91F7-819F5E93D0BE}" dt="2023-01-08T10:24:11.333" v="2205"/>
        <pc:sldMkLst>
          <pc:docMk/>
          <pc:sldMk cId="0" sldId="476"/>
        </pc:sldMkLst>
        <pc:spChg chg="mod">
          <ac:chgData name="virginie Hugues" userId="f5ff6c274e13bc49" providerId="LiveId" clId="{5BFD0CF8-C4B6-4E03-91F7-819F5E93D0BE}" dt="2023-01-08T10:24:11.333" v="2205"/>
          <ac:spMkLst>
            <pc:docMk/>
            <pc:sldMk cId="0" sldId="476"/>
            <ac:spMk id="97283" creationId="{CD335D69-441E-4E8F-8425-684ADB8BF76C}"/>
          </ac:spMkLst>
        </pc:spChg>
      </pc:sldChg>
      <pc:sldChg chg="modSp">
        <pc:chgData name="virginie Hugues" userId="f5ff6c274e13bc49" providerId="LiveId" clId="{5BFD0CF8-C4B6-4E03-91F7-819F5E93D0BE}" dt="2023-01-08T10:24:18.606" v="2207" actId="20577"/>
        <pc:sldMkLst>
          <pc:docMk/>
          <pc:sldMk cId="0" sldId="477"/>
        </pc:sldMkLst>
        <pc:spChg chg="mod">
          <ac:chgData name="virginie Hugues" userId="f5ff6c274e13bc49" providerId="LiveId" clId="{5BFD0CF8-C4B6-4E03-91F7-819F5E93D0BE}" dt="2023-01-08T10:24:18.606" v="2207" actId="20577"/>
          <ac:spMkLst>
            <pc:docMk/>
            <pc:sldMk cId="0" sldId="477"/>
            <ac:spMk id="98307" creationId="{5A162D8E-B6ED-4B2B-9A07-224FAD86B47C}"/>
          </ac:spMkLst>
        </pc:spChg>
      </pc:sldChg>
      <pc:sldChg chg="modSp mod">
        <pc:chgData name="virginie Hugues" userId="f5ff6c274e13bc49" providerId="LiveId" clId="{5BFD0CF8-C4B6-4E03-91F7-819F5E93D0BE}" dt="2023-01-12T07:56:32.157" v="2351" actId="122"/>
        <pc:sldMkLst>
          <pc:docMk/>
          <pc:sldMk cId="0" sldId="478"/>
        </pc:sldMkLst>
        <pc:spChg chg="mod">
          <ac:chgData name="virginie Hugues" userId="f5ff6c274e13bc49" providerId="LiveId" clId="{5BFD0CF8-C4B6-4E03-91F7-819F5E93D0BE}" dt="2023-01-12T07:56:32.157" v="2351" actId="122"/>
          <ac:spMkLst>
            <pc:docMk/>
            <pc:sldMk cId="0" sldId="478"/>
            <ac:spMk id="7" creationId="{BC656536-8B73-C6D1-DFEF-A0015BCA1619}"/>
          </ac:spMkLst>
        </pc:spChg>
      </pc:sldChg>
      <pc:sldChg chg="modSp mod">
        <pc:chgData name="virginie Hugues" userId="f5ff6c274e13bc49" providerId="LiveId" clId="{5BFD0CF8-C4B6-4E03-91F7-819F5E93D0BE}" dt="2023-01-12T07:56:47.916" v="2352" actId="122"/>
        <pc:sldMkLst>
          <pc:docMk/>
          <pc:sldMk cId="0" sldId="479"/>
        </pc:sldMkLst>
        <pc:spChg chg="mod">
          <ac:chgData name="virginie Hugues" userId="f5ff6c274e13bc49" providerId="LiveId" clId="{5BFD0CF8-C4B6-4E03-91F7-819F5E93D0BE}" dt="2023-01-12T07:56:47.916" v="2352" actId="122"/>
          <ac:spMkLst>
            <pc:docMk/>
            <pc:sldMk cId="0" sldId="479"/>
            <ac:spMk id="7" creationId="{BDD5FEDD-147E-8E28-55E5-581E255DB097}"/>
          </ac:spMkLst>
        </pc:spChg>
      </pc:sldChg>
      <pc:sldChg chg="addSp delSp modSp mod">
        <pc:chgData name="virginie Hugues" userId="f5ff6c274e13bc49" providerId="LiveId" clId="{5BFD0CF8-C4B6-4E03-91F7-819F5E93D0BE}" dt="2023-01-08T10:28:14.497" v="2225"/>
        <pc:sldMkLst>
          <pc:docMk/>
          <pc:sldMk cId="0" sldId="481"/>
        </pc:sldMkLst>
        <pc:spChg chg="mod topLvl">
          <ac:chgData name="virginie Hugues" userId="f5ff6c274e13bc49" providerId="LiveId" clId="{5BFD0CF8-C4B6-4E03-91F7-819F5E93D0BE}" dt="2023-01-07T15:11:40.725" v="916" actId="164"/>
          <ac:spMkLst>
            <pc:docMk/>
            <pc:sldMk cId="0" sldId="481"/>
            <ac:spMk id="33" creationId="{C2BAE476-C58A-4AC2-800F-3EA4AA826201}"/>
          </ac:spMkLst>
        </pc:spChg>
        <pc:spChg chg="mod ord topLvl">
          <ac:chgData name="virginie Hugues" userId="f5ff6c274e13bc49" providerId="LiveId" clId="{5BFD0CF8-C4B6-4E03-91F7-819F5E93D0BE}" dt="2023-01-07T15:12:02.458" v="920" actId="962"/>
          <ac:spMkLst>
            <pc:docMk/>
            <pc:sldMk cId="0" sldId="481"/>
            <ac:spMk id="34" creationId="{FCA3A3B6-2688-4987-BAF3-1DD9C3CB298D}"/>
          </ac:spMkLst>
        </pc:spChg>
        <pc:spChg chg="mod ord topLvl">
          <ac:chgData name="virginie Hugues" userId="f5ff6c274e13bc49" providerId="LiveId" clId="{5BFD0CF8-C4B6-4E03-91F7-819F5E93D0BE}" dt="2023-01-07T15:12:17.619" v="1010" actId="962"/>
          <ac:spMkLst>
            <pc:docMk/>
            <pc:sldMk cId="0" sldId="481"/>
            <ac:spMk id="37" creationId="{2BC71589-AD3D-4920-9F2E-D69BCF1CBD61}"/>
          </ac:spMkLst>
        </pc:spChg>
        <pc:spChg chg="mod">
          <ac:chgData name="virginie Hugues" userId="f5ff6c274e13bc49" providerId="LiveId" clId="{5BFD0CF8-C4B6-4E03-91F7-819F5E93D0BE}" dt="2023-01-08T10:28:14.497" v="2225"/>
          <ac:spMkLst>
            <pc:docMk/>
            <pc:sldMk cId="0" sldId="481"/>
            <ac:spMk id="141314" creationId="{FD59F61E-E9F7-4BD4-94AC-31A2D6CF9D55}"/>
          </ac:spMkLst>
        </pc:spChg>
        <pc:spChg chg="mod">
          <ac:chgData name="virginie Hugues" userId="f5ff6c274e13bc49" providerId="LiveId" clId="{5BFD0CF8-C4B6-4E03-91F7-819F5E93D0BE}" dt="2023-01-07T15:10:56.961" v="913" actId="3626"/>
          <ac:spMkLst>
            <pc:docMk/>
            <pc:sldMk cId="0" sldId="481"/>
            <ac:spMk id="141315" creationId="{7B8FD18D-179A-4BCA-9D13-F56E1A359702}"/>
          </ac:spMkLst>
        </pc:spChg>
        <pc:spChg chg="del mod">
          <ac:chgData name="virginie Hugues" userId="f5ff6c274e13bc49" providerId="LiveId" clId="{5BFD0CF8-C4B6-4E03-91F7-819F5E93D0BE}" dt="2023-01-07T15:09:56.956" v="751" actId="478"/>
          <ac:spMkLst>
            <pc:docMk/>
            <pc:sldMk cId="0" sldId="481"/>
            <ac:spMk id="141323" creationId="{F300C91D-6AAA-48CA-9854-9386FF6B6235}"/>
          </ac:spMkLst>
        </pc:spChg>
        <pc:spChg chg="del mod topLvl">
          <ac:chgData name="virginie Hugues" userId="f5ff6c274e13bc49" providerId="LiveId" clId="{5BFD0CF8-C4B6-4E03-91F7-819F5E93D0BE}" dt="2023-01-07T10:43:02.302" v="709" actId="478"/>
          <ac:spMkLst>
            <pc:docMk/>
            <pc:sldMk cId="0" sldId="481"/>
            <ac:spMk id="141326" creationId="{B0807B96-D5B5-43E5-BDD3-D7FC91F07EA0}"/>
          </ac:spMkLst>
        </pc:spChg>
        <pc:spChg chg="del mod topLvl">
          <ac:chgData name="virginie Hugues" userId="f5ff6c274e13bc49" providerId="LiveId" clId="{5BFD0CF8-C4B6-4E03-91F7-819F5E93D0BE}" dt="2023-01-07T10:43:03.350" v="710" actId="478"/>
          <ac:spMkLst>
            <pc:docMk/>
            <pc:sldMk cId="0" sldId="481"/>
            <ac:spMk id="141327" creationId="{04B14BD2-2DB6-4763-9C2F-9A055452678E}"/>
          </ac:spMkLst>
        </pc:spChg>
        <pc:spChg chg="mod topLvl">
          <ac:chgData name="virginie Hugues" userId="f5ff6c274e13bc49" providerId="LiveId" clId="{5BFD0CF8-C4B6-4E03-91F7-819F5E93D0BE}" dt="2023-01-07T15:11:40.725" v="916" actId="164"/>
          <ac:spMkLst>
            <pc:docMk/>
            <pc:sldMk cId="0" sldId="481"/>
            <ac:spMk id="141330" creationId="{295ED95A-011E-4B71-BA9B-C9A5CB168E14}"/>
          </ac:spMkLst>
        </pc:spChg>
        <pc:spChg chg="mod topLvl">
          <ac:chgData name="virginie Hugues" userId="f5ff6c274e13bc49" providerId="LiveId" clId="{5BFD0CF8-C4B6-4E03-91F7-819F5E93D0BE}" dt="2023-01-07T15:11:40.725" v="916" actId="164"/>
          <ac:spMkLst>
            <pc:docMk/>
            <pc:sldMk cId="0" sldId="481"/>
            <ac:spMk id="141331" creationId="{722FEFC4-8ACD-42A8-B360-586A4AB37DF2}"/>
          </ac:spMkLst>
        </pc:spChg>
        <pc:grpChg chg="add mod">
          <ac:chgData name="virginie Hugues" userId="f5ff6c274e13bc49" providerId="LiveId" clId="{5BFD0CF8-C4B6-4E03-91F7-819F5E93D0BE}" dt="2023-01-07T10:43:53.080" v="742" actId="164"/>
          <ac:grpSpMkLst>
            <pc:docMk/>
            <pc:sldMk cId="0" sldId="481"/>
            <ac:grpSpMk id="2" creationId="{DC8F513F-8389-1559-ABE4-18C61D8B419A}"/>
          </ac:grpSpMkLst>
        </pc:grpChg>
        <pc:grpChg chg="add del mod">
          <ac:chgData name="virginie Hugues" userId="f5ff6c274e13bc49" providerId="LiveId" clId="{5BFD0CF8-C4B6-4E03-91F7-819F5E93D0BE}" dt="2023-01-07T15:11:23.559" v="915" actId="165"/>
          <ac:grpSpMkLst>
            <pc:docMk/>
            <pc:sldMk cId="0" sldId="481"/>
            <ac:grpSpMk id="3" creationId="{368FDA03-7E16-810F-BD79-C243669C36D3}"/>
          </ac:grpSpMkLst>
        </pc:grpChg>
        <pc:grpChg chg="add mod">
          <ac:chgData name="virginie Hugues" userId="f5ff6c274e13bc49" providerId="LiveId" clId="{5BFD0CF8-C4B6-4E03-91F7-819F5E93D0BE}" dt="2023-01-07T10:43:53.080" v="742" actId="164"/>
          <ac:grpSpMkLst>
            <pc:docMk/>
            <pc:sldMk cId="0" sldId="481"/>
            <ac:grpSpMk id="4" creationId="{5C91F52F-E485-3F1D-41E4-0F2F72ABC6C3}"/>
          </ac:grpSpMkLst>
        </pc:grpChg>
        <pc:grpChg chg="add mod">
          <ac:chgData name="virginie Hugues" userId="f5ff6c274e13bc49" providerId="LiveId" clId="{5BFD0CF8-C4B6-4E03-91F7-819F5E93D0BE}" dt="2023-01-07T10:43:58.849" v="747"/>
          <ac:grpSpMkLst>
            <pc:docMk/>
            <pc:sldMk cId="0" sldId="481"/>
            <ac:grpSpMk id="5" creationId="{7BF15142-FF9C-B6CB-8770-3B035BE0CADE}"/>
          </ac:grpSpMkLst>
        </pc:grpChg>
        <pc:grpChg chg="add mod">
          <ac:chgData name="virginie Hugues" userId="f5ff6c274e13bc49" providerId="LiveId" clId="{5BFD0CF8-C4B6-4E03-91F7-819F5E93D0BE}" dt="2023-01-07T15:11:47.309" v="918" actId="962"/>
          <ac:grpSpMkLst>
            <pc:docMk/>
            <pc:sldMk cId="0" sldId="481"/>
            <ac:grpSpMk id="6" creationId="{F830E083-7DE2-E026-2609-3A44AAD17752}"/>
          </ac:grpSpMkLst>
        </pc:grpChg>
        <pc:grpChg chg="del">
          <ac:chgData name="virginie Hugues" userId="f5ff6c274e13bc49" providerId="LiveId" clId="{5BFD0CF8-C4B6-4E03-91F7-819F5E93D0BE}" dt="2023-01-07T10:42:48.614" v="707" actId="165"/>
          <ac:grpSpMkLst>
            <pc:docMk/>
            <pc:sldMk cId="0" sldId="481"/>
            <ac:grpSpMk id="141322" creationId="{11D13E4E-9BF0-4345-B2B3-E3B609386920}"/>
          </ac:grpSpMkLst>
        </pc:grpChg>
        <pc:picChg chg="mod">
          <ac:chgData name="virginie Hugues" userId="f5ff6c274e13bc49" providerId="LiveId" clId="{5BFD0CF8-C4B6-4E03-91F7-819F5E93D0BE}" dt="2023-01-07T10:42:30.691" v="706" actId="164"/>
          <ac:picMkLst>
            <pc:docMk/>
            <pc:sldMk cId="0" sldId="481"/>
            <ac:picMk id="141316" creationId="{2B5FDA57-32C6-4556-AC4F-94EE7B74F4EF}"/>
          </ac:picMkLst>
        </pc:picChg>
        <pc:picChg chg="mod">
          <ac:chgData name="virginie Hugues" userId="f5ff6c274e13bc49" providerId="LiveId" clId="{5BFD0CF8-C4B6-4E03-91F7-819F5E93D0BE}" dt="2023-01-07T15:18:07.425" v="1289" actId="962"/>
          <ac:picMkLst>
            <pc:docMk/>
            <pc:sldMk cId="0" sldId="481"/>
            <ac:picMk id="141318" creationId="{17873A8D-C5A7-474B-8559-BBC0FC81CA37}"/>
          </ac:picMkLst>
        </pc:picChg>
        <pc:picChg chg="mod">
          <ac:chgData name="virginie Hugues" userId="f5ff6c274e13bc49" providerId="LiveId" clId="{5BFD0CF8-C4B6-4E03-91F7-819F5E93D0BE}" dt="2023-01-07T10:42:30.691" v="706" actId="164"/>
          <ac:picMkLst>
            <pc:docMk/>
            <pc:sldMk cId="0" sldId="481"/>
            <ac:picMk id="141319" creationId="{1BAB9E82-EAC0-40FD-9AAB-946BE8F1802C}"/>
          </ac:picMkLst>
        </pc:picChg>
        <pc:picChg chg="mod">
          <ac:chgData name="virginie Hugues" userId="f5ff6c274e13bc49" providerId="LiveId" clId="{5BFD0CF8-C4B6-4E03-91F7-819F5E93D0BE}" dt="2023-01-07T10:42:30.691" v="706" actId="164"/>
          <ac:picMkLst>
            <pc:docMk/>
            <pc:sldMk cId="0" sldId="481"/>
            <ac:picMk id="141320" creationId="{D74E1B29-00A0-46CE-A74A-04827E488CD8}"/>
          </ac:picMkLst>
        </pc:picChg>
        <pc:picChg chg="mod">
          <ac:chgData name="virginie Hugues" userId="f5ff6c274e13bc49" providerId="LiveId" clId="{5BFD0CF8-C4B6-4E03-91F7-819F5E93D0BE}" dt="2023-01-07T10:42:30.691" v="706" actId="164"/>
          <ac:picMkLst>
            <pc:docMk/>
            <pc:sldMk cId="0" sldId="481"/>
            <ac:picMk id="141321" creationId="{3C0480B8-B2B0-4939-9CB3-863725C70363}"/>
          </ac:picMkLst>
        </pc:picChg>
        <pc:picChg chg="mod">
          <ac:chgData name="virginie Hugues" userId="f5ff6c274e13bc49" providerId="LiveId" clId="{5BFD0CF8-C4B6-4E03-91F7-819F5E93D0BE}" dt="2023-01-07T10:43:43.328" v="741" actId="164"/>
          <ac:picMkLst>
            <pc:docMk/>
            <pc:sldMk cId="0" sldId="481"/>
            <ac:picMk id="141324" creationId="{4191D2B5-4A92-4233-8613-E16B4EB3266B}"/>
          </ac:picMkLst>
        </pc:picChg>
        <pc:picChg chg="mod">
          <ac:chgData name="virginie Hugues" userId="f5ff6c274e13bc49" providerId="LiveId" clId="{5BFD0CF8-C4B6-4E03-91F7-819F5E93D0BE}" dt="2023-01-07T10:43:43.328" v="741" actId="164"/>
          <ac:picMkLst>
            <pc:docMk/>
            <pc:sldMk cId="0" sldId="481"/>
            <ac:picMk id="141325" creationId="{F316C444-D052-467C-AD2A-7F755A563BE1}"/>
          </ac:picMkLst>
        </pc:picChg>
        <pc:picChg chg="mod topLvl">
          <ac:chgData name="virginie Hugues" userId="f5ff6c274e13bc49" providerId="LiveId" clId="{5BFD0CF8-C4B6-4E03-91F7-819F5E93D0BE}" dt="2023-01-07T15:11:40.725" v="916" actId="164"/>
          <ac:picMkLst>
            <pc:docMk/>
            <pc:sldMk cId="0" sldId="481"/>
            <ac:picMk id="141333" creationId="{C9E9A4F1-C240-4F73-805B-66964977E84F}"/>
          </ac:picMkLst>
        </pc:picChg>
      </pc:sldChg>
      <pc:sldChg chg="addSp delSp modSp mod">
        <pc:chgData name="virginie Hugues" userId="f5ff6c274e13bc49" providerId="LiveId" clId="{5BFD0CF8-C4B6-4E03-91F7-819F5E93D0BE}" dt="2023-01-08T10:18:38.064" v="2140" actId="962"/>
        <pc:sldMkLst>
          <pc:docMk/>
          <pc:sldMk cId="0" sldId="482"/>
        </pc:sldMkLst>
        <pc:spChg chg="mod topLvl">
          <ac:chgData name="virginie Hugues" userId="f5ff6c274e13bc49" providerId="LiveId" clId="{5BFD0CF8-C4B6-4E03-91F7-819F5E93D0BE}" dt="2023-01-07T15:22:46.395" v="1305" actId="164"/>
          <ac:spMkLst>
            <pc:docMk/>
            <pc:sldMk cId="0" sldId="482"/>
            <ac:spMk id="23" creationId="{2545AFB3-1BAC-46FC-9890-B9944299E8B3}"/>
          </ac:spMkLst>
        </pc:spChg>
        <pc:spChg chg="mod topLvl">
          <ac:chgData name="virginie Hugues" userId="f5ff6c274e13bc49" providerId="LiveId" clId="{5BFD0CF8-C4B6-4E03-91F7-819F5E93D0BE}" dt="2023-01-07T15:24:04.168" v="1410" actId="962"/>
          <ac:spMkLst>
            <pc:docMk/>
            <pc:sldMk cId="0" sldId="482"/>
            <ac:spMk id="24" creationId="{F648644A-0125-427C-8B6D-D6F786AFFB31}"/>
          </ac:spMkLst>
        </pc:spChg>
        <pc:spChg chg="mod topLvl">
          <ac:chgData name="virginie Hugues" userId="f5ff6c274e13bc49" providerId="LiveId" clId="{5BFD0CF8-C4B6-4E03-91F7-819F5E93D0BE}" dt="2023-01-07T15:24:14.859" v="1496" actId="962"/>
          <ac:spMkLst>
            <pc:docMk/>
            <pc:sldMk cId="0" sldId="482"/>
            <ac:spMk id="27" creationId="{7C151E8B-98BC-4CB6-9038-3250CB4C16BF}"/>
          </ac:spMkLst>
        </pc:spChg>
        <pc:spChg chg="mod">
          <ac:chgData name="virginie Hugues" userId="f5ff6c274e13bc49" providerId="LiveId" clId="{5BFD0CF8-C4B6-4E03-91F7-819F5E93D0BE}" dt="2023-01-07T15:24:33.609" v="1497"/>
          <ac:spMkLst>
            <pc:docMk/>
            <pc:sldMk cId="0" sldId="482"/>
            <ac:spMk id="144386" creationId="{0DC6F155-4C72-4F0D-9692-36019689E93B}"/>
          </ac:spMkLst>
        </pc:spChg>
        <pc:spChg chg="mod">
          <ac:chgData name="virginie Hugues" userId="f5ff6c274e13bc49" providerId="LiveId" clId="{5BFD0CF8-C4B6-4E03-91F7-819F5E93D0BE}" dt="2023-01-07T15:22:46.395" v="1305" actId="164"/>
          <ac:spMkLst>
            <pc:docMk/>
            <pc:sldMk cId="0" sldId="482"/>
            <ac:spMk id="144390" creationId="{8242FFB6-0D8B-4CD9-ABFD-4888B920F3FD}"/>
          </ac:spMkLst>
        </pc:spChg>
        <pc:spChg chg="mod">
          <ac:chgData name="virginie Hugues" userId="f5ff6c274e13bc49" providerId="LiveId" clId="{5BFD0CF8-C4B6-4E03-91F7-819F5E93D0BE}" dt="2023-01-07T15:20:54.798" v="1299" actId="164"/>
          <ac:spMkLst>
            <pc:docMk/>
            <pc:sldMk cId="0" sldId="482"/>
            <ac:spMk id="144392" creationId="{E03616B2-DBCD-4CD2-9461-C03BFB7A0B2E}"/>
          </ac:spMkLst>
        </pc:spChg>
        <pc:spChg chg="del mod topLvl">
          <ac:chgData name="virginie Hugues" userId="f5ff6c274e13bc49" providerId="LiveId" clId="{5BFD0CF8-C4B6-4E03-91F7-819F5E93D0BE}" dt="2023-01-07T15:23:02.030" v="1307" actId="478"/>
          <ac:spMkLst>
            <pc:docMk/>
            <pc:sldMk cId="0" sldId="482"/>
            <ac:spMk id="144393" creationId="{28E84BD4-2CD6-4304-9A04-B7F71AA12A4F}"/>
          </ac:spMkLst>
        </pc:spChg>
        <pc:spChg chg="del mod topLvl">
          <ac:chgData name="virginie Hugues" userId="f5ff6c274e13bc49" providerId="LiveId" clId="{5BFD0CF8-C4B6-4E03-91F7-819F5E93D0BE}" dt="2023-01-07T15:23:03.392" v="1308" actId="478"/>
          <ac:spMkLst>
            <pc:docMk/>
            <pc:sldMk cId="0" sldId="482"/>
            <ac:spMk id="144394" creationId="{59510205-75A5-44B2-81B8-C622CE1A36C8}"/>
          </ac:spMkLst>
        </pc:spChg>
        <pc:spChg chg="mod topLvl">
          <ac:chgData name="virginie Hugues" userId="f5ff6c274e13bc49" providerId="LiveId" clId="{5BFD0CF8-C4B6-4E03-91F7-819F5E93D0BE}" dt="2023-01-07T15:22:46.395" v="1305" actId="164"/>
          <ac:spMkLst>
            <pc:docMk/>
            <pc:sldMk cId="0" sldId="482"/>
            <ac:spMk id="144397" creationId="{30560116-43AE-44FB-B35B-08B27D853FFC}"/>
          </ac:spMkLst>
        </pc:spChg>
        <pc:grpChg chg="add mod">
          <ac:chgData name="virginie Hugues" userId="f5ff6c274e13bc49" providerId="LiveId" clId="{5BFD0CF8-C4B6-4E03-91F7-819F5E93D0BE}" dt="2023-01-07T15:23:06.597" v="1313"/>
          <ac:grpSpMkLst>
            <pc:docMk/>
            <pc:sldMk cId="0" sldId="482"/>
            <ac:grpSpMk id="2" creationId="{CA622FAB-C731-DE21-1D44-FEC53F56E9CF}"/>
          </ac:grpSpMkLst>
        </pc:grpChg>
        <pc:grpChg chg="add mod">
          <ac:chgData name="virginie Hugues" userId="f5ff6c274e13bc49" providerId="LiveId" clId="{5BFD0CF8-C4B6-4E03-91F7-819F5E93D0BE}" dt="2023-01-08T10:18:38.064" v="2140" actId="962"/>
          <ac:grpSpMkLst>
            <pc:docMk/>
            <pc:sldMk cId="0" sldId="482"/>
            <ac:grpSpMk id="3" creationId="{75189BE6-89DC-FBD4-367A-3E97E3B4CFB7}"/>
          </ac:grpSpMkLst>
        </pc:grpChg>
        <pc:grpChg chg="del">
          <ac:chgData name="virginie Hugues" userId="f5ff6c274e13bc49" providerId="LiveId" clId="{5BFD0CF8-C4B6-4E03-91F7-819F5E93D0BE}" dt="2023-01-07T15:22:38.417" v="1304" actId="165"/>
          <ac:grpSpMkLst>
            <pc:docMk/>
            <pc:sldMk cId="0" sldId="482"/>
            <ac:grpSpMk id="144389" creationId="{0D175140-744D-478D-970B-1416553BDC8B}"/>
          </ac:grpSpMkLst>
        </pc:grpChg>
        <pc:picChg chg="mod">
          <ac:chgData name="virginie Hugues" userId="f5ff6c274e13bc49" providerId="LiveId" clId="{5BFD0CF8-C4B6-4E03-91F7-819F5E93D0BE}" dt="2023-01-07T15:20:54.798" v="1299" actId="164"/>
          <ac:picMkLst>
            <pc:docMk/>
            <pc:sldMk cId="0" sldId="482"/>
            <ac:picMk id="144387" creationId="{2B1280DD-3AD2-42D9-9B2C-9E379DCE4AD0}"/>
          </ac:picMkLst>
        </pc:picChg>
        <pc:picChg chg="mod">
          <ac:chgData name="virginie Hugues" userId="f5ff6c274e13bc49" providerId="LiveId" clId="{5BFD0CF8-C4B6-4E03-91F7-819F5E93D0BE}" dt="2023-01-07T15:23:08.248" v="1314"/>
          <ac:picMkLst>
            <pc:docMk/>
            <pc:sldMk cId="0" sldId="482"/>
            <ac:picMk id="144388" creationId="{00E38DAE-584C-4C3A-B4EC-1AC789B1EA35}"/>
          </ac:picMkLst>
        </pc:picChg>
        <pc:picChg chg="mod topLvl">
          <ac:chgData name="virginie Hugues" userId="f5ff6c274e13bc49" providerId="LiveId" clId="{5BFD0CF8-C4B6-4E03-91F7-819F5E93D0BE}" dt="2023-01-07T15:22:46.395" v="1305" actId="164"/>
          <ac:picMkLst>
            <pc:docMk/>
            <pc:sldMk cId="0" sldId="482"/>
            <ac:picMk id="144399" creationId="{52B2DCF6-C2B1-4904-B557-3F0247F6D0A8}"/>
          </ac:picMkLst>
        </pc:picChg>
      </pc:sldChg>
      <pc:sldChg chg="del">
        <pc:chgData name="virginie Hugues" userId="f5ff6c274e13bc49" providerId="LiveId" clId="{5BFD0CF8-C4B6-4E03-91F7-819F5E93D0BE}" dt="2023-01-08T10:16:03.646" v="2119" actId="47"/>
        <pc:sldMkLst>
          <pc:docMk/>
          <pc:sldMk cId="0" sldId="486"/>
        </pc:sldMkLst>
      </pc:sldChg>
      <pc:sldChg chg="del">
        <pc:chgData name="virginie Hugues" userId="f5ff6c274e13bc49" providerId="LiveId" clId="{5BFD0CF8-C4B6-4E03-91F7-819F5E93D0BE}" dt="2023-01-08T10:16:29.113" v="2121" actId="47"/>
        <pc:sldMkLst>
          <pc:docMk/>
          <pc:sldMk cId="0" sldId="498"/>
        </pc:sldMkLst>
      </pc:sldChg>
      <pc:sldChg chg="del">
        <pc:chgData name="virginie Hugues" userId="f5ff6c274e13bc49" providerId="LiveId" clId="{5BFD0CF8-C4B6-4E03-91F7-819F5E93D0BE}" dt="2023-01-08T10:16:29.113" v="2121" actId="47"/>
        <pc:sldMkLst>
          <pc:docMk/>
          <pc:sldMk cId="0" sldId="499"/>
        </pc:sldMkLst>
      </pc:sldChg>
      <pc:sldChg chg="del">
        <pc:chgData name="virginie Hugues" userId="f5ff6c274e13bc49" providerId="LiveId" clId="{5BFD0CF8-C4B6-4E03-91F7-819F5E93D0BE}" dt="2023-01-08T10:16:57.546" v="2123" actId="47"/>
        <pc:sldMkLst>
          <pc:docMk/>
          <pc:sldMk cId="0" sldId="500"/>
        </pc:sldMkLst>
      </pc:sldChg>
      <pc:sldChg chg="del">
        <pc:chgData name="virginie Hugues" userId="f5ff6c274e13bc49" providerId="LiveId" clId="{5BFD0CF8-C4B6-4E03-91F7-819F5E93D0BE}" dt="2023-01-08T10:16:58.943" v="2124" actId="47"/>
        <pc:sldMkLst>
          <pc:docMk/>
          <pc:sldMk cId="0" sldId="501"/>
        </pc:sldMkLst>
      </pc:sldChg>
      <pc:sldChg chg="del">
        <pc:chgData name="virginie Hugues" userId="f5ff6c274e13bc49" providerId="LiveId" clId="{5BFD0CF8-C4B6-4E03-91F7-819F5E93D0BE}" dt="2023-01-08T10:17:22.542" v="2126" actId="47"/>
        <pc:sldMkLst>
          <pc:docMk/>
          <pc:sldMk cId="0" sldId="502"/>
        </pc:sldMkLst>
      </pc:sldChg>
      <pc:sldChg chg="del">
        <pc:chgData name="virginie Hugues" userId="f5ff6c274e13bc49" providerId="LiveId" clId="{5BFD0CF8-C4B6-4E03-91F7-819F5E93D0BE}" dt="2023-01-08T10:17:23.649" v="2127" actId="47"/>
        <pc:sldMkLst>
          <pc:docMk/>
          <pc:sldMk cId="0" sldId="503"/>
        </pc:sldMkLst>
      </pc:sldChg>
      <pc:sldChg chg="del">
        <pc:chgData name="virginie Hugues" userId="f5ff6c274e13bc49" providerId="LiveId" clId="{5BFD0CF8-C4B6-4E03-91F7-819F5E93D0BE}" dt="2023-01-08T10:17:24.499" v="2128" actId="47"/>
        <pc:sldMkLst>
          <pc:docMk/>
          <pc:sldMk cId="0" sldId="504"/>
        </pc:sldMkLst>
      </pc:sldChg>
      <pc:sldChg chg="del">
        <pc:chgData name="virginie Hugues" userId="f5ff6c274e13bc49" providerId="LiveId" clId="{5BFD0CF8-C4B6-4E03-91F7-819F5E93D0BE}" dt="2023-01-08T10:17:45.812" v="2130" actId="47"/>
        <pc:sldMkLst>
          <pc:docMk/>
          <pc:sldMk cId="0" sldId="505"/>
        </pc:sldMkLst>
      </pc:sldChg>
      <pc:sldChg chg="del">
        <pc:chgData name="virginie Hugues" userId="f5ff6c274e13bc49" providerId="LiveId" clId="{5BFD0CF8-C4B6-4E03-91F7-819F5E93D0BE}" dt="2023-01-08T10:17:46.807" v="2131" actId="47"/>
        <pc:sldMkLst>
          <pc:docMk/>
          <pc:sldMk cId="0" sldId="506"/>
        </pc:sldMkLst>
      </pc:sldChg>
      <pc:sldChg chg="del">
        <pc:chgData name="virginie Hugues" userId="f5ff6c274e13bc49" providerId="LiveId" clId="{5BFD0CF8-C4B6-4E03-91F7-819F5E93D0BE}" dt="2023-01-08T10:17:47.474" v="2132" actId="47"/>
        <pc:sldMkLst>
          <pc:docMk/>
          <pc:sldMk cId="0" sldId="507"/>
        </pc:sldMkLst>
      </pc:sldChg>
      <pc:sldChg chg="del">
        <pc:chgData name="virginie Hugues" userId="f5ff6c274e13bc49" providerId="LiveId" clId="{5BFD0CF8-C4B6-4E03-91F7-819F5E93D0BE}" dt="2023-01-08T10:18:12.950" v="2134" actId="47"/>
        <pc:sldMkLst>
          <pc:docMk/>
          <pc:sldMk cId="0" sldId="508"/>
        </pc:sldMkLst>
      </pc:sldChg>
      <pc:sldChg chg="del">
        <pc:chgData name="virginie Hugues" userId="f5ff6c274e13bc49" providerId="LiveId" clId="{5BFD0CF8-C4B6-4E03-91F7-819F5E93D0BE}" dt="2023-01-08T10:18:13.877" v="2135" actId="47"/>
        <pc:sldMkLst>
          <pc:docMk/>
          <pc:sldMk cId="0" sldId="509"/>
        </pc:sldMkLst>
      </pc:sldChg>
      <pc:sldChg chg="del">
        <pc:chgData name="virginie Hugues" userId="f5ff6c274e13bc49" providerId="LiveId" clId="{5BFD0CF8-C4B6-4E03-91F7-819F5E93D0BE}" dt="2023-01-08T10:18:14.497" v="2136" actId="47"/>
        <pc:sldMkLst>
          <pc:docMk/>
          <pc:sldMk cId="0" sldId="510"/>
        </pc:sldMkLst>
      </pc:sldChg>
      <pc:sldChg chg="del">
        <pc:chgData name="virginie Hugues" userId="f5ff6c274e13bc49" providerId="LiveId" clId="{5BFD0CF8-C4B6-4E03-91F7-819F5E93D0BE}" dt="2023-01-08T10:18:15.902" v="2137" actId="47"/>
        <pc:sldMkLst>
          <pc:docMk/>
          <pc:sldMk cId="0" sldId="511"/>
        </pc:sldMkLst>
      </pc:sldChg>
      <pc:sldChg chg="del">
        <pc:chgData name="virginie Hugues" userId="f5ff6c274e13bc49" providerId="LiveId" clId="{5BFD0CF8-C4B6-4E03-91F7-819F5E93D0BE}" dt="2023-01-08T10:18:16.833" v="2138" actId="47"/>
        <pc:sldMkLst>
          <pc:docMk/>
          <pc:sldMk cId="0" sldId="512"/>
        </pc:sldMkLst>
      </pc:sldChg>
      <pc:sldChg chg="addSp delSp modSp mod">
        <pc:chgData name="virginie Hugues" userId="f5ff6c274e13bc49" providerId="LiveId" clId="{5BFD0CF8-C4B6-4E03-91F7-819F5E93D0BE}" dt="2023-01-08T10:29:23.762" v="2240"/>
        <pc:sldMkLst>
          <pc:docMk/>
          <pc:sldMk cId="1530973614" sldId="513"/>
        </pc:sldMkLst>
        <pc:spChg chg="mod">
          <ac:chgData name="virginie Hugues" userId="f5ff6c274e13bc49" providerId="LiveId" clId="{5BFD0CF8-C4B6-4E03-91F7-819F5E93D0BE}" dt="2023-01-08T10:29:23.762" v="2240"/>
          <ac:spMkLst>
            <pc:docMk/>
            <pc:sldMk cId="1530973614" sldId="513"/>
            <ac:spMk id="3" creationId="{DE09C1D0-4744-4030-8E75-7358BE7651D7}"/>
          </ac:spMkLst>
        </pc:spChg>
        <pc:spChg chg="mod topLvl">
          <ac:chgData name="virginie Hugues" userId="f5ff6c274e13bc49" providerId="LiveId" clId="{5BFD0CF8-C4B6-4E03-91F7-819F5E93D0BE}" dt="2023-01-07T15:45:44.058" v="1712" actId="164"/>
          <ac:spMkLst>
            <pc:docMk/>
            <pc:sldMk cId="1530973614" sldId="513"/>
            <ac:spMk id="21" creationId="{D9999C4B-9206-48B3-9509-91ED03C31C4C}"/>
          </ac:spMkLst>
        </pc:spChg>
        <pc:spChg chg="mod topLvl">
          <ac:chgData name="virginie Hugues" userId="f5ff6c274e13bc49" providerId="LiveId" clId="{5BFD0CF8-C4B6-4E03-91F7-819F5E93D0BE}" dt="2023-01-07T15:47:19.917" v="1743" actId="962"/>
          <ac:spMkLst>
            <pc:docMk/>
            <pc:sldMk cId="1530973614" sldId="513"/>
            <ac:spMk id="22" creationId="{7C89C316-2D2E-4ADD-A77B-C7159445E2E6}"/>
          </ac:spMkLst>
        </pc:spChg>
        <pc:spChg chg="mod topLvl">
          <ac:chgData name="virginie Hugues" userId="f5ff6c274e13bc49" providerId="LiveId" clId="{5BFD0CF8-C4B6-4E03-91F7-819F5E93D0BE}" dt="2023-01-07T15:47:32.351" v="1829" actId="962"/>
          <ac:spMkLst>
            <pc:docMk/>
            <pc:sldMk cId="1530973614" sldId="513"/>
            <ac:spMk id="25" creationId="{C4DEFEAB-B14C-49A0-B835-07BD52809144}"/>
          </ac:spMkLst>
        </pc:spChg>
        <pc:spChg chg="mod">
          <ac:chgData name="virginie Hugues" userId="f5ff6c274e13bc49" providerId="LiveId" clId="{5BFD0CF8-C4B6-4E03-91F7-819F5E93D0BE}" dt="2023-01-07T15:45:44.058" v="1712" actId="164"/>
          <ac:spMkLst>
            <pc:docMk/>
            <pc:sldMk cId="1530973614" sldId="513"/>
            <ac:spMk id="38970" creationId="{98B28794-6C92-4C55-96B1-4AB22BD8F857}"/>
          </ac:spMkLst>
        </pc:spChg>
        <pc:spChg chg="del mod topLvl">
          <ac:chgData name="virginie Hugues" userId="f5ff6c274e13bc49" providerId="LiveId" clId="{5BFD0CF8-C4B6-4E03-91F7-819F5E93D0BE}" dt="2023-01-07T15:45:50.475" v="1713" actId="478"/>
          <ac:spMkLst>
            <pc:docMk/>
            <pc:sldMk cId="1530973614" sldId="513"/>
            <ac:spMk id="38971" creationId="{35453F46-9001-4B62-8224-B917BF0382CB}"/>
          </ac:spMkLst>
        </pc:spChg>
        <pc:spChg chg="del mod topLvl">
          <ac:chgData name="virginie Hugues" userId="f5ff6c274e13bc49" providerId="LiveId" clId="{5BFD0CF8-C4B6-4E03-91F7-819F5E93D0BE}" dt="2023-01-07T15:45:51.803" v="1714" actId="478"/>
          <ac:spMkLst>
            <pc:docMk/>
            <pc:sldMk cId="1530973614" sldId="513"/>
            <ac:spMk id="38972" creationId="{6A6B3A77-0AF9-445A-853F-C4746F289AEA}"/>
          </ac:spMkLst>
        </pc:spChg>
        <pc:spChg chg="mod topLvl">
          <ac:chgData name="virginie Hugues" userId="f5ff6c274e13bc49" providerId="LiveId" clId="{5BFD0CF8-C4B6-4E03-91F7-819F5E93D0BE}" dt="2023-01-07T15:45:44.058" v="1712" actId="164"/>
          <ac:spMkLst>
            <pc:docMk/>
            <pc:sldMk cId="1530973614" sldId="513"/>
            <ac:spMk id="38975" creationId="{0E95AFE1-4618-42AB-84C3-39CC5768317A}"/>
          </ac:spMkLst>
        </pc:spChg>
        <pc:grpChg chg="add mod">
          <ac:chgData name="virginie Hugues" userId="f5ff6c274e13bc49" providerId="LiveId" clId="{5BFD0CF8-C4B6-4E03-91F7-819F5E93D0BE}" dt="2023-01-07T15:46:34.036" v="1737" actId="962"/>
          <ac:grpSpMkLst>
            <pc:docMk/>
            <pc:sldMk cId="1530973614" sldId="513"/>
            <ac:grpSpMk id="5" creationId="{DE722E24-7077-5F78-5107-3C37F05716E1}"/>
          </ac:grpSpMkLst>
        </pc:grpChg>
        <pc:grpChg chg="add mod">
          <ac:chgData name="virginie Hugues" userId="f5ff6c274e13bc49" providerId="LiveId" clId="{5BFD0CF8-C4B6-4E03-91F7-819F5E93D0BE}" dt="2023-01-07T15:46:28.317" v="1734"/>
          <ac:grpSpMkLst>
            <pc:docMk/>
            <pc:sldMk cId="1530973614" sldId="513"/>
            <ac:grpSpMk id="6" creationId="{80FDD833-2EEC-9A0E-86EB-7A6680C25D2B}"/>
          </ac:grpSpMkLst>
        </pc:grpChg>
        <pc:grpChg chg="del">
          <ac:chgData name="virginie Hugues" userId="f5ff6c274e13bc49" providerId="LiveId" clId="{5BFD0CF8-C4B6-4E03-91F7-819F5E93D0BE}" dt="2023-01-07T15:45:31.234" v="1711" actId="165"/>
          <ac:grpSpMkLst>
            <pc:docMk/>
            <pc:sldMk cId="1530973614" sldId="513"/>
            <ac:grpSpMk id="38915" creationId="{3CAB3AA6-A8AF-4EB6-8A9A-1B4501E66F40}"/>
          </ac:grpSpMkLst>
        </pc:grpChg>
        <pc:graphicFrameChg chg="del modGraphic">
          <ac:chgData name="virginie Hugues" userId="f5ff6c274e13bc49" providerId="LiveId" clId="{5BFD0CF8-C4B6-4E03-91F7-819F5E93D0BE}" dt="2023-01-07T15:45:11.860" v="1707" actId="478"/>
          <ac:graphicFrameMkLst>
            <pc:docMk/>
            <pc:sldMk cId="1530973614" sldId="513"/>
            <ac:graphicFrameMk id="2" creationId="{BDE6F4AF-DC4E-4B62-AE71-9E8512112E12}"/>
          </ac:graphicFrameMkLst>
        </pc:graphicFrameChg>
        <pc:graphicFrameChg chg="add mod ord">
          <ac:chgData name="virginie Hugues" userId="f5ff6c274e13bc49" providerId="LiveId" clId="{5BFD0CF8-C4B6-4E03-91F7-819F5E93D0BE}" dt="2023-01-07T15:46:23.515" v="1732"/>
          <ac:graphicFrameMkLst>
            <pc:docMk/>
            <pc:sldMk cId="1530973614" sldId="513"/>
            <ac:graphicFrameMk id="4" creationId="{670113E0-C009-570E-5DF3-FB70AE772C9F}"/>
          </ac:graphicFrameMkLst>
        </pc:graphicFrameChg>
        <pc:picChg chg="mod">
          <ac:chgData name="virginie Hugues" userId="f5ff6c274e13bc49" providerId="LiveId" clId="{5BFD0CF8-C4B6-4E03-91F7-819F5E93D0BE}" dt="2023-01-07T15:46:18.680" v="1729" actId="164"/>
          <ac:picMkLst>
            <pc:docMk/>
            <pc:sldMk cId="1530973614" sldId="513"/>
            <ac:picMk id="38966" creationId="{AF338718-6DC8-422F-901A-28A4F42E4D52}"/>
          </ac:picMkLst>
        </pc:picChg>
        <pc:picChg chg="mod">
          <ac:chgData name="virginie Hugues" userId="f5ff6c274e13bc49" providerId="LiveId" clId="{5BFD0CF8-C4B6-4E03-91F7-819F5E93D0BE}" dt="2023-01-07T15:46:18.680" v="1729" actId="164"/>
          <ac:picMkLst>
            <pc:docMk/>
            <pc:sldMk cId="1530973614" sldId="513"/>
            <ac:picMk id="38967" creationId="{C893B4BE-8733-48DC-8949-0DE916C5FC11}"/>
          </ac:picMkLst>
        </pc:picChg>
        <pc:picChg chg="mod">
          <ac:chgData name="virginie Hugues" userId="f5ff6c274e13bc49" providerId="LiveId" clId="{5BFD0CF8-C4B6-4E03-91F7-819F5E93D0BE}" dt="2023-01-07T15:46:18.680" v="1729" actId="164"/>
          <ac:picMkLst>
            <pc:docMk/>
            <pc:sldMk cId="1530973614" sldId="513"/>
            <ac:picMk id="38968" creationId="{5BC9D47E-5032-474D-AE85-3D5A5F200A76}"/>
          </ac:picMkLst>
        </pc:picChg>
        <pc:picChg chg="mod">
          <ac:chgData name="virginie Hugues" userId="f5ff6c274e13bc49" providerId="LiveId" clId="{5BFD0CF8-C4B6-4E03-91F7-819F5E93D0BE}" dt="2023-01-07T15:46:18.680" v="1729" actId="164"/>
          <ac:picMkLst>
            <pc:docMk/>
            <pc:sldMk cId="1530973614" sldId="513"/>
            <ac:picMk id="38969" creationId="{ACE0CA72-A74C-4EC7-88F5-87C8CF243B4B}"/>
          </ac:picMkLst>
        </pc:picChg>
        <pc:picChg chg="mod topLvl">
          <ac:chgData name="virginie Hugues" userId="f5ff6c274e13bc49" providerId="LiveId" clId="{5BFD0CF8-C4B6-4E03-91F7-819F5E93D0BE}" dt="2023-01-07T15:45:44.058" v="1712" actId="164"/>
          <ac:picMkLst>
            <pc:docMk/>
            <pc:sldMk cId="1530973614" sldId="513"/>
            <ac:picMk id="38977" creationId="{DF03B6FA-DA49-44C1-AEED-38F16E20C0D3}"/>
          </ac:picMkLst>
        </pc:picChg>
      </pc:sldChg>
      <pc:sldChg chg="addSp delSp modSp mod">
        <pc:chgData name="virginie Hugues" userId="f5ff6c274e13bc49" providerId="LiveId" clId="{5BFD0CF8-C4B6-4E03-91F7-819F5E93D0BE}" dt="2023-01-08T10:29:30.483" v="2242" actId="20577"/>
        <pc:sldMkLst>
          <pc:docMk/>
          <pc:sldMk cId="2383069396" sldId="514"/>
        </pc:sldMkLst>
        <pc:spChg chg="mod">
          <ac:chgData name="virginie Hugues" userId="f5ff6c274e13bc49" providerId="LiveId" clId="{5BFD0CF8-C4B6-4E03-91F7-819F5E93D0BE}" dt="2023-01-08T10:29:30.483" v="2242" actId="20577"/>
          <ac:spMkLst>
            <pc:docMk/>
            <pc:sldMk cId="2383069396" sldId="514"/>
            <ac:spMk id="3" creationId="{6C59CDCF-191F-4F5C-9AB5-166189021AD3}"/>
          </ac:spMkLst>
        </pc:spChg>
        <pc:spChg chg="mod topLvl">
          <ac:chgData name="virginie Hugues" userId="f5ff6c274e13bc49" providerId="LiveId" clId="{5BFD0CF8-C4B6-4E03-91F7-819F5E93D0BE}" dt="2023-01-07T15:48:48.300" v="1840" actId="164"/>
          <ac:spMkLst>
            <pc:docMk/>
            <pc:sldMk cId="2383069396" sldId="514"/>
            <ac:spMk id="21" creationId="{2D67FE33-7972-4303-A572-84446272EFCE}"/>
          </ac:spMkLst>
        </pc:spChg>
        <pc:spChg chg="mod ord topLvl">
          <ac:chgData name="virginie Hugues" userId="f5ff6c274e13bc49" providerId="LiveId" clId="{5BFD0CF8-C4B6-4E03-91F7-819F5E93D0BE}" dt="2023-01-07T15:49:38.613" v="1880" actId="962"/>
          <ac:spMkLst>
            <pc:docMk/>
            <pc:sldMk cId="2383069396" sldId="514"/>
            <ac:spMk id="22" creationId="{B02BF550-BEE3-4CF4-8CCD-2BC9A2368574}"/>
          </ac:spMkLst>
        </pc:spChg>
        <pc:spChg chg="mod ord topLvl">
          <ac:chgData name="virginie Hugues" userId="f5ff6c274e13bc49" providerId="LiveId" clId="{5BFD0CF8-C4B6-4E03-91F7-819F5E93D0BE}" dt="2023-01-07T15:52:24.049" v="1988" actId="962"/>
          <ac:spMkLst>
            <pc:docMk/>
            <pc:sldMk cId="2383069396" sldId="514"/>
            <ac:spMk id="25" creationId="{8637EAD7-9D70-48DF-AAE1-A22097F4CB70}"/>
          </ac:spMkLst>
        </pc:spChg>
        <pc:spChg chg="mod ord topLvl">
          <ac:chgData name="virginie Hugues" userId="f5ff6c274e13bc49" providerId="LiveId" clId="{5BFD0CF8-C4B6-4E03-91F7-819F5E93D0BE}" dt="2023-01-07T15:50:24.344" v="1970" actId="962"/>
          <ac:spMkLst>
            <pc:docMk/>
            <pc:sldMk cId="2383069396" sldId="514"/>
            <ac:spMk id="27" creationId="{80400F19-14E8-40B3-91A3-417811555709}"/>
          </ac:spMkLst>
        </pc:spChg>
        <pc:spChg chg="mod">
          <ac:chgData name="virginie Hugues" userId="f5ff6c274e13bc49" providerId="LiveId" clId="{5BFD0CF8-C4B6-4E03-91F7-819F5E93D0BE}" dt="2023-01-07T15:48:48.300" v="1840" actId="164"/>
          <ac:spMkLst>
            <pc:docMk/>
            <pc:sldMk cId="2383069396" sldId="514"/>
            <ac:spMk id="39985" creationId="{819EC425-9199-4DB9-A71C-7BAD813336B4}"/>
          </ac:spMkLst>
        </pc:spChg>
        <pc:spChg chg="del mod topLvl">
          <ac:chgData name="virginie Hugues" userId="f5ff6c274e13bc49" providerId="LiveId" clId="{5BFD0CF8-C4B6-4E03-91F7-819F5E93D0BE}" dt="2023-01-07T15:48:55.601" v="1850" actId="478"/>
          <ac:spMkLst>
            <pc:docMk/>
            <pc:sldMk cId="2383069396" sldId="514"/>
            <ac:spMk id="39986" creationId="{93CB10EB-95FF-4519-9756-2DBAF0FCB5B6}"/>
          </ac:spMkLst>
        </pc:spChg>
        <pc:spChg chg="del mod topLvl">
          <ac:chgData name="virginie Hugues" userId="f5ff6c274e13bc49" providerId="LiveId" clId="{5BFD0CF8-C4B6-4E03-91F7-819F5E93D0BE}" dt="2023-01-07T15:48:56.586" v="1851" actId="478"/>
          <ac:spMkLst>
            <pc:docMk/>
            <pc:sldMk cId="2383069396" sldId="514"/>
            <ac:spMk id="39987" creationId="{2DC4A31F-3119-4751-BE71-8ADC66D1A73D}"/>
          </ac:spMkLst>
        </pc:spChg>
        <pc:spChg chg="mod topLvl">
          <ac:chgData name="virginie Hugues" userId="f5ff6c274e13bc49" providerId="LiveId" clId="{5BFD0CF8-C4B6-4E03-91F7-819F5E93D0BE}" dt="2023-01-07T15:48:48.300" v="1840" actId="164"/>
          <ac:spMkLst>
            <pc:docMk/>
            <pc:sldMk cId="2383069396" sldId="514"/>
            <ac:spMk id="39990" creationId="{E6CC7785-E45E-47B7-8E72-E443A5A7E35E}"/>
          </ac:spMkLst>
        </pc:spChg>
        <pc:grpChg chg="add mod">
          <ac:chgData name="virginie Hugues" userId="f5ff6c274e13bc49" providerId="LiveId" clId="{5BFD0CF8-C4B6-4E03-91F7-819F5E93D0BE}" dt="2023-01-07T15:49:04.350" v="1859" actId="962"/>
          <ac:grpSpMkLst>
            <pc:docMk/>
            <pc:sldMk cId="2383069396" sldId="514"/>
            <ac:grpSpMk id="5" creationId="{582833A4-F7DF-E683-21E0-F19A191A7525}"/>
          </ac:grpSpMkLst>
        </pc:grpChg>
        <pc:grpChg chg="add mod">
          <ac:chgData name="virginie Hugues" userId="f5ff6c274e13bc49" providerId="LiveId" clId="{5BFD0CF8-C4B6-4E03-91F7-819F5E93D0BE}" dt="2023-01-07T15:49:24.707" v="1878" actId="962"/>
          <ac:grpSpMkLst>
            <pc:docMk/>
            <pc:sldMk cId="2383069396" sldId="514"/>
            <ac:grpSpMk id="6" creationId="{3023D02E-A5BE-9D4B-D529-8738CBC7C284}"/>
          </ac:grpSpMkLst>
        </pc:grpChg>
        <pc:grpChg chg="del">
          <ac:chgData name="virginie Hugues" userId="f5ff6c274e13bc49" providerId="LiveId" clId="{5BFD0CF8-C4B6-4E03-91F7-819F5E93D0BE}" dt="2023-01-07T15:48:40.657" v="1839" actId="165"/>
          <ac:grpSpMkLst>
            <pc:docMk/>
            <pc:sldMk cId="2383069396" sldId="514"/>
            <ac:grpSpMk id="39939" creationId="{90B945CE-8651-4D9C-BCFC-A80F6356182C}"/>
          </ac:grpSpMkLst>
        </pc:grpChg>
        <pc:graphicFrameChg chg="del">
          <ac:chgData name="virginie Hugues" userId="f5ff6c274e13bc49" providerId="LiveId" clId="{5BFD0CF8-C4B6-4E03-91F7-819F5E93D0BE}" dt="2023-01-07T15:48:10.566" v="1837" actId="478"/>
          <ac:graphicFrameMkLst>
            <pc:docMk/>
            <pc:sldMk cId="2383069396" sldId="514"/>
            <ac:graphicFrameMk id="2" creationId="{DE25A257-D3E7-4659-A6C1-AD5887454F35}"/>
          </ac:graphicFrameMkLst>
        </pc:graphicFrameChg>
        <pc:graphicFrameChg chg="add mod ord">
          <ac:chgData name="virginie Hugues" userId="f5ff6c274e13bc49" providerId="LiveId" clId="{5BFD0CF8-C4B6-4E03-91F7-819F5E93D0BE}" dt="2023-01-07T15:49:01.262" v="1858"/>
          <ac:graphicFrameMkLst>
            <pc:docMk/>
            <pc:sldMk cId="2383069396" sldId="514"/>
            <ac:graphicFrameMk id="4" creationId="{FBED3604-7957-56D1-BE27-903074BB8173}"/>
          </ac:graphicFrameMkLst>
        </pc:graphicFrameChg>
        <pc:picChg chg="mod">
          <ac:chgData name="virginie Hugues" userId="f5ff6c274e13bc49" providerId="LiveId" clId="{5BFD0CF8-C4B6-4E03-91F7-819F5E93D0BE}" dt="2023-01-07T15:49:23.603" v="1877" actId="164"/>
          <ac:picMkLst>
            <pc:docMk/>
            <pc:sldMk cId="2383069396" sldId="514"/>
            <ac:picMk id="39982" creationId="{ECBDC3EE-8518-43CB-845C-5ACE356E3E85}"/>
          </ac:picMkLst>
        </pc:picChg>
        <pc:picChg chg="mod">
          <ac:chgData name="virginie Hugues" userId="f5ff6c274e13bc49" providerId="LiveId" clId="{5BFD0CF8-C4B6-4E03-91F7-819F5E93D0BE}" dt="2023-01-07T15:49:23.603" v="1877" actId="164"/>
          <ac:picMkLst>
            <pc:docMk/>
            <pc:sldMk cId="2383069396" sldId="514"/>
            <ac:picMk id="39983" creationId="{0E5E31D2-79F1-4AB8-87C5-F911BB870742}"/>
          </ac:picMkLst>
        </pc:picChg>
        <pc:picChg chg="mod">
          <ac:chgData name="virginie Hugues" userId="f5ff6c274e13bc49" providerId="LiveId" clId="{5BFD0CF8-C4B6-4E03-91F7-819F5E93D0BE}" dt="2023-01-07T15:49:23.603" v="1877" actId="164"/>
          <ac:picMkLst>
            <pc:docMk/>
            <pc:sldMk cId="2383069396" sldId="514"/>
            <ac:picMk id="39984" creationId="{9F530D83-2C6F-45CC-9B47-3CC6C9FCAB39}"/>
          </ac:picMkLst>
        </pc:picChg>
        <pc:picChg chg="mod topLvl">
          <ac:chgData name="virginie Hugues" userId="f5ff6c274e13bc49" providerId="LiveId" clId="{5BFD0CF8-C4B6-4E03-91F7-819F5E93D0BE}" dt="2023-01-07T15:48:48.300" v="1840" actId="164"/>
          <ac:picMkLst>
            <pc:docMk/>
            <pc:sldMk cId="2383069396" sldId="514"/>
            <ac:picMk id="39992" creationId="{01FA633D-82E0-4DBE-8C88-2E9A4781BC6C}"/>
          </ac:picMkLst>
        </pc:picChg>
      </pc:sldChg>
      <pc:sldChg chg="del">
        <pc:chgData name="virginie Hugues" userId="f5ff6c274e13bc49" providerId="LiveId" clId="{5BFD0CF8-C4B6-4E03-91F7-819F5E93D0BE}" dt="2023-01-07T15:53:02.226" v="1990" actId="47"/>
        <pc:sldMkLst>
          <pc:docMk/>
          <pc:sldMk cId="3577763907" sldId="515"/>
        </pc:sldMkLst>
      </pc:sldChg>
      <pc:sldChg chg="del">
        <pc:chgData name="virginie Hugues" userId="f5ff6c274e13bc49" providerId="LiveId" clId="{5BFD0CF8-C4B6-4E03-91F7-819F5E93D0BE}" dt="2023-01-07T15:53:30.295" v="1992" actId="47"/>
        <pc:sldMkLst>
          <pc:docMk/>
          <pc:sldMk cId="3871034397" sldId="516"/>
        </pc:sldMkLst>
      </pc:sldChg>
      <pc:sldChg chg="modSp">
        <pc:chgData name="virginie Hugues" userId="f5ff6c274e13bc49" providerId="LiveId" clId="{5BFD0CF8-C4B6-4E03-91F7-819F5E93D0BE}" dt="2023-01-08T10:25:11.167" v="2208" actId="20577"/>
        <pc:sldMkLst>
          <pc:docMk/>
          <pc:sldMk cId="3690150572" sldId="517"/>
        </pc:sldMkLst>
        <pc:spChg chg="mod">
          <ac:chgData name="virginie Hugues" userId="f5ff6c274e13bc49" providerId="LiveId" clId="{5BFD0CF8-C4B6-4E03-91F7-819F5E93D0BE}" dt="2023-01-08T10:25:11.167" v="2208" actId="20577"/>
          <ac:spMkLst>
            <pc:docMk/>
            <pc:sldMk cId="3690150572" sldId="517"/>
            <ac:spMk id="19" creationId="{218BE06B-0FF5-4B1C-8A1E-B04270BAFB8B}"/>
          </ac:spMkLst>
        </pc:spChg>
      </pc:sldChg>
      <pc:sldChg chg="modSp mod modAnim">
        <pc:chgData name="virginie Hugues" userId="f5ff6c274e13bc49" providerId="LiveId" clId="{5BFD0CF8-C4B6-4E03-91F7-819F5E93D0BE}" dt="2023-01-12T08:26:46.106" v="2425"/>
        <pc:sldMkLst>
          <pc:docMk/>
          <pc:sldMk cId="3370973480" sldId="519"/>
        </pc:sldMkLst>
        <pc:spChg chg="mod">
          <ac:chgData name="virginie Hugues" userId="f5ff6c274e13bc49" providerId="LiveId" clId="{5BFD0CF8-C4B6-4E03-91F7-819F5E93D0BE}" dt="2023-01-12T07:57:02.718" v="2353" actId="122"/>
          <ac:spMkLst>
            <pc:docMk/>
            <pc:sldMk cId="3370973480" sldId="519"/>
            <ac:spMk id="23" creationId="{9D49EA09-6B9C-2BBB-4641-EF25225A4722}"/>
          </ac:spMkLst>
        </pc:spChg>
        <pc:spChg chg="mod">
          <ac:chgData name="virginie Hugues" userId="f5ff6c274e13bc49" providerId="LiveId" clId="{5BFD0CF8-C4B6-4E03-91F7-819F5E93D0BE}" dt="2023-01-12T08:19:17.383" v="2377" actId="962"/>
          <ac:spMkLst>
            <pc:docMk/>
            <pc:sldMk cId="3370973480" sldId="519"/>
            <ac:spMk id="49" creationId="{3B4FA316-4EC9-59DF-C27E-F2A91799E6F1}"/>
          </ac:spMkLst>
        </pc:spChg>
        <pc:grpChg chg="mod">
          <ac:chgData name="virginie Hugues" userId="f5ff6c274e13bc49" providerId="LiveId" clId="{5BFD0CF8-C4B6-4E03-91F7-819F5E93D0BE}" dt="2023-01-12T08:18:34.146" v="2374" actId="1076"/>
          <ac:grpSpMkLst>
            <pc:docMk/>
            <pc:sldMk cId="3370973480" sldId="519"/>
            <ac:grpSpMk id="50" creationId="{CFEE7FD4-9A49-3BD0-6806-56D37FEC3974}"/>
          </ac:grpSpMkLst>
        </pc:grpChg>
      </pc:sldChg>
      <pc:sldChg chg="modSp add mod">
        <pc:chgData name="virginie Hugues" userId="f5ff6c274e13bc49" providerId="LiveId" clId="{5BFD0CF8-C4B6-4E03-91F7-819F5E93D0BE}" dt="2023-01-08T10:29:54.272" v="2246" actId="20577"/>
        <pc:sldMkLst>
          <pc:docMk/>
          <pc:sldMk cId="0" sldId="520"/>
        </pc:sldMkLst>
        <pc:spChg chg="mod">
          <ac:chgData name="virginie Hugues" userId="f5ff6c274e13bc49" providerId="LiveId" clId="{5BFD0CF8-C4B6-4E03-91F7-819F5E93D0BE}" dt="2023-01-08T10:29:54.272" v="2246" actId="20577"/>
          <ac:spMkLst>
            <pc:docMk/>
            <pc:sldMk cId="0" sldId="520"/>
            <ac:spMk id="3" creationId="{97702944-348A-4B12-B6C8-DEDC1FFB86A8}"/>
          </ac:spMkLst>
        </pc:spChg>
        <pc:spChg chg="mod">
          <ac:chgData name="virginie Hugues" userId="f5ff6c274e13bc49" providerId="LiveId" clId="{5BFD0CF8-C4B6-4E03-91F7-819F5E93D0BE}" dt="2023-01-07T16:02:18.767" v="2021" actId="14100"/>
          <ac:spMkLst>
            <pc:docMk/>
            <pc:sldMk cId="0" sldId="520"/>
            <ac:spMk id="21" creationId="{A8B2D48A-3501-4C92-83EB-241DAE1F3F83}"/>
          </ac:spMkLst>
        </pc:spChg>
        <pc:spChg chg="mod">
          <ac:chgData name="virginie Hugues" userId="f5ff6c274e13bc49" providerId="LiveId" clId="{5BFD0CF8-C4B6-4E03-91F7-819F5E93D0BE}" dt="2023-01-07T16:01:47.579" v="2017" actId="962"/>
          <ac:spMkLst>
            <pc:docMk/>
            <pc:sldMk cId="0" sldId="520"/>
            <ac:spMk id="22" creationId="{E6831F02-B73E-42EF-8C28-013794F9B6BF}"/>
          </ac:spMkLst>
        </pc:spChg>
        <pc:spChg chg="mod">
          <ac:chgData name="virginie Hugues" userId="f5ff6c274e13bc49" providerId="LiveId" clId="{5BFD0CF8-C4B6-4E03-91F7-819F5E93D0BE}" dt="2023-01-07T16:02:18.767" v="2021" actId="14100"/>
          <ac:spMkLst>
            <pc:docMk/>
            <pc:sldMk cId="0" sldId="520"/>
            <ac:spMk id="40975" creationId="{B63376FF-35D9-4689-8A92-8F41F0792C6F}"/>
          </ac:spMkLst>
        </pc:spChg>
        <pc:spChg chg="mod">
          <ac:chgData name="virginie Hugues" userId="f5ff6c274e13bc49" providerId="LiveId" clId="{5BFD0CF8-C4B6-4E03-91F7-819F5E93D0BE}" dt="2023-01-07T16:02:18.767" v="2021" actId="14100"/>
          <ac:spMkLst>
            <pc:docMk/>
            <pc:sldMk cId="0" sldId="520"/>
            <ac:spMk id="40976" creationId="{BAE9C4AB-9742-4FCF-82ED-E92DA1F46F39}"/>
          </ac:spMkLst>
        </pc:spChg>
        <pc:grpChg chg="mod">
          <ac:chgData name="virginie Hugues" userId="f5ff6c274e13bc49" providerId="LiveId" clId="{5BFD0CF8-C4B6-4E03-91F7-819F5E93D0BE}" dt="2023-01-07T16:02:18.767" v="2021" actId="14100"/>
          <ac:grpSpMkLst>
            <pc:docMk/>
            <pc:sldMk cId="0" sldId="520"/>
            <ac:grpSpMk id="5" creationId="{358CC567-163C-6E8B-1F55-5038A8A7E7A3}"/>
          </ac:grpSpMkLst>
        </pc:grpChg>
        <pc:grpChg chg="mod">
          <ac:chgData name="virginie Hugues" userId="f5ff6c274e13bc49" providerId="LiveId" clId="{5BFD0CF8-C4B6-4E03-91F7-819F5E93D0BE}" dt="2023-01-07T16:02:18.767" v="2021" actId="14100"/>
          <ac:grpSpMkLst>
            <pc:docMk/>
            <pc:sldMk cId="0" sldId="520"/>
            <ac:grpSpMk id="6" creationId="{82EAE8D8-6B8D-E7C7-6012-3F05458C17AA}"/>
          </ac:grpSpMkLst>
        </pc:grpChg>
        <pc:picChg chg="mod">
          <ac:chgData name="virginie Hugues" userId="f5ff6c274e13bc49" providerId="LiveId" clId="{5BFD0CF8-C4B6-4E03-91F7-819F5E93D0BE}" dt="2023-01-07T16:02:18.767" v="2021" actId="14100"/>
          <ac:picMkLst>
            <pc:docMk/>
            <pc:sldMk cId="0" sldId="520"/>
            <ac:picMk id="40978" creationId="{267D21C7-157A-428E-871C-F3234A870C10}"/>
          </ac:picMkLst>
        </pc:picChg>
      </pc:sldChg>
      <pc:sldChg chg="addSp delSp modSp add mod">
        <pc:chgData name="virginie Hugues" userId="f5ff6c274e13bc49" providerId="LiveId" clId="{5BFD0CF8-C4B6-4E03-91F7-819F5E93D0BE}" dt="2023-01-12T10:13:25.331" v="2448"/>
        <pc:sldMkLst>
          <pc:docMk/>
          <pc:sldMk cId="0" sldId="521"/>
        </pc:sldMkLst>
        <pc:spChg chg="mod">
          <ac:chgData name="virginie Hugues" userId="f5ff6c274e13bc49" providerId="LiveId" clId="{5BFD0CF8-C4B6-4E03-91F7-819F5E93D0BE}" dt="2023-01-08T10:30:03.964" v="2252" actId="20577"/>
          <ac:spMkLst>
            <pc:docMk/>
            <pc:sldMk cId="0" sldId="521"/>
            <ac:spMk id="2" creationId="{919C18F1-8581-4AEB-8A5C-FE5B61ABEA4C}"/>
          </ac:spMkLst>
        </pc:spChg>
        <pc:spChg chg="mod">
          <ac:chgData name="virginie Hugues" userId="f5ff6c274e13bc49" providerId="LiveId" clId="{5BFD0CF8-C4B6-4E03-91F7-819F5E93D0BE}" dt="2023-01-12T10:13:25.331" v="2448"/>
          <ac:spMkLst>
            <pc:docMk/>
            <pc:sldMk cId="0" sldId="521"/>
            <ac:spMk id="6" creationId="{71CEB51F-5C56-5C58-AFC3-566BD9662547}"/>
          </ac:spMkLst>
        </pc:spChg>
        <pc:spChg chg="mod">
          <ac:chgData name="virginie Hugues" userId="f5ff6c274e13bc49" providerId="LiveId" clId="{5BFD0CF8-C4B6-4E03-91F7-819F5E93D0BE}" dt="2023-01-12T10:13:25.331" v="2448"/>
          <ac:spMkLst>
            <pc:docMk/>
            <pc:sldMk cId="0" sldId="521"/>
            <ac:spMk id="8" creationId="{2643A1F8-D4A4-5544-2304-0D3F83984624}"/>
          </ac:spMkLst>
        </pc:spChg>
        <pc:spChg chg="mod">
          <ac:chgData name="virginie Hugues" userId="f5ff6c274e13bc49" providerId="LiveId" clId="{5BFD0CF8-C4B6-4E03-91F7-819F5E93D0BE}" dt="2023-01-12T10:13:25.331" v="2448"/>
          <ac:spMkLst>
            <pc:docMk/>
            <pc:sldMk cId="0" sldId="521"/>
            <ac:spMk id="9" creationId="{184C405C-0782-2F49-247F-2CC40E2DCB14}"/>
          </ac:spMkLst>
        </pc:spChg>
        <pc:spChg chg="add mod">
          <ac:chgData name="virginie Hugues" userId="f5ff6c274e13bc49" providerId="LiveId" clId="{5BFD0CF8-C4B6-4E03-91F7-819F5E93D0BE}" dt="2023-01-12T10:13:25.331" v="2448"/>
          <ac:spMkLst>
            <pc:docMk/>
            <pc:sldMk cId="0" sldId="521"/>
            <ac:spMk id="11" creationId="{BCD14302-588C-3581-DD45-F6EBAC155763}"/>
          </ac:spMkLst>
        </pc:spChg>
        <pc:spChg chg="add mod">
          <ac:chgData name="virginie Hugues" userId="f5ff6c274e13bc49" providerId="LiveId" clId="{5BFD0CF8-C4B6-4E03-91F7-819F5E93D0BE}" dt="2023-01-12T10:13:25.331" v="2448"/>
          <ac:spMkLst>
            <pc:docMk/>
            <pc:sldMk cId="0" sldId="521"/>
            <ac:spMk id="12" creationId="{608B3123-4369-7E0D-9E3C-C4E5C0F335E7}"/>
          </ac:spMkLst>
        </pc:spChg>
        <pc:spChg chg="add mod">
          <ac:chgData name="virginie Hugues" userId="f5ff6c274e13bc49" providerId="LiveId" clId="{5BFD0CF8-C4B6-4E03-91F7-819F5E93D0BE}" dt="2023-01-12T10:13:25.331" v="2448"/>
          <ac:spMkLst>
            <pc:docMk/>
            <pc:sldMk cId="0" sldId="521"/>
            <ac:spMk id="13" creationId="{0D6C3598-EB75-F0B9-EAEF-3F7D27A0ADC5}"/>
          </ac:spMkLst>
        </pc:spChg>
        <pc:spChg chg="del mod">
          <ac:chgData name="virginie Hugues" userId="f5ff6c274e13bc49" providerId="LiveId" clId="{5BFD0CF8-C4B6-4E03-91F7-819F5E93D0BE}" dt="2023-01-12T10:13:24.177" v="2447" actId="478"/>
          <ac:spMkLst>
            <pc:docMk/>
            <pc:sldMk cId="0" sldId="521"/>
            <ac:spMk id="22" creationId="{B5956B48-44DB-4806-9063-3D2246EC10DA}"/>
          </ac:spMkLst>
        </pc:spChg>
        <pc:spChg chg="del">
          <ac:chgData name="virginie Hugues" userId="f5ff6c274e13bc49" providerId="LiveId" clId="{5BFD0CF8-C4B6-4E03-91F7-819F5E93D0BE}" dt="2023-01-12T10:13:24.177" v="2447" actId="478"/>
          <ac:spMkLst>
            <pc:docMk/>
            <pc:sldMk cId="0" sldId="521"/>
            <ac:spMk id="25" creationId="{40B89C83-DC96-4CF5-9FBD-B32F7C7E677E}"/>
          </ac:spMkLst>
        </pc:spChg>
        <pc:spChg chg="del">
          <ac:chgData name="virginie Hugues" userId="f5ff6c274e13bc49" providerId="LiveId" clId="{5BFD0CF8-C4B6-4E03-91F7-819F5E93D0BE}" dt="2023-01-11T16:43:11.283" v="2289" actId="478"/>
          <ac:spMkLst>
            <pc:docMk/>
            <pc:sldMk cId="0" sldId="521"/>
            <ac:spMk id="27" creationId="{94A93D53-65FA-462D-BF93-6162060E4CF9}"/>
          </ac:spMkLst>
        </pc:spChg>
        <pc:spChg chg="mod">
          <ac:chgData name="virginie Hugues" userId="f5ff6c274e13bc49" providerId="LiveId" clId="{5BFD0CF8-C4B6-4E03-91F7-819F5E93D0BE}" dt="2023-01-11T16:43:24.605" v="2313" actId="20577"/>
          <ac:spMkLst>
            <pc:docMk/>
            <pc:sldMk cId="0" sldId="521"/>
            <ac:spMk id="41999" creationId="{1C3BDD07-B3DC-43E8-AE70-B8760DFF5BB0}"/>
          </ac:spMkLst>
        </pc:spChg>
        <pc:grpChg chg="del">
          <ac:chgData name="virginie Hugues" userId="f5ff6c274e13bc49" providerId="LiveId" clId="{5BFD0CF8-C4B6-4E03-91F7-819F5E93D0BE}" dt="2023-01-12T10:13:24.177" v="2447" actId="478"/>
          <ac:grpSpMkLst>
            <pc:docMk/>
            <pc:sldMk cId="0" sldId="521"/>
            <ac:grpSpMk id="4" creationId="{E9222A76-6E03-5B97-254B-6E6FB6058F35}"/>
          </ac:grpSpMkLst>
        </pc:grpChg>
        <pc:grpChg chg="add mod">
          <ac:chgData name="virginie Hugues" userId="f5ff6c274e13bc49" providerId="LiveId" clId="{5BFD0CF8-C4B6-4E03-91F7-819F5E93D0BE}" dt="2023-01-12T10:13:25.331" v="2448"/>
          <ac:grpSpMkLst>
            <pc:docMk/>
            <pc:sldMk cId="0" sldId="521"/>
            <ac:grpSpMk id="5" creationId="{FF112683-9F3A-3A56-7CD0-CF86FC435764}"/>
          </ac:grpSpMkLst>
        </pc:grpChg>
        <pc:grpChg chg="mod">
          <ac:chgData name="virginie Hugues" userId="f5ff6c274e13bc49" providerId="LiveId" clId="{5BFD0CF8-C4B6-4E03-91F7-819F5E93D0BE}" dt="2023-01-12T10:13:25.331" v="2448"/>
          <ac:grpSpMkLst>
            <pc:docMk/>
            <pc:sldMk cId="0" sldId="521"/>
            <ac:grpSpMk id="7" creationId="{C9ACDE08-436B-B969-DDCC-5D5646E27438}"/>
          </ac:grpSpMkLst>
        </pc:grpChg>
        <pc:picChg chg="mod">
          <ac:chgData name="virginie Hugues" userId="f5ff6c274e13bc49" providerId="LiveId" clId="{5BFD0CF8-C4B6-4E03-91F7-819F5E93D0BE}" dt="2023-01-12T10:13:25.331" v="2448"/>
          <ac:picMkLst>
            <pc:docMk/>
            <pc:sldMk cId="0" sldId="521"/>
            <ac:picMk id="10" creationId="{B42F3167-C195-AD1E-0D09-3B63B341FF8C}"/>
          </ac:picMkLst>
        </pc:picChg>
      </pc:sldChg>
      <pc:sldChg chg="add">
        <pc:chgData name="virginie Hugues" userId="f5ff6c274e13bc49" providerId="LiveId" clId="{5BFD0CF8-C4B6-4E03-91F7-819F5E93D0BE}" dt="2023-01-08T10:16:01.136" v="2118"/>
        <pc:sldMkLst>
          <pc:docMk/>
          <pc:sldMk cId="0" sldId="522"/>
        </pc:sldMkLst>
      </pc:sldChg>
      <pc:sldChg chg="add">
        <pc:chgData name="virginie Hugues" userId="f5ff6c274e13bc49" providerId="LiveId" clId="{5BFD0CF8-C4B6-4E03-91F7-819F5E93D0BE}" dt="2023-01-08T10:16:23.438" v="2120"/>
        <pc:sldMkLst>
          <pc:docMk/>
          <pc:sldMk cId="0" sldId="523"/>
        </pc:sldMkLst>
      </pc:sldChg>
      <pc:sldChg chg="add">
        <pc:chgData name="virginie Hugues" userId="f5ff6c274e13bc49" providerId="LiveId" clId="{5BFD0CF8-C4B6-4E03-91F7-819F5E93D0BE}" dt="2023-01-08T10:16:23.438" v="2120"/>
        <pc:sldMkLst>
          <pc:docMk/>
          <pc:sldMk cId="0" sldId="524"/>
        </pc:sldMkLst>
      </pc:sldChg>
      <pc:sldChg chg="add">
        <pc:chgData name="virginie Hugues" userId="f5ff6c274e13bc49" providerId="LiveId" clId="{5BFD0CF8-C4B6-4E03-91F7-819F5E93D0BE}" dt="2023-01-08T10:16:53.414" v="2122"/>
        <pc:sldMkLst>
          <pc:docMk/>
          <pc:sldMk cId="0" sldId="525"/>
        </pc:sldMkLst>
      </pc:sldChg>
      <pc:sldChg chg="add">
        <pc:chgData name="virginie Hugues" userId="f5ff6c274e13bc49" providerId="LiveId" clId="{5BFD0CF8-C4B6-4E03-91F7-819F5E93D0BE}" dt="2023-01-08T10:16:53.414" v="2122"/>
        <pc:sldMkLst>
          <pc:docMk/>
          <pc:sldMk cId="0" sldId="526"/>
        </pc:sldMkLst>
      </pc:sldChg>
      <pc:sldChg chg="add">
        <pc:chgData name="virginie Hugues" userId="f5ff6c274e13bc49" providerId="LiveId" clId="{5BFD0CF8-C4B6-4E03-91F7-819F5E93D0BE}" dt="2023-01-08T10:17:15.752" v="2125"/>
        <pc:sldMkLst>
          <pc:docMk/>
          <pc:sldMk cId="0" sldId="527"/>
        </pc:sldMkLst>
      </pc:sldChg>
      <pc:sldChg chg="add">
        <pc:chgData name="virginie Hugues" userId="f5ff6c274e13bc49" providerId="LiveId" clId="{5BFD0CF8-C4B6-4E03-91F7-819F5E93D0BE}" dt="2023-01-08T10:17:15.752" v="2125"/>
        <pc:sldMkLst>
          <pc:docMk/>
          <pc:sldMk cId="0" sldId="528"/>
        </pc:sldMkLst>
      </pc:sldChg>
      <pc:sldChg chg="add">
        <pc:chgData name="virginie Hugues" userId="f5ff6c274e13bc49" providerId="LiveId" clId="{5BFD0CF8-C4B6-4E03-91F7-819F5E93D0BE}" dt="2023-01-08T10:17:15.752" v="2125"/>
        <pc:sldMkLst>
          <pc:docMk/>
          <pc:sldMk cId="0" sldId="529"/>
        </pc:sldMkLst>
      </pc:sldChg>
      <pc:sldChg chg="add">
        <pc:chgData name="virginie Hugues" userId="f5ff6c274e13bc49" providerId="LiveId" clId="{5BFD0CF8-C4B6-4E03-91F7-819F5E93D0BE}" dt="2023-01-08T10:17:40.255" v="2129"/>
        <pc:sldMkLst>
          <pc:docMk/>
          <pc:sldMk cId="0" sldId="530"/>
        </pc:sldMkLst>
      </pc:sldChg>
      <pc:sldChg chg="add">
        <pc:chgData name="virginie Hugues" userId="f5ff6c274e13bc49" providerId="LiveId" clId="{5BFD0CF8-C4B6-4E03-91F7-819F5E93D0BE}" dt="2023-01-08T10:17:40.255" v="2129"/>
        <pc:sldMkLst>
          <pc:docMk/>
          <pc:sldMk cId="0" sldId="531"/>
        </pc:sldMkLst>
      </pc:sldChg>
      <pc:sldChg chg="add">
        <pc:chgData name="virginie Hugues" userId="f5ff6c274e13bc49" providerId="LiveId" clId="{5BFD0CF8-C4B6-4E03-91F7-819F5E93D0BE}" dt="2023-01-08T10:17:40.255" v="2129"/>
        <pc:sldMkLst>
          <pc:docMk/>
          <pc:sldMk cId="0" sldId="532"/>
        </pc:sldMkLst>
      </pc:sldChg>
      <pc:sldChg chg="add">
        <pc:chgData name="virginie Hugues" userId="f5ff6c274e13bc49" providerId="LiveId" clId="{5BFD0CF8-C4B6-4E03-91F7-819F5E93D0BE}" dt="2023-01-08T10:18:04.380" v="2133"/>
        <pc:sldMkLst>
          <pc:docMk/>
          <pc:sldMk cId="0" sldId="533"/>
        </pc:sldMkLst>
      </pc:sldChg>
      <pc:sldChg chg="add">
        <pc:chgData name="virginie Hugues" userId="f5ff6c274e13bc49" providerId="LiveId" clId="{5BFD0CF8-C4B6-4E03-91F7-819F5E93D0BE}" dt="2023-01-08T10:18:04.380" v="2133"/>
        <pc:sldMkLst>
          <pc:docMk/>
          <pc:sldMk cId="0" sldId="534"/>
        </pc:sldMkLst>
      </pc:sldChg>
      <pc:sldChg chg="add">
        <pc:chgData name="virginie Hugues" userId="f5ff6c274e13bc49" providerId="LiveId" clId="{5BFD0CF8-C4B6-4E03-91F7-819F5E93D0BE}" dt="2023-01-08T10:18:04.380" v="2133"/>
        <pc:sldMkLst>
          <pc:docMk/>
          <pc:sldMk cId="0" sldId="535"/>
        </pc:sldMkLst>
      </pc:sldChg>
      <pc:sldChg chg="add">
        <pc:chgData name="virginie Hugues" userId="f5ff6c274e13bc49" providerId="LiveId" clId="{5BFD0CF8-C4B6-4E03-91F7-819F5E93D0BE}" dt="2023-01-08T10:18:04.380" v="2133"/>
        <pc:sldMkLst>
          <pc:docMk/>
          <pc:sldMk cId="0" sldId="536"/>
        </pc:sldMkLst>
      </pc:sldChg>
      <pc:sldChg chg="add">
        <pc:chgData name="virginie Hugues" userId="f5ff6c274e13bc49" providerId="LiveId" clId="{5BFD0CF8-C4B6-4E03-91F7-819F5E93D0BE}" dt="2023-01-08T10:18:04.380" v="2133"/>
        <pc:sldMkLst>
          <pc:docMk/>
          <pc:sldMk cId="0" sldId="537"/>
        </pc:sldMkLst>
      </pc:sldChg>
      <pc:sldChg chg="modSp add mod">
        <pc:chgData name="virginie Hugues" userId="f5ff6c274e13bc49" providerId="LiveId" clId="{5BFD0CF8-C4B6-4E03-91F7-819F5E93D0BE}" dt="2023-01-12T10:17:25.615" v="2453" actId="1076"/>
        <pc:sldMkLst>
          <pc:docMk/>
          <pc:sldMk cId="2677444137" sldId="538"/>
        </pc:sldMkLst>
        <pc:spChg chg="mod">
          <ac:chgData name="virginie Hugues" userId="f5ff6c274e13bc49" providerId="LiveId" clId="{5BFD0CF8-C4B6-4E03-91F7-819F5E93D0BE}" dt="2023-01-12T10:14:10.003" v="2450" actId="20577"/>
          <ac:spMkLst>
            <pc:docMk/>
            <pc:sldMk cId="2677444137" sldId="538"/>
            <ac:spMk id="2" creationId="{0F48A465-A35E-4838-86F7-C362D80D863A}"/>
          </ac:spMkLst>
        </pc:spChg>
        <pc:spChg chg="mod">
          <ac:chgData name="virginie Hugues" userId="f5ff6c274e13bc49" providerId="LiveId" clId="{5BFD0CF8-C4B6-4E03-91F7-819F5E93D0BE}" dt="2023-01-12T10:17:25.615" v="2453" actId="1076"/>
          <ac:spMkLst>
            <pc:docMk/>
            <pc:sldMk cId="2677444137" sldId="538"/>
            <ac:spMk id="27" creationId="{CF25B10A-6D75-48E1-8D3E-13C11F77740B}"/>
          </ac:spMkLst>
        </pc:spChg>
        <pc:spChg chg="mod">
          <ac:chgData name="virginie Hugues" userId="f5ff6c274e13bc49" providerId="LiveId" clId="{5BFD0CF8-C4B6-4E03-91F7-819F5E93D0BE}" dt="2023-01-12T10:17:21.171" v="2452" actId="121"/>
          <ac:spMkLst>
            <pc:docMk/>
            <pc:sldMk cId="2677444137" sldId="538"/>
            <ac:spMk id="43020" creationId="{9BF7A105-4246-42E4-8151-711F387DDD12}"/>
          </ac:spMkLst>
        </pc:spChg>
      </pc:sldChg>
    </pc:docChg>
  </pc:docChgLst>
  <pc:docChgLst>
    <pc:chgData name="virginie Hugues" userId="f5ff6c274e13bc49" providerId="LiveId" clId="{C41E9F36-EADC-408F-B1FF-91D18D597ECE}"/>
    <pc:docChg chg="undo redo custSel addSld delSld modSld">
      <pc:chgData name="virginie Hugues" userId="f5ff6c274e13bc49" providerId="LiveId" clId="{C41E9F36-EADC-408F-B1FF-91D18D597ECE}" dt="2023-01-03T14:50:59.504" v="6352" actId="207"/>
      <pc:docMkLst>
        <pc:docMk/>
      </pc:docMkLst>
      <pc:sldChg chg="addSp delSp modSp mod">
        <pc:chgData name="virginie Hugues" userId="f5ff6c274e13bc49" providerId="LiveId" clId="{C41E9F36-EADC-408F-B1FF-91D18D597ECE}" dt="2022-12-30T17:32:31.246" v="265" actId="1035"/>
        <pc:sldMkLst>
          <pc:docMk/>
          <pc:sldMk cId="0" sldId="262"/>
        </pc:sldMkLst>
        <pc:spChg chg="del mod">
          <ac:chgData name="virginie Hugues" userId="f5ff6c274e13bc49" providerId="LiveId" clId="{C41E9F36-EADC-408F-B1FF-91D18D597ECE}" dt="2022-12-30T17:32:03.780" v="222" actId="478"/>
          <ac:spMkLst>
            <pc:docMk/>
            <pc:sldMk cId="0" sldId="262"/>
            <ac:spMk id="15" creationId="{52477C3F-33B2-4612-9680-37A4FB6BD960}"/>
          </ac:spMkLst>
        </pc:spChg>
        <pc:spChg chg="mod topLvl">
          <ac:chgData name="virginie Hugues" userId="f5ff6c274e13bc49" providerId="LiveId" clId="{C41E9F36-EADC-408F-B1FF-91D18D597ECE}" dt="2022-12-30T17:31:01.934" v="212" actId="1076"/>
          <ac:spMkLst>
            <pc:docMk/>
            <pc:sldMk cId="0" sldId="262"/>
            <ac:spMk id="23" creationId="{1FDE7296-BA73-4501-BA79-C5056D1098A0}"/>
          </ac:spMkLst>
        </pc:spChg>
        <pc:spChg chg="mod ord topLvl">
          <ac:chgData name="virginie Hugues" userId="f5ff6c274e13bc49" providerId="LiveId" clId="{C41E9F36-EADC-408F-B1FF-91D18D597ECE}" dt="2022-12-30T17:29:18.150" v="103" actId="962"/>
          <ac:spMkLst>
            <pc:docMk/>
            <pc:sldMk cId="0" sldId="262"/>
            <ac:spMk id="24" creationId="{45D40E4E-062F-40B7-8EC1-E895993F5AA3}"/>
          </ac:spMkLst>
        </pc:spChg>
        <pc:spChg chg="mod ord topLvl">
          <ac:chgData name="virginie Hugues" userId="f5ff6c274e13bc49" providerId="LiveId" clId="{C41E9F36-EADC-408F-B1FF-91D18D597ECE}" dt="2022-12-30T17:29:32.814" v="193" actId="962"/>
          <ac:spMkLst>
            <pc:docMk/>
            <pc:sldMk cId="0" sldId="262"/>
            <ac:spMk id="27" creationId="{EA2C8D9C-7B03-497E-843D-40E956B6D898}"/>
          </ac:spMkLst>
        </pc:spChg>
        <pc:spChg chg="mod">
          <ac:chgData name="virginie Hugues" userId="f5ff6c274e13bc49" providerId="LiveId" clId="{C41E9F36-EADC-408F-B1FF-91D18D597ECE}" dt="2022-12-30T17:32:31.246" v="265" actId="1035"/>
          <ac:spMkLst>
            <pc:docMk/>
            <pc:sldMk cId="0" sldId="262"/>
            <ac:spMk id="36866" creationId="{D7D67AF8-1F2D-457B-89DD-500A5D1546F5}"/>
          </ac:spMkLst>
        </pc:spChg>
        <pc:spChg chg="mod">
          <ac:chgData name="virginie Hugues" userId="f5ff6c274e13bc49" providerId="LiveId" clId="{C41E9F36-EADC-408F-B1FF-91D18D597ECE}" dt="2022-12-30T17:27:11.905" v="0" actId="164"/>
          <ac:spMkLst>
            <pc:docMk/>
            <pc:sldMk cId="0" sldId="262"/>
            <ac:spMk id="36870" creationId="{8EE26C73-7FA8-493A-80E6-E0281B20E7CB}"/>
          </ac:spMkLst>
        </pc:spChg>
        <pc:spChg chg="del mod topLvl">
          <ac:chgData name="virginie Hugues" userId="f5ff6c274e13bc49" providerId="LiveId" clId="{C41E9F36-EADC-408F-B1FF-91D18D597ECE}" dt="2022-12-30T17:28:32.801" v="26" actId="478"/>
          <ac:spMkLst>
            <pc:docMk/>
            <pc:sldMk cId="0" sldId="262"/>
            <ac:spMk id="36871" creationId="{A4B63EEE-47D3-4D5F-8EF9-A51C12001D05}"/>
          </ac:spMkLst>
        </pc:spChg>
        <pc:spChg chg="del mod topLvl">
          <ac:chgData name="virginie Hugues" userId="f5ff6c274e13bc49" providerId="LiveId" clId="{C41E9F36-EADC-408F-B1FF-91D18D597ECE}" dt="2022-12-30T17:28:34.276" v="27" actId="478"/>
          <ac:spMkLst>
            <pc:docMk/>
            <pc:sldMk cId="0" sldId="262"/>
            <ac:spMk id="36872" creationId="{D4051456-9B1A-4B16-BCD8-A3F052AC02C3}"/>
          </ac:spMkLst>
        </pc:spChg>
        <pc:spChg chg="mod topLvl">
          <ac:chgData name="virginie Hugues" userId="f5ff6c274e13bc49" providerId="LiveId" clId="{C41E9F36-EADC-408F-B1FF-91D18D597ECE}" dt="2022-12-30T17:31:01.934" v="212" actId="1076"/>
          <ac:spMkLst>
            <pc:docMk/>
            <pc:sldMk cId="0" sldId="262"/>
            <ac:spMk id="36875" creationId="{102B2A63-3BAA-4CCE-AC99-735E229EBAAD}"/>
          </ac:spMkLst>
        </pc:spChg>
        <pc:spChg chg="mod topLvl">
          <ac:chgData name="virginie Hugues" userId="f5ff6c274e13bc49" providerId="LiveId" clId="{C41E9F36-EADC-408F-B1FF-91D18D597ECE}" dt="2022-12-30T17:31:01.934" v="212" actId="1076"/>
          <ac:spMkLst>
            <pc:docMk/>
            <pc:sldMk cId="0" sldId="262"/>
            <ac:spMk id="36876" creationId="{06E3C20D-689D-404F-A258-FFF36582CF01}"/>
          </ac:spMkLst>
        </pc:spChg>
        <pc:grpChg chg="add mod">
          <ac:chgData name="virginie Hugues" userId="f5ff6c274e13bc49" providerId="LiveId" clId="{C41E9F36-EADC-408F-B1FF-91D18D597ECE}" dt="2022-12-30T17:30:01.517" v="197"/>
          <ac:grpSpMkLst>
            <pc:docMk/>
            <pc:sldMk cId="0" sldId="262"/>
            <ac:grpSpMk id="2" creationId="{CF3BDE1C-BE34-440A-6BBF-11C3A23C29E3}"/>
          </ac:grpSpMkLst>
        </pc:grpChg>
        <pc:grpChg chg="add mod">
          <ac:chgData name="virginie Hugues" userId="f5ff6c274e13bc49" providerId="LiveId" clId="{C41E9F36-EADC-408F-B1FF-91D18D597ECE}" dt="2022-12-30T17:31:01.934" v="212" actId="1076"/>
          <ac:grpSpMkLst>
            <pc:docMk/>
            <pc:sldMk cId="0" sldId="262"/>
            <ac:grpSpMk id="3" creationId="{CE8F6FDC-FE8D-A663-B067-001480782852}"/>
          </ac:grpSpMkLst>
        </pc:grpChg>
        <pc:grpChg chg="del mod">
          <ac:chgData name="virginie Hugues" userId="f5ff6c274e13bc49" providerId="LiveId" clId="{C41E9F36-EADC-408F-B1FF-91D18D597ECE}" dt="2022-12-30T17:28:21.066" v="24" actId="165"/>
          <ac:grpSpMkLst>
            <pc:docMk/>
            <pc:sldMk cId="0" sldId="262"/>
            <ac:grpSpMk id="36869" creationId="{15C5B9BB-9AC9-45AE-AC8E-123012A13E39}"/>
          </ac:grpSpMkLst>
        </pc:grpChg>
        <pc:picChg chg="mod">
          <ac:chgData name="virginie Hugues" userId="f5ff6c274e13bc49" providerId="LiveId" clId="{C41E9F36-EADC-408F-B1FF-91D18D597ECE}" dt="2022-12-30T17:27:11.905" v="0" actId="164"/>
          <ac:picMkLst>
            <pc:docMk/>
            <pc:sldMk cId="0" sldId="262"/>
            <ac:picMk id="36867" creationId="{743758F9-9394-4016-A7E2-FD119864B4D4}"/>
          </ac:picMkLst>
        </pc:picChg>
        <pc:picChg chg="add del mod">
          <ac:chgData name="virginie Hugues" userId="f5ff6c274e13bc49" providerId="LiveId" clId="{C41E9F36-EADC-408F-B1FF-91D18D597ECE}" dt="2022-12-30T17:31:01.934" v="212" actId="1076"/>
          <ac:picMkLst>
            <pc:docMk/>
            <pc:sldMk cId="0" sldId="262"/>
            <ac:picMk id="36868" creationId="{6E6A523B-6406-4BB2-96DA-0ACBD3BB6592}"/>
          </ac:picMkLst>
        </pc:picChg>
        <pc:picChg chg="mod topLvl">
          <ac:chgData name="virginie Hugues" userId="f5ff6c274e13bc49" providerId="LiveId" clId="{C41E9F36-EADC-408F-B1FF-91D18D597ECE}" dt="2022-12-30T17:31:01.934" v="212" actId="1076"/>
          <ac:picMkLst>
            <pc:docMk/>
            <pc:sldMk cId="0" sldId="262"/>
            <ac:picMk id="36878" creationId="{D07F25E4-6A81-4E63-AC48-E6A95D0B5706}"/>
          </ac:picMkLst>
        </pc:picChg>
      </pc:sldChg>
      <pc:sldChg chg="addSp delSp modSp mod">
        <pc:chgData name="virginie Hugues" userId="f5ff6c274e13bc49" providerId="LiveId" clId="{C41E9F36-EADC-408F-B1FF-91D18D597ECE}" dt="2023-01-01T09:54:32.879" v="2500"/>
        <pc:sldMkLst>
          <pc:docMk/>
          <pc:sldMk cId="0" sldId="270"/>
        </pc:sldMkLst>
        <pc:spChg chg="mod">
          <ac:chgData name="virginie Hugues" userId="f5ff6c274e13bc49" providerId="LiveId" clId="{C41E9F36-EADC-408F-B1FF-91D18D597ECE}" dt="2023-01-01T09:54:32.879" v="2500"/>
          <ac:spMkLst>
            <pc:docMk/>
            <pc:sldMk cId="0" sldId="270"/>
            <ac:spMk id="4" creationId="{28908ABC-E7B0-77A5-C302-F79EFF648723}"/>
          </ac:spMkLst>
        </pc:spChg>
        <pc:spChg chg="mod">
          <ac:chgData name="virginie Hugues" userId="f5ff6c274e13bc49" providerId="LiveId" clId="{C41E9F36-EADC-408F-B1FF-91D18D597ECE}" dt="2023-01-01T09:54:32.879" v="2500"/>
          <ac:spMkLst>
            <pc:docMk/>
            <pc:sldMk cId="0" sldId="270"/>
            <ac:spMk id="6" creationId="{B8B9D5F3-363B-0285-1184-22B1A7B43D6F}"/>
          </ac:spMkLst>
        </pc:spChg>
        <pc:spChg chg="add mod">
          <ac:chgData name="virginie Hugues" userId="f5ff6c274e13bc49" providerId="LiveId" clId="{C41E9F36-EADC-408F-B1FF-91D18D597ECE}" dt="2023-01-01T09:54:32.879" v="2500"/>
          <ac:spMkLst>
            <pc:docMk/>
            <pc:sldMk cId="0" sldId="270"/>
            <ac:spMk id="7" creationId="{61EE83A1-F7DA-6251-4285-30EC1B5ABB27}"/>
          </ac:spMkLst>
        </pc:spChg>
        <pc:spChg chg="del mod topLvl">
          <ac:chgData name="virginie Hugues" userId="f5ff6c274e13bc49" providerId="LiveId" clId="{C41E9F36-EADC-408F-B1FF-91D18D597ECE}" dt="2023-01-01T09:54:27.365" v="2499" actId="478"/>
          <ac:spMkLst>
            <pc:docMk/>
            <pc:sldMk cId="0" sldId="270"/>
            <ac:spMk id="10" creationId="{577C71A6-BCC4-4FC3-8AD8-542798E11E0A}"/>
          </ac:spMkLst>
        </pc:spChg>
        <pc:spChg chg="del mod topLvl">
          <ac:chgData name="virginie Hugues" userId="f5ff6c274e13bc49" providerId="LiveId" clId="{C41E9F36-EADC-408F-B1FF-91D18D597ECE}" dt="2023-01-01T09:54:27.365" v="2499" actId="478"/>
          <ac:spMkLst>
            <pc:docMk/>
            <pc:sldMk cId="0" sldId="270"/>
            <ac:spMk id="11" creationId="{9BE0905A-A92A-4966-A8CB-6959AABA5944}"/>
          </ac:spMkLst>
        </pc:spChg>
        <pc:spChg chg="mod">
          <ac:chgData name="virginie Hugues" userId="f5ff6c274e13bc49" providerId="LiveId" clId="{C41E9F36-EADC-408F-B1FF-91D18D597ECE}" dt="2023-01-01T09:53:59.091" v="2492"/>
          <ac:spMkLst>
            <pc:docMk/>
            <pc:sldMk cId="0" sldId="270"/>
            <ac:spMk id="51203" creationId="{E1EB76EA-B054-4B26-932C-A5A8E16D48AA}"/>
          </ac:spMkLst>
        </pc:spChg>
        <pc:spChg chg="del mod topLvl">
          <ac:chgData name="virginie Hugues" userId="f5ff6c274e13bc49" providerId="LiveId" clId="{C41E9F36-EADC-408F-B1FF-91D18D597ECE}" dt="2023-01-01T09:54:27.365" v="2499" actId="478"/>
          <ac:spMkLst>
            <pc:docMk/>
            <pc:sldMk cId="0" sldId="270"/>
            <ac:spMk id="51212" creationId="{4D02F187-900F-4580-8A3F-4F01B4FDFFC9}"/>
          </ac:spMkLst>
        </pc:spChg>
        <pc:spChg chg="del mod topLvl">
          <ac:chgData name="virginie Hugues" userId="f5ff6c274e13bc49" providerId="LiveId" clId="{C41E9F36-EADC-408F-B1FF-91D18D597ECE}" dt="2023-01-01T09:54:27.365" v="2499" actId="478"/>
          <ac:spMkLst>
            <pc:docMk/>
            <pc:sldMk cId="0" sldId="270"/>
            <ac:spMk id="51213" creationId="{BDEE1CC2-711F-448F-A187-184BDC7F03EA}"/>
          </ac:spMkLst>
        </pc:spChg>
        <pc:spChg chg="del mod topLvl">
          <ac:chgData name="virginie Hugues" userId="f5ff6c274e13bc49" providerId="LiveId" clId="{C41E9F36-EADC-408F-B1FF-91D18D597ECE}" dt="2023-01-01T09:54:27.365" v="2499" actId="478"/>
          <ac:spMkLst>
            <pc:docMk/>
            <pc:sldMk cId="0" sldId="270"/>
            <ac:spMk id="51216" creationId="{C3D1515D-6F23-4ECC-84A4-19042E98E010}"/>
          </ac:spMkLst>
        </pc:spChg>
        <pc:grpChg chg="add mod">
          <ac:chgData name="virginie Hugues" userId="f5ff6c274e13bc49" providerId="LiveId" clId="{C41E9F36-EADC-408F-B1FF-91D18D597ECE}" dt="2023-01-01T09:54:02.111" v="2495" actId="962"/>
          <ac:grpSpMkLst>
            <pc:docMk/>
            <pc:sldMk cId="0" sldId="270"/>
            <ac:grpSpMk id="2" creationId="{56C0A51F-FDBE-0BB2-B3FD-F9350918F18A}"/>
          </ac:grpSpMkLst>
        </pc:grpChg>
        <pc:grpChg chg="add mod">
          <ac:chgData name="virginie Hugues" userId="f5ff6c274e13bc49" providerId="LiveId" clId="{C41E9F36-EADC-408F-B1FF-91D18D597ECE}" dt="2023-01-01T09:54:32.879" v="2500"/>
          <ac:grpSpMkLst>
            <pc:docMk/>
            <pc:sldMk cId="0" sldId="270"/>
            <ac:grpSpMk id="3" creationId="{555B661A-363F-BDE5-B457-519C89EE7B36}"/>
          </ac:grpSpMkLst>
        </pc:grpChg>
        <pc:grpChg chg="del mod">
          <ac:chgData name="virginie Hugues" userId="f5ff6c274e13bc49" providerId="LiveId" clId="{C41E9F36-EADC-408F-B1FF-91D18D597ECE}" dt="2023-01-01T09:54:14.652" v="2498" actId="165"/>
          <ac:grpSpMkLst>
            <pc:docMk/>
            <pc:sldMk cId="0" sldId="270"/>
            <ac:grpSpMk id="51204" creationId="{E15B4438-8621-410C-92B9-27AB6E5E004E}"/>
          </ac:grpSpMkLst>
        </pc:grpChg>
        <pc:grpChg chg="mod">
          <ac:chgData name="virginie Hugues" userId="f5ff6c274e13bc49" providerId="LiveId" clId="{C41E9F36-EADC-408F-B1FF-91D18D597ECE}" dt="2023-01-01T09:54:10.422" v="2497" actId="962"/>
          <ac:grpSpMkLst>
            <pc:docMk/>
            <pc:sldMk cId="0" sldId="270"/>
            <ac:grpSpMk id="51207" creationId="{484657F6-81EF-4E2D-A0E7-347E406977BB}"/>
          </ac:grpSpMkLst>
        </pc:grpChg>
        <pc:picChg chg="mod">
          <ac:chgData name="virginie Hugues" userId="f5ff6c274e13bc49" providerId="LiveId" clId="{C41E9F36-EADC-408F-B1FF-91D18D597ECE}" dt="2023-01-01T09:54:32.879" v="2500"/>
          <ac:picMkLst>
            <pc:docMk/>
            <pc:sldMk cId="0" sldId="270"/>
            <ac:picMk id="5" creationId="{6011849D-005C-76EC-9649-000D35122A9A}"/>
          </ac:picMkLst>
        </pc:picChg>
        <pc:picChg chg="mod">
          <ac:chgData name="virginie Hugues" userId="f5ff6c274e13bc49" providerId="LiveId" clId="{C41E9F36-EADC-408F-B1FF-91D18D597ECE}" dt="2023-01-01T09:53:53.553" v="2488" actId="164"/>
          <ac:picMkLst>
            <pc:docMk/>
            <pc:sldMk cId="0" sldId="270"/>
            <ac:picMk id="51205" creationId="{712C3C5D-B423-433C-AC18-9EF1391F224F}"/>
          </ac:picMkLst>
        </pc:picChg>
        <pc:picChg chg="mod">
          <ac:chgData name="virginie Hugues" userId="f5ff6c274e13bc49" providerId="LiveId" clId="{C41E9F36-EADC-408F-B1FF-91D18D597ECE}" dt="2023-01-01T09:53:53.553" v="2488" actId="164"/>
          <ac:picMkLst>
            <pc:docMk/>
            <pc:sldMk cId="0" sldId="270"/>
            <ac:picMk id="51206" creationId="{5F2D178E-8CD8-4E41-86C8-5A471DC547C0}"/>
          </ac:picMkLst>
        </pc:picChg>
        <pc:picChg chg="mod">
          <ac:chgData name="virginie Hugues" userId="f5ff6c274e13bc49" providerId="LiveId" clId="{C41E9F36-EADC-408F-B1FF-91D18D597ECE}" dt="2023-01-01T09:53:53.553" v="2488" actId="164"/>
          <ac:picMkLst>
            <pc:docMk/>
            <pc:sldMk cId="0" sldId="270"/>
            <ac:picMk id="51208" creationId="{9E4BD5B7-2AF4-4341-A471-1C8065AD1183}"/>
          </ac:picMkLst>
        </pc:picChg>
        <pc:picChg chg="mod">
          <ac:chgData name="virginie Hugues" userId="f5ff6c274e13bc49" providerId="LiveId" clId="{C41E9F36-EADC-408F-B1FF-91D18D597ECE}" dt="2023-01-01T09:53:53.553" v="2488" actId="164"/>
          <ac:picMkLst>
            <pc:docMk/>
            <pc:sldMk cId="0" sldId="270"/>
            <ac:picMk id="51209" creationId="{7CE15D67-2C1D-440A-9FB7-C69B98706222}"/>
          </ac:picMkLst>
        </pc:picChg>
        <pc:picChg chg="del mod topLvl">
          <ac:chgData name="virginie Hugues" userId="f5ff6c274e13bc49" providerId="LiveId" clId="{C41E9F36-EADC-408F-B1FF-91D18D597ECE}" dt="2023-01-01T09:54:27.365" v="2499" actId="478"/>
          <ac:picMkLst>
            <pc:docMk/>
            <pc:sldMk cId="0" sldId="270"/>
            <ac:picMk id="51217" creationId="{A3EAE5FA-268D-4E0A-B932-A058A1F4D7DC}"/>
          </ac:picMkLst>
        </pc:picChg>
      </pc:sldChg>
      <pc:sldChg chg="addSp delSp modSp mod">
        <pc:chgData name="virginie Hugues" userId="f5ff6c274e13bc49" providerId="LiveId" clId="{C41E9F36-EADC-408F-B1FF-91D18D597ECE}" dt="2022-12-30T17:42:40.376" v="570" actId="962"/>
        <pc:sldMkLst>
          <pc:docMk/>
          <pc:sldMk cId="0" sldId="271"/>
        </pc:sldMkLst>
        <pc:spChg chg="mod">
          <ac:chgData name="virginie Hugues" userId="f5ff6c274e13bc49" providerId="LiveId" clId="{C41E9F36-EADC-408F-B1FF-91D18D597ECE}" dt="2022-12-30T17:37:46.551" v="322"/>
          <ac:spMkLst>
            <pc:docMk/>
            <pc:sldMk cId="0" sldId="271"/>
            <ac:spMk id="4" creationId="{81E1376C-D9EF-4267-B69D-5ACFD6F2D685}"/>
          </ac:spMkLst>
        </pc:spChg>
        <pc:spChg chg="mod ord">
          <ac:chgData name="virginie Hugues" userId="f5ff6c274e13bc49" providerId="LiveId" clId="{C41E9F36-EADC-408F-B1FF-91D18D597ECE}" dt="2022-12-30T17:38:58.190" v="332"/>
          <ac:spMkLst>
            <pc:docMk/>
            <pc:sldMk cId="0" sldId="271"/>
            <ac:spMk id="14" creationId="{D2DFB7B2-5410-479B-8A86-6B3C41395AB0}"/>
          </ac:spMkLst>
        </pc:spChg>
        <pc:spChg chg="mod">
          <ac:chgData name="virginie Hugues" userId="f5ff6c274e13bc49" providerId="LiveId" clId="{C41E9F36-EADC-408F-B1FF-91D18D597ECE}" dt="2022-12-30T17:35:10.412" v="269" actId="208"/>
          <ac:spMkLst>
            <pc:docMk/>
            <pc:sldMk cId="0" sldId="271"/>
            <ac:spMk id="15" creationId="{F555F902-EEF6-451B-9367-E48283E9A142}"/>
          </ac:spMkLst>
        </pc:spChg>
        <pc:spChg chg="mod">
          <ac:chgData name="virginie Hugues" userId="f5ff6c274e13bc49" providerId="LiveId" clId="{C41E9F36-EADC-408F-B1FF-91D18D597ECE}" dt="2022-12-30T17:35:48.566" v="272" actId="12"/>
          <ac:spMkLst>
            <pc:docMk/>
            <pc:sldMk cId="0" sldId="271"/>
            <ac:spMk id="16" creationId="{80E8390B-C927-4C95-8266-A4233593F6C5}"/>
          </ac:spMkLst>
        </pc:spChg>
        <pc:spChg chg="mod ord">
          <ac:chgData name="virginie Hugues" userId="f5ff6c274e13bc49" providerId="LiveId" clId="{C41E9F36-EADC-408F-B1FF-91D18D597ECE}" dt="2022-12-30T17:38:54.554" v="331"/>
          <ac:spMkLst>
            <pc:docMk/>
            <pc:sldMk cId="0" sldId="271"/>
            <ac:spMk id="19" creationId="{56F5E16D-B847-4ABA-8F09-9F299B4BB5DF}"/>
          </ac:spMkLst>
        </pc:spChg>
        <pc:spChg chg="mod topLvl">
          <ac:chgData name="virginie Hugues" userId="f5ff6c274e13bc49" providerId="LiveId" clId="{C41E9F36-EADC-408F-B1FF-91D18D597ECE}" dt="2022-12-30T17:37:20.704" v="286" actId="164"/>
          <ac:spMkLst>
            <pc:docMk/>
            <pc:sldMk cId="0" sldId="271"/>
            <ac:spMk id="21" creationId="{59C75D70-6FD7-4EF3-925F-E77FCFBC87D2}"/>
          </ac:spMkLst>
        </pc:spChg>
        <pc:spChg chg="mod ord topLvl">
          <ac:chgData name="virginie Hugues" userId="f5ff6c274e13bc49" providerId="LiveId" clId="{C41E9F36-EADC-408F-B1FF-91D18D597ECE}" dt="2022-12-30T17:42:18.394" v="462" actId="962"/>
          <ac:spMkLst>
            <pc:docMk/>
            <pc:sldMk cId="0" sldId="271"/>
            <ac:spMk id="22" creationId="{110D76AA-9D13-4012-979A-0E403A98E6C4}"/>
          </ac:spMkLst>
        </pc:spChg>
        <pc:spChg chg="mod ord topLvl">
          <ac:chgData name="virginie Hugues" userId="f5ff6c274e13bc49" providerId="LiveId" clId="{C41E9F36-EADC-408F-B1FF-91D18D597ECE}" dt="2022-12-30T17:42:40.376" v="570" actId="962"/>
          <ac:spMkLst>
            <pc:docMk/>
            <pc:sldMk cId="0" sldId="271"/>
            <ac:spMk id="25" creationId="{8445819B-D699-4B0B-97F2-7E5A1D000A73}"/>
          </ac:spMkLst>
        </pc:spChg>
        <pc:spChg chg="mod ord topLvl">
          <ac:chgData name="virginie Hugues" userId="f5ff6c274e13bc49" providerId="LiveId" clId="{C41E9F36-EADC-408F-B1FF-91D18D597ECE}" dt="2022-12-30T17:42:32.813" v="552" actId="962"/>
          <ac:spMkLst>
            <pc:docMk/>
            <pc:sldMk cId="0" sldId="271"/>
            <ac:spMk id="27" creationId="{EDB18A39-22A6-4C52-9BC5-EF191B1B5AC3}"/>
          </ac:spMkLst>
        </pc:spChg>
        <pc:spChg chg="mod topLvl">
          <ac:chgData name="virginie Hugues" userId="f5ff6c274e13bc49" providerId="LiveId" clId="{C41E9F36-EADC-408F-B1FF-91D18D597ECE}" dt="2022-12-30T17:37:20.704" v="286" actId="164"/>
          <ac:spMkLst>
            <pc:docMk/>
            <pc:sldMk cId="0" sldId="271"/>
            <ac:spMk id="37904" creationId="{47BFC2AE-3F98-4FAB-AF5C-59AAD9A912CC}"/>
          </ac:spMkLst>
        </pc:spChg>
        <pc:spChg chg="mod topLvl">
          <ac:chgData name="virginie Hugues" userId="f5ff6c274e13bc49" providerId="LiveId" clId="{C41E9F36-EADC-408F-B1FF-91D18D597ECE}" dt="2022-12-30T17:37:20.704" v="286" actId="164"/>
          <ac:spMkLst>
            <pc:docMk/>
            <pc:sldMk cId="0" sldId="271"/>
            <ac:spMk id="37905" creationId="{EDB6A5DD-AD52-4D08-BEB9-1A57E0BDDDA3}"/>
          </ac:spMkLst>
        </pc:spChg>
        <pc:grpChg chg="add mod">
          <ac:chgData name="virginie Hugues" userId="f5ff6c274e13bc49" providerId="LiveId" clId="{C41E9F36-EADC-408F-B1FF-91D18D597ECE}" dt="2022-12-30T17:39:02.131" v="334" actId="962"/>
          <ac:grpSpMkLst>
            <pc:docMk/>
            <pc:sldMk cId="0" sldId="271"/>
            <ac:grpSpMk id="2" creationId="{3C52AB81-39EE-6DB3-7477-03CBB9F74865}"/>
          </ac:grpSpMkLst>
        </pc:grpChg>
        <pc:grpChg chg="add mod">
          <ac:chgData name="virginie Hugues" userId="f5ff6c274e13bc49" providerId="LiveId" clId="{C41E9F36-EADC-408F-B1FF-91D18D597ECE}" dt="2022-12-30T17:40:56.828" v="389" actId="962"/>
          <ac:grpSpMkLst>
            <pc:docMk/>
            <pc:sldMk cId="0" sldId="271"/>
            <ac:grpSpMk id="3" creationId="{5571C6E0-22F2-E08E-0A75-7B4793AD5F79}"/>
          </ac:grpSpMkLst>
        </pc:grpChg>
        <pc:grpChg chg="del">
          <ac:chgData name="virginie Hugues" userId="f5ff6c274e13bc49" providerId="LiveId" clId="{C41E9F36-EADC-408F-B1FF-91D18D597ECE}" dt="2022-12-30T17:37:12.488" v="285" actId="165"/>
          <ac:grpSpMkLst>
            <pc:docMk/>
            <pc:sldMk cId="0" sldId="271"/>
            <ac:grpSpMk id="37892" creationId="{A46E9ACD-6D72-4CD5-B909-02691888B1A4}"/>
          </ac:grpSpMkLst>
        </pc:grpChg>
        <pc:grpChg chg="mod">
          <ac:chgData name="virginie Hugues" userId="f5ff6c274e13bc49" providerId="LiveId" clId="{C41E9F36-EADC-408F-B1FF-91D18D597ECE}" dt="2022-12-30T17:37:58.199" v="323" actId="164"/>
          <ac:grpSpMkLst>
            <pc:docMk/>
            <pc:sldMk cId="0" sldId="271"/>
            <ac:grpSpMk id="37894" creationId="{F8305EAB-2A78-489A-8D55-A203F6CEA097}"/>
          </ac:grpSpMkLst>
        </pc:grpChg>
        <pc:picChg chg="mod">
          <ac:chgData name="virginie Hugues" userId="f5ff6c274e13bc49" providerId="LiveId" clId="{C41E9F36-EADC-408F-B1FF-91D18D597ECE}" dt="2022-12-30T17:39:01.084" v="333" actId="962"/>
          <ac:picMkLst>
            <pc:docMk/>
            <pc:sldMk cId="0" sldId="271"/>
            <ac:picMk id="37893" creationId="{B94C7470-1EA6-4DA8-B64E-4FF3DBE2F7A0}"/>
          </ac:picMkLst>
        </pc:picChg>
        <pc:picChg chg="mod">
          <ac:chgData name="virginie Hugues" userId="f5ff6c274e13bc49" providerId="LiveId" clId="{C41E9F36-EADC-408F-B1FF-91D18D597ECE}" dt="2022-12-30T17:37:58.199" v="323" actId="164"/>
          <ac:picMkLst>
            <pc:docMk/>
            <pc:sldMk cId="0" sldId="271"/>
            <ac:picMk id="37895" creationId="{AE2425FF-5CD5-4EA9-8503-B99362282797}"/>
          </ac:picMkLst>
        </pc:picChg>
        <pc:picChg chg="mod topLvl">
          <ac:chgData name="virginie Hugues" userId="f5ff6c274e13bc49" providerId="LiveId" clId="{C41E9F36-EADC-408F-B1FF-91D18D597ECE}" dt="2022-12-30T17:37:20.704" v="286" actId="164"/>
          <ac:picMkLst>
            <pc:docMk/>
            <pc:sldMk cId="0" sldId="271"/>
            <ac:picMk id="37907" creationId="{FE840056-AF04-4357-AE84-5DCA64E0D705}"/>
          </ac:picMkLst>
        </pc:picChg>
        <pc:cxnChg chg="mod">
          <ac:chgData name="virginie Hugues" userId="f5ff6c274e13bc49" providerId="LiveId" clId="{C41E9F36-EADC-408F-B1FF-91D18D597ECE}" dt="2022-12-30T17:35:10.412" v="269" actId="208"/>
          <ac:cxnSpMkLst>
            <pc:docMk/>
            <pc:sldMk cId="0" sldId="271"/>
            <ac:cxnSpMk id="5" creationId="{1038C7C3-345C-4B97-9C9E-91690A56E270}"/>
          </ac:cxnSpMkLst>
        </pc:cxnChg>
      </pc:sldChg>
      <pc:sldChg chg="addSp delSp modSp add del mod">
        <pc:chgData name="virginie Hugues" userId="f5ff6c274e13bc49" providerId="LiveId" clId="{C41E9F36-EADC-408F-B1FF-91D18D597ECE}" dt="2023-01-01T08:15:28.817" v="1684" actId="47"/>
        <pc:sldMkLst>
          <pc:docMk/>
          <pc:sldMk cId="0" sldId="272"/>
        </pc:sldMkLst>
        <pc:spChg chg="add del mod">
          <ac:chgData name="virginie Hugues" userId="f5ff6c274e13bc49" providerId="LiveId" clId="{C41E9F36-EADC-408F-B1FF-91D18D597ECE}" dt="2023-01-01T07:54:20.996" v="783" actId="478"/>
          <ac:spMkLst>
            <pc:docMk/>
            <pc:sldMk cId="0" sldId="272"/>
            <ac:spMk id="3" creationId="{16DB0F3F-3754-0FAD-5BBC-23DF57D6FE06}"/>
          </ac:spMkLst>
        </pc:spChg>
        <pc:spChg chg="add del mod">
          <ac:chgData name="virginie Hugues" userId="f5ff6c274e13bc49" providerId="LiveId" clId="{C41E9F36-EADC-408F-B1FF-91D18D597ECE}" dt="2023-01-01T07:54:17.994" v="782" actId="478"/>
          <ac:spMkLst>
            <pc:docMk/>
            <pc:sldMk cId="0" sldId="272"/>
            <ac:spMk id="4" creationId="{FB140F8C-C437-19F4-E2D0-D3072BF3EA77}"/>
          </ac:spMkLst>
        </pc:spChg>
        <pc:spChg chg="mod">
          <ac:chgData name="virginie Hugues" userId="f5ff6c274e13bc49" providerId="LiveId" clId="{C41E9F36-EADC-408F-B1FF-91D18D597ECE}" dt="2023-01-01T07:43:17.913" v="655" actId="208"/>
          <ac:spMkLst>
            <pc:docMk/>
            <pc:sldMk cId="0" sldId="272"/>
            <ac:spMk id="6" creationId="{F030E63C-A550-4EBF-9FA8-AD2E0E795A25}"/>
          </ac:spMkLst>
        </pc:spChg>
        <pc:spChg chg="mod">
          <ac:chgData name="virginie Hugues" userId="f5ff6c274e13bc49" providerId="LiveId" clId="{C41E9F36-EADC-408F-B1FF-91D18D597ECE}" dt="2023-01-01T08:13:37.262" v="1658" actId="1076"/>
          <ac:spMkLst>
            <pc:docMk/>
            <pc:sldMk cId="0" sldId="272"/>
            <ac:spMk id="19" creationId="{218BE06B-0FF5-4B1C-8A1E-B04270BAFB8B}"/>
          </ac:spMkLst>
        </pc:spChg>
        <pc:spChg chg="mod ord">
          <ac:chgData name="virginie Hugues" userId="f5ff6c274e13bc49" providerId="LiveId" clId="{C41E9F36-EADC-408F-B1FF-91D18D597ECE}" dt="2023-01-01T08:14:26.948" v="1665"/>
          <ac:spMkLst>
            <pc:docMk/>
            <pc:sldMk cId="0" sldId="272"/>
            <ac:spMk id="27" creationId="{0E8ED49E-5DF1-4923-8507-1472EC512235}"/>
          </ac:spMkLst>
        </pc:spChg>
        <pc:spChg chg="mod ord">
          <ac:chgData name="virginie Hugues" userId="f5ff6c274e13bc49" providerId="LiveId" clId="{C41E9F36-EADC-408F-B1FF-91D18D597ECE}" dt="2023-01-01T07:49:01.777" v="709"/>
          <ac:spMkLst>
            <pc:docMk/>
            <pc:sldMk cId="0" sldId="272"/>
            <ac:spMk id="33" creationId="{44396F64-9BA3-48DA-901A-88D74C1C8182}"/>
          </ac:spMkLst>
        </pc:spChg>
        <pc:spChg chg="mod ord">
          <ac:chgData name="virginie Hugues" userId="f5ff6c274e13bc49" providerId="LiveId" clId="{C41E9F36-EADC-408F-B1FF-91D18D597ECE}" dt="2023-01-01T07:50:42.030" v="740" actId="962"/>
          <ac:spMkLst>
            <pc:docMk/>
            <pc:sldMk cId="0" sldId="272"/>
            <ac:spMk id="55" creationId="{2EE333F2-94F1-4739-86AB-995C7100FB8B}"/>
          </ac:spMkLst>
        </pc:spChg>
        <pc:spChg chg="add del mod ord">
          <ac:chgData name="virginie Hugues" userId="f5ff6c274e13bc49" providerId="LiveId" clId="{C41E9F36-EADC-408F-B1FF-91D18D597ECE}" dt="2023-01-01T08:13:19.229" v="1655" actId="1076"/>
          <ac:spMkLst>
            <pc:docMk/>
            <pc:sldMk cId="0" sldId="272"/>
            <ac:spMk id="58" creationId="{90F30560-BF1A-4490-BF1E-340F6D15B87D}"/>
          </ac:spMkLst>
        </pc:spChg>
        <pc:spChg chg="mod ord">
          <ac:chgData name="virginie Hugues" userId="f5ff6c274e13bc49" providerId="LiveId" clId="{C41E9F36-EADC-408F-B1FF-91D18D597ECE}" dt="2023-01-01T07:50:20.464" v="731" actId="962"/>
          <ac:spMkLst>
            <pc:docMk/>
            <pc:sldMk cId="0" sldId="272"/>
            <ac:spMk id="59" creationId="{5416C28F-E6C6-4986-82EB-D98D04AF953A}"/>
          </ac:spMkLst>
        </pc:spChg>
        <pc:spChg chg="mod ord">
          <ac:chgData name="virginie Hugues" userId="f5ff6c274e13bc49" providerId="LiveId" clId="{C41E9F36-EADC-408F-B1FF-91D18D597ECE}" dt="2023-01-01T07:51:25.477" v="749" actId="962"/>
          <ac:spMkLst>
            <pc:docMk/>
            <pc:sldMk cId="0" sldId="272"/>
            <ac:spMk id="60" creationId="{FACF2E31-1C69-4906-9C11-B23AA327BA31}"/>
          </ac:spMkLst>
        </pc:spChg>
        <pc:spChg chg="mod ord">
          <ac:chgData name="virginie Hugues" userId="f5ff6c274e13bc49" providerId="LiveId" clId="{C41E9F36-EADC-408F-B1FF-91D18D597ECE}" dt="2023-01-01T07:51:59.130" v="756" actId="962"/>
          <ac:spMkLst>
            <pc:docMk/>
            <pc:sldMk cId="0" sldId="272"/>
            <ac:spMk id="61" creationId="{5DF8B4FE-4BE4-4FA3-BCB3-5995086FD595}"/>
          </ac:spMkLst>
        </pc:spChg>
        <pc:spChg chg="mod ord">
          <ac:chgData name="virginie Hugues" userId="f5ff6c274e13bc49" providerId="LiveId" clId="{C41E9F36-EADC-408F-B1FF-91D18D597ECE}" dt="2023-01-01T07:52:42.998" v="762" actId="962"/>
          <ac:spMkLst>
            <pc:docMk/>
            <pc:sldMk cId="0" sldId="272"/>
            <ac:spMk id="65" creationId="{21DFA5FD-52DB-464D-83F5-31D4A71E5C31}"/>
          </ac:spMkLst>
        </pc:spChg>
        <pc:spChg chg="mod ord">
          <ac:chgData name="virginie Hugues" userId="f5ff6c274e13bc49" providerId="LiveId" clId="{C41E9F36-EADC-408F-B1FF-91D18D597ECE}" dt="2023-01-01T08:14:23.953" v="1662"/>
          <ac:spMkLst>
            <pc:docMk/>
            <pc:sldMk cId="0" sldId="272"/>
            <ac:spMk id="66" creationId="{A08E8C84-5351-429B-AEBB-74950463BE8C}"/>
          </ac:spMkLst>
        </pc:spChg>
        <pc:spChg chg="mod">
          <ac:chgData name="virginie Hugues" userId="f5ff6c274e13bc49" providerId="LiveId" clId="{C41E9F36-EADC-408F-B1FF-91D18D597ECE}" dt="2023-01-01T07:44:25.888" v="658" actId="12"/>
          <ac:spMkLst>
            <pc:docMk/>
            <pc:sldMk cId="0" sldId="272"/>
            <ac:spMk id="67" creationId="{E7833BFD-943C-4CCD-8853-9920C85A5991}"/>
          </ac:spMkLst>
        </pc:spChg>
        <pc:spChg chg="mod">
          <ac:chgData name="virginie Hugues" userId="f5ff6c274e13bc49" providerId="LiveId" clId="{C41E9F36-EADC-408F-B1FF-91D18D597ECE}" dt="2023-01-01T08:13:30.712" v="1657" actId="1076"/>
          <ac:spMkLst>
            <pc:docMk/>
            <pc:sldMk cId="0" sldId="272"/>
            <ac:spMk id="17412" creationId="{C8770780-94B8-40DC-AE9B-2130052AC9FA}"/>
          </ac:spMkLst>
        </pc:spChg>
        <pc:grpChg chg="add mod">
          <ac:chgData name="virginie Hugues" userId="f5ff6c274e13bc49" providerId="LiveId" clId="{C41E9F36-EADC-408F-B1FF-91D18D597ECE}" dt="2023-01-01T08:14:51.476" v="1679"/>
          <ac:grpSpMkLst>
            <pc:docMk/>
            <pc:sldMk cId="0" sldId="272"/>
            <ac:grpSpMk id="5" creationId="{11917B02-86A5-5EF7-3727-6A99566176F2}"/>
          </ac:grpSpMkLst>
        </pc:grpChg>
        <pc:grpChg chg="mod ord">
          <ac:chgData name="virginie Hugues" userId="f5ff6c274e13bc49" providerId="LiveId" clId="{C41E9F36-EADC-408F-B1FF-91D18D597ECE}" dt="2023-01-01T08:14:45.878" v="1667" actId="164"/>
          <ac:grpSpMkLst>
            <pc:docMk/>
            <pc:sldMk cId="0" sldId="272"/>
            <ac:grpSpMk id="39947" creationId="{4FBA4B8C-D878-463B-82DE-0E1681662103}"/>
          </ac:grpSpMkLst>
        </pc:grpChg>
        <pc:grpChg chg="del mod">
          <ac:chgData name="virginie Hugues" userId="f5ff6c274e13bc49" providerId="LiveId" clId="{C41E9F36-EADC-408F-B1FF-91D18D597ECE}" dt="2023-01-01T08:15:26.234" v="1683" actId="478"/>
          <ac:grpSpMkLst>
            <pc:docMk/>
            <pc:sldMk cId="0" sldId="272"/>
            <ac:grpSpMk id="39949" creationId="{77D113B7-8FDE-4792-8592-83562F4636EC}"/>
          </ac:grpSpMkLst>
        </pc:grpChg>
        <pc:picChg chg="mod">
          <ac:chgData name="virginie Hugues" userId="f5ff6c274e13bc49" providerId="LiveId" clId="{C41E9F36-EADC-408F-B1FF-91D18D597ECE}" dt="2023-01-01T08:14:45.878" v="1667" actId="164"/>
          <ac:picMkLst>
            <pc:docMk/>
            <pc:sldMk cId="0" sldId="272"/>
            <ac:picMk id="39951" creationId="{AE54716F-B1FA-49C7-9A29-E5F2553980A4}"/>
          </ac:picMkLst>
        </pc:picChg>
        <pc:cxnChg chg="mod">
          <ac:chgData name="virginie Hugues" userId="f5ff6c274e13bc49" providerId="LiveId" clId="{C41E9F36-EADC-408F-B1FF-91D18D597ECE}" dt="2023-01-01T07:43:13.478" v="654" actId="208"/>
          <ac:cxnSpMkLst>
            <pc:docMk/>
            <pc:sldMk cId="0" sldId="272"/>
            <ac:cxnSpMk id="35" creationId="{7AE98F53-F111-4E44-8A99-A4567FF156B1}"/>
          </ac:cxnSpMkLst>
        </pc:cxnChg>
      </pc:sldChg>
      <pc:sldChg chg="addSp delSp modSp mod">
        <pc:chgData name="virginie Hugues" userId="f5ff6c274e13bc49" providerId="LiveId" clId="{C41E9F36-EADC-408F-B1FF-91D18D597ECE}" dt="2023-01-01T09:37:51.070" v="2383" actId="478"/>
        <pc:sldMkLst>
          <pc:docMk/>
          <pc:sldMk cId="0" sldId="273"/>
        </pc:sldMkLst>
        <pc:spChg chg="mod">
          <ac:chgData name="virginie Hugues" userId="f5ff6c274e13bc49" providerId="LiveId" clId="{C41E9F36-EADC-408F-B1FF-91D18D597ECE}" dt="2023-01-01T09:37:29.202" v="2375"/>
          <ac:spMkLst>
            <pc:docMk/>
            <pc:sldMk cId="0" sldId="273"/>
            <ac:spMk id="4" creationId="{588A49F1-6DC5-491C-AFD7-D7C0C3EA3387}"/>
          </ac:spMkLst>
        </pc:spChg>
        <pc:spChg chg="mod">
          <ac:chgData name="virginie Hugues" userId="f5ff6c274e13bc49" providerId="LiveId" clId="{C41E9F36-EADC-408F-B1FF-91D18D597ECE}" dt="2023-01-01T09:33:45.988" v="2351"/>
          <ac:spMkLst>
            <pc:docMk/>
            <pc:sldMk cId="0" sldId="273"/>
            <ac:spMk id="6" creationId="{5072434B-09AE-BE5A-7272-3EB53C0D6C91}"/>
          </ac:spMkLst>
        </pc:spChg>
        <pc:spChg chg="mod">
          <ac:chgData name="virginie Hugues" userId="f5ff6c274e13bc49" providerId="LiveId" clId="{C41E9F36-EADC-408F-B1FF-91D18D597ECE}" dt="2023-01-01T09:33:45.988" v="2351"/>
          <ac:spMkLst>
            <pc:docMk/>
            <pc:sldMk cId="0" sldId="273"/>
            <ac:spMk id="7" creationId="{9FE8B3F2-A29F-6703-B7AB-F8574C890A27}"/>
          </ac:spMkLst>
        </pc:spChg>
        <pc:spChg chg="mod">
          <ac:chgData name="virginie Hugues" userId="f5ff6c274e13bc49" providerId="LiveId" clId="{C41E9F36-EADC-408F-B1FF-91D18D597ECE}" dt="2023-01-01T09:33:52.292" v="2354"/>
          <ac:spMkLst>
            <pc:docMk/>
            <pc:sldMk cId="0" sldId="273"/>
            <ac:spMk id="12" creationId="{763125E9-D507-5F9D-74A4-87B7ED7D0F8E}"/>
          </ac:spMkLst>
        </pc:spChg>
        <pc:spChg chg="mod">
          <ac:chgData name="virginie Hugues" userId="f5ff6c274e13bc49" providerId="LiveId" clId="{C41E9F36-EADC-408F-B1FF-91D18D597ECE}" dt="2023-01-01T09:33:52.292" v="2354"/>
          <ac:spMkLst>
            <pc:docMk/>
            <pc:sldMk cId="0" sldId="273"/>
            <ac:spMk id="13" creationId="{FBC8B2B0-D123-30B9-12EA-B728F3D66460}"/>
          </ac:spMkLst>
        </pc:spChg>
        <pc:spChg chg="add mod ord">
          <ac:chgData name="virginie Hugues" userId="f5ff6c274e13bc49" providerId="LiveId" clId="{C41E9F36-EADC-408F-B1FF-91D18D597ECE}" dt="2023-01-01T09:37:38.404" v="2379"/>
          <ac:spMkLst>
            <pc:docMk/>
            <pc:sldMk cId="0" sldId="273"/>
            <ac:spMk id="15" creationId="{406DAE07-842E-CD3E-6FBA-0F67F84CEF34}"/>
          </ac:spMkLst>
        </pc:spChg>
        <pc:spChg chg="del">
          <ac:chgData name="virginie Hugues" userId="f5ff6c274e13bc49" providerId="LiveId" clId="{C41E9F36-EADC-408F-B1FF-91D18D597ECE}" dt="2023-01-01T09:33:40.079" v="2350" actId="478"/>
          <ac:spMkLst>
            <pc:docMk/>
            <pc:sldMk cId="0" sldId="273"/>
            <ac:spMk id="19" creationId="{4935F9B3-FA75-460E-959C-F254A261103D}"/>
          </ac:spMkLst>
        </pc:spChg>
        <pc:spChg chg="del">
          <ac:chgData name="virginie Hugues" userId="f5ff6c274e13bc49" providerId="LiveId" clId="{C41E9F36-EADC-408F-B1FF-91D18D597ECE}" dt="2023-01-01T09:33:51.351" v="2353" actId="478"/>
          <ac:spMkLst>
            <pc:docMk/>
            <pc:sldMk cId="0" sldId="273"/>
            <ac:spMk id="20" creationId="{A6E45048-52AB-49E4-A6BC-0C663B1B521A}"/>
          </ac:spMkLst>
        </pc:spChg>
        <pc:spChg chg="del">
          <ac:chgData name="virginie Hugues" userId="f5ff6c274e13bc49" providerId="LiveId" clId="{C41E9F36-EADC-408F-B1FF-91D18D597ECE}" dt="2023-01-01T09:34:14.288" v="2357" actId="478"/>
          <ac:spMkLst>
            <pc:docMk/>
            <pc:sldMk cId="0" sldId="273"/>
            <ac:spMk id="21" creationId="{B73D6E88-CB36-4A34-8F4B-07D36574EA82}"/>
          </ac:spMkLst>
        </pc:spChg>
        <pc:spChg chg="mod">
          <ac:chgData name="virginie Hugues" userId="f5ff6c274e13bc49" providerId="LiveId" clId="{C41E9F36-EADC-408F-B1FF-91D18D597ECE}" dt="2023-01-01T09:34:25.834" v="2359"/>
          <ac:spMkLst>
            <pc:docMk/>
            <pc:sldMk cId="0" sldId="273"/>
            <ac:spMk id="23" creationId="{94068918-8398-6255-1DF4-5069F60368B3}"/>
          </ac:spMkLst>
        </pc:spChg>
        <pc:spChg chg="mod">
          <ac:chgData name="virginie Hugues" userId="f5ff6c274e13bc49" providerId="LiveId" clId="{C41E9F36-EADC-408F-B1FF-91D18D597ECE}" dt="2023-01-01T09:34:25.834" v="2359"/>
          <ac:spMkLst>
            <pc:docMk/>
            <pc:sldMk cId="0" sldId="273"/>
            <ac:spMk id="25" creationId="{26A0552B-D053-DD39-A5C4-988BB06A3A1D}"/>
          </ac:spMkLst>
        </pc:spChg>
        <pc:spChg chg="add mod">
          <ac:chgData name="virginie Hugues" userId="f5ff6c274e13bc49" providerId="LiveId" clId="{C41E9F36-EADC-408F-B1FF-91D18D597ECE}" dt="2023-01-01T09:34:35.374" v="2360"/>
          <ac:spMkLst>
            <pc:docMk/>
            <pc:sldMk cId="0" sldId="273"/>
            <ac:spMk id="26" creationId="{58C4C6FC-CDCD-C3F6-EADD-224F35EAE454}"/>
          </ac:spMkLst>
        </pc:spChg>
        <pc:spChg chg="del mod">
          <ac:chgData name="virginie Hugues" userId="f5ff6c274e13bc49" providerId="LiveId" clId="{C41E9F36-EADC-408F-B1FF-91D18D597ECE}" dt="2023-01-01T09:37:51.070" v="2383" actId="478"/>
          <ac:spMkLst>
            <pc:docMk/>
            <pc:sldMk cId="0" sldId="273"/>
            <ac:spMk id="45063" creationId="{92243622-61DE-4CA4-A737-60CE591E28D9}"/>
          </ac:spMkLst>
        </pc:spChg>
        <pc:spChg chg="mod">
          <ac:chgData name="virginie Hugues" userId="f5ff6c274e13bc49" providerId="LiveId" clId="{C41E9F36-EADC-408F-B1FF-91D18D597ECE}" dt="2023-01-01T09:35:23.707" v="2373" actId="12"/>
          <ac:spMkLst>
            <pc:docMk/>
            <pc:sldMk cId="0" sldId="273"/>
            <ac:spMk id="50179" creationId="{203C94A0-1C8F-4632-A64A-2B558C8B3E7F}"/>
          </ac:spMkLst>
        </pc:spChg>
        <pc:grpChg chg="add del mod">
          <ac:chgData name="virginie Hugues" userId="f5ff6c274e13bc49" providerId="LiveId" clId="{C41E9F36-EADC-408F-B1FF-91D18D597ECE}" dt="2023-01-01T09:33:49.198" v="2352"/>
          <ac:grpSpMkLst>
            <pc:docMk/>
            <pc:sldMk cId="0" sldId="273"/>
            <ac:grpSpMk id="2" creationId="{2CF11860-64A1-1496-20D1-A09C5F0E1990}"/>
          </ac:grpSpMkLst>
        </pc:grpChg>
        <pc:grpChg chg="mod">
          <ac:chgData name="virginie Hugues" userId="f5ff6c274e13bc49" providerId="LiveId" clId="{C41E9F36-EADC-408F-B1FF-91D18D597ECE}" dt="2023-01-01T09:33:45.988" v="2351"/>
          <ac:grpSpMkLst>
            <pc:docMk/>
            <pc:sldMk cId="0" sldId="273"/>
            <ac:grpSpMk id="3" creationId="{3B96BE01-E15A-D2D9-DEE9-18B2CEF4F3D4}"/>
          </ac:grpSpMkLst>
        </pc:grpChg>
        <pc:grpChg chg="add mod">
          <ac:chgData name="virginie Hugues" userId="f5ff6c274e13bc49" providerId="LiveId" clId="{C41E9F36-EADC-408F-B1FF-91D18D597ECE}" dt="2023-01-01T09:37:35.160" v="2377"/>
          <ac:grpSpMkLst>
            <pc:docMk/>
            <pc:sldMk cId="0" sldId="273"/>
            <ac:grpSpMk id="9" creationId="{6C86B6C7-25A6-B55B-FF56-9B49D6A6FC4C}"/>
          </ac:grpSpMkLst>
        </pc:grpChg>
        <pc:grpChg chg="mod">
          <ac:chgData name="virginie Hugues" userId="f5ff6c274e13bc49" providerId="LiveId" clId="{C41E9F36-EADC-408F-B1FF-91D18D597ECE}" dt="2023-01-01T09:33:52.292" v="2354"/>
          <ac:grpSpMkLst>
            <pc:docMk/>
            <pc:sldMk cId="0" sldId="273"/>
            <ac:grpSpMk id="10" creationId="{6F3FB690-6D31-2861-2057-8C7F26D05803}"/>
          </ac:grpSpMkLst>
        </pc:grpChg>
        <pc:grpChg chg="add mod">
          <ac:chgData name="virginie Hugues" userId="f5ff6c274e13bc49" providerId="LiveId" clId="{C41E9F36-EADC-408F-B1FF-91D18D597ECE}" dt="2023-01-01T09:34:25.834" v="2359"/>
          <ac:grpSpMkLst>
            <pc:docMk/>
            <pc:sldMk cId="0" sldId="273"/>
            <ac:grpSpMk id="16" creationId="{0F10331A-2803-EE28-531D-8AACDC692387}"/>
          </ac:grpSpMkLst>
        </pc:grpChg>
        <pc:grpChg chg="del">
          <ac:chgData name="virginie Hugues" userId="f5ff6c274e13bc49" providerId="LiveId" clId="{C41E9F36-EADC-408F-B1FF-91D18D597ECE}" dt="2023-01-01T09:34:19.297" v="2358" actId="478"/>
          <ac:grpSpMkLst>
            <pc:docMk/>
            <pc:sldMk cId="0" sldId="273"/>
            <ac:grpSpMk id="45060" creationId="{63894976-07E9-410B-92EE-DBFA28539F19}"/>
          </ac:grpSpMkLst>
        </pc:grpChg>
        <pc:grpChg chg="del">
          <ac:chgData name="virginie Hugues" userId="f5ff6c274e13bc49" providerId="LiveId" clId="{C41E9F36-EADC-408F-B1FF-91D18D597ECE}" dt="2023-01-01T09:33:36.250" v="2348" actId="478"/>
          <ac:grpSpMkLst>
            <pc:docMk/>
            <pc:sldMk cId="0" sldId="273"/>
            <ac:grpSpMk id="45061" creationId="{050B8E51-CC8C-4410-A707-8AD9374B7E5C}"/>
          </ac:grpSpMkLst>
        </pc:grpChg>
        <pc:picChg chg="mod">
          <ac:chgData name="virginie Hugues" userId="f5ff6c274e13bc49" providerId="LiveId" clId="{C41E9F36-EADC-408F-B1FF-91D18D597ECE}" dt="2023-01-01T09:33:45.988" v="2351"/>
          <ac:picMkLst>
            <pc:docMk/>
            <pc:sldMk cId="0" sldId="273"/>
            <ac:picMk id="5" creationId="{D0C0EDE3-F542-E436-E83B-F62ED8D7F474}"/>
          </ac:picMkLst>
        </pc:picChg>
        <pc:picChg chg="mod">
          <ac:chgData name="virginie Hugues" userId="f5ff6c274e13bc49" providerId="LiveId" clId="{C41E9F36-EADC-408F-B1FF-91D18D597ECE}" dt="2023-01-01T09:33:52.292" v="2354"/>
          <ac:picMkLst>
            <pc:docMk/>
            <pc:sldMk cId="0" sldId="273"/>
            <ac:picMk id="11" creationId="{9E054EEB-D8BB-1034-5002-B8A400D98D6E}"/>
          </ac:picMkLst>
        </pc:picChg>
        <pc:picChg chg="mod">
          <ac:chgData name="virginie Hugues" userId="f5ff6c274e13bc49" providerId="LiveId" clId="{C41E9F36-EADC-408F-B1FF-91D18D597ECE}" dt="2023-01-01T09:34:25.834" v="2359"/>
          <ac:picMkLst>
            <pc:docMk/>
            <pc:sldMk cId="0" sldId="273"/>
            <ac:picMk id="24" creationId="{DEC6D704-83C8-52EA-0EFF-EDE9BB89F5EA}"/>
          </ac:picMkLst>
        </pc:picChg>
        <pc:picChg chg="del">
          <ac:chgData name="virginie Hugues" userId="f5ff6c274e13bc49" providerId="LiveId" clId="{C41E9F36-EADC-408F-B1FF-91D18D597ECE}" dt="2023-01-01T09:33:37.693" v="2349" actId="478"/>
          <ac:picMkLst>
            <pc:docMk/>
            <pc:sldMk cId="0" sldId="273"/>
            <ac:picMk id="45062" creationId="{13EC277B-7F10-48FB-A25A-0A1BA7B15442}"/>
          </ac:picMkLst>
        </pc:picChg>
        <pc:cxnChg chg="mod">
          <ac:chgData name="virginie Hugues" userId="f5ff6c274e13bc49" providerId="LiveId" clId="{C41E9F36-EADC-408F-B1FF-91D18D597ECE}" dt="2023-01-01T09:33:45.988" v="2351"/>
          <ac:cxnSpMkLst>
            <pc:docMk/>
            <pc:sldMk cId="0" sldId="273"/>
            <ac:cxnSpMk id="8" creationId="{36B49949-2B79-B752-4508-B019310AEE88}"/>
          </ac:cxnSpMkLst>
        </pc:cxnChg>
        <pc:cxnChg chg="mod">
          <ac:chgData name="virginie Hugues" userId="f5ff6c274e13bc49" providerId="LiveId" clId="{C41E9F36-EADC-408F-B1FF-91D18D597ECE}" dt="2023-01-01T09:33:52.292" v="2354"/>
          <ac:cxnSpMkLst>
            <pc:docMk/>
            <pc:sldMk cId="0" sldId="273"/>
            <ac:cxnSpMk id="14" creationId="{9F249329-9D53-5426-E229-66375C2711E2}"/>
          </ac:cxnSpMkLst>
        </pc:cxnChg>
      </pc:sldChg>
      <pc:sldChg chg="addSp delSp modSp mod">
        <pc:chgData name="virginie Hugues" userId="f5ff6c274e13bc49" providerId="LiveId" clId="{C41E9F36-EADC-408F-B1FF-91D18D597ECE}" dt="2023-01-01T09:14:54.464" v="2212" actId="962"/>
        <pc:sldMkLst>
          <pc:docMk/>
          <pc:sldMk cId="0" sldId="274"/>
        </pc:sldMkLst>
        <pc:spChg chg="mod ord">
          <ac:chgData name="virginie Hugues" userId="f5ff6c274e13bc49" providerId="LiveId" clId="{C41E9F36-EADC-408F-B1FF-91D18D597ECE}" dt="2023-01-01T09:08:31.487" v="1793"/>
          <ac:spMkLst>
            <pc:docMk/>
            <pc:sldMk cId="0" sldId="274"/>
            <ac:spMk id="2" creationId="{340EEEA7-AC01-48AA-9B6A-3085288CA2C3}"/>
          </ac:spMkLst>
        </pc:spChg>
        <pc:spChg chg="mod ord">
          <ac:chgData name="virginie Hugues" userId="f5ff6c274e13bc49" providerId="LiveId" clId="{C41E9F36-EADC-408F-B1FF-91D18D597ECE}" dt="2023-01-01T09:08:49.855" v="1812"/>
          <ac:spMkLst>
            <pc:docMk/>
            <pc:sldMk cId="0" sldId="274"/>
            <ac:spMk id="3" creationId="{5B0FA006-C460-471F-A802-3294BF0D755F}"/>
          </ac:spMkLst>
        </pc:spChg>
        <pc:spChg chg="mod">
          <ac:chgData name="virginie Hugues" userId="f5ff6c274e13bc49" providerId="LiveId" clId="{C41E9F36-EADC-408F-B1FF-91D18D597ECE}" dt="2023-01-01T09:00:00.803" v="1769" actId="207"/>
          <ac:spMkLst>
            <pc:docMk/>
            <pc:sldMk cId="0" sldId="274"/>
            <ac:spMk id="4" creationId="{B88B9AAA-0E31-458F-8566-193A2FF09895}"/>
          </ac:spMkLst>
        </pc:spChg>
        <pc:spChg chg="mod topLvl">
          <ac:chgData name="virginie Hugues" userId="f5ff6c274e13bc49" providerId="LiveId" clId="{C41E9F36-EADC-408F-B1FF-91D18D597ECE}" dt="2023-01-01T09:09:21.433" v="1822" actId="164"/>
          <ac:spMkLst>
            <pc:docMk/>
            <pc:sldMk cId="0" sldId="274"/>
            <ac:spMk id="21" creationId="{B4102632-4958-41F1-A95E-3C3E8C050BD6}"/>
          </ac:spMkLst>
        </pc:spChg>
        <pc:spChg chg="mod topLvl">
          <ac:chgData name="virginie Hugues" userId="f5ff6c274e13bc49" providerId="LiveId" clId="{C41E9F36-EADC-408F-B1FF-91D18D597ECE}" dt="2023-01-01T09:09:49.593" v="1944" actId="962"/>
          <ac:spMkLst>
            <pc:docMk/>
            <pc:sldMk cId="0" sldId="274"/>
            <ac:spMk id="22" creationId="{ED9406B1-AA29-4786-AA0F-A8B031DFA9E9}"/>
          </ac:spMkLst>
        </pc:spChg>
        <pc:spChg chg="mod ord">
          <ac:chgData name="virginie Hugues" userId="f5ff6c274e13bc49" providerId="LiveId" clId="{C41E9F36-EADC-408F-B1FF-91D18D597ECE}" dt="2023-01-01T09:14:49.946" v="2211" actId="962"/>
          <ac:spMkLst>
            <pc:docMk/>
            <pc:sldMk cId="0" sldId="274"/>
            <ac:spMk id="23" creationId="{C1A9E3D1-FD5A-48DD-8575-D7D0FA50369B}"/>
          </ac:spMkLst>
        </pc:spChg>
        <pc:spChg chg="mod">
          <ac:chgData name="virginie Hugues" userId="f5ff6c274e13bc49" providerId="LiveId" clId="{C41E9F36-EADC-408F-B1FF-91D18D597ECE}" dt="2023-01-01T09:02:06.542" v="1782" actId="208"/>
          <ac:spMkLst>
            <pc:docMk/>
            <pc:sldMk cId="0" sldId="274"/>
            <ac:spMk id="24" creationId="{7F42F3CB-258E-4BE5-8DA2-D7BC34FED147}"/>
          </ac:spMkLst>
        </pc:spChg>
        <pc:spChg chg="mod">
          <ac:chgData name="virginie Hugues" userId="f5ff6c274e13bc49" providerId="LiveId" clId="{C41E9F36-EADC-408F-B1FF-91D18D597ECE}" dt="2023-01-01T08:59:45.639" v="1766" actId="12"/>
          <ac:spMkLst>
            <pc:docMk/>
            <pc:sldMk cId="0" sldId="274"/>
            <ac:spMk id="26" creationId="{D8512D11-F351-4844-835B-199E0E6C5E86}"/>
          </ac:spMkLst>
        </pc:spChg>
        <pc:spChg chg="mod ord">
          <ac:chgData name="virginie Hugues" userId="f5ff6c274e13bc49" providerId="LiveId" clId="{C41E9F36-EADC-408F-B1FF-91D18D597ECE}" dt="2023-01-01T09:09:08.501" v="1820"/>
          <ac:spMkLst>
            <pc:docMk/>
            <pc:sldMk cId="0" sldId="274"/>
            <ac:spMk id="28" creationId="{1E998999-FB66-466F-A089-DE5BDD42AFC3}"/>
          </ac:spMkLst>
        </pc:spChg>
        <pc:spChg chg="mod">
          <ac:chgData name="virginie Hugues" userId="f5ff6c274e13bc49" providerId="LiveId" clId="{C41E9F36-EADC-408F-B1FF-91D18D597ECE}" dt="2023-01-01T09:01:28.183" v="1775" actId="207"/>
          <ac:spMkLst>
            <pc:docMk/>
            <pc:sldMk cId="0" sldId="274"/>
            <ac:spMk id="40963" creationId="{A0B9DDAD-DCC4-49D5-9A5C-7A596CC40143}"/>
          </ac:spMkLst>
        </pc:spChg>
        <pc:spChg chg="mod">
          <ac:chgData name="virginie Hugues" userId="f5ff6c274e13bc49" providerId="LiveId" clId="{C41E9F36-EADC-408F-B1FF-91D18D597ECE}" dt="2023-01-01T09:07:25.418" v="1783" actId="164"/>
          <ac:spMkLst>
            <pc:docMk/>
            <pc:sldMk cId="0" sldId="274"/>
            <ac:spMk id="40965" creationId="{07968A03-EE6F-4B28-8D20-943A6F0CA904}"/>
          </ac:spMkLst>
        </pc:spChg>
        <pc:spChg chg="mod">
          <ac:chgData name="virginie Hugues" userId="f5ff6c274e13bc49" providerId="LiveId" clId="{C41E9F36-EADC-408F-B1FF-91D18D597ECE}" dt="2023-01-01T09:09:21.433" v="1822" actId="164"/>
          <ac:spMkLst>
            <pc:docMk/>
            <pc:sldMk cId="0" sldId="274"/>
            <ac:spMk id="40971" creationId="{CD1993B5-5DC3-454A-872D-61AE2BC0266F}"/>
          </ac:spMkLst>
        </pc:spChg>
        <pc:spChg chg="del mod topLvl">
          <ac:chgData name="virginie Hugues" userId="f5ff6c274e13bc49" providerId="LiveId" clId="{C41E9F36-EADC-408F-B1FF-91D18D597ECE}" dt="2023-01-01T09:09:23.937" v="1823" actId="478"/>
          <ac:spMkLst>
            <pc:docMk/>
            <pc:sldMk cId="0" sldId="274"/>
            <ac:spMk id="40977" creationId="{A4C74607-3B8A-4748-8097-C69CFF2F56A6}"/>
          </ac:spMkLst>
        </pc:spChg>
        <pc:spChg chg="del mod topLvl">
          <ac:chgData name="virginie Hugues" userId="f5ff6c274e13bc49" providerId="LiveId" clId="{C41E9F36-EADC-408F-B1FF-91D18D597ECE}" dt="2023-01-01T09:09:26.241" v="1824" actId="478"/>
          <ac:spMkLst>
            <pc:docMk/>
            <pc:sldMk cId="0" sldId="274"/>
            <ac:spMk id="40978" creationId="{AEC3170D-2586-4E71-A00B-68E93C2A6C4F}"/>
          </ac:spMkLst>
        </pc:spChg>
        <pc:spChg chg="mod topLvl">
          <ac:chgData name="virginie Hugues" userId="f5ff6c274e13bc49" providerId="LiveId" clId="{C41E9F36-EADC-408F-B1FF-91D18D597ECE}" dt="2023-01-01T09:09:21.433" v="1822" actId="164"/>
          <ac:spMkLst>
            <pc:docMk/>
            <pc:sldMk cId="0" sldId="274"/>
            <ac:spMk id="40981" creationId="{1498C518-6483-4889-9A36-7D2301A4AB0F}"/>
          </ac:spMkLst>
        </pc:spChg>
        <pc:grpChg chg="add mod">
          <ac:chgData name="virginie Hugues" userId="f5ff6c274e13bc49" providerId="LiveId" clId="{C41E9F36-EADC-408F-B1FF-91D18D597ECE}" dt="2023-01-01T09:10:51.253" v="2046" actId="962"/>
          <ac:grpSpMkLst>
            <pc:docMk/>
            <pc:sldMk cId="0" sldId="274"/>
            <ac:grpSpMk id="5" creationId="{A163E47B-7126-5174-E735-E1F9FDB90ABF}"/>
          </ac:grpSpMkLst>
        </pc:grpChg>
        <pc:grpChg chg="add mod">
          <ac:chgData name="virginie Hugues" userId="f5ff6c274e13bc49" providerId="LiveId" clId="{C41E9F36-EADC-408F-B1FF-91D18D597ECE}" dt="2023-01-01T09:09:02.636" v="1815"/>
          <ac:grpSpMkLst>
            <pc:docMk/>
            <pc:sldMk cId="0" sldId="274"/>
            <ac:grpSpMk id="6" creationId="{8DA02B7D-21B4-351A-1399-A9D7B4AA7769}"/>
          </ac:grpSpMkLst>
        </pc:grpChg>
        <pc:grpChg chg="add mod">
          <ac:chgData name="virginie Hugues" userId="f5ff6c274e13bc49" providerId="LiveId" clId="{C41E9F36-EADC-408F-B1FF-91D18D597ECE}" dt="2023-01-01T09:14:54.464" v="2212" actId="962"/>
          <ac:grpSpMkLst>
            <pc:docMk/>
            <pc:sldMk cId="0" sldId="274"/>
            <ac:grpSpMk id="7" creationId="{FC551645-5B1F-BE7F-F475-74EE7B5EF4F9}"/>
          </ac:grpSpMkLst>
        </pc:grpChg>
        <pc:grpChg chg="del mod">
          <ac:chgData name="virginie Hugues" userId="f5ff6c274e13bc49" providerId="LiveId" clId="{C41E9F36-EADC-408F-B1FF-91D18D597ECE}" dt="2023-01-01T09:09:13.999" v="1821" actId="165"/>
          <ac:grpSpMkLst>
            <pc:docMk/>
            <pc:sldMk cId="0" sldId="274"/>
            <ac:grpSpMk id="40964" creationId="{9F73AF1C-F10E-4B1D-AC17-325B05779774}"/>
          </ac:grpSpMkLst>
        </pc:grpChg>
        <pc:grpChg chg="mod">
          <ac:chgData name="virginie Hugues" userId="f5ff6c274e13bc49" providerId="LiveId" clId="{C41E9F36-EADC-408F-B1FF-91D18D597ECE}" dt="2023-01-01T08:59:06.047" v="1743" actId="164"/>
          <ac:grpSpMkLst>
            <pc:docMk/>
            <pc:sldMk cId="0" sldId="274"/>
            <ac:grpSpMk id="40966" creationId="{84DC1422-F9F8-4BD3-AA7E-22F68D59CABD}"/>
          </ac:grpSpMkLst>
        </pc:grpChg>
        <pc:picChg chg="mod">
          <ac:chgData name="virginie Hugues" userId="f5ff6c274e13bc49" providerId="LiveId" clId="{C41E9F36-EADC-408F-B1FF-91D18D597ECE}" dt="2023-01-01T08:59:06.047" v="1743" actId="164"/>
          <ac:picMkLst>
            <pc:docMk/>
            <pc:sldMk cId="0" sldId="274"/>
            <ac:picMk id="40968" creationId="{32716D28-70AB-4F87-B12B-77FFC69BD592}"/>
          </ac:picMkLst>
        </pc:picChg>
        <pc:picChg chg="mod">
          <ac:chgData name="virginie Hugues" userId="f5ff6c274e13bc49" providerId="LiveId" clId="{C41E9F36-EADC-408F-B1FF-91D18D597ECE}" dt="2023-01-01T09:08:59.016" v="1813" actId="962"/>
          <ac:picMkLst>
            <pc:docMk/>
            <pc:sldMk cId="0" sldId="274"/>
            <ac:picMk id="40973" creationId="{E5B5B0C6-518B-46C6-BEC5-1DB09E343B36}"/>
          </ac:picMkLst>
        </pc:picChg>
        <pc:picChg chg="mod topLvl">
          <ac:chgData name="virginie Hugues" userId="f5ff6c274e13bc49" providerId="LiveId" clId="{C41E9F36-EADC-408F-B1FF-91D18D597ECE}" dt="2023-01-01T09:09:21.433" v="1822" actId="164"/>
          <ac:picMkLst>
            <pc:docMk/>
            <pc:sldMk cId="0" sldId="274"/>
            <ac:picMk id="40982" creationId="{30F72174-5A08-440B-A01A-B71532A013C0}"/>
          </ac:picMkLst>
        </pc:picChg>
        <pc:picChg chg="mod">
          <ac:chgData name="virginie Hugues" userId="f5ff6c274e13bc49" providerId="LiveId" clId="{C41E9F36-EADC-408F-B1FF-91D18D597ECE}" dt="2023-01-01T09:07:25.418" v="1783" actId="164"/>
          <ac:picMkLst>
            <pc:docMk/>
            <pc:sldMk cId="0" sldId="274"/>
            <ac:picMk id="43017" creationId="{8734DD1C-F57F-4A37-B7C3-FC70CBDA7C41}"/>
          </ac:picMkLst>
        </pc:picChg>
        <pc:cxnChg chg="mod">
          <ac:chgData name="virginie Hugues" userId="f5ff6c274e13bc49" providerId="LiveId" clId="{C41E9F36-EADC-408F-B1FF-91D18D597ECE}" dt="2023-01-01T09:02:06.542" v="1782" actId="208"/>
          <ac:cxnSpMkLst>
            <pc:docMk/>
            <pc:sldMk cId="0" sldId="274"/>
            <ac:cxnSpMk id="25" creationId="{3B0DD40D-3E95-4457-9D60-662B70AB58CF}"/>
          </ac:cxnSpMkLst>
        </pc:cxnChg>
      </pc:sldChg>
      <pc:sldChg chg="addSp delSp modSp mod">
        <pc:chgData name="virginie Hugues" userId="f5ff6c274e13bc49" providerId="LiveId" clId="{C41E9F36-EADC-408F-B1FF-91D18D597ECE}" dt="2023-01-01T09:32:07.076" v="2347" actId="478"/>
        <pc:sldMkLst>
          <pc:docMk/>
          <pc:sldMk cId="0" sldId="275"/>
        </pc:sldMkLst>
        <pc:spChg chg="mod">
          <ac:chgData name="virginie Hugues" userId="f5ff6c274e13bc49" providerId="LiveId" clId="{C41E9F36-EADC-408F-B1FF-91D18D597ECE}" dt="2023-01-01T09:30:37.161" v="2322"/>
          <ac:spMkLst>
            <pc:docMk/>
            <pc:sldMk cId="0" sldId="275"/>
            <ac:spMk id="4" creationId="{53A64AF0-91D3-4885-91C8-E2C6B9078043}"/>
          </ac:spMkLst>
        </pc:spChg>
        <pc:spChg chg="mod">
          <ac:chgData name="virginie Hugues" userId="f5ff6c274e13bc49" providerId="LiveId" clId="{C41E9F36-EADC-408F-B1FF-91D18D597ECE}" dt="2023-01-01T09:30:28.697" v="2318" actId="962"/>
          <ac:spMkLst>
            <pc:docMk/>
            <pc:sldMk cId="0" sldId="275"/>
            <ac:spMk id="18" creationId="{91BCD148-8D55-4AB7-8E52-5C667E684D01}"/>
          </ac:spMkLst>
        </pc:spChg>
        <pc:spChg chg="mod">
          <ac:chgData name="virginie Hugues" userId="f5ff6c274e13bc49" providerId="LiveId" clId="{C41E9F36-EADC-408F-B1FF-91D18D597ECE}" dt="2023-01-01T09:29:37.044" v="2309" actId="208"/>
          <ac:spMkLst>
            <pc:docMk/>
            <pc:sldMk cId="0" sldId="275"/>
            <ac:spMk id="19" creationId="{2703ABFA-56F2-499D-98FB-2589D647A043}"/>
          </ac:spMkLst>
        </pc:spChg>
        <pc:spChg chg="mod topLvl">
          <ac:chgData name="virginie Hugues" userId="f5ff6c274e13bc49" providerId="LiveId" clId="{C41E9F36-EADC-408F-B1FF-91D18D597ECE}" dt="2023-01-01T09:31:18.266" v="2341" actId="164"/>
          <ac:spMkLst>
            <pc:docMk/>
            <pc:sldMk cId="0" sldId="275"/>
            <ac:spMk id="21" creationId="{0B6C4DDF-AB45-4320-951D-F2743D4E9E10}"/>
          </ac:spMkLst>
        </pc:spChg>
        <pc:spChg chg="mod topLvl">
          <ac:chgData name="virginie Hugues" userId="f5ff6c274e13bc49" providerId="LiveId" clId="{C41E9F36-EADC-408F-B1FF-91D18D597ECE}" dt="2023-01-01T09:31:34.401" v="2345" actId="962"/>
          <ac:spMkLst>
            <pc:docMk/>
            <pc:sldMk cId="0" sldId="275"/>
            <ac:spMk id="22" creationId="{7B3ADA8A-D70E-4E25-B2D4-6720641B79E3}"/>
          </ac:spMkLst>
        </pc:spChg>
        <pc:spChg chg="mod ord">
          <ac:chgData name="virginie Hugues" userId="f5ff6c274e13bc49" providerId="LiveId" clId="{C41E9F36-EADC-408F-B1FF-91D18D597ECE}" dt="2023-01-01T09:30:55.168" v="2334"/>
          <ac:spMkLst>
            <pc:docMk/>
            <pc:sldMk cId="0" sldId="275"/>
            <ac:spMk id="23" creationId="{155DDDBB-1A29-4C11-9588-D708BEDC3E88}"/>
          </ac:spMkLst>
        </pc:spChg>
        <pc:spChg chg="mod">
          <ac:chgData name="virginie Hugues" userId="f5ff6c274e13bc49" providerId="LiveId" clId="{C41E9F36-EADC-408F-B1FF-91D18D597ECE}" dt="2023-01-01T09:31:01.079" v="2338"/>
          <ac:spMkLst>
            <pc:docMk/>
            <pc:sldMk cId="0" sldId="275"/>
            <ac:spMk id="44035" creationId="{3857F503-074A-4EBA-A220-7D434A9B17A6}"/>
          </ac:spMkLst>
        </pc:spChg>
        <pc:spChg chg="mod">
          <ac:chgData name="virginie Hugues" userId="f5ff6c274e13bc49" providerId="LiveId" clId="{C41E9F36-EADC-408F-B1FF-91D18D597ECE}" dt="2023-01-01T09:31:18.266" v="2341" actId="164"/>
          <ac:spMkLst>
            <pc:docMk/>
            <pc:sldMk cId="0" sldId="275"/>
            <ac:spMk id="44040" creationId="{2B5DEA02-E6EF-4DBA-B467-6FEA2268B89E}"/>
          </ac:spMkLst>
        </pc:spChg>
        <pc:spChg chg="del mod topLvl">
          <ac:chgData name="virginie Hugues" userId="f5ff6c274e13bc49" providerId="LiveId" clId="{C41E9F36-EADC-408F-B1FF-91D18D597ECE}" dt="2023-01-01T09:32:06.183" v="2346" actId="478"/>
          <ac:spMkLst>
            <pc:docMk/>
            <pc:sldMk cId="0" sldId="275"/>
            <ac:spMk id="44044" creationId="{FD5DC98C-5665-44C1-8412-A938C79EA3EA}"/>
          </ac:spMkLst>
        </pc:spChg>
        <pc:spChg chg="del mod topLvl">
          <ac:chgData name="virginie Hugues" userId="f5ff6c274e13bc49" providerId="LiveId" clId="{C41E9F36-EADC-408F-B1FF-91D18D597ECE}" dt="2023-01-01T09:32:07.076" v="2347" actId="478"/>
          <ac:spMkLst>
            <pc:docMk/>
            <pc:sldMk cId="0" sldId="275"/>
            <ac:spMk id="44045" creationId="{0E5F89AF-D768-4A1C-92BA-D732141AA810}"/>
          </ac:spMkLst>
        </pc:spChg>
        <pc:grpChg chg="add mod">
          <ac:chgData name="virginie Hugues" userId="f5ff6c274e13bc49" providerId="LiveId" clId="{C41E9F36-EADC-408F-B1FF-91D18D597ECE}" dt="2023-01-01T09:30:51.478" v="2331" actId="962"/>
          <ac:grpSpMkLst>
            <pc:docMk/>
            <pc:sldMk cId="0" sldId="275"/>
            <ac:grpSpMk id="2" creationId="{A90DD96D-80BF-DDE0-B860-703996F84ABB}"/>
          </ac:grpSpMkLst>
        </pc:grpChg>
        <pc:grpChg chg="add mod">
          <ac:chgData name="virginie Hugues" userId="f5ff6c274e13bc49" providerId="LiveId" clId="{C41E9F36-EADC-408F-B1FF-91D18D597ECE}" dt="2023-01-01T09:31:21.071" v="2343" actId="962"/>
          <ac:grpSpMkLst>
            <pc:docMk/>
            <pc:sldMk cId="0" sldId="275"/>
            <ac:grpSpMk id="3" creationId="{B294FC2F-3EBC-078B-5EBE-36DE0AF903D9}"/>
          </ac:grpSpMkLst>
        </pc:grpChg>
        <pc:grpChg chg="del mod">
          <ac:chgData name="virginie Hugues" userId="f5ff6c274e13bc49" providerId="LiveId" clId="{C41E9F36-EADC-408F-B1FF-91D18D597ECE}" dt="2023-01-01T09:31:12.215" v="2340" actId="165"/>
          <ac:grpSpMkLst>
            <pc:docMk/>
            <pc:sldMk cId="0" sldId="275"/>
            <ac:grpSpMk id="44036" creationId="{B423E7F9-3911-415C-9927-364D62136E0F}"/>
          </ac:grpSpMkLst>
        </pc:grpChg>
        <pc:grpChg chg="mod">
          <ac:chgData name="virginie Hugues" userId="f5ff6c274e13bc49" providerId="LiveId" clId="{C41E9F36-EADC-408F-B1FF-91D18D597ECE}" dt="2023-01-01T09:29:31.964" v="2308" actId="164"/>
          <ac:grpSpMkLst>
            <pc:docMk/>
            <pc:sldMk cId="0" sldId="275"/>
            <ac:grpSpMk id="44038" creationId="{E9B82A40-01B8-4B4E-B4C8-73F3E1CE69B4}"/>
          </ac:grpSpMkLst>
        </pc:grpChg>
        <pc:picChg chg="mod">
          <ac:chgData name="virginie Hugues" userId="f5ff6c274e13bc49" providerId="LiveId" clId="{C41E9F36-EADC-408F-B1FF-91D18D597ECE}" dt="2023-01-01T09:31:03.744" v="2339" actId="962"/>
          <ac:picMkLst>
            <pc:docMk/>
            <pc:sldMk cId="0" sldId="275"/>
            <ac:picMk id="44037" creationId="{8A2708CC-18AB-4D51-A9BA-58A2F9DCB985}"/>
          </ac:picMkLst>
        </pc:picChg>
        <pc:picChg chg="mod">
          <ac:chgData name="virginie Hugues" userId="f5ff6c274e13bc49" providerId="LiveId" clId="{C41E9F36-EADC-408F-B1FF-91D18D597ECE}" dt="2023-01-01T09:29:31.964" v="2308" actId="164"/>
          <ac:picMkLst>
            <pc:docMk/>
            <pc:sldMk cId="0" sldId="275"/>
            <ac:picMk id="44039" creationId="{A10F5CDF-30BC-4427-903D-ECADC6E3C31F}"/>
          </ac:picMkLst>
        </pc:picChg>
        <pc:picChg chg="mod topLvl">
          <ac:chgData name="virginie Hugues" userId="f5ff6c274e13bc49" providerId="LiveId" clId="{C41E9F36-EADC-408F-B1FF-91D18D597ECE}" dt="2023-01-01T09:31:18.266" v="2341" actId="164"/>
          <ac:picMkLst>
            <pc:docMk/>
            <pc:sldMk cId="0" sldId="275"/>
            <ac:picMk id="44048" creationId="{C483027C-A380-498E-9F1D-DE60B2035667}"/>
          </ac:picMkLst>
        </pc:picChg>
        <pc:cxnChg chg="mod">
          <ac:chgData name="virginie Hugues" userId="f5ff6c274e13bc49" providerId="LiveId" clId="{C41E9F36-EADC-408F-B1FF-91D18D597ECE}" dt="2023-01-01T09:29:37.044" v="2309" actId="208"/>
          <ac:cxnSpMkLst>
            <pc:docMk/>
            <pc:sldMk cId="0" sldId="275"/>
            <ac:cxnSpMk id="20" creationId="{EEF5E060-4C17-4E00-B7E7-1AE9532201BE}"/>
          </ac:cxnSpMkLst>
        </pc:cxnChg>
      </pc:sldChg>
      <pc:sldChg chg="addSp delSp modSp mod">
        <pc:chgData name="virginie Hugues" userId="f5ff6c274e13bc49" providerId="LiveId" clId="{C41E9F36-EADC-408F-B1FF-91D18D597ECE}" dt="2023-01-01T09:39:11.012" v="2396"/>
        <pc:sldMkLst>
          <pc:docMk/>
          <pc:sldMk cId="0" sldId="276"/>
        </pc:sldMkLst>
        <pc:spChg chg="mod">
          <ac:chgData name="virginie Hugues" userId="f5ff6c274e13bc49" providerId="LiveId" clId="{C41E9F36-EADC-408F-B1FF-91D18D597ECE}" dt="2023-01-01T09:39:07.556" v="2394"/>
          <ac:spMkLst>
            <pc:docMk/>
            <pc:sldMk cId="0" sldId="276"/>
            <ac:spMk id="4" creationId="{E7E697AB-8471-4E7B-8753-0D41F589239A}"/>
          </ac:spMkLst>
        </pc:spChg>
        <pc:spChg chg="mod">
          <ac:chgData name="virginie Hugues" userId="f5ff6c274e13bc49" providerId="LiveId" clId="{C41E9F36-EADC-408F-B1FF-91D18D597ECE}" dt="2023-01-01T09:38:24.203" v="2387"/>
          <ac:spMkLst>
            <pc:docMk/>
            <pc:sldMk cId="0" sldId="276"/>
            <ac:spMk id="6" creationId="{2BAE0FC7-4AED-2A26-25BA-EBC247A375D7}"/>
          </ac:spMkLst>
        </pc:spChg>
        <pc:spChg chg="mod">
          <ac:chgData name="virginie Hugues" userId="f5ff6c274e13bc49" providerId="LiveId" clId="{C41E9F36-EADC-408F-B1FF-91D18D597ECE}" dt="2023-01-01T09:38:24.203" v="2387"/>
          <ac:spMkLst>
            <pc:docMk/>
            <pc:sldMk cId="0" sldId="276"/>
            <ac:spMk id="7" creationId="{A129F2DC-3D1B-EC33-2382-0704D4BBC972}"/>
          </ac:spMkLst>
        </pc:spChg>
        <pc:spChg chg="add mod ord">
          <ac:chgData name="virginie Hugues" userId="f5ff6c274e13bc49" providerId="LiveId" clId="{C41E9F36-EADC-408F-B1FF-91D18D597ECE}" dt="2023-01-01T09:39:11.012" v="2396"/>
          <ac:spMkLst>
            <pc:docMk/>
            <pc:sldMk cId="0" sldId="276"/>
            <ac:spMk id="9" creationId="{8EB88479-EE59-40A9-0AB6-3221C2749532}"/>
          </ac:spMkLst>
        </pc:spChg>
        <pc:spChg chg="mod">
          <ac:chgData name="virginie Hugues" userId="f5ff6c274e13bc49" providerId="LiveId" clId="{C41E9F36-EADC-408F-B1FF-91D18D597ECE}" dt="2023-01-01T09:38:41.227" v="2389"/>
          <ac:spMkLst>
            <pc:docMk/>
            <pc:sldMk cId="0" sldId="276"/>
            <ac:spMk id="11" creationId="{866B8FF3-F096-5865-579D-7555E59A138F}"/>
          </ac:spMkLst>
        </pc:spChg>
        <pc:spChg chg="mod">
          <ac:chgData name="virginie Hugues" userId="f5ff6c274e13bc49" providerId="LiveId" clId="{C41E9F36-EADC-408F-B1FF-91D18D597ECE}" dt="2023-01-01T09:38:41.227" v="2389"/>
          <ac:spMkLst>
            <pc:docMk/>
            <pc:sldMk cId="0" sldId="276"/>
            <ac:spMk id="13" creationId="{2F218C4A-54F7-06F1-CE07-076036299D03}"/>
          </ac:spMkLst>
        </pc:spChg>
        <pc:spChg chg="add mod">
          <ac:chgData name="virginie Hugues" userId="f5ff6c274e13bc49" providerId="LiveId" clId="{C41E9F36-EADC-408F-B1FF-91D18D597ECE}" dt="2023-01-01T09:38:41.227" v="2389"/>
          <ac:spMkLst>
            <pc:docMk/>
            <pc:sldMk cId="0" sldId="276"/>
            <ac:spMk id="14" creationId="{4B0DFE4D-1FC0-71AA-335F-8BFC3B1CEE17}"/>
          </ac:spMkLst>
        </pc:spChg>
        <pc:spChg chg="del">
          <ac:chgData name="virginie Hugues" userId="f5ff6c274e13bc49" providerId="LiveId" clId="{C41E9F36-EADC-408F-B1FF-91D18D597ECE}" dt="2023-01-01T09:38:15.252" v="2385" actId="478"/>
          <ac:spMkLst>
            <pc:docMk/>
            <pc:sldMk cId="0" sldId="276"/>
            <ac:spMk id="17" creationId="{37DB8C21-75FA-4831-98E6-BE42B1D10F88}"/>
          </ac:spMkLst>
        </pc:spChg>
        <pc:spChg chg="del">
          <ac:chgData name="virginie Hugues" userId="f5ff6c274e13bc49" providerId="LiveId" clId="{C41E9F36-EADC-408F-B1FF-91D18D597ECE}" dt="2023-01-01T09:38:15.252" v="2385" actId="478"/>
          <ac:spMkLst>
            <pc:docMk/>
            <pc:sldMk cId="0" sldId="276"/>
            <ac:spMk id="20" creationId="{66A847DB-C6FC-43F9-B416-3D08AABEA23F}"/>
          </ac:spMkLst>
        </pc:spChg>
        <pc:spChg chg="del">
          <ac:chgData name="virginie Hugues" userId="f5ff6c274e13bc49" providerId="LiveId" clId="{C41E9F36-EADC-408F-B1FF-91D18D597ECE}" dt="2023-01-01T09:38:17.431" v="2386" actId="478"/>
          <ac:spMkLst>
            <pc:docMk/>
            <pc:sldMk cId="0" sldId="276"/>
            <ac:spMk id="46087" creationId="{FD1E6539-6D0F-4E9B-A33D-CFDA8739134B}"/>
          </ac:spMkLst>
        </pc:spChg>
        <pc:spChg chg="mod">
          <ac:chgData name="virginie Hugues" userId="f5ff6c274e13bc49" providerId="LiveId" clId="{C41E9F36-EADC-408F-B1FF-91D18D597ECE}" dt="2023-01-01T09:39:03.102" v="2393" actId="207"/>
          <ac:spMkLst>
            <pc:docMk/>
            <pc:sldMk cId="0" sldId="276"/>
            <ac:spMk id="51203" creationId="{389B34CE-62AD-422C-BDC9-312F830319C9}"/>
          </ac:spMkLst>
        </pc:spChg>
        <pc:grpChg chg="add mod">
          <ac:chgData name="virginie Hugues" userId="f5ff6c274e13bc49" providerId="LiveId" clId="{C41E9F36-EADC-408F-B1FF-91D18D597ECE}" dt="2023-01-01T09:39:09.467" v="2395"/>
          <ac:grpSpMkLst>
            <pc:docMk/>
            <pc:sldMk cId="0" sldId="276"/>
            <ac:grpSpMk id="2" creationId="{40F6E6D1-DCE1-4D57-BFBB-9D2EE5219EE4}"/>
          </ac:grpSpMkLst>
        </pc:grpChg>
        <pc:grpChg chg="mod">
          <ac:chgData name="virginie Hugues" userId="f5ff6c274e13bc49" providerId="LiveId" clId="{C41E9F36-EADC-408F-B1FF-91D18D597ECE}" dt="2023-01-01T09:38:24.203" v="2387"/>
          <ac:grpSpMkLst>
            <pc:docMk/>
            <pc:sldMk cId="0" sldId="276"/>
            <ac:grpSpMk id="3" creationId="{EDF5F988-E7C6-9DB8-E37A-D0238264BEBC}"/>
          </ac:grpSpMkLst>
        </pc:grpChg>
        <pc:grpChg chg="add mod">
          <ac:chgData name="virginie Hugues" userId="f5ff6c274e13bc49" providerId="LiveId" clId="{C41E9F36-EADC-408F-B1FF-91D18D597ECE}" dt="2023-01-01T09:38:41.227" v="2389"/>
          <ac:grpSpMkLst>
            <pc:docMk/>
            <pc:sldMk cId="0" sldId="276"/>
            <ac:grpSpMk id="10" creationId="{DF382ECE-6F52-BEE2-CDC3-C55E2BDA5AAD}"/>
          </ac:grpSpMkLst>
        </pc:grpChg>
        <pc:grpChg chg="del">
          <ac:chgData name="virginie Hugues" userId="f5ff6c274e13bc49" providerId="LiveId" clId="{C41E9F36-EADC-408F-B1FF-91D18D597ECE}" dt="2023-01-01T09:38:17.431" v="2386" actId="478"/>
          <ac:grpSpMkLst>
            <pc:docMk/>
            <pc:sldMk cId="0" sldId="276"/>
            <ac:grpSpMk id="46084" creationId="{6FD3B57A-0B8E-4075-B857-874F8DBBB327}"/>
          </ac:grpSpMkLst>
        </pc:grpChg>
        <pc:grpChg chg="del">
          <ac:chgData name="virginie Hugues" userId="f5ff6c274e13bc49" providerId="LiveId" clId="{C41E9F36-EADC-408F-B1FF-91D18D597ECE}" dt="2023-01-01T09:38:10.398" v="2384" actId="478"/>
          <ac:grpSpMkLst>
            <pc:docMk/>
            <pc:sldMk cId="0" sldId="276"/>
            <ac:grpSpMk id="46085" creationId="{05908FB2-5BE2-43F4-B5BE-71B4BED389D4}"/>
          </ac:grpSpMkLst>
        </pc:grpChg>
        <pc:picChg chg="mod">
          <ac:chgData name="virginie Hugues" userId="f5ff6c274e13bc49" providerId="LiveId" clId="{C41E9F36-EADC-408F-B1FF-91D18D597ECE}" dt="2023-01-01T09:38:24.203" v="2387"/>
          <ac:picMkLst>
            <pc:docMk/>
            <pc:sldMk cId="0" sldId="276"/>
            <ac:picMk id="5" creationId="{B6A71EEC-FBA1-C39F-854D-E8CA3C39EFFA}"/>
          </ac:picMkLst>
        </pc:picChg>
        <pc:picChg chg="mod">
          <ac:chgData name="virginie Hugues" userId="f5ff6c274e13bc49" providerId="LiveId" clId="{C41E9F36-EADC-408F-B1FF-91D18D597ECE}" dt="2023-01-01T09:38:41.227" v="2389"/>
          <ac:picMkLst>
            <pc:docMk/>
            <pc:sldMk cId="0" sldId="276"/>
            <ac:picMk id="12" creationId="{81AE860A-12AE-8AF2-DF04-A897E38F0F71}"/>
          </ac:picMkLst>
        </pc:picChg>
        <pc:picChg chg="del">
          <ac:chgData name="virginie Hugues" userId="f5ff6c274e13bc49" providerId="LiveId" clId="{C41E9F36-EADC-408F-B1FF-91D18D597ECE}" dt="2023-01-01T09:38:15.252" v="2385" actId="478"/>
          <ac:picMkLst>
            <pc:docMk/>
            <pc:sldMk cId="0" sldId="276"/>
            <ac:picMk id="46086" creationId="{806C8756-AF78-4692-ADFA-2F59B5377D48}"/>
          </ac:picMkLst>
        </pc:picChg>
        <pc:cxnChg chg="mod">
          <ac:chgData name="virginie Hugues" userId="f5ff6c274e13bc49" providerId="LiveId" clId="{C41E9F36-EADC-408F-B1FF-91D18D597ECE}" dt="2023-01-01T09:38:24.203" v="2387"/>
          <ac:cxnSpMkLst>
            <pc:docMk/>
            <pc:sldMk cId="0" sldId="276"/>
            <ac:cxnSpMk id="8" creationId="{D9B5B244-B79C-45C0-AC8C-4AD411FC4D88}"/>
          </ac:cxnSpMkLst>
        </pc:cxnChg>
      </pc:sldChg>
      <pc:sldChg chg="addSp delSp modSp mod">
        <pc:chgData name="virginie Hugues" userId="f5ff6c274e13bc49" providerId="LiveId" clId="{C41E9F36-EADC-408F-B1FF-91D18D597ECE}" dt="2023-01-01T09:44:43.981" v="2422" actId="962"/>
        <pc:sldMkLst>
          <pc:docMk/>
          <pc:sldMk cId="0" sldId="277"/>
        </pc:sldMkLst>
        <pc:spChg chg="mod">
          <ac:chgData name="virginie Hugues" userId="f5ff6c274e13bc49" providerId="LiveId" clId="{C41E9F36-EADC-408F-B1FF-91D18D597ECE}" dt="2023-01-01T09:44:19.878" v="2413"/>
          <ac:spMkLst>
            <pc:docMk/>
            <pc:sldMk cId="0" sldId="277"/>
            <ac:spMk id="4" creationId="{01CD38EA-9B37-4514-B6DC-1FAB1E77E7D9}"/>
          </ac:spMkLst>
        </pc:spChg>
        <pc:spChg chg="mod">
          <ac:chgData name="virginie Hugues" userId="f5ff6c274e13bc49" providerId="LiveId" clId="{C41E9F36-EADC-408F-B1FF-91D18D597ECE}" dt="2023-01-01T09:43:23.830" v="2402"/>
          <ac:spMkLst>
            <pc:docMk/>
            <pc:sldMk cId="0" sldId="277"/>
            <ac:spMk id="6" creationId="{2DFE03F0-9F54-8DE5-DCCD-4637E9066021}"/>
          </ac:spMkLst>
        </pc:spChg>
        <pc:spChg chg="mod">
          <ac:chgData name="virginie Hugues" userId="f5ff6c274e13bc49" providerId="LiveId" clId="{C41E9F36-EADC-408F-B1FF-91D18D597ECE}" dt="2023-01-01T09:43:23.830" v="2402"/>
          <ac:spMkLst>
            <pc:docMk/>
            <pc:sldMk cId="0" sldId="277"/>
            <ac:spMk id="7" creationId="{6B4B72FC-56F0-3F66-07AD-5A352414662E}"/>
          </ac:spMkLst>
        </pc:spChg>
        <pc:spChg chg="mod">
          <ac:chgData name="virginie Hugues" userId="f5ff6c274e13bc49" providerId="LiveId" clId="{C41E9F36-EADC-408F-B1FF-91D18D597ECE}" dt="2023-01-01T09:43:32.782" v="2403"/>
          <ac:spMkLst>
            <pc:docMk/>
            <pc:sldMk cId="0" sldId="277"/>
            <ac:spMk id="10" creationId="{E42B67A7-71CE-053B-3777-3E8785FF6357}"/>
          </ac:spMkLst>
        </pc:spChg>
        <pc:spChg chg="mod">
          <ac:chgData name="virginie Hugues" userId="f5ff6c274e13bc49" providerId="LiveId" clId="{C41E9F36-EADC-408F-B1FF-91D18D597ECE}" dt="2023-01-01T09:43:32.782" v="2403"/>
          <ac:spMkLst>
            <pc:docMk/>
            <pc:sldMk cId="0" sldId="277"/>
            <ac:spMk id="12" creationId="{FF25F32F-1FBE-FC08-E363-13BE0C2DEC8A}"/>
          </ac:spMkLst>
        </pc:spChg>
        <pc:spChg chg="add mod">
          <ac:chgData name="virginie Hugues" userId="f5ff6c274e13bc49" providerId="LiveId" clId="{C41E9F36-EADC-408F-B1FF-91D18D597ECE}" dt="2023-01-01T09:43:32.782" v="2403"/>
          <ac:spMkLst>
            <pc:docMk/>
            <pc:sldMk cId="0" sldId="277"/>
            <ac:spMk id="13" creationId="{517E37B1-8D0D-25ED-EAF3-B702877BDBC6}"/>
          </ac:spMkLst>
        </pc:spChg>
        <pc:spChg chg="add mod ord">
          <ac:chgData name="virginie Hugues" userId="f5ff6c274e13bc49" providerId="LiveId" clId="{C41E9F36-EADC-408F-B1FF-91D18D597ECE}" dt="2023-01-01T09:44:38.278" v="2420"/>
          <ac:spMkLst>
            <pc:docMk/>
            <pc:sldMk cId="0" sldId="277"/>
            <ac:spMk id="14" creationId="{0748A118-D650-1B47-52FD-8F5B03B62425}"/>
          </ac:spMkLst>
        </pc:spChg>
        <pc:spChg chg="del">
          <ac:chgData name="virginie Hugues" userId="f5ff6c274e13bc49" providerId="LiveId" clId="{C41E9F36-EADC-408F-B1FF-91D18D597ECE}" dt="2023-01-01T09:40:11.602" v="2399" actId="478"/>
          <ac:spMkLst>
            <pc:docMk/>
            <pc:sldMk cId="0" sldId="277"/>
            <ac:spMk id="18" creationId="{8E8F7445-7962-4AF2-BEF8-D3D6F4F285E2}"/>
          </ac:spMkLst>
        </pc:spChg>
        <pc:spChg chg="del">
          <ac:chgData name="virginie Hugues" userId="f5ff6c274e13bc49" providerId="LiveId" clId="{C41E9F36-EADC-408F-B1FF-91D18D597ECE}" dt="2023-01-01T09:40:14.034" v="2400" actId="478"/>
          <ac:spMkLst>
            <pc:docMk/>
            <pc:sldMk cId="0" sldId="277"/>
            <ac:spMk id="23" creationId="{97475544-EA86-43F2-8EF7-B17476E82547}"/>
          </ac:spMkLst>
        </pc:spChg>
        <pc:spChg chg="del">
          <ac:chgData name="virginie Hugues" userId="f5ff6c274e13bc49" providerId="LiveId" clId="{C41E9F36-EADC-408F-B1FF-91D18D597ECE}" dt="2023-01-01T09:40:17.373" v="2401" actId="478"/>
          <ac:spMkLst>
            <pc:docMk/>
            <pc:sldMk cId="0" sldId="277"/>
            <ac:spMk id="47112" creationId="{5513702A-185E-48A4-B6E5-CF99D147733D}"/>
          </ac:spMkLst>
        </pc:spChg>
        <pc:spChg chg="mod ord">
          <ac:chgData name="virginie Hugues" userId="f5ff6c274e13bc49" providerId="LiveId" clId="{C41E9F36-EADC-408F-B1FF-91D18D597ECE}" dt="2023-01-01T09:44:41.735" v="2421"/>
          <ac:spMkLst>
            <pc:docMk/>
            <pc:sldMk cId="0" sldId="277"/>
            <ac:spMk id="50179" creationId="{0BA5E401-222A-4204-8815-ECBC9BC9FB0D}"/>
          </ac:spMkLst>
        </pc:spChg>
        <pc:grpChg chg="add mod">
          <ac:chgData name="virginie Hugues" userId="f5ff6c274e13bc49" providerId="LiveId" clId="{C41E9F36-EADC-408F-B1FF-91D18D597ECE}" dt="2023-01-01T09:44:24.231" v="2415"/>
          <ac:grpSpMkLst>
            <pc:docMk/>
            <pc:sldMk cId="0" sldId="277"/>
            <ac:grpSpMk id="2" creationId="{1B0B8D93-93E9-B305-2E50-63D99CFD3B43}"/>
          </ac:grpSpMkLst>
        </pc:grpChg>
        <pc:grpChg chg="mod">
          <ac:chgData name="virginie Hugues" userId="f5ff6c274e13bc49" providerId="LiveId" clId="{C41E9F36-EADC-408F-B1FF-91D18D597ECE}" dt="2023-01-01T09:43:23.830" v="2402"/>
          <ac:grpSpMkLst>
            <pc:docMk/>
            <pc:sldMk cId="0" sldId="277"/>
            <ac:grpSpMk id="3" creationId="{AD278A83-FB15-760B-DC82-DB74B9DD879C}"/>
          </ac:grpSpMkLst>
        </pc:grpChg>
        <pc:grpChg chg="add mod">
          <ac:chgData name="virginie Hugues" userId="f5ff6c274e13bc49" providerId="LiveId" clId="{C41E9F36-EADC-408F-B1FF-91D18D597ECE}" dt="2023-01-01T09:43:32.782" v="2403"/>
          <ac:grpSpMkLst>
            <pc:docMk/>
            <pc:sldMk cId="0" sldId="277"/>
            <ac:grpSpMk id="9" creationId="{E133345A-2DFE-4757-C246-B278D50052AF}"/>
          </ac:grpSpMkLst>
        </pc:grpChg>
        <pc:grpChg chg="del">
          <ac:chgData name="virginie Hugues" userId="f5ff6c274e13bc49" providerId="LiveId" clId="{C41E9F36-EADC-408F-B1FF-91D18D597ECE}" dt="2023-01-01T09:40:17.373" v="2401" actId="478"/>
          <ac:grpSpMkLst>
            <pc:docMk/>
            <pc:sldMk cId="0" sldId="277"/>
            <ac:grpSpMk id="47108" creationId="{E12387A1-8492-494F-AE95-0688606D74D8}"/>
          </ac:grpSpMkLst>
        </pc:grpChg>
        <pc:grpChg chg="del">
          <ac:chgData name="virginie Hugues" userId="f5ff6c274e13bc49" providerId="LiveId" clId="{C41E9F36-EADC-408F-B1FF-91D18D597ECE}" dt="2023-01-01T09:40:04.411" v="2397" actId="478"/>
          <ac:grpSpMkLst>
            <pc:docMk/>
            <pc:sldMk cId="0" sldId="277"/>
            <ac:grpSpMk id="47110" creationId="{8641CB3A-D49E-42D6-AC71-19A97E43B463}"/>
          </ac:grpSpMkLst>
        </pc:grpChg>
        <pc:picChg chg="mod">
          <ac:chgData name="virginie Hugues" userId="f5ff6c274e13bc49" providerId="LiveId" clId="{C41E9F36-EADC-408F-B1FF-91D18D597ECE}" dt="2023-01-01T09:43:23.830" v="2402"/>
          <ac:picMkLst>
            <pc:docMk/>
            <pc:sldMk cId="0" sldId="277"/>
            <ac:picMk id="5" creationId="{E0590E61-C529-AF9C-D0DA-8B97C27C3889}"/>
          </ac:picMkLst>
        </pc:picChg>
        <pc:picChg chg="mod">
          <ac:chgData name="virginie Hugues" userId="f5ff6c274e13bc49" providerId="LiveId" clId="{C41E9F36-EADC-408F-B1FF-91D18D597ECE}" dt="2023-01-01T09:43:32.782" v="2403"/>
          <ac:picMkLst>
            <pc:docMk/>
            <pc:sldMk cId="0" sldId="277"/>
            <ac:picMk id="11" creationId="{0B612121-42DF-49FE-6E11-8F7EE24D3A77}"/>
          </ac:picMkLst>
        </pc:picChg>
        <pc:picChg chg="mod">
          <ac:chgData name="virginie Hugues" userId="f5ff6c274e13bc49" providerId="LiveId" clId="{C41E9F36-EADC-408F-B1FF-91D18D597ECE}" dt="2023-01-01T09:44:43.981" v="2422" actId="962"/>
          <ac:picMkLst>
            <pc:docMk/>
            <pc:sldMk cId="0" sldId="277"/>
            <ac:picMk id="47109" creationId="{3C0C004B-2417-4F69-B08C-6D8C4987AC08}"/>
          </ac:picMkLst>
        </pc:picChg>
        <pc:picChg chg="del">
          <ac:chgData name="virginie Hugues" userId="f5ff6c274e13bc49" providerId="LiveId" clId="{C41E9F36-EADC-408F-B1FF-91D18D597ECE}" dt="2023-01-01T09:40:09.629" v="2398" actId="478"/>
          <ac:picMkLst>
            <pc:docMk/>
            <pc:sldMk cId="0" sldId="277"/>
            <ac:picMk id="47111" creationId="{247B1077-8106-4F7E-980D-8D3F5822E996}"/>
          </ac:picMkLst>
        </pc:picChg>
        <pc:cxnChg chg="mod">
          <ac:chgData name="virginie Hugues" userId="f5ff6c274e13bc49" providerId="LiveId" clId="{C41E9F36-EADC-408F-B1FF-91D18D597ECE}" dt="2023-01-01T09:43:23.830" v="2402"/>
          <ac:cxnSpMkLst>
            <pc:docMk/>
            <pc:sldMk cId="0" sldId="277"/>
            <ac:cxnSpMk id="8" creationId="{5744C3E8-9FBA-9F4B-ADEB-EC6D660411E9}"/>
          </ac:cxnSpMkLst>
        </pc:cxnChg>
      </pc:sldChg>
      <pc:sldChg chg="addSp delSp modSp mod">
        <pc:chgData name="virginie Hugues" userId="f5ff6c274e13bc49" providerId="LiveId" clId="{C41E9F36-EADC-408F-B1FF-91D18D597ECE}" dt="2023-01-01T09:48:13.848" v="2448" actId="962"/>
        <pc:sldMkLst>
          <pc:docMk/>
          <pc:sldMk cId="0" sldId="278"/>
        </pc:sldMkLst>
        <pc:spChg chg="mod">
          <ac:chgData name="virginie Hugues" userId="f5ff6c274e13bc49" providerId="LiveId" clId="{C41E9F36-EADC-408F-B1FF-91D18D597ECE}" dt="2023-01-01T09:48:04.493" v="2442"/>
          <ac:spMkLst>
            <pc:docMk/>
            <pc:sldMk cId="0" sldId="278"/>
            <ac:spMk id="4" creationId="{4F43D799-B51E-4426-B161-6D4DCE83F5CA}"/>
          </ac:spMkLst>
        </pc:spChg>
        <pc:spChg chg="mod">
          <ac:chgData name="virginie Hugues" userId="f5ff6c274e13bc49" providerId="LiveId" clId="{C41E9F36-EADC-408F-B1FF-91D18D597ECE}" dt="2023-01-01T09:46:48.346" v="2425"/>
          <ac:spMkLst>
            <pc:docMk/>
            <pc:sldMk cId="0" sldId="278"/>
            <ac:spMk id="6" creationId="{A8637373-FD43-9FC8-B40E-EB1865E55CBE}"/>
          </ac:spMkLst>
        </pc:spChg>
        <pc:spChg chg="mod">
          <ac:chgData name="virginie Hugues" userId="f5ff6c274e13bc49" providerId="LiveId" clId="{C41E9F36-EADC-408F-B1FF-91D18D597ECE}" dt="2023-01-01T09:46:48.346" v="2425"/>
          <ac:spMkLst>
            <pc:docMk/>
            <pc:sldMk cId="0" sldId="278"/>
            <ac:spMk id="7" creationId="{BF648153-F924-5F4D-75AD-CDDFC64724B4}"/>
          </ac:spMkLst>
        </pc:spChg>
        <pc:spChg chg="add mod ord">
          <ac:chgData name="virginie Hugues" userId="f5ff6c274e13bc49" providerId="LiveId" clId="{C41E9F36-EADC-408F-B1FF-91D18D597ECE}" dt="2023-01-01T09:48:10.631" v="2446"/>
          <ac:spMkLst>
            <pc:docMk/>
            <pc:sldMk cId="0" sldId="278"/>
            <ac:spMk id="9" creationId="{947CF0E8-A5AC-F7B9-470C-D6420D1E37F5}"/>
          </ac:spMkLst>
        </pc:spChg>
        <pc:spChg chg="mod">
          <ac:chgData name="virginie Hugues" userId="f5ff6c274e13bc49" providerId="LiveId" clId="{C41E9F36-EADC-408F-B1FF-91D18D597ECE}" dt="2023-01-01T09:46:59.123" v="2426"/>
          <ac:spMkLst>
            <pc:docMk/>
            <pc:sldMk cId="0" sldId="278"/>
            <ac:spMk id="11" creationId="{C2E5959E-B60D-B51A-EB7B-ED905DC74187}"/>
          </ac:spMkLst>
        </pc:spChg>
        <pc:spChg chg="mod">
          <ac:chgData name="virginie Hugues" userId="f5ff6c274e13bc49" providerId="LiveId" clId="{C41E9F36-EADC-408F-B1FF-91D18D597ECE}" dt="2023-01-01T09:46:59.123" v="2426"/>
          <ac:spMkLst>
            <pc:docMk/>
            <pc:sldMk cId="0" sldId="278"/>
            <ac:spMk id="13" creationId="{7205BBC7-9DA1-1D5B-6F4A-7358D3B028C2}"/>
          </ac:spMkLst>
        </pc:spChg>
        <pc:spChg chg="add mod">
          <ac:chgData name="virginie Hugues" userId="f5ff6c274e13bc49" providerId="LiveId" clId="{C41E9F36-EADC-408F-B1FF-91D18D597ECE}" dt="2023-01-01T09:46:59.123" v="2426"/>
          <ac:spMkLst>
            <pc:docMk/>
            <pc:sldMk cId="0" sldId="278"/>
            <ac:spMk id="14" creationId="{F8798D71-791A-5921-86EC-C2415A0A470A}"/>
          </ac:spMkLst>
        </pc:spChg>
        <pc:spChg chg="del">
          <ac:chgData name="virginie Hugues" userId="f5ff6c274e13bc49" providerId="LiveId" clId="{C41E9F36-EADC-408F-B1FF-91D18D597ECE}" dt="2023-01-01T09:46:26.093" v="2423" actId="478"/>
          <ac:spMkLst>
            <pc:docMk/>
            <pc:sldMk cId="0" sldId="278"/>
            <ac:spMk id="18" creationId="{4155D33F-A452-4FB1-AEB8-E1786463ABC9}"/>
          </ac:spMkLst>
        </pc:spChg>
        <pc:spChg chg="del">
          <ac:chgData name="virginie Hugues" userId="f5ff6c274e13bc49" providerId="LiveId" clId="{C41E9F36-EADC-408F-B1FF-91D18D597ECE}" dt="2023-01-01T09:46:26.093" v="2423" actId="478"/>
          <ac:spMkLst>
            <pc:docMk/>
            <pc:sldMk cId="0" sldId="278"/>
            <ac:spMk id="23" creationId="{A3BACE5A-E379-464C-811F-92934B2B2D8D}"/>
          </ac:spMkLst>
        </pc:spChg>
        <pc:spChg chg="del">
          <ac:chgData name="virginie Hugues" userId="f5ff6c274e13bc49" providerId="LiveId" clId="{C41E9F36-EADC-408F-B1FF-91D18D597ECE}" dt="2023-01-01T09:46:31.317" v="2424" actId="478"/>
          <ac:spMkLst>
            <pc:docMk/>
            <pc:sldMk cId="0" sldId="278"/>
            <ac:spMk id="48136" creationId="{266590A7-7D34-467B-B779-D28E1391424D}"/>
          </ac:spMkLst>
        </pc:spChg>
        <pc:spChg chg="mod ord">
          <ac:chgData name="virginie Hugues" userId="f5ff6c274e13bc49" providerId="LiveId" clId="{C41E9F36-EADC-408F-B1FF-91D18D597ECE}" dt="2023-01-01T09:48:12.464" v="2447"/>
          <ac:spMkLst>
            <pc:docMk/>
            <pc:sldMk cId="0" sldId="278"/>
            <ac:spMk id="51203" creationId="{5F9B2893-6E16-4C6E-AE3E-9BEAECF77F61}"/>
          </ac:spMkLst>
        </pc:spChg>
        <pc:grpChg chg="add mod">
          <ac:chgData name="virginie Hugues" userId="f5ff6c274e13bc49" providerId="LiveId" clId="{C41E9F36-EADC-408F-B1FF-91D18D597ECE}" dt="2023-01-01T09:48:06.668" v="2444"/>
          <ac:grpSpMkLst>
            <pc:docMk/>
            <pc:sldMk cId="0" sldId="278"/>
            <ac:grpSpMk id="2" creationId="{EDCDC988-06AF-4F8F-D87D-F5C6ECB476AB}"/>
          </ac:grpSpMkLst>
        </pc:grpChg>
        <pc:grpChg chg="mod">
          <ac:chgData name="virginie Hugues" userId="f5ff6c274e13bc49" providerId="LiveId" clId="{C41E9F36-EADC-408F-B1FF-91D18D597ECE}" dt="2023-01-01T09:46:48.346" v="2425"/>
          <ac:grpSpMkLst>
            <pc:docMk/>
            <pc:sldMk cId="0" sldId="278"/>
            <ac:grpSpMk id="3" creationId="{B8ACD97D-820E-AFAB-CE1B-1AF5B3159244}"/>
          </ac:grpSpMkLst>
        </pc:grpChg>
        <pc:grpChg chg="add mod">
          <ac:chgData name="virginie Hugues" userId="f5ff6c274e13bc49" providerId="LiveId" clId="{C41E9F36-EADC-408F-B1FF-91D18D597ECE}" dt="2023-01-01T09:46:59.123" v="2426"/>
          <ac:grpSpMkLst>
            <pc:docMk/>
            <pc:sldMk cId="0" sldId="278"/>
            <ac:grpSpMk id="10" creationId="{8BEE0442-C292-17A7-AC75-99DC94F3028D}"/>
          </ac:grpSpMkLst>
        </pc:grpChg>
        <pc:grpChg chg="del">
          <ac:chgData name="virginie Hugues" userId="f5ff6c274e13bc49" providerId="LiveId" clId="{C41E9F36-EADC-408F-B1FF-91D18D597ECE}" dt="2023-01-01T09:46:31.317" v="2424" actId="478"/>
          <ac:grpSpMkLst>
            <pc:docMk/>
            <pc:sldMk cId="0" sldId="278"/>
            <ac:grpSpMk id="48132" creationId="{A545548A-FBE2-48D9-B272-696449A664ED}"/>
          </ac:grpSpMkLst>
        </pc:grpChg>
        <pc:grpChg chg="del">
          <ac:chgData name="virginie Hugues" userId="f5ff6c274e13bc49" providerId="LiveId" clId="{C41E9F36-EADC-408F-B1FF-91D18D597ECE}" dt="2023-01-01T09:46:26.093" v="2423" actId="478"/>
          <ac:grpSpMkLst>
            <pc:docMk/>
            <pc:sldMk cId="0" sldId="278"/>
            <ac:grpSpMk id="48134" creationId="{21FC5797-4F4E-44DF-A88B-CBAB7C07B8AA}"/>
          </ac:grpSpMkLst>
        </pc:grpChg>
        <pc:picChg chg="mod">
          <ac:chgData name="virginie Hugues" userId="f5ff6c274e13bc49" providerId="LiveId" clId="{C41E9F36-EADC-408F-B1FF-91D18D597ECE}" dt="2023-01-01T09:46:48.346" v="2425"/>
          <ac:picMkLst>
            <pc:docMk/>
            <pc:sldMk cId="0" sldId="278"/>
            <ac:picMk id="5" creationId="{64BDEFD4-C1C9-E12F-BDA2-238F169B5366}"/>
          </ac:picMkLst>
        </pc:picChg>
        <pc:picChg chg="mod">
          <ac:chgData name="virginie Hugues" userId="f5ff6c274e13bc49" providerId="LiveId" clId="{C41E9F36-EADC-408F-B1FF-91D18D597ECE}" dt="2023-01-01T09:46:59.123" v="2426"/>
          <ac:picMkLst>
            <pc:docMk/>
            <pc:sldMk cId="0" sldId="278"/>
            <ac:picMk id="12" creationId="{B8B33059-3ED5-33D3-2D75-080C568A6663}"/>
          </ac:picMkLst>
        </pc:picChg>
        <pc:picChg chg="mod">
          <ac:chgData name="virginie Hugues" userId="f5ff6c274e13bc49" providerId="LiveId" clId="{C41E9F36-EADC-408F-B1FF-91D18D597ECE}" dt="2023-01-01T09:48:13.848" v="2448" actId="962"/>
          <ac:picMkLst>
            <pc:docMk/>
            <pc:sldMk cId="0" sldId="278"/>
            <ac:picMk id="48133" creationId="{7993722B-34EB-4F41-9912-A3E8BEA8C6DF}"/>
          </ac:picMkLst>
        </pc:picChg>
        <pc:picChg chg="del">
          <ac:chgData name="virginie Hugues" userId="f5ff6c274e13bc49" providerId="LiveId" clId="{C41E9F36-EADC-408F-B1FF-91D18D597ECE}" dt="2023-01-01T09:46:26.093" v="2423" actId="478"/>
          <ac:picMkLst>
            <pc:docMk/>
            <pc:sldMk cId="0" sldId="278"/>
            <ac:picMk id="48135" creationId="{34E2FD32-52D2-4A42-84B0-0D11089DD63D}"/>
          </ac:picMkLst>
        </pc:picChg>
        <pc:cxnChg chg="mod">
          <ac:chgData name="virginie Hugues" userId="f5ff6c274e13bc49" providerId="LiveId" clId="{C41E9F36-EADC-408F-B1FF-91D18D597ECE}" dt="2023-01-01T09:46:48.346" v="2425"/>
          <ac:cxnSpMkLst>
            <pc:docMk/>
            <pc:sldMk cId="0" sldId="278"/>
            <ac:cxnSpMk id="8" creationId="{72BADF19-C90C-1189-2476-05DEC0154886}"/>
          </ac:cxnSpMkLst>
        </pc:cxnChg>
      </pc:sldChg>
      <pc:sldChg chg="addSp delSp modSp mod">
        <pc:chgData name="virginie Hugues" userId="f5ff6c274e13bc49" providerId="LiveId" clId="{C41E9F36-EADC-408F-B1FF-91D18D597ECE}" dt="2023-01-01T09:50:50.902" v="2470"/>
        <pc:sldMkLst>
          <pc:docMk/>
          <pc:sldMk cId="0" sldId="279"/>
        </pc:sldMkLst>
        <pc:spChg chg="mod">
          <ac:chgData name="virginie Hugues" userId="f5ff6c274e13bc49" providerId="LiveId" clId="{C41E9F36-EADC-408F-B1FF-91D18D597ECE}" dt="2023-01-01T09:50:46.633" v="2468"/>
          <ac:spMkLst>
            <pc:docMk/>
            <pc:sldMk cId="0" sldId="279"/>
            <ac:spMk id="4" creationId="{05FA2003-A96C-43B6-841F-17A75056DF94}"/>
          </ac:spMkLst>
        </pc:spChg>
        <pc:spChg chg="mod">
          <ac:chgData name="virginie Hugues" userId="f5ff6c274e13bc49" providerId="LiveId" clId="{C41E9F36-EADC-408F-B1FF-91D18D597ECE}" dt="2023-01-01T09:48:55.578" v="2451"/>
          <ac:spMkLst>
            <pc:docMk/>
            <pc:sldMk cId="0" sldId="279"/>
            <ac:spMk id="6" creationId="{FF87C822-8576-F27B-6E7F-ECD507A9F4E2}"/>
          </ac:spMkLst>
        </pc:spChg>
        <pc:spChg chg="mod">
          <ac:chgData name="virginie Hugues" userId="f5ff6c274e13bc49" providerId="LiveId" clId="{C41E9F36-EADC-408F-B1FF-91D18D597ECE}" dt="2023-01-01T09:48:55.578" v="2451"/>
          <ac:spMkLst>
            <pc:docMk/>
            <pc:sldMk cId="0" sldId="279"/>
            <ac:spMk id="7" creationId="{B58513D5-2406-5723-2592-852FEAA62143}"/>
          </ac:spMkLst>
        </pc:spChg>
        <pc:spChg chg="add mod ord">
          <ac:chgData name="virginie Hugues" userId="f5ff6c274e13bc49" providerId="LiveId" clId="{C41E9F36-EADC-408F-B1FF-91D18D597ECE}" dt="2023-01-01T09:50:50.902" v="2470"/>
          <ac:spMkLst>
            <pc:docMk/>
            <pc:sldMk cId="0" sldId="279"/>
            <ac:spMk id="9" creationId="{6D1A011F-A961-243F-2C0A-10E27F575247}"/>
          </ac:spMkLst>
        </pc:spChg>
        <pc:spChg chg="mod">
          <ac:chgData name="virginie Hugues" userId="f5ff6c274e13bc49" providerId="LiveId" clId="{C41E9F36-EADC-408F-B1FF-91D18D597ECE}" dt="2023-01-01T09:49:05.509" v="2452"/>
          <ac:spMkLst>
            <pc:docMk/>
            <pc:sldMk cId="0" sldId="279"/>
            <ac:spMk id="11" creationId="{A939EF42-BDB3-99F8-6E0C-8D80C3084091}"/>
          </ac:spMkLst>
        </pc:spChg>
        <pc:spChg chg="mod">
          <ac:chgData name="virginie Hugues" userId="f5ff6c274e13bc49" providerId="LiveId" clId="{C41E9F36-EADC-408F-B1FF-91D18D597ECE}" dt="2023-01-01T09:49:05.509" v="2452"/>
          <ac:spMkLst>
            <pc:docMk/>
            <pc:sldMk cId="0" sldId="279"/>
            <ac:spMk id="13" creationId="{CE31E3C3-C863-3345-8253-C54164D1B117}"/>
          </ac:spMkLst>
        </pc:spChg>
        <pc:spChg chg="add mod">
          <ac:chgData name="virginie Hugues" userId="f5ff6c274e13bc49" providerId="LiveId" clId="{C41E9F36-EADC-408F-B1FF-91D18D597ECE}" dt="2023-01-01T09:49:05.509" v="2452"/>
          <ac:spMkLst>
            <pc:docMk/>
            <pc:sldMk cId="0" sldId="279"/>
            <ac:spMk id="14" creationId="{E85057CE-9578-A455-42D1-E695B8D0C190}"/>
          </ac:spMkLst>
        </pc:spChg>
        <pc:spChg chg="del">
          <ac:chgData name="virginie Hugues" userId="f5ff6c274e13bc49" providerId="LiveId" clId="{C41E9F36-EADC-408F-B1FF-91D18D597ECE}" dt="2023-01-01T09:48:41.043" v="2449" actId="478"/>
          <ac:spMkLst>
            <pc:docMk/>
            <pc:sldMk cId="0" sldId="279"/>
            <ac:spMk id="17" creationId="{79D6151F-A56F-4166-B7C2-08DEADC1EDD8}"/>
          </ac:spMkLst>
        </pc:spChg>
        <pc:spChg chg="del">
          <ac:chgData name="virginie Hugues" userId="f5ff6c274e13bc49" providerId="LiveId" clId="{C41E9F36-EADC-408F-B1FF-91D18D597ECE}" dt="2023-01-01T09:48:41.043" v="2449" actId="478"/>
          <ac:spMkLst>
            <pc:docMk/>
            <pc:sldMk cId="0" sldId="279"/>
            <ac:spMk id="20" creationId="{425F4F5F-A4AE-4F7D-B9A3-13D970703208}"/>
          </ac:spMkLst>
        </pc:spChg>
        <pc:spChg chg="del">
          <ac:chgData name="virginie Hugues" userId="f5ff6c274e13bc49" providerId="LiveId" clId="{C41E9F36-EADC-408F-B1FF-91D18D597ECE}" dt="2023-01-01T09:48:44.685" v="2450" actId="478"/>
          <ac:spMkLst>
            <pc:docMk/>
            <pc:sldMk cId="0" sldId="279"/>
            <ac:spMk id="49159" creationId="{6521CE02-92F0-4E1D-AB7B-8CD381FD23BF}"/>
          </ac:spMkLst>
        </pc:spChg>
        <pc:spChg chg="mod">
          <ac:chgData name="virginie Hugues" userId="f5ff6c274e13bc49" providerId="LiveId" clId="{C41E9F36-EADC-408F-B1FF-91D18D597ECE}" dt="2023-01-01T09:50:38.588" v="2467" actId="12"/>
          <ac:spMkLst>
            <pc:docMk/>
            <pc:sldMk cId="0" sldId="279"/>
            <ac:spMk id="52227" creationId="{F14533FC-7A3D-48EF-BC8A-A024E23B9F70}"/>
          </ac:spMkLst>
        </pc:spChg>
        <pc:grpChg chg="add mod">
          <ac:chgData name="virginie Hugues" userId="f5ff6c274e13bc49" providerId="LiveId" clId="{C41E9F36-EADC-408F-B1FF-91D18D597ECE}" dt="2023-01-01T09:50:48.792" v="2469"/>
          <ac:grpSpMkLst>
            <pc:docMk/>
            <pc:sldMk cId="0" sldId="279"/>
            <ac:grpSpMk id="2" creationId="{292D9A15-455A-9FCD-FEB6-D4EFB24E4507}"/>
          </ac:grpSpMkLst>
        </pc:grpChg>
        <pc:grpChg chg="mod">
          <ac:chgData name="virginie Hugues" userId="f5ff6c274e13bc49" providerId="LiveId" clId="{C41E9F36-EADC-408F-B1FF-91D18D597ECE}" dt="2023-01-01T09:48:55.578" v="2451"/>
          <ac:grpSpMkLst>
            <pc:docMk/>
            <pc:sldMk cId="0" sldId="279"/>
            <ac:grpSpMk id="3" creationId="{96A5FC61-36C1-4FFD-12A0-3BA5E87EE6FB}"/>
          </ac:grpSpMkLst>
        </pc:grpChg>
        <pc:grpChg chg="add mod">
          <ac:chgData name="virginie Hugues" userId="f5ff6c274e13bc49" providerId="LiveId" clId="{C41E9F36-EADC-408F-B1FF-91D18D597ECE}" dt="2023-01-01T09:49:05.509" v="2452"/>
          <ac:grpSpMkLst>
            <pc:docMk/>
            <pc:sldMk cId="0" sldId="279"/>
            <ac:grpSpMk id="10" creationId="{282FB19E-5159-DD24-48AF-5A00CFC3D04C}"/>
          </ac:grpSpMkLst>
        </pc:grpChg>
        <pc:grpChg chg="del">
          <ac:chgData name="virginie Hugues" userId="f5ff6c274e13bc49" providerId="LiveId" clId="{C41E9F36-EADC-408F-B1FF-91D18D597ECE}" dt="2023-01-01T09:48:44.685" v="2450" actId="478"/>
          <ac:grpSpMkLst>
            <pc:docMk/>
            <pc:sldMk cId="0" sldId="279"/>
            <ac:grpSpMk id="49156" creationId="{EB5B6F2F-DF11-4A76-A344-FF1587474A3F}"/>
          </ac:grpSpMkLst>
        </pc:grpChg>
        <pc:grpChg chg="del">
          <ac:chgData name="virginie Hugues" userId="f5ff6c274e13bc49" providerId="LiveId" clId="{C41E9F36-EADC-408F-B1FF-91D18D597ECE}" dt="2023-01-01T09:48:41.043" v="2449" actId="478"/>
          <ac:grpSpMkLst>
            <pc:docMk/>
            <pc:sldMk cId="0" sldId="279"/>
            <ac:grpSpMk id="49157" creationId="{C7188AC1-16B5-4FA9-B683-F424BA536A8D}"/>
          </ac:grpSpMkLst>
        </pc:grpChg>
        <pc:picChg chg="mod">
          <ac:chgData name="virginie Hugues" userId="f5ff6c274e13bc49" providerId="LiveId" clId="{C41E9F36-EADC-408F-B1FF-91D18D597ECE}" dt="2023-01-01T09:48:55.578" v="2451"/>
          <ac:picMkLst>
            <pc:docMk/>
            <pc:sldMk cId="0" sldId="279"/>
            <ac:picMk id="5" creationId="{05798D3E-4E69-C20D-8A01-61098C947F63}"/>
          </ac:picMkLst>
        </pc:picChg>
        <pc:picChg chg="mod">
          <ac:chgData name="virginie Hugues" userId="f5ff6c274e13bc49" providerId="LiveId" clId="{C41E9F36-EADC-408F-B1FF-91D18D597ECE}" dt="2023-01-01T09:49:05.509" v="2452"/>
          <ac:picMkLst>
            <pc:docMk/>
            <pc:sldMk cId="0" sldId="279"/>
            <ac:picMk id="12" creationId="{915640BB-81AC-29D3-E414-D1744D82037D}"/>
          </ac:picMkLst>
        </pc:picChg>
        <pc:picChg chg="del">
          <ac:chgData name="virginie Hugues" userId="f5ff6c274e13bc49" providerId="LiveId" clId="{C41E9F36-EADC-408F-B1FF-91D18D597ECE}" dt="2023-01-01T09:48:41.043" v="2449" actId="478"/>
          <ac:picMkLst>
            <pc:docMk/>
            <pc:sldMk cId="0" sldId="279"/>
            <ac:picMk id="49158" creationId="{FDDA3887-D3E9-462A-B5E4-2369C5375D1B}"/>
          </ac:picMkLst>
        </pc:picChg>
        <pc:cxnChg chg="mod">
          <ac:chgData name="virginie Hugues" userId="f5ff6c274e13bc49" providerId="LiveId" clId="{C41E9F36-EADC-408F-B1FF-91D18D597ECE}" dt="2023-01-01T09:48:55.578" v="2451"/>
          <ac:cxnSpMkLst>
            <pc:docMk/>
            <pc:sldMk cId="0" sldId="279"/>
            <ac:cxnSpMk id="8" creationId="{64EE57D6-401C-B330-CC52-6E9AD27FB61F}"/>
          </ac:cxnSpMkLst>
        </pc:cxnChg>
      </pc:sldChg>
      <pc:sldChg chg="addSp delSp modSp mod">
        <pc:chgData name="virginie Hugues" userId="f5ff6c274e13bc49" providerId="LiveId" clId="{C41E9F36-EADC-408F-B1FF-91D18D597ECE}" dt="2023-01-01T16:23:17.082" v="3261" actId="12"/>
        <pc:sldMkLst>
          <pc:docMk/>
          <pc:sldMk cId="0" sldId="280"/>
        </pc:sldMkLst>
        <pc:spChg chg="add mod">
          <ac:chgData name="virginie Hugues" userId="f5ff6c274e13bc49" providerId="LiveId" clId="{C41E9F36-EADC-408F-B1FF-91D18D597ECE}" dt="2023-01-01T16:19:27.095" v="3059"/>
          <ac:spMkLst>
            <pc:docMk/>
            <pc:sldMk cId="0" sldId="280"/>
            <ac:spMk id="3" creationId="{0A2804DE-500F-2FC8-A1CF-EEA0E3B79449}"/>
          </ac:spMkLst>
        </pc:spChg>
        <pc:spChg chg="add mod">
          <ac:chgData name="virginie Hugues" userId="f5ff6c274e13bc49" providerId="LiveId" clId="{C41E9F36-EADC-408F-B1FF-91D18D597ECE}" dt="2023-01-01T16:19:40.028" v="3075"/>
          <ac:spMkLst>
            <pc:docMk/>
            <pc:sldMk cId="0" sldId="280"/>
            <ac:spMk id="4" creationId="{76E954F0-1044-CE9D-DAEF-0AB1997F3440}"/>
          </ac:spMkLst>
        </pc:spChg>
        <pc:spChg chg="add del">
          <ac:chgData name="virginie Hugues" userId="f5ff6c274e13bc49" providerId="LiveId" clId="{C41E9F36-EADC-408F-B1FF-91D18D597ECE}" dt="2023-01-01T16:08:29.626" v="2699" actId="22"/>
          <ac:spMkLst>
            <pc:docMk/>
            <pc:sldMk cId="0" sldId="280"/>
            <ac:spMk id="6" creationId="{BBC021A1-03AE-E8DE-E74F-F82B8C0DD3EC}"/>
          </ac:spMkLst>
        </pc:spChg>
        <pc:spChg chg="add mod">
          <ac:chgData name="virginie Hugues" userId="f5ff6c274e13bc49" providerId="LiveId" clId="{C41E9F36-EADC-408F-B1FF-91D18D597ECE}" dt="2023-01-01T16:19:50.454" v="3091"/>
          <ac:spMkLst>
            <pc:docMk/>
            <pc:sldMk cId="0" sldId="280"/>
            <ac:spMk id="7" creationId="{BED230D8-9989-75DF-BC06-82012F32E585}"/>
          </ac:spMkLst>
        </pc:spChg>
        <pc:spChg chg="add mod">
          <ac:chgData name="virginie Hugues" userId="f5ff6c274e13bc49" providerId="LiveId" clId="{C41E9F36-EADC-408F-B1FF-91D18D597ECE}" dt="2023-01-01T16:19:58.900" v="3103"/>
          <ac:spMkLst>
            <pc:docMk/>
            <pc:sldMk cId="0" sldId="280"/>
            <ac:spMk id="8" creationId="{C95D4DFD-F67A-419F-3D60-C5444CC04EC7}"/>
          </ac:spMkLst>
        </pc:spChg>
        <pc:spChg chg="add mod">
          <ac:chgData name="virginie Hugues" userId="f5ff6c274e13bc49" providerId="LiveId" clId="{C41E9F36-EADC-408F-B1FF-91D18D597ECE}" dt="2023-01-01T16:20:09.287" v="3113"/>
          <ac:spMkLst>
            <pc:docMk/>
            <pc:sldMk cId="0" sldId="280"/>
            <ac:spMk id="9" creationId="{8D34B099-8FD4-9E00-19B8-4F38630A805A}"/>
          </ac:spMkLst>
        </pc:spChg>
        <pc:spChg chg="add mod">
          <ac:chgData name="virginie Hugues" userId="f5ff6c274e13bc49" providerId="LiveId" clId="{C41E9F36-EADC-408F-B1FF-91D18D597ECE}" dt="2023-01-01T16:20:19.694" v="3121"/>
          <ac:spMkLst>
            <pc:docMk/>
            <pc:sldMk cId="0" sldId="280"/>
            <ac:spMk id="10" creationId="{F1A2C3EC-D364-9C1B-9722-E9C84F766360}"/>
          </ac:spMkLst>
        </pc:spChg>
        <pc:spChg chg="add mod">
          <ac:chgData name="virginie Hugues" userId="f5ff6c274e13bc49" providerId="LiveId" clId="{C41E9F36-EADC-408F-B1FF-91D18D597ECE}" dt="2023-01-01T16:20:31.462" v="3128"/>
          <ac:spMkLst>
            <pc:docMk/>
            <pc:sldMk cId="0" sldId="280"/>
            <ac:spMk id="11" creationId="{4C7EDDEC-A2BB-BA5D-EDAA-DCB969756E33}"/>
          </ac:spMkLst>
        </pc:spChg>
        <pc:spChg chg="add mod">
          <ac:chgData name="virginie Hugues" userId="f5ff6c274e13bc49" providerId="LiveId" clId="{C41E9F36-EADC-408F-B1FF-91D18D597ECE}" dt="2023-01-01T16:20:43.894" v="3135"/>
          <ac:spMkLst>
            <pc:docMk/>
            <pc:sldMk cId="0" sldId="280"/>
            <ac:spMk id="12" creationId="{11B6973E-C517-6F18-71EE-524FC2DA5804}"/>
          </ac:spMkLst>
        </pc:spChg>
        <pc:spChg chg="mod">
          <ac:chgData name="virginie Hugues" userId="f5ff6c274e13bc49" providerId="LiveId" clId="{C41E9F36-EADC-408F-B1FF-91D18D597ECE}" dt="2023-01-01T16:17:42.356" v="3018"/>
          <ac:spMkLst>
            <pc:docMk/>
            <pc:sldMk cId="0" sldId="280"/>
            <ac:spMk id="19" creationId="{63C07F80-8FE8-4822-AC49-57DCD9120210}"/>
          </ac:spMkLst>
        </pc:spChg>
        <pc:spChg chg="mod ord">
          <ac:chgData name="virginie Hugues" userId="f5ff6c274e13bc49" providerId="LiveId" clId="{C41E9F36-EADC-408F-B1FF-91D18D597ECE}" dt="2023-01-01T16:20:55.760" v="3139"/>
          <ac:spMkLst>
            <pc:docMk/>
            <pc:sldMk cId="0" sldId="280"/>
            <ac:spMk id="26" creationId="{60FABA30-CDA1-4B10-BAAB-8F2A9DD9F049}"/>
          </ac:spMkLst>
        </pc:spChg>
        <pc:spChg chg="mod">
          <ac:chgData name="virginie Hugues" userId="f5ff6c274e13bc49" providerId="LiveId" clId="{C41E9F36-EADC-408F-B1FF-91D18D597ECE}" dt="2023-01-01T16:04:31.136" v="2590" actId="208"/>
          <ac:spMkLst>
            <pc:docMk/>
            <pc:sldMk cId="0" sldId="280"/>
            <ac:spMk id="29" creationId="{F052EE6F-D804-4C26-AA25-FDC2184475FD}"/>
          </ac:spMkLst>
        </pc:spChg>
        <pc:spChg chg="mod ord">
          <ac:chgData name="virginie Hugues" userId="f5ff6c274e13bc49" providerId="LiveId" clId="{C41E9F36-EADC-408F-B1FF-91D18D597ECE}" dt="2023-01-01T16:19:11.161" v="3049"/>
          <ac:spMkLst>
            <pc:docMk/>
            <pc:sldMk cId="0" sldId="280"/>
            <ac:spMk id="33" creationId="{2963EE77-5BF1-42F1-8826-75D46A2E226F}"/>
          </ac:spMkLst>
        </pc:spChg>
        <pc:spChg chg="mod">
          <ac:chgData name="virginie Hugues" userId="f5ff6c274e13bc49" providerId="LiveId" clId="{C41E9F36-EADC-408F-B1FF-91D18D597ECE}" dt="2023-01-01T16:23:17.082" v="3261" actId="12"/>
          <ac:spMkLst>
            <pc:docMk/>
            <pc:sldMk cId="0" sldId="280"/>
            <ac:spMk id="35" creationId="{AE70156D-FABD-48D2-B0B0-A560BB9AF1D5}"/>
          </ac:spMkLst>
        </pc:spChg>
        <pc:spChg chg="mod ord topLvl">
          <ac:chgData name="virginie Hugues" userId="f5ff6c274e13bc49" providerId="LiveId" clId="{C41E9F36-EADC-408F-B1FF-91D18D597ECE}" dt="2023-01-01T16:22:45.238" v="3237" actId="962"/>
          <ac:spMkLst>
            <pc:docMk/>
            <pc:sldMk cId="0" sldId="280"/>
            <ac:spMk id="36" creationId="{25E508BC-7BF2-4CF3-B921-78D8BBF15E2B}"/>
          </ac:spMkLst>
        </pc:spChg>
        <pc:spChg chg="mod topLvl">
          <ac:chgData name="virginie Hugues" userId="f5ff6c274e13bc49" providerId="LiveId" clId="{C41E9F36-EADC-408F-B1FF-91D18D597ECE}" dt="2023-01-01T16:21:52.497" v="3159" actId="164"/>
          <ac:spMkLst>
            <pc:docMk/>
            <pc:sldMk cId="0" sldId="280"/>
            <ac:spMk id="42" creationId="{DDAC8E06-5028-430A-8D7C-96190908532C}"/>
          </ac:spMkLst>
        </pc:spChg>
        <pc:spChg chg="mod topLvl">
          <ac:chgData name="virginie Hugues" userId="f5ff6c274e13bc49" providerId="LiveId" clId="{C41E9F36-EADC-408F-B1FF-91D18D597ECE}" dt="2023-01-01T16:22:23.924" v="3235" actId="962"/>
          <ac:spMkLst>
            <pc:docMk/>
            <pc:sldMk cId="0" sldId="280"/>
            <ac:spMk id="43" creationId="{867E814E-83BC-4BAD-943E-5DAF531635D4}"/>
          </ac:spMkLst>
        </pc:spChg>
        <pc:spChg chg="mod ord topLvl">
          <ac:chgData name="virginie Hugues" userId="f5ff6c274e13bc49" providerId="LiveId" clId="{C41E9F36-EADC-408F-B1FF-91D18D597ECE}" dt="2023-01-01T16:23:02.706" v="3257" actId="962"/>
          <ac:spMkLst>
            <pc:docMk/>
            <pc:sldMk cId="0" sldId="280"/>
            <ac:spMk id="46" creationId="{BFF2C7E9-5081-4A45-A606-F8B82DF30E93}"/>
          </ac:spMkLst>
        </pc:spChg>
        <pc:spChg chg="mod topLvl">
          <ac:chgData name="virginie Hugues" userId="f5ff6c274e13bc49" providerId="LiveId" clId="{C41E9F36-EADC-408F-B1FF-91D18D597ECE}" dt="2023-01-01T16:22:57.406" v="3239" actId="962"/>
          <ac:spMkLst>
            <pc:docMk/>
            <pc:sldMk cId="0" sldId="280"/>
            <ac:spMk id="48" creationId="{83A7B763-83A3-4330-8C92-785A86808C74}"/>
          </ac:spMkLst>
        </pc:spChg>
        <pc:spChg chg="mod ord">
          <ac:chgData name="virginie Hugues" userId="f5ff6c274e13bc49" providerId="LiveId" clId="{C41E9F36-EADC-408F-B1FF-91D18D597ECE}" dt="2023-01-01T16:19:54.976" v="3097"/>
          <ac:spMkLst>
            <pc:docMk/>
            <pc:sldMk cId="0" sldId="280"/>
            <ac:spMk id="55" creationId="{9825846D-ECCF-47E2-8EA5-5E13668CA561}"/>
          </ac:spMkLst>
        </pc:spChg>
        <pc:spChg chg="mod ord">
          <ac:chgData name="virginie Hugues" userId="f5ff6c274e13bc49" providerId="LiveId" clId="{C41E9F36-EADC-408F-B1FF-91D18D597ECE}" dt="2023-01-01T16:19:34.234" v="3067"/>
          <ac:spMkLst>
            <pc:docMk/>
            <pc:sldMk cId="0" sldId="280"/>
            <ac:spMk id="58" creationId="{376F245C-F475-406A-BD73-1C7F05219340}"/>
          </ac:spMkLst>
        </pc:spChg>
        <pc:spChg chg="mod ord">
          <ac:chgData name="virginie Hugues" userId="f5ff6c274e13bc49" providerId="LiveId" clId="{C41E9F36-EADC-408F-B1FF-91D18D597ECE}" dt="2023-01-01T16:19:46.062" v="3084"/>
          <ac:spMkLst>
            <pc:docMk/>
            <pc:sldMk cId="0" sldId="280"/>
            <ac:spMk id="59" creationId="{5E4A220D-CA68-4918-A75F-8B9665536514}"/>
          </ac:spMkLst>
        </pc:spChg>
        <pc:spChg chg="mod ord">
          <ac:chgData name="virginie Hugues" userId="f5ff6c274e13bc49" providerId="LiveId" clId="{C41E9F36-EADC-408F-B1FF-91D18D597ECE}" dt="2023-01-01T16:20:04.231" v="3108"/>
          <ac:spMkLst>
            <pc:docMk/>
            <pc:sldMk cId="0" sldId="280"/>
            <ac:spMk id="60" creationId="{2472A488-D1D8-4A28-AEC4-2BBFDE19F866}"/>
          </ac:spMkLst>
        </pc:spChg>
        <pc:spChg chg="mod ord">
          <ac:chgData name="virginie Hugues" userId="f5ff6c274e13bc49" providerId="LiveId" clId="{C41E9F36-EADC-408F-B1FF-91D18D597ECE}" dt="2023-01-01T16:20:15.591" v="3117"/>
          <ac:spMkLst>
            <pc:docMk/>
            <pc:sldMk cId="0" sldId="280"/>
            <ac:spMk id="61" creationId="{687A16D5-8691-4E09-B6DE-43AC4D3C7C01}"/>
          </ac:spMkLst>
        </pc:spChg>
        <pc:spChg chg="mod ord">
          <ac:chgData name="virginie Hugues" userId="f5ff6c274e13bc49" providerId="LiveId" clId="{C41E9F36-EADC-408F-B1FF-91D18D597ECE}" dt="2023-01-01T16:20:25.368" v="3124"/>
          <ac:spMkLst>
            <pc:docMk/>
            <pc:sldMk cId="0" sldId="280"/>
            <ac:spMk id="65" creationId="{C89DC8EF-CB72-4B40-8A6B-24CB6EF9ADE2}"/>
          </ac:spMkLst>
        </pc:spChg>
        <pc:spChg chg="mod ord">
          <ac:chgData name="virginie Hugues" userId="f5ff6c274e13bc49" providerId="LiveId" clId="{C41E9F36-EADC-408F-B1FF-91D18D597ECE}" dt="2023-01-01T16:20:39.006" v="3132"/>
          <ac:spMkLst>
            <pc:docMk/>
            <pc:sldMk cId="0" sldId="280"/>
            <ac:spMk id="66" creationId="{86F24650-D7FB-4084-9D43-451FEFB98500}"/>
          </ac:spMkLst>
        </pc:spChg>
        <pc:spChg chg="del mod">
          <ac:chgData name="virginie Hugues" userId="f5ff6c274e13bc49" providerId="LiveId" clId="{C41E9F36-EADC-408F-B1FF-91D18D597ECE}" dt="2023-01-01T16:17:00.572" v="2999" actId="478"/>
          <ac:spMkLst>
            <pc:docMk/>
            <pc:sldMk cId="0" sldId="280"/>
            <ac:spMk id="17412" creationId="{7DD52BA3-DB9D-4816-9AD1-C8DADEF677D6}"/>
          </ac:spMkLst>
        </pc:spChg>
        <pc:spChg chg="mod topLvl">
          <ac:chgData name="virginie Hugues" userId="f5ff6c274e13bc49" providerId="LiveId" clId="{C41E9F36-EADC-408F-B1FF-91D18D597ECE}" dt="2023-01-01T16:21:52.497" v="3159" actId="164"/>
          <ac:spMkLst>
            <pc:docMk/>
            <pc:sldMk cId="0" sldId="280"/>
            <ac:spMk id="54291" creationId="{65BFA5EC-5D05-495E-960E-5C3B85092A23}"/>
          </ac:spMkLst>
        </pc:spChg>
        <pc:spChg chg="del mod topLvl">
          <ac:chgData name="virginie Hugues" userId="f5ff6c274e13bc49" providerId="LiveId" clId="{C41E9F36-EADC-408F-B1FF-91D18D597ECE}" dt="2023-01-01T16:21:54.910" v="3160" actId="478"/>
          <ac:spMkLst>
            <pc:docMk/>
            <pc:sldMk cId="0" sldId="280"/>
            <ac:spMk id="54292" creationId="{638957AB-E596-4F66-9D5A-A272BA6FDBE9}"/>
          </ac:spMkLst>
        </pc:spChg>
        <pc:spChg chg="del mod topLvl">
          <ac:chgData name="virginie Hugues" userId="f5ff6c274e13bc49" providerId="LiveId" clId="{C41E9F36-EADC-408F-B1FF-91D18D597ECE}" dt="2023-01-01T16:21:57.087" v="3161" actId="478"/>
          <ac:spMkLst>
            <pc:docMk/>
            <pc:sldMk cId="0" sldId="280"/>
            <ac:spMk id="54293" creationId="{9C075D39-A3E3-4CF9-AA82-5E578798FFF0}"/>
          </ac:spMkLst>
        </pc:spChg>
        <pc:spChg chg="mod topLvl">
          <ac:chgData name="virginie Hugues" userId="f5ff6c274e13bc49" providerId="LiveId" clId="{C41E9F36-EADC-408F-B1FF-91D18D597ECE}" dt="2023-01-01T16:21:52.497" v="3159" actId="164"/>
          <ac:spMkLst>
            <pc:docMk/>
            <pc:sldMk cId="0" sldId="280"/>
            <ac:spMk id="54296" creationId="{2FF081DE-8A4A-41F6-9BC7-EA31B3100B83}"/>
          </ac:spMkLst>
        </pc:spChg>
        <pc:spChg chg="mod topLvl">
          <ac:chgData name="virginie Hugues" userId="f5ff6c274e13bc49" providerId="LiveId" clId="{C41E9F36-EADC-408F-B1FF-91D18D597ECE}" dt="2023-01-01T16:21:52.497" v="3159" actId="164"/>
          <ac:spMkLst>
            <pc:docMk/>
            <pc:sldMk cId="0" sldId="280"/>
            <ac:spMk id="54297" creationId="{346AD8C1-30B8-4A09-9FB7-713093A3840B}"/>
          </ac:spMkLst>
        </pc:spChg>
        <pc:grpChg chg="add mod">
          <ac:chgData name="virginie Hugues" userId="f5ff6c274e13bc49" providerId="LiveId" clId="{C41E9F36-EADC-408F-B1FF-91D18D597ECE}" dt="2023-01-01T16:18:49.369" v="3021" actId="962"/>
          <ac:grpSpMkLst>
            <pc:docMk/>
            <pc:sldMk cId="0" sldId="280"/>
            <ac:grpSpMk id="13" creationId="{ACAD80D5-A561-1FE1-3F7D-0D5B7FCF50A8}"/>
          </ac:grpSpMkLst>
        </pc:grpChg>
        <pc:grpChg chg="add mod">
          <ac:chgData name="virginie Hugues" userId="f5ff6c274e13bc49" providerId="LiveId" clId="{C41E9F36-EADC-408F-B1FF-91D18D597ECE}" dt="2023-01-01T16:22:12.591" v="3169" actId="962"/>
          <ac:grpSpMkLst>
            <pc:docMk/>
            <pc:sldMk cId="0" sldId="280"/>
            <ac:grpSpMk id="14" creationId="{37B4754B-FD39-0351-3093-9917B0407CDC}"/>
          </ac:grpSpMkLst>
        </pc:grpChg>
        <pc:grpChg chg="mod">
          <ac:chgData name="virginie Hugues" userId="f5ff6c274e13bc49" providerId="LiveId" clId="{C41E9F36-EADC-408F-B1FF-91D18D597ECE}" dt="2023-01-01T16:18:01.545" v="3019" actId="164"/>
          <ac:grpSpMkLst>
            <pc:docMk/>
            <pc:sldMk cId="0" sldId="280"/>
            <ac:grpSpMk id="54284" creationId="{921D342C-1A5F-4DC7-B4C7-56CB4629A867}"/>
          </ac:grpSpMkLst>
        </pc:grpChg>
        <pc:grpChg chg="mod">
          <ac:chgData name="virginie Hugues" userId="f5ff6c274e13bc49" providerId="LiveId" clId="{C41E9F36-EADC-408F-B1FF-91D18D597ECE}" dt="2023-01-01T16:21:06.721" v="3156"/>
          <ac:grpSpMkLst>
            <pc:docMk/>
            <pc:sldMk cId="0" sldId="280"/>
            <ac:grpSpMk id="54285" creationId="{1AFF177D-49B5-4CD9-87FC-DB5C86B4612D}"/>
          </ac:grpSpMkLst>
        </pc:grpChg>
        <pc:grpChg chg="del mod">
          <ac:chgData name="virginie Hugues" userId="f5ff6c274e13bc49" providerId="LiveId" clId="{C41E9F36-EADC-408F-B1FF-91D18D597ECE}" dt="2023-01-01T16:21:25.784" v="3157" actId="165"/>
          <ac:grpSpMkLst>
            <pc:docMk/>
            <pc:sldMk cId="0" sldId="280"/>
            <ac:grpSpMk id="54286" creationId="{3593C955-078F-481D-94F3-A9C1E3A84A79}"/>
          </ac:grpSpMkLst>
        </pc:grpChg>
        <pc:grpChg chg="del mod topLvl">
          <ac:chgData name="virginie Hugues" userId="f5ff6c274e13bc49" providerId="LiveId" clId="{C41E9F36-EADC-408F-B1FF-91D18D597ECE}" dt="2023-01-01T16:21:40.241" v="3158" actId="165"/>
          <ac:grpSpMkLst>
            <pc:docMk/>
            <pc:sldMk cId="0" sldId="280"/>
            <ac:grpSpMk id="54289" creationId="{CB19CDD2-0DBA-4FC7-8698-6AC4FCE55C0A}"/>
          </ac:grpSpMkLst>
        </pc:grpChg>
        <pc:picChg chg="mod">
          <ac:chgData name="virginie Hugues" userId="f5ff6c274e13bc49" providerId="LiveId" clId="{C41E9F36-EADC-408F-B1FF-91D18D597ECE}" dt="2023-01-01T16:18:01.545" v="3019" actId="164"/>
          <ac:picMkLst>
            <pc:docMk/>
            <pc:sldMk cId="0" sldId="280"/>
            <ac:picMk id="54287" creationId="{1901DCEB-45DB-42FE-8E9D-0A20DB5056D2}"/>
          </ac:picMkLst>
        </pc:picChg>
        <pc:picChg chg="mod topLvl">
          <ac:chgData name="virginie Hugues" userId="f5ff6c274e13bc49" providerId="LiveId" clId="{C41E9F36-EADC-408F-B1FF-91D18D597ECE}" dt="2023-01-01T16:21:52.497" v="3159" actId="164"/>
          <ac:picMkLst>
            <pc:docMk/>
            <pc:sldMk cId="0" sldId="280"/>
            <ac:picMk id="54299" creationId="{097942EF-FEEF-49C7-923A-2514001B1D89}"/>
          </ac:picMkLst>
        </pc:picChg>
        <pc:cxnChg chg="mod">
          <ac:chgData name="virginie Hugues" userId="f5ff6c274e13bc49" providerId="LiveId" clId="{C41E9F36-EADC-408F-B1FF-91D18D597ECE}" dt="2023-01-01T16:04:31.136" v="2590" actId="208"/>
          <ac:cxnSpMkLst>
            <pc:docMk/>
            <pc:sldMk cId="0" sldId="280"/>
            <ac:cxnSpMk id="30" creationId="{356F2D38-13F8-47D7-A113-00B7F94864E8}"/>
          </ac:cxnSpMkLst>
        </pc:cxnChg>
      </pc:sldChg>
      <pc:sldChg chg="addSp delSp modSp mod">
        <pc:chgData name="virginie Hugues" userId="f5ff6c274e13bc49" providerId="LiveId" clId="{C41E9F36-EADC-408F-B1FF-91D18D597ECE}" dt="2023-01-01T17:00:20.246" v="3516" actId="1036"/>
        <pc:sldMkLst>
          <pc:docMk/>
          <pc:sldMk cId="0" sldId="281"/>
        </pc:sldMkLst>
        <pc:spChg chg="mod ord">
          <ac:chgData name="virginie Hugues" userId="f5ff6c274e13bc49" providerId="LiveId" clId="{C41E9F36-EADC-408F-B1FF-91D18D597ECE}" dt="2023-01-01T16:35:22.101" v="3355"/>
          <ac:spMkLst>
            <pc:docMk/>
            <pc:sldMk cId="0" sldId="281"/>
            <ac:spMk id="2" creationId="{E7873C13-37C2-49AE-98B1-B32380DFD833}"/>
          </ac:spMkLst>
        </pc:spChg>
        <pc:spChg chg="mod">
          <ac:chgData name="virginie Hugues" userId="f5ff6c274e13bc49" providerId="LiveId" clId="{C41E9F36-EADC-408F-B1FF-91D18D597ECE}" dt="2023-01-01T16:34:53.315" v="3323"/>
          <ac:spMkLst>
            <pc:docMk/>
            <pc:sldMk cId="0" sldId="281"/>
            <ac:spMk id="4" creationId="{3810FB5A-BF91-42DF-9A1A-EE345FA6CD04}"/>
          </ac:spMkLst>
        </pc:spChg>
        <pc:spChg chg="mod">
          <ac:chgData name="virginie Hugues" userId="f5ff6c274e13bc49" providerId="LiveId" clId="{C41E9F36-EADC-408F-B1FF-91D18D597ECE}" dt="2023-01-01T16:24:51.405" v="3266"/>
          <ac:spMkLst>
            <pc:docMk/>
            <pc:sldMk cId="0" sldId="281"/>
            <ac:spMk id="7" creationId="{7988FD5B-C5F2-3AAC-199B-B042120FB16F}"/>
          </ac:spMkLst>
        </pc:spChg>
        <pc:spChg chg="mod">
          <ac:chgData name="virginie Hugues" userId="f5ff6c274e13bc49" providerId="LiveId" clId="{C41E9F36-EADC-408F-B1FF-91D18D597ECE}" dt="2023-01-01T17:00:20.246" v="3516" actId="1036"/>
          <ac:spMkLst>
            <pc:docMk/>
            <pc:sldMk cId="0" sldId="281"/>
            <ac:spMk id="8" creationId="{25E0F913-5D81-E3C6-8797-59477B7DB77C}"/>
          </ac:spMkLst>
        </pc:spChg>
        <pc:spChg chg="add mod ord">
          <ac:chgData name="virginie Hugues" userId="f5ff6c274e13bc49" providerId="LiveId" clId="{C41E9F36-EADC-408F-B1FF-91D18D597ECE}" dt="2023-01-01T16:35:58.149" v="3386"/>
          <ac:spMkLst>
            <pc:docMk/>
            <pc:sldMk cId="0" sldId="281"/>
            <ac:spMk id="10" creationId="{8A1267D0-0BC3-AD24-7D8D-7B82D788B2BE}"/>
          </ac:spMkLst>
        </pc:spChg>
        <pc:spChg chg="add del mod">
          <ac:chgData name="virginie Hugues" userId="f5ff6c274e13bc49" providerId="LiveId" clId="{C41E9F36-EADC-408F-B1FF-91D18D597ECE}" dt="2023-01-01T16:30:40.397" v="3281" actId="478"/>
          <ac:spMkLst>
            <pc:docMk/>
            <pc:sldMk cId="0" sldId="281"/>
            <ac:spMk id="12" creationId="{C573D715-A545-53DB-B08B-CD83565DAAE1}"/>
          </ac:spMkLst>
        </pc:spChg>
        <pc:spChg chg="add del mod">
          <ac:chgData name="virginie Hugues" userId="f5ff6c274e13bc49" providerId="LiveId" clId="{C41E9F36-EADC-408F-B1FF-91D18D597ECE}" dt="2023-01-01T16:32:20.382" v="3298" actId="478"/>
          <ac:spMkLst>
            <pc:docMk/>
            <pc:sldMk cId="0" sldId="281"/>
            <ac:spMk id="13" creationId="{307C4FB3-16B8-E505-F0D2-56E5513B5034}"/>
          </ac:spMkLst>
        </pc:spChg>
        <pc:spChg chg="add del mod">
          <ac:chgData name="virginie Hugues" userId="f5ff6c274e13bc49" providerId="LiveId" clId="{C41E9F36-EADC-408F-B1FF-91D18D597ECE}" dt="2023-01-01T16:33:49.211" v="3301" actId="478"/>
          <ac:spMkLst>
            <pc:docMk/>
            <pc:sldMk cId="0" sldId="281"/>
            <ac:spMk id="14" creationId="{C9868250-E2BC-3B57-DE6C-BB1AB968C548}"/>
          </ac:spMkLst>
        </pc:spChg>
        <pc:spChg chg="mod topLvl">
          <ac:chgData name="virginie Hugues" userId="f5ff6c274e13bc49" providerId="LiveId" clId="{C41E9F36-EADC-408F-B1FF-91D18D597ECE}" dt="2023-01-01T16:36:12.889" v="3388" actId="164"/>
          <ac:spMkLst>
            <pc:docMk/>
            <pc:sldMk cId="0" sldId="281"/>
            <ac:spMk id="21" creationId="{DC2C7F6A-1A15-47E4-AF4F-0106B38E03F3}"/>
          </ac:spMkLst>
        </pc:spChg>
        <pc:spChg chg="mod topLvl">
          <ac:chgData name="virginie Hugues" userId="f5ff6c274e13bc49" providerId="LiveId" clId="{C41E9F36-EADC-408F-B1FF-91D18D597ECE}" dt="2023-01-01T16:36:44.281" v="3395" actId="962"/>
          <ac:spMkLst>
            <pc:docMk/>
            <pc:sldMk cId="0" sldId="281"/>
            <ac:spMk id="22" creationId="{0E1ECAB7-C79B-45EA-B2BA-6EE4BB67B525}"/>
          </ac:spMkLst>
        </pc:spChg>
        <pc:spChg chg="mod ord">
          <ac:chgData name="virginie Hugues" userId="f5ff6c274e13bc49" providerId="LiveId" clId="{C41E9F36-EADC-408F-B1FF-91D18D597ECE}" dt="2023-01-01T16:36:56.731" v="3397" actId="962"/>
          <ac:spMkLst>
            <pc:docMk/>
            <pc:sldMk cId="0" sldId="281"/>
            <ac:spMk id="25" creationId="{A2A4DF6C-112B-4C0E-AFD1-820FD51EFA8A}"/>
          </ac:spMkLst>
        </pc:spChg>
        <pc:spChg chg="del">
          <ac:chgData name="virginie Hugues" userId="f5ff6c274e13bc49" providerId="LiveId" clId="{C41E9F36-EADC-408F-B1FF-91D18D597ECE}" dt="2023-01-01T16:24:39.624" v="3264" actId="478"/>
          <ac:spMkLst>
            <pc:docMk/>
            <pc:sldMk cId="0" sldId="281"/>
            <ac:spMk id="26" creationId="{12A2A908-B2E3-4C92-873B-0EAB366529F6}"/>
          </ac:spMkLst>
        </pc:spChg>
        <pc:spChg chg="mod">
          <ac:chgData name="virginie Hugues" userId="f5ff6c274e13bc49" providerId="LiveId" clId="{C41E9F36-EADC-408F-B1FF-91D18D597ECE}" dt="2023-01-01T16:25:28.865" v="3275" actId="207"/>
          <ac:spMkLst>
            <pc:docMk/>
            <pc:sldMk cId="0" sldId="281"/>
            <ac:spMk id="27" creationId="{862F3D99-0F30-4FCC-85D8-2DB315553A66}"/>
          </ac:spMkLst>
        </pc:spChg>
        <pc:spChg chg="del">
          <ac:chgData name="virginie Hugues" userId="f5ff6c274e13bc49" providerId="LiveId" clId="{C41E9F36-EADC-408F-B1FF-91D18D597ECE}" dt="2023-01-01T16:24:40.752" v="3265" actId="478"/>
          <ac:spMkLst>
            <pc:docMk/>
            <pc:sldMk cId="0" sldId="281"/>
            <ac:spMk id="28" creationId="{FE8996B5-B665-462F-A235-1AA4430E7907}"/>
          </ac:spMkLst>
        </pc:spChg>
        <pc:spChg chg="mod">
          <ac:chgData name="virginie Hugues" userId="f5ff6c274e13bc49" providerId="LiveId" clId="{C41E9F36-EADC-408F-B1FF-91D18D597ECE}" dt="2023-01-01T16:34:39.458" v="3314" actId="12"/>
          <ac:spMkLst>
            <pc:docMk/>
            <pc:sldMk cId="0" sldId="281"/>
            <ac:spMk id="18435" creationId="{5C0DBD80-2D98-41E2-AD54-33D9BF215A06}"/>
          </ac:spMkLst>
        </pc:spChg>
        <pc:spChg chg="del mod">
          <ac:chgData name="virginie Hugues" userId="f5ff6c274e13bc49" providerId="LiveId" clId="{C41E9F36-EADC-408F-B1FF-91D18D597ECE}" dt="2023-01-01T16:31:12.230" v="3285" actId="478"/>
          <ac:spMkLst>
            <pc:docMk/>
            <pc:sldMk cId="0" sldId="281"/>
            <ac:spMk id="55301" creationId="{0F5E4751-3AF9-4316-AE7E-77FCC2F769B9}"/>
          </ac:spMkLst>
        </pc:spChg>
        <pc:spChg chg="mod">
          <ac:chgData name="virginie Hugues" userId="f5ff6c274e13bc49" providerId="LiveId" clId="{C41E9F36-EADC-408F-B1FF-91D18D597ECE}" dt="2023-01-01T16:36:12.889" v="3388" actId="164"/>
          <ac:spMkLst>
            <pc:docMk/>
            <pc:sldMk cId="0" sldId="281"/>
            <ac:spMk id="55339" creationId="{D2EEAD91-DE57-4CA2-AA10-431380A3AC39}"/>
          </ac:spMkLst>
        </pc:spChg>
        <pc:spChg chg="mod">
          <ac:chgData name="virginie Hugues" userId="f5ff6c274e13bc49" providerId="LiveId" clId="{C41E9F36-EADC-408F-B1FF-91D18D597ECE}" dt="2023-01-01T16:36:12.889" v="3388" actId="164"/>
          <ac:spMkLst>
            <pc:docMk/>
            <pc:sldMk cId="0" sldId="281"/>
            <ac:spMk id="55341" creationId="{37B0763E-FB8D-4295-B15F-88CD8C24500D}"/>
          </ac:spMkLst>
        </pc:spChg>
        <pc:spChg chg="mod">
          <ac:chgData name="virginie Hugues" userId="f5ff6c274e13bc49" providerId="LiveId" clId="{C41E9F36-EADC-408F-B1FF-91D18D597ECE}" dt="2023-01-01T16:35:42.767" v="3372"/>
          <ac:spMkLst>
            <pc:docMk/>
            <pc:sldMk cId="0" sldId="281"/>
            <ac:spMk id="55345" creationId="{AC47F897-7DBF-43F4-B63B-9741FEC3CB46}"/>
          </ac:spMkLst>
        </pc:spChg>
        <pc:spChg chg="del mod topLvl">
          <ac:chgData name="virginie Hugues" userId="f5ff6c274e13bc49" providerId="LiveId" clId="{C41E9F36-EADC-408F-B1FF-91D18D597ECE}" dt="2023-01-01T16:36:16.131" v="3389" actId="478"/>
          <ac:spMkLst>
            <pc:docMk/>
            <pc:sldMk cId="0" sldId="281"/>
            <ac:spMk id="55348" creationId="{8BD73D20-0BC2-4D0A-A651-ED9CC0B9D466}"/>
          </ac:spMkLst>
        </pc:spChg>
        <pc:spChg chg="del mod topLvl">
          <ac:chgData name="virginie Hugues" userId="f5ff6c274e13bc49" providerId="LiveId" clId="{C41E9F36-EADC-408F-B1FF-91D18D597ECE}" dt="2023-01-01T16:36:17.763" v="3390" actId="478"/>
          <ac:spMkLst>
            <pc:docMk/>
            <pc:sldMk cId="0" sldId="281"/>
            <ac:spMk id="55349" creationId="{D4432A01-0F9F-4ABC-A9AE-2630983F756A}"/>
          </ac:spMkLst>
        </pc:spChg>
        <pc:grpChg chg="add mod">
          <ac:chgData name="virginie Hugues" userId="f5ff6c274e13bc49" providerId="LiveId" clId="{C41E9F36-EADC-408F-B1FF-91D18D597ECE}" dt="2023-01-01T16:34:57.974" v="3332"/>
          <ac:grpSpMkLst>
            <pc:docMk/>
            <pc:sldMk cId="0" sldId="281"/>
            <ac:grpSpMk id="3" creationId="{7D964849-DA86-16B1-0D09-FB7EB7818FEA}"/>
          </ac:grpSpMkLst>
        </pc:grpChg>
        <pc:grpChg chg="mod">
          <ac:chgData name="virginie Hugues" userId="f5ff6c274e13bc49" providerId="LiveId" clId="{C41E9F36-EADC-408F-B1FF-91D18D597ECE}" dt="2023-01-01T16:24:51.405" v="3266"/>
          <ac:grpSpMkLst>
            <pc:docMk/>
            <pc:sldMk cId="0" sldId="281"/>
            <ac:grpSpMk id="5" creationId="{BD8C16FD-4A12-C4EA-B14B-9A014D3D0179}"/>
          </ac:grpSpMkLst>
        </pc:grpChg>
        <pc:grpChg chg="add mod">
          <ac:chgData name="virginie Hugues" userId="f5ff6c274e13bc49" providerId="LiveId" clId="{C41E9F36-EADC-408F-B1FF-91D18D597ECE}" dt="2023-01-01T16:36:25.316" v="3393" actId="962"/>
          <ac:grpSpMkLst>
            <pc:docMk/>
            <pc:sldMk cId="0" sldId="281"/>
            <ac:grpSpMk id="17" creationId="{088ADF0C-ED92-AC63-AF4C-583EDEC9248A}"/>
          </ac:grpSpMkLst>
        </pc:grpChg>
        <pc:grpChg chg="del mod">
          <ac:chgData name="virginie Hugues" userId="f5ff6c274e13bc49" providerId="LiveId" clId="{C41E9F36-EADC-408F-B1FF-91D18D597ECE}" dt="2023-01-01T16:36:04.397" v="3387" actId="165"/>
          <ac:grpSpMkLst>
            <pc:docMk/>
            <pc:sldMk cId="0" sldId="281"/>
            <ac:grpSpMk id="55300" creationId="{ACB4863F-0633-45E3-AB67-04439DCABD08}"/>
          </ac:grpSpMkLst>
        </pc:grpChg>
        <pc:grpChg chg="del">
          <ac:chgData name="virginie Hugues" userId="f5ff6c274e13bc49" providerId="LiveId" clId="{C41E9F36-EADC-408F-B1FF-91D18D597ECE}" dt="2023-01-01T16:24:36.103" v="3263" actId="478"/>
          <ac:grpSpMkLst>
            <pc:docMk/>
            <pc:sldMk cId="0" sldId="281"/>
            <ac:grpSpMk id="55337" creationId="{75E057F0-6DB4-4BDF-A147-75801D19ACAC}"/>
          </ac:grpSpMkLst>
        </pc:grpChg>
        <pc:graphicFrameChg chg="del mod modGraphic">
          <ac:chgData name="virginie Hugues" userId="f5ff6c274e13bc49" providerId="LiveId" clId="{C41E9F36-EADC-408F-B1FF-91D18D597ECE}" dt="2023-01-01T16:33:52.653" v="3303" actId="478"/>
          <ac:graphicFrameMkLst>
            <pc:docMk/>
            <pc:sldMk cId="0" sldId="281"/>
            <ac:graphicFrameMk id="18" creationId="{3EE4C038-29EF-4523-811F-9F2A4F751097}"/>
          </ac:graphicFrameMkLst>
        </pc:graphicFrameChg>
        <pc:picChg chg="mod">
          <ac:chgData name="virginie Hugues" userId="f5ff6c274e13bc49" providerId="LiveId" clId="{C41E9F36-EADC-408F-B1FF-91D18D597ECE}" dt="2023-01-01T16:24:51.405" v="3266"/>
          <ac:picMkLst>
            <pc:docMk/>
            <pc:sldMk cId="0" sldId="281"/>
            <ac:picMk id="6" creationId="{D98DA18E-8FDD-F1A1-FEE5-E99EF71CCD81}"/>
          </ac:picMkLst>
        </pc:picChg>
        <pc:picChg chg="add mod ord">
          <ac:chgData name="virginie Hugues" userId="f5ff6c274e13bc49" providerId="LiveId" clId="{C41E9F36-EADC-408F-B1FF-91D18D597ECE}" dt="2023-01-01T16:35:07.588" v="3341"/>
          <ac:picMkLst>
            <pc:docMk/>
            <pc:sldMk cId="0" sldId="281"/>
            <ac:picMk id="16" creationId="{DC716423-9D67-050B-4FAE-179962CEE529}"/>
          </ac:picMkLst>
        </pc:picChg>
        <pc:picChg chg="del">
          <ac:chgData name="virginie Hugues" userId="f5ff6c274e13bc49" providerId="LiveId" clId="{C41E9F36-EADC-408F-B1FF-91D18D597ECE}" dt="2023-01-01T16:24:35.189" v="3262" actId="478"/>
          <ac:picMkLst>
            <pc:docMk/>
            <pc:sldMk cId="0" sldId="281"/>
            <ac:picMk id="55338" creationId="{AFCD7E6E-6FC5-427E-9FE4-2609E76470AC}"/>
          </ac:picMkLst>
        </pc:picChg>
        <pc:picChg chg="mod">
          <ac:chgData name="virginie Hugues" userId="f5ff6c274e13bc49" providerId="LiveId" clId="{C41E9F36-EADC-408F-B1FF-91D18D597ECE}" dt="2023-01-01T16:35:53.653" v="3380" actId="962"/>
          <ac:picMkLst>
            <pc:docMk/>
            <pc:sldMk cId="0" sldId="281"/>
            <ac:picMk id="55343" creationId="{7CD4DD7B-2FF9-4D6D-BE5B-FEF8A8A0D7AC}"/>
          </ac:picMkLst>
        </pc:picChg>
        <pc:picChg chg="mod topLvl">
          <ac:chgData name="virginie Hugues" userId="f5ff6c274e13bc49" providerId="LiveId" clId="{C41E9F36-EADC-408F-B1FF-91D18D597ECE}" dt="2023-01-01T16:36:12.889" v="3388" actId="164"/>
          <ac:picMkLst>
            <pc:docMk/>
            <pc:sldMk cId="0" sldId="281"/>
            <ac:picMk id="55352" creationId="{61EB204E-0BC0-4036-A682-F073A8076616}"/>
          </ac:picMkLst>
        </pc:picChg>
        <pc:cxnChg chg="mod">
          <ac:chgData name="virginie Hugues" userId="f5ff6c274e13bc49" providerId="LiveId" clId="{C41E9F36-EADC-408F-B1FF-91D18D597ECE}" dt="2023-01-01T16:24:51.405" v="3266"/>
          <ac:cxnSpMkLst>
            <pc:docMk/>
            <pc:sldMk cId="0" sldId="281"/>
            <ac:cxnSpMk id="9" creationId="{2A993576-2372-1CC2-CD51-4C21891A6F07}"/>
          </ac:cxnSpMkLst>
        </pc:cxnChg>
      </pc:sldChg>
      <pc:sldChg chg="addSp delSp modSp mod">
        <pc:chgData name="virginie Hugues" userId="f5ff6c274e13bc49" providerId="LiveId" clId="{C41E9F36-EADC-408F-B1FF-91D18D597ECE}" dt="2023-01-01T17:01:07.936" v="3532" actId="207"/>
        <pc:sldMkLst>
          <pc:docMk/>
          <pc:sldMk cId="0" sldId="301"/>
        </pc:sldMkLst>
        <pc:spChg chg="mod">
          <ac:chgData name="virginie Hugues" userId="f5ff6c274e13bc49" providerId="LiveId" clId="{C41E9F36-EADC-408F-B1FF-91D18D597ECE}" dt="2023-01-01T17:00:47.704" v="3522" actId="207"/>
          <ac:spMkLst>
            <pc:docMk/>
            <pc:sldMk cId="0" sldId="301"/>
            <ac:spMk id="4" creationId="{973640BB-DD2E-4D31-840E-36D7D963EAE8}"/>
          </ac:spMkLst>
        </pc:spChg>
        <pc:spChg chg="mod">
          <ac:chgData name="virginie Hugues" userId="f5ff6c274e13bc49" providerId="LiveId" clId="{C41E9F36-EADC-408F-B1FF-91D18D597ECE}" dt="2023-01-01T17:00:29.417" v="3520" actId="1036"/>
          <ac:spMkLst>
            <pc:docMk/>
            <pc:sldMk cId="0" sldId="301"/>
            <ac:spMk id="6" creationId="{14EB8FA1-6D71-7DBD-533D-B1B2A45FE62E}"/>
          </ac:spMkLst>
        </pc:spChg>
        <pc:spChg chg="mod">
          <ac:chgData name="virginie Hugues" userId="f5ff6c274e13bc49" providerId="LiveId" clId="{C41E9F36-EADC-408F-B1FF-91D18D597ECE}" dt="2023-01-01T17:00:29.417" v="3520" actId="1036"/>
          <ac:spMkLst>
            <pc:docMk/>
            <pc:sldMk cId="0" sldId="301"/>
            <ac:spMk id="7" creationId="{FA548861-79A9-C7E5-B526-923D20C13197}"/>
          </ac:spMkLst>
        </pc:spChg>
        <pc:spChg chg="add mod">
          <ac:chgData name="virginie Hugues" userId="f5ff6c274e13bc49" providerId="LiveId" clId="{C41E9F36-EADC-408F-B1FF-91D18D597ECE}" dt="2023-01-01T17:00:29.417" v="3520" actId="1036"/>
          <ac:spMkLst>
            <pc:docMk/>
            <pc:sldMk cId="0" sldId="301"/>
            <ac:spMk id="9" creationId="{AC7750F5-4AC4-653F-EF63-772776AEE601}"/>
          </ac:spMkLst>
        </pc:spChg>
        <pc:spChg chg="mod">
          <ac:chgData name="virginie Hugues" userId="f5ff6c274e13bc49" providerId="LiveId" clId="{C41E9F36-EADC-408F-B1FF-91D18D597ECE}" dt="2023-01-01T17:00:41.717" v="3521"/>
          <ac:spMkLst>
            <pc:docMk/>
            <pc:sldMk cId="0" sldId="301"/>
            <ac:spMk id="11" creationId="{EEFBD595-EC2B-A716-0028-7E5ADA36B42F}"/>
          </ac:spMkLst>
        </pc:spChg>
        <pc:spChg chg="mod">
          <ac:chgData name="virginie Hugues" userId="f5ff6c274e13bc49" providerId="LiveId" clId="{C41E9F36-EADC-408F-B1FF-91D18D597ECE}" dt="2023-01-01T17:00:41.717" v="3521"/>
          <ac:spMkLst>
            <pc:docMk/>
            <pc:sldMk cId="0" sldId="301"/>
            <ac:spMk id="13" creationId="{80A3E96E-F724-5806-1DCD-C7F0C5DD7FDD}"/>
          </ac:spMkLst>
        </pc:spChg>
        <pc:spChg chg="add mod">
          <ac:chgData name="virginie Hugues" userId="f5ff6c274e13bc49" providerId="LiveId" clId="{C41E9F36-EADC-408F-B1FF-91D18D597ECE}" dt="2023-01-01T17:00:41.717" v="3521"/>
          <ac:spMkLst>
            <pc:docMk/>
            <pc:sldMk cId="0" sldId="301"/>
            <ac:spMk id="14" creationId="{57E05D9F-F8FA-BD50-7995-CB0694C3BECD}"/>
          </ac:spMkLst>
        </pc:spChg>
        <pc:spChg chg="del">
          <ac:chgData name="virginie Hugues" userId="f5ff6c274e13bc49" providerId="LiveId" clId="{C41E9F36-EADC-408F-B1FF-91D18D597ECE}" dt="2023-01-01T16:59:53.954" v="3501" actId="478"/>
          <ac:spMkLst>
            <pc:docMk/>
            <pc:sldMk cId="0" sldId="301"/>
            <ac:spMk id="20" creationId="{A9F45628-12E1-4019-9DBE-3BC4AFA33D37}"/>
          </ac:spMkLst>
        </pc:spChg>
        <pc:spChg chg="del">
          <ac:chgData name="virginie Hugues" userId="f5ff6c274e13bc49" providerId="LiveId" clId="{C41E9F36-EADC-408F-B1FF-91D18D597ECE}" dt="2023-01-01T16:59:53.954" v="3501" actId="478"/>
          <ac:spMkLst>
            <pc:docMk/>
            <pc:sldMk cId="0" sldId="301"/>
            <ac:spMk id="23" creationId="{0E79D2D7-5B70-45DD-914B-804FEF534F40}"/>
          </ac:spMkLst>
        </pc:spChg>
        <pc:spChg chg="mod">
          <ac:chgData name="virginie Hugues" userId="f5ff6c274e13bc49" providerId="LiveId" clId="{C41E9F36-EADC-408F-B1FF-91D18D597ECE}" dt="2023-01-01T17:01:07.936" v="3532" actId="207"/>
          <ac:spMkLst>
            <pc:docMk/>
            <pc:sldMk cId="0" sldId="301"/>
            <ac:spMk id="19459" creationId="{41CD8B56-0661-45F8-A6F0-9D9D8EB9EE23}"/>
          </ac:spMkLst>
        </pc:spChg>
        <pc:spChg chg="del">
          <ac:chgData name="virginie Hugues" userId="f5ff6c274e13bc49" providerId="LiveId" clId="{C41E9F36-EADC-408F-B1FF-91D18D597ECE}" dt="2023-01-01T16:59:56.183" v="3502" actId="478"/>
          <ac:spMkLst>
            <pc:docMk/>
            <pc:sldMk cId="0" sldId="301"/>
            <ac:spMk id="58377" creationId="{11921A39-B980-47E8-BE60-5A623C955BD3}"/>
          </ac:spMkLst>
        </pc:spChg>
        <pc:grpChg chg="add mod">
          <ac:chgData name="virginie Hugues" userId="f5ff6c274e13bc49" providerId="LiveId" clId="{C41E9F36-EADC-408F-B1FF-91D18D597ECE}" dt="2023-01-01T17:00:29.417" v="3520" actId="1036"/>
          <ac:grpSpMkLst>
            <pc:docMk/>
            <pc:sldMk cId="0" sldId="301"/>
            <ac:grpSpMk id="2" creationId="{85190F97-1277-F3A3-316E-6F473089798C}"/>
          </ac:grpSpMkLst>
        </pc:grpChg>
        <pc:grpChg chg="mod">
          <ac:chgData name="virginie Hugues" userId="f5ff6c274e13bc49" providerId="LiveId" clId="{C41E9F36-EADC-408F-B1FF-91D18D597ECE}" dt="2023-01-01T17:00:29.417" v="3520" actId="1036"/>
          <ac:grpSpMkLst>
            <pc:docMk/>
            <pc:sldMk cId="0" sldId="301"/>
            <ac:grpSpMk id="3" creationId="{F4459272-0EB7-8F33-96C0-A8B21AA16AE6}"/>
          </ac:grpSpMkLst>
        </pc:grpChg>
        <pc:grpChg chg="add mod">
          <ac:chgData name="virginie Hugues" userId="f5ff6c274e13bc49" providerId="LiveId" clId="{C41E9F36-EADC-408F-B1FF-91D18D597ECE}" dt="2023-01-01T17:00:41.717" v="3521"/>
          <ac:grpSpMkLst>
            <pc:docMk/>
            <pc:sldMk cId="0" sldId="301"/>
            <ac:grpSpMk id="10" creationId="{3F39258C-807D-9F5F-7C9F-32AD4BF7CB58}"/>
          </ac:grpSpMkLst>
        </pc:grpChg>
        <pc:grpChg chg="del">
          <ac:chgData name="virginie Hugues" userId="f5ff6c274e13bc49" providerId="LiveId" clId="{C41E9F36-EADC-408F-B1FF-91D18D597ECE}" dt="2023-01-01T16:59:56.183" v="3502" actId="478"/>
          <ac:grpSpMkLst>
            <pc:docMk/>
            <pc:sldMk cId="0" sldId="301"/>
            <ac:grpSpMk id="58372" creationId="{D963E4AC-F9C1-4621-9CD5-71AC0D6EE26F}"/>
          </ac:grpSpMkLst>
        </pc:grpChg>
        <pc:grpChg chg="del">
          <ac:chgData name="virginie Hugues" userId="f5ff6c274e13bc49" providerId="LiveId" clId="{C41E9F36-EADC-408F-B1FF-91D18D597ECE}" dt="2023-01-01T16:59:53.954" v="3501" actId="478"/>
          <ac:grpSpMkLst>
            <pc:docMk/>
            <pc:sldMk cId="0" sldId="301"/>
            <ac:grpSpMk id="58374" creationId="{45B8529B-2FBF-49D9-AB45-F1AA2EF776ED}"/>
          </ac:grpSpMkLst>
        </pc:grpChg>
        <pc:picChg chg="mod">
          <ac:chgData name="virginie Hugues" userId="f5ff6c274e13bc49" providerId="LiveId" clId="{C41E9F36-EADC-408F-B1FF-91D18D597ECE}" dt="2023-01-01T17:00:29.417" v="3520" actId="1036"/>
          <ac:picMkLst>
            <pc:docMk/>
            <pc:sldMk cId="0" sldId="301"/>
            <ac:picMk id="5" creationId="{6F696EDC-9344-6616-F43A-A30C0B363C01}"/>
          </ac:picMkLst>
        </pc:picChg>
        <pc:picChg chg="mod">
          <ac:chgData name="virginie Hugues" userId="f5ff6c274e13bc49" providerId="LiveId" clId="{C41E9F36-EADC-408F-B1FF-91D18D597ECE}" dt="2023-01-01T17:00:41.717" v="3521"/>
          <ac:picMkLst>
            <pc:docMk/>
            <pc:sldMk cId="0" sldId="301"/>
            <ac:picMk id="12" creationId="{28AB5915-62A1-5CF3-7827-1152A9C02A2D}"/>
          </ac:picMkLst>
        </pc:picChg>
        <pc:picChg chg="del">
          <ac:chgData name="virginie Hugues" userId="f5ff6c274e13bc49" providerId="LiveId" clId="{C41E9F36-EADC-408F-B1FF-91D18D597ECE}" dt="2023-01-01T16:59:53.954" v="3501" actId="478"/>
          <ac:picMkLst>
            <pc:docMk/>
            <pc:sldMk cId="0" sldId="301"/>
            <ac:picMk id="58376" creationId="{4216FB1F-BAAF-4122-A5F8-C0B90696934A}"/>
          </ac:picMkLst>
        </pc:picChg>
        <pc:cxnChg chg="mod">
          <ac:chgData name="virginie Hugues" userId="f5ff6c274e13bc49" providerId="LiveId" clId="{C41E9F36-EADC-408F-B1FF-91D18D597ECE}" dt="2023-01-01T17:00:29.417" v="3520" actId="1036"/>
          <ac:cxnSpMkLst>
            <pc:docMk/>
            <pc:sldMk cId="0" sldId="301"/>
            <ac:cxnSpMk id="8" creationId="{DF4582A5-CB14-2714-5CE8-4322E6FF111B}"/>
          </ac:cxnSpMkLst>
        </pc:cxnChg>
      </pc:sldChg>
      <pc:sldChg chg="addSp delSp modSp mod">
        <pc:chgData name="virginie Hugues" userId="f5ff6c274e13bc49" providerId="LiveId" clId="{C41E9F36-EADC-408F-B1FF-91D18D597ECE}" dt="2023-01-01T17:00:06.745" v="3510" actId="1035"/>
        <pc:sldMkLst>
          <pc:docMk/>
          <pc:sldMk cId="0" sldId="361"/>
        </pc:sldMkLst>
        <pc:spChg chg="mod">
          <ac:chgData name="virginie Hugues" userId="f5ff6c274e13bc49" providerId="LiveId" clId="{C41E9F36-EADC-408F-B1FF-91D18D597ECE}" dt="2023-01-01T16:49:32.254" v="3454"/>
          <ac:spMkLst>
            <pc:docMk/>
            <pc:sldMk cId="0" sldId="361"/>
            <ac:spMk id="2" creationId="{FEC047BB-245D-4973-A719-239B44DFC7F0}"/>
          </ac:spMkLst>
        </pc:spChg>
        <pc:spChg chg="mod">
          <ac:chgData name="virginie Hugues" userId="f5ff6c274e13bc49" providerId="LiveId" clId="{C41E9F36-EADC-408F-B1FF-91D18D597ECE}" dt="2023-01-01T17:00:06.745" v="3510" actId="1035"/>
          <ac:spMkLst>
            <pc:docMk/>
            <pc:sldMk cId="0" sldId="361"/>
            <ac:spMk id="6" creationId="{C34CFF24-D376-A07F-8978-F66B0F415313}"/>
          </ac:spMkLst>
        </pc:spChg>
        <pc:spChg chg="mod">
          <ac:chgData name="virginie Hugues" userId="f5ff6c274e13bc49" providerId="LiveId" clId="{C41E9F36-EADC-408F-B1FF-91D18D597ECE}" dt="2023-01-01T17:00:06.745" v="3510" actId="1035"/>
          <ac:spMkLst>
            <pc:docMk/>
            <pc:sldMk cId="0" sldId="361"/>
            <ac:spMk id="7" creationId="{E10B6209-123B-E2EF-75B5-EE41923FAC9E}"/>
          </ac:spMkLst>
        </pc:spChg>
        <pc:spChg chg="add mod ord">
          <ac:chgData name="virginie Hugues" userId="f5ff6c274e13bc49" providerId="LiveId" clId="{C41E9F36-EADC-408F-B1FF-91D18D597ECE}" dt="2023-01-01T17:00:06.745" v="3510" actId="1035"/>
          <ac:spMkLst>
            <pc:docMk/>
            <pc:sldMk cId="0" sldId="361"/>
            <ac:spMk id="9" creationId="{88B7D94E-1DF3-9A23-DB50-747C2964C168}"/>
          </ac:spMkLst>
        </pc:spChg>
        <pc:spChg chg="mod">
          <ac:chgData name="virginie Hugues" userId="f5ff6c274e13bc49" providerId="LiveId" clId="{C41E9F36-EADC-408F-B1FF-91D18D597ECE}" dt="2023-01-01T16:46:10.936" v="3436"/>
          <ac:spMkLst>
            <pc:docMk/>
            <pc:sldMk cId="0" sldId="361"/>
            <ac:spMk id="11" creationId="{04130AAB-A14F-7B44-18DA-42DB1AFDA2C8}"/>
          </ac:spMkLst>
        </pc:spChg>
        <pc:spChg chg="mod">
          <ac:chgData name="virginie Hugues" userId="f5ff6c274e13bc49" providerId="LiveId" clId="{C41E9F36-EADC-408F-B1FF-91D18D597ECE}" dt="2023-01-01T16:46:10.936" v="3436"/>
          <ac:spMkLst>
            <pc:docMk/>
            <pc:sldMk cId="0" sldId="361"/>
            <ac:spMk id="13" creationId="{B69E0F4A-0EF7-4248-69DE-2391F2AEA8DB}"/>
          </ac:spMkLst>
        </pc:spChg>
        <pc:spChg chg="add mod">
          <ac:chgData name="virginie Hugues" userId="f5ff6c274e13bc49" providerId="LiveId" clId="{C41E9F36-EADC-408F-B1FF-91D18D597ECE}" dt="2023-01-01T16:46:10.936" v="3436"/>
          <ac:spMkLst>
            <pc:docMk/>
            <pc:sldMk cId="0" sldId="361"/>
            <ac:spMk id="14" creationId="{722F7B6C-A21D-18F5-87E7-5734894C0638}"/>
          </ac:spMkLst>
        </pc:spChg>
        <pc:spChg chg="mod topLvl">
          <ac:chgData name="virginie Hugues" userId="f5ff6c274e13bc49" providerId="LiveId" clId="{C41E9F36-EADC-408F-B1FF-91D18D597ECE}" dt="2023-01-01T16:52:02.739" v="3491" actId="164"/>
          <ac:spMkLst>
            <pc:docMk/>
            <pc:sldMk cId="0" sldId="361"/>
            <ac:spMk id="16" creationId="{B6F792FB-FB04-4D24-BBE2-1253B215FE3B}"/>
          </ac:spMkLst>
        </pc:spChg>
        <pc:spChg chg="mod topLvl">
          <ac:chgData name="virginie Hugues" userId="f5ff6c274e13bc49" providerId="LiveId" clId="{C41E9F36-EADC-408F-B1FF-91D18D597ECE}" dt="2023-01-01T16:52:02.739" v="3491" actId="164"/>
          <ac:spMkLst>
            <pc:docMk/>
            <pc:sldMk cId="0" sldId="361"/>
            <ac:spMk id="19" creationId="{3A66D3AB-BFB9-4A6B-90E9-6ADCD8316D94}"/>
          </ac:spMkLst>
        </pc:spChg>
        <pc:spChg chg="del">
          <ac:chgData name="virginie Hugues" userId="f5ff6c274e13bc49" providerId="LiveId" clId="{C41E9F36-EADC-408F-B1FF-91D18D597ECE}" dt="2023-01-01T16:43:29.388" v="3433" actId="478"/>
          <ac:spMkLst>
            <pc:docMk/>
            <pc:sldMk cId="0" sldId="361"/>
            <ac:spMk id="29" creationId="{E05E6701-9FC5-4FC3-867F-25B495A990D3}"/>
          </ac:spMkLst>
        </pc:spChg>
        <pc:spChg chg="del">
          <ac:chgData name="virginie Hugues" userId="f5ff6c274e13bc49" providerId="LiveId" clId="{C41E9F36-EADC-408F-B1FF-91D18D597ECE}" dt="2023-01-01T16:43:29.388" v="3433" actId="478"/>
          <ac:spMkLst>
            <pc:docMk/>
            <pc:sldMk cId="0" sldId="361"/>
            <ac:spMk id="30" creationId="{B2C276B6-8053-4176-AAFA-2058A57BA99A}"/>
          </ac:spMkLst>
        </pc:spChg>
        <pc:spChg chg="mod">
          <ac:chgData name="virginie Hugues" userId="f5ff6c274e13bc49" providerId="LiveId" clId="{C41E9F36-EADC-408F-B1FF-91D18D597ECE}" dt="2023-01-01T16:52:02.739" v="3491" actId="164"/>
          <ac:spMkLst>
            <pc:docMk/>
            <pc:sldMk cId="0" sldId="361"/>
            <ac:spMk id="57347" creationId="{E872193B-E805-44C1-B0BC-67947148D17A}"/>
          </ac:spMkLst>
        </pc:spChg>
        <pc:spChg chg="mod">
          <ac:chgData name="virginie Hugues" userId="f5ff6c274e13bc49" providerId="LiveId" clId="{C41E9F36-EADC-408F-B1FF-91D18D597ECE}" dt="2023-01-01T16:52:02.739" v="3491" actId="164"/>
          <ac:spMkLst>
            <pc:docMk/>
            <pc:sldMk cId="0" sldId="361"/>
            <ac:spMk id="57348" creationId="{B9D48FBD-298D-4805-AD3F-8FC414887ACE}"/>
          </ac:spMkLst>
        </pc:spChg>
        <pc:spChg chg="mod">
          <ac:chgData name="virginie Hugues" userId="f5ff6c274e13bc49" providerId="LiveId" clId="{C41E9F36-EADC-408F-B1FF-91D18D597ECE}" dt="2023-01-01T16:52:02.739" v="3491" actId="164"/>
          <ac:spMkLst>
            <pc:docMk/>
            <pc:sldMk cId="0" sldId="361"/>
            <ac:spMk id="57349" creationId="{FE2A6D01-2B6B-4DFB-88D7-30A061A1FA49}"/>
          </ac:spMkLst>
        </pc:spChg>
        <pc:spChg chg="mod">
          <ac:chgData name="virginie Hugues" userId="f5ff6c274e13bc49" providerId="LiveId" clId="{C41E9F36-EADC-408F-B1FF-91D18D597ECE}" dt="2023-01-01T16:52:02.739" v="3491" actId="164"/>
          <ac:spMkLst>
            <pc:docMk/>
            <pc:sldMk cId="0" sldId="361"/>
            <ac:spMk id="57350" creationId="{27E455EC-B36F-4EB3-B71F-CFBBB13338AF}"/>
          </ac:spMkLst>
        </pc:spChg>
        <pc:spChg chg="mod">
          <ac:chgData name="virginie Hugues" userId="f5ff6c274e13bc49" providerId="LiveId" clId="{C41E9F36-EADC-408F-B1FF-91D18D597ECE}" dt="2023-01-01T16:52:02.739" v="3491" actId="164"/>
          <ac:spMkLst>
            <pc:docMk/>
            <pc:sldMk cId="0" sldId="361"/>
            <ac:spMk id="57351" creationId="{A18193E8-65F8-4429-84FC-4D98BA4BDAC6}"/>
          </ac:spMkLst>
        </pc:spChg>
        <pc:spChg chg="mod">
          <ac:chgData name="virginie Hugues" userId="f5ff6c274e13bc49" providerId="LiveId" clId="{C41E9F36-EADC-408F-B1FF-91D18D597ECE}" dt="2023-01-01T16:52:02.739" v="3491" actId="164"/>
          <ac:spMkLst>
            <pc:docMk/>
            <pc:sldMk cId="0" sldId="361"/>
            <ac:spMk id="57352" creationId="{72610829-49C2-4F2D-852C-5028470AF920}"/>
          </ac:spMkLst>
        </pc:spChg>
        <pc:spChg chg="mod">
          <ac:chgData name="virginie Hugues" userId="f5ff6c274e13bc49" providerId="LiveId" clId="{C41E9F36-EADC-408F-B1FF-91D18D597ECE}" dt="2023-01-01T16:52:02.739" v="3491" actId="164"/>
          <ac:spMkLst>
            <pc:docMk/>
            <pc:sldMk cId="0" sldId="361"/>
            <ac:spMk id="57353" creationId="{65F41519-A058-44C7-B8A3-A7FD93997CD0}"/>
          </ac:spMkLst>
        </pc:spChg>
        <pc:spChg chg="mod">
          <ac:chgData name="virginie Hugues" userId="f5ff6c274e13bc49" providerId="LiveId" clId="{C41E9F36-EADC-408F-B1FF-91D18D597ECE}" dt="2023-01-01T16:52:02.739" v="3491" actId="164"/>
          <ac:spMkLst>
            <pc:docMk/>
            <pc:sldMk cId="0" sldId="361"/>
            <ac:spMk id="57354" creationId="{E1C08C5F-46C2-47FB-A594-6D2A143E096D}"/>
          </ac:spMkLst>
        </pc:spChg>
        <pc:spChg chg="mod">
          <ac:chgData name="virginie Hugues" userId="f5ff6c274e13bc49" providerId="LiveId" clId="{C41E9F36-EADC-408F-B1FF-91D18D597ECE}" dt="2023-01-01T16:57:52.138" v="3496"/>
          <ac:spMkLst>
            <pc:docMk/>
            <pc:sldMk cId="0" sldId="361"/>
            <ac:spMk id="57356" creationId="{7B7BB949-74D8-4BAA-A2A8-D63FD6F8193D}"/>
          </ac:spMkLst>
        </pc:spChg>
        <pc:spChg chg="mod">
          <ac:chgData name="virginie Hugues" userId="f5ff6c274e13bc49" providerId="LiveId" clId="{C41E9F36-EADC-408F-B1FF-91D18D597ECE}" dt="2023-01-01T16:49:47.698" v="3479"/>
          <ac:spMkLst>
            <pc:docMk/>
            <pc:sldMk cId="0" sldId="361"/>
            <ac:spMk id="57357" creationId="{A239FE22-47DB-4E98-8340-1E171C920A9F}"/>
          </ac:spMkLst>
        </pc:spChg>
        <pc:spChg chg="mod">
          <ac:chgData name="virginie Hugues" userId="f5ff6c274e13bc49" providerId="LiveId" clId="{C41E9F36-EADC-408F-B1FF-91D18D597ECE}" dt="2023-01-01T16:49:28.585" v="3442" actId="207"/>
          <ac:spMkLst>
            <pc:docMk/>
            <pc:sldMk cId="0" sldId="361"/>
            <ac:spMk id="57359" creationId="{8369B59B-B305-4CDE-8C64-7EC92DBEB80F}"/>
          </ac:spMkLst>
        </pc:spChg>
        <pc:spChg chg="del">
          <ac:chgData name="virginie Hugues" userId="f5ff6c274e13bc49" providerId="LiveId" clId="{C41E9F36-EADC-408F-B1FF-91D18D597ECE}" dt="2023-01-01T16:45:54.473" v="3434" actId="478"/>
          <ac:spMkLst>
            <pc:docMk/>
            <pc:sldMk cId="0" sldId="361"/>
            <ac:spMk id="57363" creationId="{517F1EB8-A18E-47BC-BF14-5E3B4FE245B0}"/>
          </ac:spMkLst>
        </pc:spChg>
        <pc:grpChg chg="add mod">
          <ac:chgData name="virginie Hugues" userId="f5ff6c274e13bc49" providerId="LiveId" clId="{C41E9F36-EADC-408F-B1FF-91D18D597ECE}" dt="2023-01-01T17:00:06.745" v="3510" actId="1035"/>
          <ac:grpSpMkLst>
            <pc:docMk/>
            <pc:sldMk cId="0" sldId="361"/>
            <ac:grpSpMk id="3" creationId="{0D18E529-A779-5A1E-B347-8CBB2C5C9F0C}"/>
          </ac:grpSpMkLst>
        </pc:grpChg>
        <pc:grpChg chg="mod">
          <ac:chgData name="virginie Hugues" userId="f5ff6c274e13bc49" providerId="LiveId" clId="{C41E9F36-EADC-408F-B1FF-91D18D597ECE}" dt="2023-01-01T17:00:06.745" v="3510" actId="1035"/>
          <ac:grpSpMkLst>
            <pc:docMk/>
            <pc:sldMk cId="0" sldId="361"/>
            <ac:grpSpMk id="4" creationId="{A7033214-C23D-24C3-84DB-2BFF5B69625C}"/>
          </ac:grpSpMkLst>
        </pc:grpChg>
        <pc:grpChg chg="add mod">
          <ac:chgData name="virginie Hugues" userId="f5ff6c274e13bc49" providerId="LiveId" clId="{C41E9F36-EADC-408F-B1FF-91D18D597ECE}" dt="2023-01-01T16:46:10.936" v="3436"/>
          <ac:grpSpMkLst>
            <pc:docMk/>
            <pc:sldMk cId="0" sldId="361"/>
            <ac:grpSpMk id="10" creationId="{15ABACD3-7CE4-1879-B266-368098CC813E}"/>
          </ac:grpSpMkLst>
        </pc:grpChg>
        <pc:grpChg chg="add del mod">
          <ac:chgData name="virginie Hugues" userId="f5ff6c274e13bc49" providerId="LiveId" clId="{C41E9F36-EADC-408F-B1FF-91D18D597ECE}" dt="2023-01-01T16:50:03.872" v="3480" actId="165"/>
          <ac:grpSpMkLst>
            <pc:docMk/>
            <pc:sldMk cId="0" sldId="361"/>
            <ac:grpSpMk id="15" creationId="{5762017A-F9AC-311F-5640-C2124768F692}"/>
          </ac:grpSpMkLst>
        </pc:grpChg>
        <pc:grpChg chg="add mod">
          <ac:chgData name="virginie Hugues" userId="f5ff6c274e13bc49" providerId="LiveId" clId="{C41E9F36-EADC-408F-B1FF-91D18D597ECE}" dt="2023-01-01T16:57:55.841" v="3500"/>
          <ac:grpSpMkLst>
            <pc:docMk/>
            <pc:sldMk cId="0" sldId="361"/>
            <ac:grpSpMk id="17" creationId="{75430EA5-A2CD-979F-9786-41EEEFE4BD2D}"/>
          </ac:grpSpMkLst>
        </pc:grpChg>
        <pc:grpChg chg="del">
          <ac:chgData name="virginie Hugues" userId="f5ff6c274e13bc49" providerId="LiveId" clId="{C41E9F36-EADC-408F-B1FF-91D18D597ECE}" dt="2023-01-01T16:45:54.473" v="3434" actId="478"/>
          <ac:grpSpMkLst>
            <pc:docMk/>
            <pc:sldMk cId="0" sldId="361"/>
            <ac:grpSpMk id="57360" creationId="{5F84618E-1C5C-4208-8A7B-BF6C241AA5E7}"/>
          </ac:grpSpMkLst>
        </pc:grpChg>
        <pc:grpChg chg="del">
          <ac:chgData name="virginie Hugues" userId="f5ff6c274e13bc49" providerId="LiveId" clId="{C41E9F36-EADC-408F-B1FF-91D18D597ECE}" dt="2023-01-01T16:43:29.388" v="3433" actId="478"/>
          <ac:grpSpMkLst>
            <pc:docMk/>
            <pc:sldMk cId="0" sldId="361"/>
            <ac:grpSpMk id="57361" creationId="{81D9208C-E165-4304-87FF-30E7BBDE21F2}"/>
          </ac:grpSpMkLst>
        </pc:grpChg>
        <pc:picChg chg="mod">
          <ac:chgData name="virginie Hugues" userId="f5ff6c274e13bc49" providerId="LiveId" clId="{C41E9F36-EADC-408F-B1FF-91D18D597ECE}" dt="2023-01-01T17:00:06.745" v="3510" actId="1035"/>
          <ac:picMkLst>
            <pc:docMk/>
            <pc:sldMk cId="0" sldId="361"/>
            <ac:picMk id="5" creationId="{B1F07F86-9FCD-856A-625C-63C253C87FFB}"/>
          </ac:picMkLst>
        </pc:picChg>
        <pc:picChg chg="mod">
          <ac:chgData name="virginie Hugues" userId="f5ff6c274e13bc49" providerId="LiveId" clId="{C41E9F36-EADC-408F-B1FF-91D18D597ECE}" dt="2023-01-01T16:46:10.936" v="3436"/>
          <ac:picMkLst>
            <pc:docMk/>
            <pc:sldMk cId="0" sldId="361"/>
            <ac:picMk id="12" creationId="{64A943EA-916A-19D5-18A3-7D21357926DB}"/>
          </ac:picMkLst>
        </pc:picChg>
        <pc:picChg chg="del">
          <ac:chgData name="virginie Hugues" userId="f5ff6c274e13bc49" providerId="LiveId" clId="{C41E9F36-EADC-408F-B1FF-91D18D597ECE}" dt="2023-01-01T16:43:29.388" v="3433" actId="478"/>
          <ac:picMkLst>
            <pc:docMk/>
            <pc:sldMk cId="0" sldId="361"/>
            <ac:picMk id="57362" creationId="{2AE3FD1B-49CA-49FD-9250-64468F27CE80}"/>
          </ac:picMkLst>
        </pc:picChg>
        <pc:picChg chg="mod topLvl">
          <ac:chgData name="virginie Hugues" userId="f5ff6c274e13bc49" providerId="LiveId" clId="{C41E9F36-EADC-408F-B1FF-91D18D597ECE}" dt="2023-01-01T16:52:02.739" v="3491" actId="164"/>
          <ac:picMkLst>
            <pc:docMk/>
            <pc:sldMk cId="0" sldId="361"/>
            <ac:picMk id="65538" creationId="{044CA58C-09F8-4EEF-8952-72023D869BD1}"/>
          </ac:picMkLst>
        </pc:picChg>
        <pc:cxnChg chg="mod">
          <ac:chgData name="virginie Hugues" userId="f5ff6c274e13bc49" providerId="LiveId" clId="{C41E9F36-EADC-408F-B1FF-91D18D597ECE}" dt="2023-01-01T17:00:06.745" v="3510" actId="1035"/>
          <ac:cxnSpMkLst>
            <pc:docMk/>
            <pc:sldMk cId="0" sldId="361"/>
            <ac:cxnSpMk id="8" creationId="{32C64D56-56AA-F422-4DAD-69974A04FC45}"/>
          </ac:cxnSpMkLst>
        </pc:cxnChg>
      </pc:sldChg>
      <pc:sldChg chg="addSp delSp modSp mod">
        <pc:chgData name="virginie Hugues" userId="f5ff6c274e13bc49" providerId="LiveId" clId="{C41E9F36-EADC-408F-B1FF-91D18D597ECE}" dt="2023-01-01T09:28:56.561" v="2307" actId="12"/>
        <pc:sldMkLst>
          <pc:docMk/>
          <pc:sldMk cId="0" sldId="362"/>
        </pc:sldMkLst>
        <pc:spChg chg="mod">
          <ac:chgData name="virginie Hugues" userId="f5ff6c274e13bc49" providerId="LiveId" clId="{C41E9F36-EADC-408F-B1FF-91D18D597ECE}" dt="2023-01-01T09:18:28.344" v="2240" actId="207"/>
          <ac:spMkLst>
            <pc:docMk/>
            <pc:sldMk cId="0" sldId="362"/>
            <ac:spMk id="2" creationId="{FD4531E3-BE4B-42F6-9A65-6434336BDBF4}"/>
          </ac:spMkLst>
        </pc:spChg>
        <pc:spChg chg="mod ord">
          <ac:chgData name="virginie Hugues" userId="f5ff6c274e13bc49" providerId="LiveId" clId="{C41E9F36-EADC-408F-B1FF-91D18D597ECE}" dt="2023-01-01T09:24:47.367" v="2288" actId="164"/>
          <ac:spMkLst>
            <pc:docMk/>
            <pc:sldMk cId="0" sldId="362"/>
            <ac:spMk id="9" creationId="{1E750F3D-0C95-4119-A47B-A05455976223}"/>
          </ac:spMkLst>
        </pc:spChg>
        <pc:spChg chg="mod topLvl">
          <ac:chgData name="virginie Hugues" userId="f5ff6c274e13bc49" providerId="LiveId" clId="{C41E9F36-EADC-408F-B1FF-91D18D597ECE}" dt="2023-01-01T09:25:43.955" v="2296" actId="164"/>
          <ac:spMkLst>
            <pc:docMk/>
            <pc:sldMk cId="0" sldId="362"/>
            <ac:spMk id="18" creationId="{5FA66A63-C04F-4E32-9D1A-ACC32BC29346}"/>
          </ac:spMkLst>
        </pc:spChg>
        <pc:spChg chg="mod ord topLvl">
          <ac:chgData name="virginie Hugues" userId="f5ff6c274e13bc49" providerId="LiveId" clId="{C41E9F36-EADC-408F-B1FF-91D18D597ECE}" dt="2023-01-01T09:26:10.988" v="2302" actId="962"/>
          <ac:spMkLst>
            <pc:docMk/>
            <pc:sldMk cId="0" sldId="362"/>
            <ac:spMk id="19" creationId="{39AA9C46-F175-421E-9BA7-616089904C6D}"/>
          </ac:spMkLst>
        </pc:spChg>
        <pc:spChg chg="mod">
          <ac:chgData name="virginie Hugues" userId="f5ff6c274e13bc49" providerId="LiveId" clId="{C41E9F36-EADC-408F-B1FF-91D18D597ECE}" dt="2023-01-01T09:28:56.561" v="2307" actId="12"/>
          <ac:spMkLst>
            <pc:docMk/>
            <pc:sldMk cId="0" sldId="362"/>
            <ac:spMk id="20" creationId="{CB1E439F-979C-461B-981E-85B7A52DCDEB}"/>
          </ac:spMkLst>
        </pc:spChg>
        <pc:spChg chg="mod ord">
          <ac:chgData name="virginie Hugues" userId="f5ff6c274e13bc49" providerId="LiveId" clId="{C41E9F36-EADC-408F-B1FF-91D18D597ECE}" dt="2023-01-01T09:18:36.704" v="2247"/>
          <ac:spMkLst>
            <pc:docMk/>
            <pc:sldMk cId="0" sldId="362"/>
            <ac:spMk id="22" creationId="{0F8CB25A-DFC2-46D6-B55A-D38F94DCCFBF}"/>
          </ac:spMkLst>
        </pc:spChg>
        <pc:spChg chg="mod">
          <ac:chgData name="virginie Hugues" userId="f5ff6c274e13bc49" providerId="LiveId" clId="{C41E9F36-EADC-408F-B1FF-91D18D597ECE}" dt="2023-01-01T09:18:09.727" v="2236" actId="208"/>
          <ac:spMkLst>
            <pc:docMk/>
            <pc:sldMk cId="0" sldId="362"/>
            <ac:spMk id="23" creationId="{09FE48A6-9314-4696-9A87-976205CE459C}"/>
          </ac:spMkLst>
        </pc:spChg>
        <pc:spChg chg="mod">
          <ac:chgData name="virginie Hugues" userId="f5ff6c274e13bc49" providerId="LiveId" clId="{C41E9F36-EADC-408F-B1FF-91D18D597ECE}" dt="2023-01-01T09:24:47.367" v="2288" actId="164"/>
          <ac:spMkLst>
            <pc:docMk/>
            <pc:sldMk cId="0" sldId="362"/>
            <ac:spMk id="43011" creationId="{BED51F36-2252-4483-8E9B-E4ADD6212B60}"/>
          </ac:spMkLst>
        </pc:spChg>
        <pc:spChg chg="mod">
          <ac:chgData name="virginie Hugues" userId="f5ff6c274e13bc49" providerId="LiveId" clId="{C41E9F36-EADC-408F-B1FF-91D18D597ECE}" dt="2023-01-01T09:19:06.035" v="2256" actId="207"/>
          <ac:spMkLst>
            <pc:docMk/>
            <pc:sldMk cId="0" sldId="362"/>
            <ac:spMk id="43012" creationId="{26DDBC14-C880-4223-96CD-ADF31A987C34}"/>
          </ac:spMkLst>
        </pc:spChg>
        <pc:spChg chg="mod">
          <ac:chgData name="virginie Hugues" userId="f5ff6c274e13bc49" providerId="LiveId" clId="{C41E9F36-EADC-408F-B1FF-91D18D597ECE}" dt="2023-01-01T09:24:16.137" v="2264"/>
          <ac:spMkLst>
            <pc:docMk/>
            <pc:sldMk cId="0" sldId="362"/>
            <ac:spMk id="43013" creationId="{935C0CBB-FA18-4A32-AFB2-FD8E0E3C6E0D}"/>
          </ac:spMkLst>
        </pc:spChg>
        <pc:spChg chg="mod">
          <ac:chgData name="virginie Hugues" userId="f5ff6c274e13bc49" providerId="LiveId" clId="{C41E9F36-EADC-408F-B1FF-91D18D597ECE}" dt="2023-01-01T09:25:43.955" v="2296" actId="164"/>
          <ac:spMkLst>
            <pc:docMk/>
            <pc:sldMk cId="0" sldId="362"/>
            <ac:spMk id="43017" creationId="{DCD2EEB3-C5C2-45CE-851D-4FD9FB1822C7}"/>
          </ac:spMkLst>
        </pc:spChg>
        <pc:spChg chg="del mod topLvl">
          <ac:chgData name="virginie Hugues" userId="f5ff6c274e13bc49" providerId="LiveId" clId="{C41E9F36-EADC-408F-B1FF-91D18D597ECE}" dt="2023-01-01T09:25:46.953" v="2297" actId="478"/>
          <ac:spMkLst>
            <pc:docMk/>
            <pc:sldMk cId="0" sldId="362"/>
            <ac:spMk id="43022" creationId="{E42A8E1F-6684-4A58-B5DC-ACC32E2339BC}"/>
          </ac:spMkLst>
        </pc:spChg>
        <pc:spChg chg="del mod topLvl">
          <ac:chgData name="virginie Hugues" userId="f5ff6c274e13bc49" providerId="LiveId" clId="{C41E9F36-EADC-408F-B1FF-91D18D597ECE}" dt="2023-01-01T09:25:48.616" v="2298" actId="478"/>
          <ac:spMkLst>
            <pc:docMk/>
            <pc:sldMk cId="0" sldId="362"/>
            <ac:spMk id="43023" creationId="{67A9162D-5990-430E-A517-102EB6E96FC1}"/>
          </ac:spMkLst>
        </pc:spChg>
        <pc:grpChg chg="add mod">
          <ac:chgData name="virginie Hugues" userId="f5ff6c274e13bc49" providerId="LiveId" clId="{C41E9F36-EADC-408F-B1FF-91D18D597ECE}" dt="2023-01-01T09:18:02.958" v="2235"/>
          <ac:grpSpMkLst>
            <pc:docMk/>
            <pc:sldMk cId="0" sldId="362"/>
            <ac:grpSpMk id="3" creationId="{F1A030AC-55BC-9B5B-4736-10A0D8DC0CC3}"/>
          </ac:grpSpMkLst>
        </pc:grpChg>
        <pc:grpChg chg="add mod">
          <ac:chgData name="virginie Hugues" userId="f5ff6c274e13bc49" providerId="LiveId" clId="{C41E9F36-EADC-408F-B1FF-91D18D597ECE}" dt="2023-01-01T09:24:55.792" v="2289" actId="962"/>
          <ac:grpSpMkLst>
            <pc:docMk/>
            <pc:sldMk cId="0" sldId="362"/>
            <ac:grpSpMk id="4" creationId="{E1C06CA5-75FA-FC92-CE39-3B634C1A8E30}"/>
          </ac:grpSpMkLst>
        </pc:grpChg>
        <pc:grpChg chg="add mod">
          <ac:chgData name="virginie Hugues" userId="f5ff6c274e13bc49" providerId="LiveId" clId="{C41E9F36-EADC-408F-B1FF-91D18D597ECE}" dt="2023-01-01T09:25:54.726" v="2300" actId="962"/>
          <ac:grpSpMkLst>
            <pc:docMk/>
            <pc:sldMk cId="0" sldId="362"/>
            <ac:grpSpMk id="5" creationId="{55CB996A-3D1E-95BA-4D1A-65E35DFFC333}"/>
          </ac:grpSpMkLst>
        </pc:grpChg>
        <pc:grpChg chg="del mod">
          <ac:chgData name="virginie Hugues" userId="f5ff6c274e13bc49" providerId="LiveId" clId="{C41E9F36-EADC-408F-B1FF-91D18D597ECE}" dt="2023-01-01T09:25:17.724" v="2295" actId="165"/>
          <ac:grpSpMkLst>
            <pc:docMk/>
            <pc:sldMk cId="0" sldId="362"/>
            <ac:grpSpMk id="43014" creationId="{21D4A90C-81DE-4315-A8A5-DEFF1FB2CB34}"/>
          </ac:grpSpMkLst>
        </pc:grpChg>
        <pc:grpChg chg="mod">
          <ac:chgData name="virginie Hugues" userId="f5ff6c274e13bc49" providerId="LiveId" clId="{C41E9F36-EADC-408F-B1FF-91D18D597ECE}" dt="2023-01-01T09:17:23.941" v="2213" actId="164"/>
          <ac:grpSpMkLst>
            <pc:docMk/>
            <pc:sldMk cId="0" sldId="362"/>
            <ac:grpSpMk id="43015" creationId="{45696636-96FA-432E-8A5D-94AE4477E6FA}"/>
          </ac:grpSpMkLst>
        </pc:grpChg>
        <pc:picChg chg="mod">
          <ac:chgData name="virginie Hugues" userId="f5ff6c274e13bc49" providerId="LiveId" clId="{C41E9F36-EADC-408F-B1FF-91D18D597ECE}" dt="2023-01-01T09:17:23.941" v="2213" actId="164"/>
          <ac:picMkLst>
            <pc:docMk/>
            <pc:sldMk cId="0" sldId="362"/>
            <ac:picMk id="43016" creationId="{1AD82DD1-1A13-49F8-A7A4-EAC66E536084}"/>
          </ac:picMkLst>
        </pc:picChg>
        <pc:picChg chg="mod topLvl">
          <ac:chgData name="virginie Hugues" userId="f5ff6c274e13bc49" providerId="LiveId" clId="{C41E9F36-EADC-408F-B1FF-91D18D597ECE}" dt="2023-01-01T09:25:43.955" v="2296" actId="164"/>
          <ac:picMkLst>
            <pc:docMk/>
            <pc:sldMk cId="0" sldId="362"/>
            <ac:picMk id="43026" creationId="{2A8B75E8-6856-449C-8146-B0FA54B21877}"/>
          </ac:picMkLst>
        </pc:picChg>
        <pc:picChg chg="mod">
          <ac:chgData name="virginie Hugues" userId="f5ff6c274e13bc49" providerId="LiveId" clId="{C41E9F36-EADC-408F-B1FF-91D18D597ECE}" dt="2023-01-01T09:24:58.661" v="2291"/>
          <ac:picMkLst>
            <pc:docMk/>
            <pc:sldMk cId="0" sldId="362"/>
            <ac:picMk id="47114" creationId="{E1242AC1-22DA-4222-8308-4B8C910DEC31}"/>
          </ac:picMkLst>
        </pc:picChg>
        <pc:cxnChg chg="mod">
          <ac:chgData name="virginie Hugues" userId="f5ff6c274e13bc49" providerId="LiveId" clId="{C41E9F36-EADC-408F-B1FF-91D18D597ECE}" dt="2023-01-01T09:18:09.727" v="2236" actId="208"/>
          <ac:cxnSpMkLst>
            <pc:docMk/>
            <pc:sldMk cId="0" sldId="362"/>
            <ac:cxnSpMk id="24" creationId="{80C7028B-CDDD-4193-B73E-35EA842B9F41}"/>
          </ac:cxnSpMkLst>
        </pc:cxnChg>
      </pc:sldChg>
      <pc:sldChg chg="addSp delSp modSp mod">
        <pc:chgData name="virginie Hugues" userId="f5ff6c274e13bc49" providerId="LiveId" clId="{C41E9F36-EADC-408F-B1FF-91D18D597ECE}" dt="2023-01-01T16:18:11.047" v="3020" actId="962"/>
        <pc:sldMkLst>
          <pc:docMk/>
          <pc:sldMk cId="0" sldId="369"/>
        </pc:sldMkLst>
        <pc:spChg chg="mod">
          <ac:chgData name="virginie Hugues" userId="f5ff6c274e13bc49" providerId="LiveId" clId="{C41E9F36-EADC-408F-B1FF-91D18D597ECE}" dt="2023-01-01T09:52:58.406" v="2484"/>
          <ac:spMkLst>
            <pc:docMk/>
            <pc:sldMk cId="0" sldId="369"/>
            <ac:spMk id="4" creationId="{6235F5B7-3745-4D2A-9F26-3C66527A51BD}"/>
          </ac:spMkLst>
        </pc:spChg>
        <pc:spChg chg="mod">
          <ac:chgData name="virginie Hugues" userId="f5ff6c274e13bc49" providerId="LiveId" clId="{C41E9F36-EADC-408F-B1FF-91D18D597ECE}" dt="2023-01-01T09:51:25.149" v="2473"/>
          <ac:spMkLst>
            <pc:docMk/>
            <pc:sldMk cId="0" sldId="369"/>
            <ac:spMk id="6" creationId="{2D73F755-09AC-0853-A343-725FCCD03B30}"/>
          </ac:spMkLst>
        </pc:spChg>
        <pc:spChg chg="mod">
          <ac:chgData name="virginie Hugues" userId="f5ff6c274e13bc49" providerId="LiveId" clId="{C41E9F36-EADC-408F-B1FF-91D18D597ECE}" dt="2023-01-01T09:51:25.149" v="2473"/>
          <ac:spMkLst>
            <pc:docMk/>
            <pc:sldMk cId="0" sldId="369"/>
            <ac:spMk id="7" creationId="{96E1C282-C0C1-519B-D02A-B6420830D67D}"/>
          </ac:spMkLst>
        </pc:spChg>
        <pc:spChg chg="add mod ord">
          <ac:chgData name="virginie Hugues" userId="f5ff6c274e13bc49" providerId="LiveId" clId="{C41E9F36-EADC-408F-B1FF-91D18D597ECE}" dt="2023-01-01T09:53:01.688" v="2486"/>
          <ac:spMkLst>
            <pc:docMk/>
            <pc:sldMk cId="0" sldId="369"/>
            <ac:spMk id="9" creationId="{05B08957-1820-EA87-EB59-5F13B14EC2B5}"/>
          </ac:spMkLst>
        </pc:spChg>
        <pc:spChg chg="mod">
          <ac:chgData name="virginie Hugues" userId="f5ff6c274e13bc49" providerId="LiveId" clId="{C41E9F36-EADC-408F-B1FF-91D18D597ECE}" dt="2023-01-01T09:51:34.964" v="2474"/>
          <ac:spMkLst>
            <pc:docMk/>
            <pc:sldMk cId="0" sldId="369"/>
            <ac:spMk id="11" creationId="{48A6EBDC-8CDC-402A-E01B-B047EC4B6704}"/>
          </ac:spMkLst>
        </pc:spChg>
        <pc:spChg chg="mod">
          <ac:chgData name="virginie Hugues" userId="f5ff6c274e13bc49" providerId="LiveId" clId="{C41E9F36-EADC-408F-B1FF-91D18D597ECE}" dt="2023-01-01T09:51:34.964" v="2474"/>
          <ac:spMkLst>
            <pc:docMk/>
            <pc:sldMk cId="0" sldId="369"/>
            <ac:spMk id="13" creationId="{63F99E7B-B9F8-F746-3F48-655E40253C7F}"/>
          </ac:spMkLst>
        </pc:spChg>
        <pc:spChg chg="add mod">
          <ac:chgData name="virginie Hugues" userId="f5ff6c274e13bc49" providerId="LiveId" clId="{C41E9F36-EADC-408F-B1FF-91D18D597ECE}" dt="2023-01-01T09:51:34.964" v="2474"/>
          <ac:spMkLst>
            <pc:docMk/>
            <pc:sldMk cId="0" sldId="369"/>
            <ac:spMk id="14" creationId="{C97C1490-C482-A76A-CED7-14F82E4D2977}"/>
          </ac:spMkLst>
        </pc:spChg>
        <pc:spChg chg="del">
          <ac:chgData name="virginie Hugues" userId="f5ff6c274e13bc49" providerId="LiveId" clId="{C41E9F36-EADC-408F-B1FF-91D18D597ECE}" dt="2023-01-01T09:51:13.246" v="2471" actId="478"/>
          <ac:spMkLst>
            <pc:docMk/>
            <pc:sldMk cId="0" sldId="369"/>
            <ac:spMk id="16" creationId="{6AF1C6B6-FF91-4BCA-ADF5-FD1385D1CE31}"/>
          </ac:spMkLst>
        </pc:spChg>
        <pc:spChg chg="del">
          <ac:chgData name="virginie Hugues" userId="f5ff6c274e13bc49" providerId="LiveId" clId="{C41E9F36-EADC-408F-B1FF-91D18D597ECE}" dt="2023-01-01T09:51:13.246" v="2471" actId="478"/>
          <ac:spMkLst>
            <pc:docMk/>
            <pc:sldMk cId="0" sldId="369"/>
            <ac:spMk id="17" creationId="{790B26F3-D7AF-47B3-B6F3-B9351B19D466}"/>
          </ac:spMkLst>
        </pc:spChg>
        <pc:spChg chg="del">
          <ac:chgData name="virginie Hugues" userId="f5ff6c274e13bc49" providerId="LiveId" clId="{C41E9F36-EADC-408F-B1FF-91D18D597ECE}" dt="2023-01-01T09:51:16.139" v="2472" actId="478"/>
          <ac:spMkLst>
            <pc:docMk/>
            <pc:sldMk cId="0" sldId="369"/>
            <ac:spMk id="50183" creationId="{4249E1DB-D127-4B20-ADF4-0060F6D33302}"/>
          </ac:spMkLst>
        </pc:spChg>
        <pc:spChg chg="mod">
          <ac:chgData name="virginie Hugues" userId="f5ff6c274e13bc49" providerId="LiveId" clId="{C41E9F36-EADC-408F-B1FF-91D18D597ECE}" dt="2023-01-01T09:52:12.344" v="2482" actId="207"/>
          <ac:spMkLst>
            <pc:docMk/>
            <pc:sldMk cId="0" sldId="369"/>
            <ac:spMk id="55299" creationId="{4AC94B95-2A32-41BF-B880-FBD785F2B943}"/>
          </ac:spMkLst>
        </pc:spChg>
        <pc:grpChg chg="add mod">
          <ac:chgData name="virginie Hugues" userId="f5ff6c274e13bc49" providerId="LiveId" clId="{C41E9F36-EADC-408F-B1FF-91D18D597ECE}" dt="2023-01-01T16:18:11.047" v="3020" actId="962"/>
          <ac:grpSpMkLst>
            <pc:docMk/>
            <pc:sldMk cId="0" sldId="369"/>
            <ac:grpSpMk id="2" creationId="{ABF458C2-8964-57BB-438E-B04D1C11C58D}"/>
          </ac:grpSpMkLst>
        </pc:grpChg>
        <pc:grpChg chg="mod">
          <ac:chgData name="virginie Hugues" userId="f5ff6c274e13bc49" providerId="LiveId" clId="{C41E9F36-EADC-408F-B1FF-91D18D597ECE}" dt="2023-01-01T09:51:25.149" v="2473"/>
          <ac:grpSpMkLst>
            <pc:docMk/>
            <pc:sldMk cId="0" sldId="369"/>
            <ac:grpSpMk id="3" creationId="{15EA2F86-4EF6-7B9C-A9BF-599AEA6FD2D9}"/>
          </ac:grpSpMkLst>
        </pc:grpChg>
        <pc:grpChg chg="add mod">
          <ac:chgData name="virginie Hugues" userId="f5ff6c274e13bc49" providerId="LiveId" clId="{C41E9F36-EADC-408F-B1FF-91D18D597ECE}" dt="2023-01-01T09:51:34.964" v="2474"/>
          <ac:grpSpMkLst>
            <pc:docMk/>
            <pc:sldMk cId="0" sldId="369"/>
            <ac:grpSpMk id="10" creationId="{7E3CA817-5EA0-23CB-1CE2-312C3D2F4B09}"/>
          </ac:grpSpMkLst>
        </pc:grpChg>
        <pc:grpChg chg="del">
          <ac:chgData name="virginie Hugues" userId="f5ff6c274e13bc49" providerId="LiveId" clId="{C41E9F36-EADC-408F-B1FF-91D18D597ECE}" dt="2023-01-01T09:51:16.139" v="2472" actId="478"/>
          <ac:grpSpMkLst>
            <pc:docMk/>
            <pc:sldMk cId="0" sldId="369"/>
            <ac:grpSpMk id="50180" creationId="{541FE6F7-6A48-4BD5-8B48-0B1667A4B589}"/>
          </ac:grpSpMkLst>
        </pc:grpChg>
        <pc:grpChg chg="del">
          <ac:chgData name="virginie Hugues" userId="f5ff6c274e13bc49" providerId="LiveId" clId="{C41E9F36-EADC-408F-B1FF-91D18D597ECE}" dt="2023-01-01T09:51:13.246" v="2471" actId="478"/>
          <ac:grpSpMkLst>
            <pc:docMk/>
            <pc:sldMk cId="0" sldId="369"/>
            <ac:grpSpMk id="50181" creationId="{8CFFDAB0-4A96-4262-8614-F0516A7217D0}"/>
          </ac:grpSpMkLst>
        </pc:grpChg>
        <pc:picChg chg="mod">
          <ac:chgData name="virginie Hugues" userId="f5ff6c274e13bc49" providerId="LiveId" clId="{C41E9F36-EADC-408F-B1FF-91D18D597ECE}" dt="2023-01-01T09:51:25.149" v="2473"/>
          <ac:picMkLst>
            <pc:docMk/>
            <pc:sldMk cId="0" sldId="369"/>
            <ac:picMk id="5" creationId="{160F9D96-8E57-3707-06E6-9729579C8AA6}"/>
          </ac:picMkLst>
        </pc:picChg>
        <pc:picChg chg="mod">
          <ac:chgData name="virginie Hugues" userId="f5ff6c274e13bc49" providerId="LiveId" clId="{C41E9F36-EADC-408F-B1FF-91D18D597ECE}" dt="2023-01-01T09:51:34.964" v="2474"/>
          <ac:picMkLst>
            <pc:docMk/>
            <pc:sldMk cId="0" sldId="369"/>
            <ac:picMk id="12" creationId="{02B14B2F-C559-D7C9-5AEA-7A2D9B2C7171}"/>
          </ac:picMkLst>
        </pc:picChg>
        <pc:picChg chg="del">
          <ac:chgData name="virginie Hugues" userId="f5ff6c274e13bc49" providerId="LiveId" clId="{C41E9F36-EADC-408F-B1FF-91D18D597ECE}" dt="2023-01-01T09:51:13.246" v="2471" actId="478"/>
          <ac:picMkLst>
            <pc:docMk/>
            <pc:sldMk cId="0" sldId="369"/>
            <ac:picMk id="50182" creationId="{2F7A2A3F-1EB9-4DA3-BB5D-E79834ADE6EA}"/>
          </ac:picMkLst>
        </pc:picChg>
        <pc:cxnChg chg="mod">
          <ac:chgData name="virginie Hugues" userId="f5ff6c274e13bc49" providerId="LiveId" clId="{C41E9F36-EADC-408F-B1FF-91D18D597ECE}" dt="2023-01-01T09:51:25.149" v="2473"/>
          <ac:cxnSpMkLst>
            <pc:docMk/>
            <pc:sldMk cId="0" sldId="369"/>
            <ac:cxnSpMk id="8" creationId="{4F469CEF-3700-C7A9-3F93-803185BFD6D2}"/>
          </ac:cxnSpMkLst>
        </pc:cxnChg>
      </pc:sldChg>
      <pc:sldChg chg="addSp delSp modSp mod">
        <pc:chgData name="virginie Hugues" userId="f5ff6c274e13bc49" providerId="LiveId" clId="{C41E9F36-EADC-408F-B1FF-91D18D597ECE}" dt="2023-01-02T13:50:26.439" v="3755" actId="962"/>
        <pc:sldMkLst>
          <pc:docMk/>
          <pc:sldMk cId="0" sldId="416"/>
        </pc:sldMkLst>
        <pc:spChg chg="mod ord">
          <ac:chgData name="virginie Hugues" userId="f5ff6c274e13bc49" providerId="LiveId" clId="{C41E9F36-EADC-408F-B1FF-91D18D597ECE}" dt="2023-01-02T13:50:05.061" v="3607" actId="962"/>
          <ac:spMkLst>
            <pc:docMk/>
            <pc:sldMk cId="0" sldId="416"/>
            <ac:spMk id="31" creationId="{5E278F65-E276-4B7C-A4F8-7E84B584BE86}"/>
          </ac:spMkLst>
        </pc:spChg>
        <pc:spChg chg="mod">
          <ac:chgData name="virginie Hugues" userId="f5ff6c274e13bc49" providerId="LiveId" clId="{C41E9F36-EADC-408F-B1FF-91D18D597ECE}" dt="2023-01-02T13:48:54.126" v="3535" actId="164"/>
          <ac:spMkLst>
            <pc:docMk/>
            <pc:sldMk cId="0" sldId="416"/>
            <ac:spMk id="36" creationId="{8AB04E23-DD6D-4B32-BBAC-FC82B31B7851}"/>
          </ac:spMkLst>
        </pc:spChg>
        <pc:spChg chg="mod">
          <ac:chgData name="virginie Hugues" userId="f5ff6c274e13bc49" providerId="LiveId" clId="{C41E9F36-EADC-408F-B1FF-91D18D597ECE}" dt="2023-01-02T13:49:28.877" v="3605" actId="962"/>
          <ac:spMkLst>
            <pc:docMk/>
            <pc:sldMk cId="0" sldId="416"/>
            <ac:spMk id="37" creationId="{88CDEB00-DCD0-4E2F-B736-7DD9771F2CC0}"/>
          </ac:spMkLst>
        </pc:spChg>
        <pc:spChg chg="mod ord">
          <ac:chgData name="virginie Hugues" userId="f5ff6c274e13bc49" providerId="LiveId" clId="{C41E9F36-EADC-408F-B1FF-91D18D597ECE}" dt="2023-01-02T13:50:26.439" v="3755" actId="962"/>
          <ac:spMkLst>
            <pc:docMk/>
            <pc:sldMk cId="0" sldId="416"/>
            <ac:spMk id="40" creationId="{958DE95D-6B2C-4414-978B-62D92208ECC2}"/>
          </ac:spMkLst>
        </pc:spChg>
        <pc:spChg chg="mod">
          <ac:chgData name="virginie Hugues" userId="f5ff6c274e13bc49" providerId="LiveId" clId="{C41E9F36-EADC-408F-B1FF-91D18D597ECE}" dt="2023-01-02T13:50:15.299" v="3683" actId="962"/>
          <ac:spMkLst>
            <pc:docMk/>
            <pc:sldMk cId="0" sldId="416"/>
            <ac:spMk id="42" creationId="{2D05434E-48F9-4304-AC71-0C7CADE20207}"/>
          </ac:spMkLst>
        </pc:spChg>
        <pc:spChg chg="mod">
          <ac:chgData name="virginie Hugues" userId="f5ff6c274e13bc49" providerId="LiveId" clId="{C41E9F36-EADC-408F-B1FF-91D18D597ECE}" dt="2023-01-02T13:48:54.126" v="3535" actId="164"/>
          <ac:spMkLst>
            <pc:docMk/>
            <pc:sldMk cId="0" sldId="416"/>
            <ac:spMk id="83987" creationId="{E5670E95-D64E-44CD-B619-77D879079D45}"/>
          </ac:spMkLst>
        </pc:spChg>
        <pc:spChg chg="del">
          <ac:chgData name="virginie Hugues" userId="f5ff6c274e13bc49" providerId="LiveId" clId="{C41E9F36-EADC-408F-B1FF-91D18D597ECE}" dt="2023-01-02T13:48:34.309" v="3533" actId="478"/>
          <ac:spMkLst>
            <pc:docMk/>
            <pc:sldMk cId="0" sldId="416"/>
            <ac:spMk id="83988" creationId="{15940B6E-C1F6-4D26-82E7-22F61C4BA1B1}"/>
          </ac:spMkLst>
        </pc:spChg>
        <pc:spChg chg="del">
          <ac:chgData name="virginie Hugues" userId="f5ff6c274e13bc49" providerId="LiveId" clId="{C41E9F36-EADC-408F-B1FF-91D18D597ECE}" dt="2023-01-02T13:48:36.589" v="3534" actId="478"/>
          <ac:spMkLst>
            <pc:docMk/>
            <pc:sldMk cId="0" sldId="416"/>
            <ac:spMk id="83989" creationId="{08AF4F15-552D-41E1-9D9D-75ABC8AD09D3}"/>
          </ac:spMkLst>
        </pc:spChg>
        <pc:spChg chg="mod">
          <ac:chgData name="virginie Hugues" userId="f5ff6c274e13bc49" providerId="LiveId" clId="{C41E9F36-EADC-408F-B1FF-91D18D597ECE}" dt="2023-01-02T13:48:54.126" v="3535" actId="164"/>
          <ac:spMkLst>
            <pc:docMk/>
            <pc:sldMk cId="0" sldId="416"/>
            <ac:spMk id="83992" creationId="{093FBDBD-D3D6-4D15-8CB4-AB274C561C87}"/>
          </ac:spMkLst>
        </pc:spChg>
        <pc:spChg chg="mod">
          <ac:chgData name="virginie Hugues" userId="f5ff6c274e13bc49" providerId="LiveId" clId="{C41E9F36-EADC-408F-B1FF-91D18D597ECE}" dt="2023-01-02T13:48:54.126" v="3535" actId="164"/>
          <ac:spMkLst>
            <pc:docMk/>
            <pc:sldMk cId="0" sldId="416"/>
            <ac:spMk id="83993" creationId="{21645C58-DA22-4DE1-8FA8-67EB2842485F}"/>
          </ac:spMkLst>
        </pc:spChg>
        <pc:grpChg chg="add mod">
          <ac:chgData name="virginie Hugues" userId="f5ff6c274e13bc49" providerId="LiveId" clId="{C41E9F36-EADC-408F-B1FF-91D18D597ECE}" dt="2023-01-02T13:49:11.313" v="3543" actId="962"/>
          <ac:grpSpMkLst>
            <pc:docMk/>
            <pc:sldMk cId="0" sldId="416"/>
            <ac:grpSpMk id="3" creationId="{A90C1DA7-FE4A-0612-8373-A1ECD5662A53}"/>
          </ac:grpSpMkLst>
        </pc:grpChg>
        <pc:picChg chg="mod">
          <ac:chgData name="virginie Hugues" userId="f5ff6c274e13bc49" providerId="LiveId" clId="{C41E9F36-EADC-408F-B1FF-91D18D597ECE}" dt="2023-01-02T13:48:54.126" v="3535" actId="164"/>
          <ac:picMkLst>
            <pc:docMk/>
            <pc:sldMk cId="0" sldId="416"/>
            <ac:picMk id="83995" creationId="{CFC70076-0B0A-43A3-A62F-46AACDAEB461}"/>
          </ac:picMkLst>
        </pc:picChg>
      </pc:sldChg>
      <pc:sldChg chg="addSp delSp modSp mod">
        <pc:chgData name="virginie Hugues" userId="f5ff6c274e13bc49" providerId="LiveId" clId="{C41E9F36-EADC-408F-B1FF-91D18D597ECE}" dt="2023-01-02T14:07:10.671" v="3942"/>
        <pc:sldMkLst>
          <pc:docMk/>
          <pc:sldMk cId="0" sldId="419"/>
        </pc:sldMkLst>
        <pc:spChg chg="mod ord">
          <ac:chgData name="virginie Hugues" userId="f5ff6c274e13bc49" providerId="LiveId" clId="{C41E9F36-EADC-408F-B1FF-91D18D597ECE}" dt="2023-01-02T14:05:40.530" v="3844"/>
          <ac:spMkLst>
            <pc:docMk/>
            <pc:sldMk cId="0" sldId="419"/>
            <ac:spMk id="2" creationId="{8A0798D9-C41F-4173-A9D3-C3DC034CE562}"/>
          </ac:spMkLst>
        </pc:spChg>
        <pc:spChg chg="mod">
          <ac:chgData name="virginie Hugues" userId="f5ff6c274e13bc49" providerId="LiveId" clId="{C41E9F36-EADC-408F-B1FF-91D18D597ECE}" dt="2023-01-02T14:03:54.538" v="3787"/>
          <ac:spMkLst>
            <pc:docMk/>
            <pc:sldMk cId="0" sldId="419"/>
            <ac:spMk id="4" creationId="{B2053FE5-8070-4444-8C69-5DD4D66D75D2}"/>
          </ac:spMkLst>
        </pc:spChg>
        <pc:spChg chg="mod">
          <ac:chgData name="virginie Hugues" userId="f5ff6c274e13bc49" providerId="LiveId" clId="{C41E9F36-EADC-408F-B1FF-91D18D597ECE}" dt="2023-01-02T13:52:31.111" v="3758"/>
          <ac:spMkLst>
            <pc:docMk/>
            <pc:sldMk cId="0" sldId="419"/>
            <ac:spMk id="7" creationId="{7CAEEE4A-83AF-66EE-0493-8472130590BC}"/>
          </ac:spMkLst>
        </pc:spChg>
        <pc:spChg chg="mod">
          <ac:chgData name="virginie Hugues" userId="f5ff6c274e13bc49" providerId="LiveId" clId="{C41E9F36-EADC-408F-B1FF-91D18D597ECE}" dt="2023-01-02T13:52:31.111" v="3758"/>
          <ac:spMkLst>
            <pc:docMk/>
            <pc:sldMk cId="0" sldId="419"/>
            <ac:spMk id="9" creationId="{2F806FF7-F7CF-68B3-9985-B1B32D1EC226}"/>
          </ac:spMkLst>
        </pc:spChg>
        <pc:spChg chg="add del mod">
          <ac:chgData name="virginie Hugues" userId="f5ff6c274e13bc49" providerId="LiveId" clId="{C41E9F36-EADC-408F-B1FF-91D18D597ECE}" dt="2023-01-02T13:52:37.177" v="3759"/>
          <ac:spMkLst>
            <pc:docMk/>
            <pc:sldMk cId="0" sldId="419"/>
            <ac:spMk id="10" creationId="{C5405384-8342-8697-550F-B12461D96808}"/>
          </ac:spMkLst>
        </pc:spChg>
        <pc:spChg chg="mod">
          <ac:chgData name="virginie Hugues" userId="f5ff6c274e13bc49" providerId="LiveId" clId="{C41E9F36-EADC-408F-B1FF-91D18D597ECE}" dt="2023-01-02T13:52:50.318" v="3761"/>
          <ac:spMkLst>
            <pc:docMk/>
            <pc:sldMk cId="0" sldId="419"/>
            <ac:spMk id="14" creationId="{44789C0A-5685-A0B7-36DA-0E9ED857B947}"/>
          </ac:spMkLst>
        </pc:spChg>
        <pc:spChg chg="mod">
          <ac:chgData name="virginie Hugues" userId="f5ff6c274e13bc49" providerId="LiveId" clId="{C41E9F36-EADC-408F-B1FF-91D18D597ECE}" dt="2023-01-02T13:52:50.318" v="3761"/>
          <ac:spMkLst>
            <pc:docMk/>
            <pc:sldMk cId="0" sldId="419"/>
            <ac:spMk id="16" creationId="{D43D3A31-8CFF-22B1-BB79-1A2FDAA71552}"/>
          </ac:spMkLst>
        </pc:spChg>
        <pc:spChg chg="add mod ord">
          <ac:chgData name="virginie Hugues" userId="f5ff6c274e13bc49" providerId="LiveId" clId="{C41E9F36-EADC-408F-B1FF-91D18D597ECE}" dt="2023-01-02T14:04:06.138" v="3805"/>
          <ac:spMkLst>
            <pc:docMk/>
            <pc:sldMk cId="0" sldId="419"/>
            <ac:spMk id="17" creationId="{270AE7FF-C053-E298-D1D0-45F1EEC86390}"/>
          </ac:spMkLst>
        </pc:spChg>
        <pc:spChg chg="add del mod">
          <ac:chgData name="virginie Hugues" userId="f5ff6c274e13bc49" providerId="LiveId" clId="{C41E9F36-EADC-408F-B1FF-91D18D597ECE}" dt="2023-01-02T14:06:43.748" v="3941" actId="962"/>
          <ac:spMkLst>
            <pc:docMk/>
            <pc:sldMk cId="0" sldId="419"/>
            <ac:spMk id="20" creationId="{59BCAD46-DF4B-4663-8B63-6F48D2DE5388}"/>
          </ac:spMkLst>
        </pc:spChg>
        <pc:spChg chg="mod topLvl">
          <ac:chgData name="virginie Hugues" userId="f5ff6c274e13bc49" providerId="LiveId" clId="{C41E9F36-EADC-408F-B1FF-91D18D597ECE}" dt="2023-01-02T14:06:01.691" v="3846" actId="164"/>
          <ac:spMkLst>
            <pc:docMk/>
            <pc:sldMk cId="0" sldId="419"/>
            <ac:spMk id="21" creationId="{F7882E59-84AB-45CD-949E-79ED7301078F}"/>
          </ac:spMkLst>
        </pc:spChg>
        <pc:spChg chg="mod topLvl">
          <ac:chgData name="virginie Hugues" userId="f5ff6c274e13bc49" providerId="LiveId" clId="{C41E9F36-EADC-408F-B1FF-91D18D597ECE}" dt="2023-01-02T14:06:32.475" v="3855" actId="962"/>
          <ac:spMkLst>
            <pc:docMk/>
            <pc:sldMk cId="0" sldId="419"/>
            <ac:spMk id="22" creationId="{1CD9FB8F-83D5-43FC-8981-49ED75110C87}"/>
          </ac:spMkLst>
        </pc:spChg>
        <pc:spChg chg="mod ord">
          <ac:chgData name="virginie Hugues" userId="f5ff6c274e13bc49" providerId="LiveId" clId="{C41E9F36-EADC-408F-B1FF-91D18D597ECE}" dt="2023-01-02T14:04:55.560" v="3832"/>
          <ac:spMkLst>
            <pc:docMk/>
            <pc:sldMk cId="0" sldId="419"/>
            <ac:spMk id="27" creationId="{6163E43F-B860-487E-AF40-8B701C14E7CE}"/>
          </ac:spMkLst>
        </pc:spChg>
        <pc:spChg chg="del">
          <ac:chgData name="virginie Hugues" userId="f5ff6c274e13bc49" providerId="LiveId" clId="{C41E9F36-EADC-408F-B1FF-91D18D597ECE}" dt="2023-01-02T13:52:21.688" v="3756" actId="478"/>
          <ac:spMkLst>
            <pc:docMk/>
            <pc:sldMk cId="0" sldId="419"/>
            <ac:spMk id="28" creationId="{F3C3CDC2-6E2F-4961-B0EE-BB423D4DD481}"/>
          </ac:spMkLst>
        </pc:spChg>
        <pc:spChg chg="del">
          <ac:chgData name="virginie Hugues" userId="f5ff6c274e13bc49" providerId="LiveId" clId="{C41E9F36-EADC-408F-B1FF-91D18D597ECE}" dt="2023-01-02T13:52:21.688" v="3756" actId="478"/>
          <ac:spMkLst>
            <pc:docMk/>
            <pc:sldMk cId="0" sldId="419"/>
            <ac:spMk id="29" creationId="{BF62F334-B493-40D4-AB9C-E3F4E4F3BDE2}"/>
          </ac:spMkLst>
        </pc:spChg>
        <pc:spChg chg="mod">
          <ac:chgData name="virginie Hugues" userId="f5ff6c274e13bc49" providerId="LiveId" clId="{C41E9F36-EADC-408F-B1FF-91D18D597ECE}" dt="2023-01-02T13:53:37.969" v="3771" actId="12"/>
          <ac:spMkLst>
            <pc:docMk/>
            <pc:sldMk cId="0" sldId="419"/>
            <ac:spMk id="77827" creationId="{9C5A2D1D-94B2-4D85-B1C4-DB4F1CD33226}"/>
          </ac:spMkLst>
        </pc:spChg>
        <pc:spChg chg="del">
          <ac:chgData name="virginie Hugues" userId="f5ff6c274e13bc49" providerId="LiveId" clId="{C41E9F36-EADC-408F-B1FF-91D18D597ECE}" dt="2023-01-02T14:03:13.410" v="3775" actId="478"/>
          <ac:spMkLst>
            <pc:docMk/>
            <pc:sldMk cId="0" sldId="419"/>
            <ac:spMk id="84997" creationId="{D97965EB-9FB8-4529-8C4B-05F37475B46D}"/>
          </ac:spMkLst>
        </pc:spChg>
        <pc:spChg chg="add del mod">
          <ac:chgData name="virginie Hugues" userId="f5ff6c274e13bc49" providerId="LiveId" clId="{C41E9F36-EADC-408F-B1FF-91D18D597ECE}" dt="2023-01-02T14:06:01.691" v="3846" actId="164"/>
          <ac:spMkLst>
            <pc:docMk/>
            <pc:sldMk cId="0" sldId="419"/>
            <ac:spMk id="85073" creationId="{9F0C4763-F0A8-4C5B-8AE6-49408DB01CC8}"/>
          </ac:spMkLst>
        </pc:spChg>
        <pc:spChg chg="add del mod">
          <ac:chgData name="virginie Hugues" userId="f5ff6c274e13bc49" providerId="LiveId" clId="{C41E9F36-EADC-408F-B1FF-91D18D597ECE}" dt="2023-01-02T14:06:01.691" v="3846" actId="164"/>
          <ac:spMkLst>
            <pc:docMk/>
            <pc:sldMk cId="0" sldId="419"/>
            <ac:spMk id="85075" creationId="{F4E507C3-9B48-47CB-B54A-1EE7F04E0D01}"/>
          </ac:spMkLst>
        </pc:spChg>
        <pc:spChg chg="mod">
          <ac:chgData name="virginie Hugues" userId="f5ff6c274e13bc49" providerId="LiveId" clId="{C41E9F36-EADC-408F-B1FF-91D18D597ECE}" dt="2023-01-02T14:04:39.053" v="3825"/>
          <ac:spMkLst>
            <pc:docMk/>
            <pc:sldMk cId="0" sldId="419"/>
            <ac:spMk id="85079" creationId="{368ED531-C510-4DFD-B716-EEDD55B7004D}"/>
          </ac:spMkLst>
        </pc:spChg>
        <pc:spChg chg="del mod topLvl">
          <ac:chgData name="virginie Hugues" userId="f5ff6c274e13bc49" providerId="LiveId" clId="{C41E9F36-EADC-408F-B1FF-91D18D597ECE}" dt="2023-01-02T14:06:07.937" v="3851" actId="478"/>
          <ac:spMkLst>
            <pc:docMk/>
            <pc:sldMk cId="0" sldId="419"/>
            <ac:spMk id="85082" creationId="{1C5606C0-59D4-494A-A70E-C13A108AF5B1}"/>
          </ac:spMkLst>
        </pc:spChg>
        <pc:spChg chg="del mod topLvl">
          <ac:chgData name="virginie Hugues" userId="f5ff6c274e13bc49" providerId="LiveId" clId="{C41E9F36-EADC-408F-B1FF-91D18D597ECE}" dt="2023-01-02T14:06:11.194" v="3852" actId="478"/>
          <ac:spMkLst>
            <pc:docMk/>
            <pc:sldMk cId="0" sldId="419"/>
            <ac:spMk id="85083" creationId="{A799CD3B-0559-4545-82A3-CF60C2313973}"/>
          </ac:spMkLst>
        </pc:spChg>
        <pc:grpChg chg="add del mod">
          <ac:chgData name="virginie Hugues" userId="f5ff6c274e13bc49" providerId="LiveId" clId="{C41E9F36-EADC-408F-B1FF-91D18D597ECE}" dt="2023-01-02T13:52:37.177" v="3759"/>
          <ac:grpSpMkLst>
            <pc:docMk/>
            <pc:sldMk cId="0" sldId="419"/>
            <ac:grpSpMk id="3" creationId="{71B0CABA-5207-4A42-AEF6-366358E76B29}"/>
          </ac:grpSpMkLst>
        </pc:grpChg>
        <pc:grpChg chg="mod">
          <ac:chgData name="virginie Hugues" userId="f5ff6c274e13bc49" providerId="LiveId" clId="{C41E9F36-EADC-408F-B1FF-91D18D597ECE}" dt="2023-01-02T13:52:31.111" v="3758"/>
          <ac:grpSpMkLst>
            <pc:docMk/>
            <pc:sldMk cId="0" sldId="419"/>
            <ac:grpSpMk id="5" creationId="{5E219B47-CEAD-7E7C-3282-A758E3666368}"/>
          </ac:grpSpMkLst>
        </pc:grpChg>
        <pc:grpChg chg="add mod">
          <ac:chgData name="virginie Hugues" userId="f5ff6c274e13bc49" providerId="LiveId" clId="{C41E9F36-EADC-408F-B1FF-91D18D597ECE}" dt="2023-01-02T14:04:00.001" v="3796"/>
          <ac:grpSpMkLst>
            <pc:docMk/>
            <pc:sldMk cId="0" sldId="419"/>
            <ac:grpSpMk id="11" creationId="{3E101A2D-4815-FDB9-0CFE-6F62AB27601F}"/>
          </ac:grpSpMkLst>
        </pc:grpChg>
        <pc:grpChg chg="mod">
          <ac:chgData name="virginie Hugues" userId="f5ff6c274e13bc49" providerId="LiveId" clId="{C41E9F36-EADC-408F-B1FF-91D18D597ECE}" dt="2023-01-02T13:52:50.318" v="3761"/>
          <ac:grpSpMkLst>
            <pc:docMk/>
            <pc:sldMk cId="0" sldId="419"/>
            <ac:grpSpMk id="12" creationId="{4108C660-C376-E8C7-2FA3-0BE8C2054261}"/>
          </ac:grpSpMkLst>
        </pc:grpChg>
        <pc:grpChg chg="add mod">
          <ac:chgData name="virginie Hugues" userId="f5ff6c274e13bc49" providerId="LiveId" clId="{C41E9F36-EADC-408F-B1FF-91D18D597ECE}" dt="2023-01-02T14:06:12.448" v="3853" actId="962"/>
          <ac:grpSpMkLst>
            <pc:docMk/>
            <pc:sldMk cId="0" sldId="419"/>
            <ac:grpSpMk id="26" creationId="{F084A6CF-F7E4-0FA4-9760-43D091E8A640}"/>
          </ac:grpSpMkLst>
        </pc:grpChg>
        <pc:grpChg chg="add del">
          <ac:chgData name="virginie Hugues" userId="f5ff6c274e13bc49" providerId="LiveId" clId="{C41E9F36-EADC-408F-B1FF-91D18D597ECE}" dt="2023-01-02T14:05:52.786" v="3845" actId="165"/>
          <ac:grpSpMkLst>
            <pc:docMk/>
            <pc:sldMk cId="0" sldId="419"/>
            <ac:grpSpMk id="84996" creationId="{51BAB0DF-8623-49C0-B7B2-9B0A0F5E804E}"/>
          </ac:grpSpMkLst>
        </pc:grpChg>
        <pc:grpChg chg="del">
          <ac:chgData name="virginie Hugues" userId="f5ff6c274e13bc49" providerId="LiveId" clId="{C41E9F36-EADC-408F-B1FF-91D18D597ECE}" dt="2023-01-02T13:52:21.688" v="3756" actId="478"/>
          <ac:grpSpMkLst>
            <pc:docMk/>
            <pc:sldMk cId="0" sldId="419"/>
            <ac:grpSpMk id="84998" creationId="{B57E4560-982C-4EB0-B1CC-4E28155394F2}"/>
          </ac:grpSpMkLst>
        </pc:grpChg>
        <pc:graphicFrameChg chg="del">
          <ac:chgData name="virginie Hugues" userId="f5ff6c274e13bc49" providerId="LiveId" clId="{C41E9F36-EADC-408F-B1FF-91D18D597ECE}" dt="2023-01-02T14:03:11.756" v="3774" actId="478"/>
          <ac:graphicFrameMkLst>
            <pc:docMk/>
            <pc:sldMk cId="0" sldId="419"/>
            <ac:graphicFrameMk id="19" creationId="{58E2727D-108F-461C-B75A-03159C575593}"/>
          </ac:graphicFrameMkLst>
        </pc:graphicFrameChg>
        <pc:picChg chg="mod">
          <ac:chgData name="virginie Hugues" userId="f5ff6c274e13bc49" providerId="LiveId" clId="{C41E9F36-EADC-408F-B1FF-91D18D597ECE}" dt="2023-01-02T13:52:31.111" v="3758"/>
          <ac:picMkLst>
            <pc:docMk/>
            <pc:sldMk cId="0" sldId="419"/>
            <ac:picMk id="6" creationId="{EE7AA625-BA33-DE1E-E3F7-CAB38C5548D7}"/>
          </ac:picMkLst>
        </pc:picChg>
        <pc:picChg chg="mod">
          <ac:chgData name="virginie Hugues" userId="f5ff6c274e13bc49" providerId="LiveId" clId="{C41E9F36-EADC-408F-B1FF-91D18D597ECE}" dt="2023-01-02T13:52:50.318" v="3761"/>
          <ac:picMkLst>
            <pc:docMk/>
            <pc:sldMk cId="0" sldId="419"/>
            <ac:picMk id="13" creationId="{20D053B5-1E2B-E9AE-800F-2A91FF5FD2AA}"/>
          </ac:picMkLst>
        </pc:picChg>
        <pc:picChg chg="add mod ord">
          <ac:chgData name="virginie Hugues" userId="f5ff6c274e13bc49" providerId="LiveId" clId="{C41E9F36-EADC-408F-B1FF-91D18D597ECE}" dt="2023-01-02T14:07:10.671" v="3942"/>
          <ac:picMkLst>
            <pc:docMk/>
            <pc:sldMk cId="0" sldId="419"/>
            <ac:picMk id="23" creationId="{3E451C48-D34F-3D47-75EE-7134B90C3D25}"/>
          </ac:picMkLst>
        </pc:picChg>
        <pc:picChg chg="del">
          <ac:chgData name="virginie Hugues" userId="f5ff6c274e13bc49" providerId="LiveId" clId="{C41E9F36-EADC-408F-B1FF-91D18D597ECE}" dt="2023-01-02T13:52:21.688" v="3756" actId="478"/>
          <ac:picMkLst>
            <pc:docMk/>
            <pc:sldMk cId="0" sldId="419"/>
            <ac:picMk id="85072" creationId="{BE996E47-F6E4-4870-832A-A9F018A4E960}"/>
          </ac:picMkLst>
        </pc:picChg>
        <pc:picChg chg="mod">
          <ac:chgData name="virginie Hugues" userId="f5ff6c274e13bc49" providerId="LiveId" clId="{C41E9F36-EADC-408F-B1FF-91D18D597ECE}" dt="2023-01-02T14:05:04.718" v="3840" actId="962"/>
          <ac:picMkLst>
            <pc:docMk/>
            <pc:sldMk cId="0" sldId="419"/>
            <ac:picMk id="85077" creationId="{D894B09D-3171-4912-95A1-BFD50B7B5304}"/>
          </ac:picMkLst>
        </pc:picChg>
        <pc:picChg chg="mod topLvl">
          <ac:chgData name="virginie Hugues" userId="f5ff6c274e13bc49" providerId="LiveId" clId="{C41E9F36-EADC-408F-B1FF-91D18D597ECE}" dt="2023-01-02T14:06:01.691" v="3846" actId="164"/>
          <ac:picMkLst>
            <pc:docMk/>
            <pc:sldMk cId="0" sldId="419"/>
            <ac:picMk id="85086" creationId="{788B6FC8-1AD7-4E46-A4CC-22B52E3FE52E}"/>
          </ac:picMkLst>
        </pc:picChg>
        <pc:cxnChg chg="mod">
          <ac:chgData name="virginie Hugues" userId="f5ff6c274e13bc49" providerId="LiveId" clId="{C41E9F36-EADC-408F-B1FF-91D18D597ECE}" dt="2023-01-02T13:52:31.111" v="3758"/>
          <ac:cxnSpMkLst>
            <pc:docMk/>
            <pc:sldMk cId="0" sldId="419"/>
            <ac:cxnSpMk id="8" creationId="{FD02D833-85B1-1D1F-E168-751AD44B921F}"/>
          </ac:cxnSpMkLst>
        </pc:cxnChg>
        <pc:cxnChg chg="mod">
          <ac:chgData name="virginie Hugues" userId="f5ff6c274e13bc49" providerId="LiveId" clId="{C41E9F36-EADC-408F-B1FF-91D18D597ECE}" dt="2023-01-02T13:52:50.318" v="3761"/>
          <ac:cxnSpMkLst>
            <pc:docMk/>
            <pc:sldMk cId="0" sldId="419"/>
            <ac:cxnSpMk id="15" creationId="{02A91B1E-CC54-A9A1-07BA-F65C8F99E701}"/>
          </ac:cxnSpMkLst>
        </pc:cxnChg>
      </pc:sldChg>
      <pc:sldChg chg="addSp delSp modSp mod">
        <pc:chgData name="virginie Hugues" userId="f5ff6c274e13bc49" providerId="LiveId" clId="{C41E9F36-EADC-408F-B1FF-91D18D597ECE}" dt="2023-01-02T15:48:25.550" v="4103" actId="962"/>
        <pc:sldMkLst>
          <pc:docMk/>
          <pc:sldMk cId="0" sldId="421"/>
        </pc:sldMkLst>
        <pc:spChg chg="mod">
          <ac:chgData name="virginie Hugues" userId="f5ff6c274e13bc49" providerId="LiveId" clId="{C41E9F36-EADC-408F-B1FF-91D18D597ECE}" dt="2023-01-02T15:48:11.482" v="4093"/>
          <ac:spMkLst>
            <pc:docMk/>
            <pc:sldMk cId="0" sldId="421"/>
            <ac:spMk id="2" creationId="{C5831653-857E-4638-AADF-218BC8D1E238}"/>
          </ac:spMkLst>
        </pc:spChg>
        <pc:spChg chg="mod">
          <ac:chgData name="virginie Hugues" userId="f5ff6c274e13bc49" providerId="LiveId" clId="{C41E9F36-EADC-408F-B1FF-91D18D597ECE}" dt="2023-01-02T15:46:09.782" v="4077"/>
          <ac:spMkLst>
            <pc:docMk/>
            <pc:sldMk cId="0" sldId="421"/>
            <ac:spMk id="6" creationId="{262E046C-1B2D-A3B2-B95E-A06CA5866E49}"/>
          </ac:spMkLst>
        </pc:spChg>
        <pc:spChg chg="mod">
          <ac:chgData name="virginie Hugues" userId="f5ff6c274e13bc49" providerId="LiveId" clId="{C41E9F36-EADC-408F-B1FF-91D18D597ECE}" dt="2023-01-02T15:46:09.782" v="4077"/>
          <ac:spMkLst>
            <pc:docMk/>
            <pc:sldMk cId="0" sldId="421"/>
            <ac:spMk id="8" creationId="{546911D3-4982-B6DC-5442-6091E078619F}"/>
          </ac:spMkLst>
        </pc:spChg>
        <pc:spChg chg="add mod ord">
          <ac:chgData name="virginie Hugues" userId="f5ff6c274e13bc49" providerId="LiveId" clId="{C41E9F36-EADC-408F-B1FF-91D18D597ECE}" dt="2023-01-02T15:48:16.831" v="4099"/>
          <ac:spMkLst>
            <pc:docMk/>
            <pc:sldMk cId="0" sldId="421"/>
            <ac:spMk id="9" creationId="{B2AD7956-E220-C3DF-6615-8DBE7A54D17E}"/>
          </ac:spMkLst>
        </pc:spChg>
        <pc:spChg chg="del">
          <ac:chgData name="virginie Hugues" userId="f5ff6c274e13bc49" providerId="LiveId" clId="{C41E9F36-EADC-408F-B1FF-91D18D597ECE}" dt="2023-01-02T15:46:01.400" v="4076" actId="478"/>
          <ac:spMkLst>
            <pc:docMk/>
            <pc:sldMk cId="0" sldId="421"/>
            <ac:spMk id="17" creationId="{73055081-EA76-4816-9701-624DB4675309}"/>
          </ac:spMkLst>
        </pc:spChg>
        <pc:spChg chg="del">
          <ac:chgData name="virginie Hugues" userId="f5ff6c274e13bc49" providerId="LiveId" clId="{C41E9F36-EADC-408F-B1FF-91D18D597ECE}" dt="2023-01-02T15:46:01.400" v="4076" actId="478"/>
          <ac:spMkLst>
            <pc:docMk/>
            <pc:sldMk cId="0" sldId="421"/>
            <ac:spMk id="19" creationId="{A0431529-727D-4398-B3B3-8AFB31F96974}"/>
          </ac:spMkLst>
        </pc:spChg>
        <pc:spChg chg="mod topLvl">
          <ac:chgData name="virginie Hugues" userId="f5ff6c274e13bc49" providerId="LiveId" clId="{C41E9F36-EADC-408F-B1FF-91D18D597ECE}" dt="2023-01-02T15:48:03.385" v="4082" actId="164"/>
          <ac:spMkLst>
            <pc:docMk/>
            <pc:sldMk cId="0" sldId="421"/>
            <ac:spMk id="22" creationId="{26D51969-A3A4-42CD-ADAE-998C692A5683}"/>
          </ac:spMkLst>
        </pc:spChg>
        <pc:spChg chg="mod ord topLvl">
          <ac:chgData name="virginie Hugues" userId="f5ff6c274e13bc49" providerId="LiveId" clId="{C41E9F36-EADC-408F-B1FF-91D18D597ECE}" dt="2023-01-02T15:48:08.961" v="4090"/>
          <ac:spMkLst>
            <pc:docMk/>
            <pc:sldMk cId="0" sldId="421"/>
            <ac:spMk id="23" creationId="{BF9FB785-D5A0-4C71-AFDA-2F5A3142A5FB}"/>
          </ac:spMkLst>
        </pc:spChg>
        <pc:spChg chg="mod">
          <ac:chgData name="virginie Hugues" userId="f5ff6c274e13bc49" providerId="LiveId" clId="{C41E9F36-EADC-408F-B1FF-91D18D597ECE}" dt="2023-01-02T15:48:23.599" v="4102"/>
          <ac:spMkLst>
            <pc:docMk/>
            <pc:sldMk cId="0" sldId="421"/>
            <ac:spMk id="87042" creationId="{D7F789C5-3224-4D25-B8F7-FC56A83A6CC0}"/>
          </ac:spMkLst>
        </pc:spChg>
        <pc:spChg chg="mod">
          <ac:chgData name="virginie Hugues" userId="f5ff6c274e13bc49" providerId="LiveId" clId="{C41E9F36-EADC-408F-B1FF-91D18D597ECE}" dt="2023-01-02T15:48:03.385" v="4082" actId="164"/>
          <ac:spMkLst>
            <pc:docMk/>
            <pc:sldMk cId="0" sldId="421"/>
            <ac:spMk id="87046" creationId="{96E737CE-5DE8-4757-91A2-CC70F1E8D838}"/>
          </ac:spMkLst>
        </pc:spChg>
        <pc:spChg chg="del mod topLvl">
          <ac:chgData name="virginie Hugues" userId="f5ff6c274e13bc49" providerId="LiveId" clId="{C41E9F36-EADC-408F-B1FF-91D18D597ECE}" dt="2023-01-02T15:48:05.208" v="4083" actId="478"/>
          <ac:spMkLst>
            <pc:docMk/>
            <pc:sldMk cId="0" sldId="421"/>
            <ac:spMk id="87049" creationId="{8D314B35-E290-4C10-A945-7B4C109F9213}"/>
          </ac:spMkLst>
        </pc:spChg>
        <pc:spChg chg="del mod topLvl">
          <ac:chgData name="virginie Hugues" userId="f5ff6c274e13bc49" providerId="LiveId" clId="{C41E9F36-EADC-408F-B1FF-91D18D597ECE}" dt="2023-01-02T15:48:06.195" v="4084" actId="478"/>
          <ac:spMkLst>
            <pc:docMk/>
            <pc:sldMk cId="0" sldId="421"/>
            <ac:spMk id="87050" creationId="{B983C3AB-3332-40BA-B473-826729734532}"/>
          </ac:spMkLst>
        </pc:spChg>
        <pc:grpChg chg="add mod">
          <ac:chgData name="virginie Hugues" userId="f5ff6c274e13bc49" providerId="LiveId" clId="{C41E9F36-EADC-408F-B1FF-91D18D597ECE}" dt="2023-01-02T15:48:14.069" v="4096"/>
          <ac:grpSpMkLst>
            <pc:docMk/>
            <pc:sldMk cId="0" sldId="421"/>
            <ac:grpSpMk id="3" creationId="{96FBF9EE-7E4B-6511-2A91-97794FA85CE7}"/>
          </ac:grpSpMkLst>
        </pc:grpChg>
        <pc:grpChg chg="mod">
          <ac:chgData name="virginie Hugues" userId="f5ff6c274e13bc49" providerId="LiveId" clId="{C41E9F36-EADC-408F-B1FF-91D18D597ECE}" dt="2023-01-02T15:46:09.782" v="4077"/>
          <ac:grpSpMkLst>
            <pc:docMk/>
            <pc:sldMk cId="0" sldId="421"/>
            <ac:grpSpMk id="4" creationId="{34F65F0E-E165-BD10-0739-E355AEA7A339}"/>
          </ac:grpSpMkLst>
        </pc:grpChg>
        <pc:grpChg chg="add mod">
          <ac:chgData name="virginie Hugues" userId="f5ff6c274e13bc49" providerId="LiveId" clId="{C41E9F36-EADC-408F-B1FF-91D18D597ECE}" dt="2023-01-02T15:48:25.550" v="4103" actId="962"/>
          <ac:grpSpMkLst>
            <pc:docMk/>
            <pc:sldMk cId="0" sldId="421"/>
            <ac:grpSpMk id="10" creationId="{7FD828F7-4B0D-15A4-9CCE-2C8605D943AE}"/>
          </ac:grpSpMkLst>
        </pc:grpChg>
        <pc:grpChg chg="del">
          <ac:chgData name="virginie Hugues" userId="f5ff6c274e13bc49" providerId="LiveId" clId="{C41E9F36-EADC-408F-B1FF-91D18D597ECE}" dt="2023-01-02T15:46:01.400" v="4076" actId="478"/>
          <ac:grpSpMkLst>
            <pc:docMk/>
            <pc:sldMk cId="0" sldId="421"/>
            <ac:grpSpMk id="87043" creationId="{F59E77A5-0C82-4FA4-9C23-5F7F67ABFF8E}"/>
          </ac:grpSpMkLst>
        </pc:grpChg>
        <pc:grpChg chg="del">
          <ac:chgData name="virginie Hugues" userId="f5ff6c274e13bc49" providerId="LiveId" clId="{C41E9F36-EADC-408F-B1FF-91D18D597ECE}" dt="2023-01-02T15:47:54.532" v="4081" actId="165"/>
          <ac:grpSpMkLst>
            <pc:docMk/>
            <pc:sldMk cId="0" sldId="421"/>
            <ac:grpSpMk id="87044" creationId="{65C2F485-B806-4135-95FD-C922CD7178D1}"/>
          </ac:grpSpMkLst>
        </pc:grpChg>
        <pc:picChg chg="mod">
          <ac:chgData name="virginie Hugues" userId="f5ff6c274e13bc49" providerId="LiveId" clId="{C41E9F36-EADC-408F-B1FF-91D18D597ECE}" dt="2023-01-02T15:46:09.782" v="4077"/>
          <ac:picMkLst>
            <pc:docMk/>
            <pc:sldMk cId="0" sldId="421"/>
            <ac:picMk id="5" creationId="{0449F60B-1639-AF52-7DC4-070F8B603C95}"/>
          </ac:picMkLst>
        </pc:picChg>
        <pc:picChg chg="del">
          <ac:chgData name="virginie Hugues" userId="f5ff6c274e13bc49" providerId="LiveId" clId="{C41E9F36-EADC-408F-B1FF-91D18D597ECE}" dt="2023-01-02T15:46:01.400" v="4076" actId="478"/>
          <ac:picMkLst>
            <pc:docMk/>
            <pc:sldMk cId="0" sldId="421"/>
            <ac:picMk id="87045" creationId="{F8A956F6-5284-4CD4-B8D4-E6A094873F71}"/>
          </ac:picMkLst>
        </pc:picChg>
        <pc:picChg chg="mod">
          <ac:chgData name="virginie Hugues" userId="f5ff6c274e13bc49" providerId="LiveId" clId="{C41E9F36-EADC-408F-B1FF-91D18D597ECE}" dt="2023-01-02T15:48:20.298" v="4101"/>
          <ac:picMkLst>
            <pc:docMk/>
            <pc:sldMk cId="0" sldId="421"/>
            <ac:picMk id="87047" creationId="{F7A02ABE-7C85-4E4A-A974-DC08AA460CCF}"/>
          </ac:picMkLst>
        </pc:picChg>
        <pc:picChg chg="mod topLvl">
          <ac:chgData name="virginie Hugues" userId="f5ff6c274e13bc49" providerId="LiveId" clId="{C41E9F36-EADC-408F-B1FF-91D18D597ECE}" dt="2023-01-02T15:48:03.385" v="4082" actId="164"/>
          <ac:picMkLst>
            <pc:docMk/>
            <pc:sldMk cId="0" sldId="421"/>
            <ac:picMk id="87053" creationId="{969FC055-136B-4DCE-8C07-79DBB5D2AE79}"/>
          </ac:picMkLst>
        </pc:picChg>
        <pc:cxnChg chg="mod">
          <ac:chgData name="virginie Hugues" userId="f5ff6c274e13bc49" providerId="LiveId" clId="{C41E9F36-EADC-408F-B1FF-91D18D597ECE}" dt="2023-01-02T15:46:09.782" v="4077"/>
          <ac:cxnSpMkLst>
            <pc:docMk/>
            <pc:sldMk cId="0" sldId="421"/>
            <ac:cxnSpMk id="7" creationId="{3ED7C75A-47D6-E5D8-1581-8971D55B9D3C}"/>
          </ac:cxnSpMkLst>
        </pc:cxnChg>
      </pc:sldChg>
      <pc:sldChg chg="addSp delSp modSp mod">
        <pc:chgData name="virginie Hugues" userId="f5ff6c274e13bc49" providerId="LiveId" clId="{C41E9F36-EADC-408F-B1FF-91D18D597ECE}" dt="2023-01-02T15:54:46.909" v="4122" actId="962"/>
        <pc:sldMkLst>
          <pc:docMk/>
          <pc:sldMk cId="0" sldId="422"/>
        </pc:sldMkLst>
        <pc:spChg chg="mod">
          <ac:chgData name="virginie Hugues" userId="f5ff6c274e13bc49" providerId="LiveId" clId="{C41E9F36-EADC-408F-B1FF-91D18D597ECE}" dt="2023-01-02T15:54:29.661" v="4116"/>
          <ac:spMkLst>
            <pc:docMk/>
            <pc:sldMk cId="0" sldId="422"/>
            <ac:spMk id="4" creationId="{45A03E21-8CBE-4E1E-A15C-F25A48B95AD1}"/>
          </ac:spMkLst>
        </pc:spChg>
        <pc:spChg chg="mod">
          <ac:chgData name="virginie Hugues" userId="f5ff6c274e13bc49" providerId="LiveId" clId="{C41E9F36-EADC-408F-B1FF-91D18D597ECE}" dt="2023-01-02T15:50:51.082" v="4106"/>
          <ac:spMkLst>
            <pc:docMk/>
            <pc:sldMk cId="0" sldId="422"/>
            <ac:spMk id="6" creationId="{8CAC255C-CCA7-D1C2-2967-76E814D7E8D5}"/>
          </ac:spMkLst>
        </pc:spChg>
        <pc:spChg chg="mod">
          <ac:chgData name="virginie Hugues" userId="f5ff6c274e13bc49" providerId="LiveId" clId="{C41E9F36-EADC-408F-B1FF-91D18D597ECE}" dt="2023-01-02T15:50:51.082" v="4106"/>
          <ac:spMkLst>
            <pc:docMk/>
            <pc:sldMk cId="0" sldId="422"/>
            <ac:spMk id="8" creationId="{EC14D1AF-9D91-5ACE-4DF8-037C8658E696}"/>
          </ac:spMkLst>
        </pc:spChg>
        <pc:spChg chg="add mod ord">
          <ac:chgData name="virginie Hugues" userId="f5ff6c274e13bc49" providerId="LiveId" clId="{C41E9F36-EADC-408F-B1FF-91D18D597ECE}" dt="2023-01-02T15:54:36.281" v="4120"/>
          <ac:spMkLst>
            <pc:docMk/>
            <pc:sldMk cId="0" sldId="422"/>
            <ac:spMk id="9" creationId="{48839AA1-5071-1007-BE58-BE7DCB9731D1}"/>
          </ac:spMkLst>
        </pc:spChg>
        <pc:spChg chg="mod">
          <ac:chgData name="virginie Hugues" userId="f5ff6c274e13bc49" providerId="LiveId" clId="{C41E9F36-EADC-408F-B1FF-91D18D597ECE}" dt="2023-01-02T15:50:56.833" v="4107"/>
          <ac:spMkLst>
            <pc:docMk/>
            <pc:sldMk cId="0" sldId="422"/>
            <ac:spMk id="11" creationId="{CE2C5A8E-F06E-AD9F-1269-90684F16C733}"/>
          </ac:spMkLst>
        </pc:spChg>
        <pc:spChg chg="mod">
          <ac:chgData name="virginie Hugues" userId="f5ff6c274e13bc49" providerId="LiveId" clId="{C41E9F36-EADC-408F-B1FF-91D18D597ECE}" dt="2023-01-02T15:50:56.833" v="4107"/>
          <ac:spMkLst>
            <pc:docMk/>
            <pc:sldMk cId="0" sldId="422"/>
            <ac:spMk id="13" creationId="{8F394DF7-6DF6-F128-3220-CF433E4E41B6}"/>
          </ac:spMkLst>
        </pc:spChg>
        <pc:spChg chg="add mod">
          <ac:chgData name="virginie Hugues" userId="f5ff6c274e13bc49" providerId="LiveId" clId="{C41E9F36-EADC-408F-B1FF-91D18D597ECE}" dt="2023-01-02T15:50:56.833" v="4107"/>
          <ac:spMkLst>
            <pc:docMk/>
            <pc:sldMk cId="0" sldId="422"/>
            <ac:spMk id="14" creationId="{2E0A5C13-1577-C0BF-4F77-AEC0D50AFF63}"/>
          </ac:spMkLst>
        </pc:spChg>
        <pc:spChg chg="del">
          <ac:chgData name="virginie Hugues" userId="f5ff6c274e13bc49" providerId="LiveId" clId="{C41E9F36-EADC-408F-B1FF-91D18D597ECE}" dt="2023-01-02T15:48:33.922" v="4104" actId="478"/>
          <ac:spMkLst>
            <pc:docMk/>
            <pc:sldMk cId="0" sldId="422"/>
            <ac:spMk id="18" creationId="{7A0E1652-3D89-4EDC-9815-40A346B9F288}"/>
          </ac:spMkLst>
        </pc:spChg>
        <pc:spChg chg="del">
          <ac:chgData name="virginie Hugues" userId="f5ff6c274e13bc49" providerId="LiveId" clId="{C41E9F36-EADC-408F-B1FF-91D18D597ECE}" dt="2023-01-02T15:48:33.922" v="4104" actId="478"/>
          <ac:spMkLst>
            <pc:docMk/>
            <pc:sldMk cId="0" sldId="422"/>
            <ac:spMk id="21" creationId="{1CDEE4B5-3147-462A-B231-6AEFAB826003}"/>
          </ac:spMkLst>
        </pc:spChg>
        <pc:spChg chg="mod ord">
          <ac:chgData name="virginie Hugues" userId="f5ff6c274e13bc49" providerId="LiveId" clId="{C41E9F36-EADC-408F-B1FF-91D18D597ECE}" dt="2023-01-02T15:54:43.044" v="4121"/>
          <ac:spMkLst>
            <pc:docMk/>
            <pc:sldMk cId="0" sldId="422"/>
            <ac:spMk id="19459" creationId="{3EE13D8D-ED49-4D74-92D7-79E07CD866B4}"/>
          </ac:spMkLst>
        </pc:spChg>
        <pc:spChg chg="del">
          <ac:chgData name="virginie Hugues" userId="f5ff6c274e13bc49" providerId="LiveId" clId="{C41E9F36-EADC-408F-B1FF-91D18D597ECE}" dt="2023-01-02T15:48:38.119" v="4105" actId="478"/>
          <ac:spMkLst>
            <pc:docMk/>
            <pc:sldMk cId="0" sldId="422"/>
            <ac:spMk id="88072" creationId="{9C9FBD8E-2217-4BDC-BB81-E8FC56423307}"/>
          </ac:spMkLst>
        </pc:spChg>
        <pc:grpChg chg="add mod">
          <ac:chgData name="virginie Hugues" userId="f5ff6c274e13bc49" providerId="LiveId" clId="{C41E9F36-EADC-408F-B1FF-91D18D597ECE}" dt="2023-01-02T15:54:34.171" v="4118"/>
          <ac:grpSpMkLst>
            <pc:docMk/>
            <pc:sldMk cId="0" sldId="422"/>
            <ac:grpSpMk id="2" creationId="{7B6C4471-2E0F-22DD-E988-60D000250A68}"/>
          </ac:grpSpMkLst>
        </pc:grpChg>
        <pc:grpChg chg="mod">
          <ac:chgData name="virginie Hugues" userId="f5ff6c274e13bc49" providerId="LiveId" clId="{C41E9F36-EADC-408F-B1FF-91D18D597ECE}" dt="2023-01-02T15:50:51.082" v="4106"/>
          <ac:grpSpMkLst>
            <pc:docMk/>
            <pc:sldMk cId="0" sldId="422"/>
            <ac:grpSpMk id="3" creationId="{A32536D7-ECF7-2372-4700-DDA0DECB5833}"/>
          </ac:grpSpMkLst>
        </pc:grpChg>
        <pc:grpChg chg="add mod">
          <ac:chgData name="virginie Hugues" userId="f5ff6c274e13bc49" providerId="LiveId" clId="{C41E9F36-EADC-408F-B1FF-91D18D597ECE}" dt="2023-01-02T15:50:56.833" v="4107"/>
          <ac:grpSpMkLst>
            <pc:docMk/>
            <pc:sldMk cId="0" sldId="422"/>
            <ac:grpSpMk id="10" creationId="{3493E340-759F-6661-C53C-5561FCF4868D}"/>
          </ac:grpSpMkLst>
        </pc:grpChg>
        <pc:grpChg chg="del">
          <ac:chgData name="virginie Hugues" userId="f5ff6c274e13bc49" providerId="LiveId" clId="{C41E9F36-EADC-408F-B1FF-91D18D597ECE}" dt="2023-01-02T15:48:33.922" v="4104" actId="478"/>
          <ac:grpSpMkLst>
            <pc:docMk/>
            <pc:sldMk cId="0" sldId="422"/>
            <ac:grpSpMk id="88068" creationId="{A71B690D-EFE6-40CC-B251-314B0A5FC570}"/>
          </ac:grpSpMkLst>
        </pc:grpChg>
        <pc:grpChg chg="del">
          <ac:chgData name="virginie Hugues" userId="f5ff6c274e13bc49" providerId="LiveId" clId="{C41E9F36-EADC-408F-B1FF-91D18D597ECE}" dt="2023-01-02T15:48:38.119" v="4105" actId="478"/>
          <ac:grpSpMkLst>
            <pc:docMk/>
            <pc:sldMk cId="0" sldId="422"/>
            <ac:grpSpMk id="88069" creationId="{4410D0A0-5D70-4D06-9BC6-C389A5D2B316}"/>
          </ac:grpSpMkLst>
        </pc:grpChg>
        <pc:picChg chg="mod">
          <ac:chgData name="virginie Hugues" userId="f5ff6c274e13bc49" providerId="LiveId" clId="{C41E9F36-EADC-408F-B1FF-91D18D597ECE}" dt="2023-01-02T15:50:51.082" v="4106"/>
          <ac:picMkLst>
            <pc:docMk/>
            <pc:sldMk cId="0" sldId="422"/>
            <ac:picMk id="5" creationId="{049ECB2F-4AFC-B7D0-A784-F05B3405E5DF}"/>
          </ac:picMkLst>
        </pc:picChg>
        <pc:picChg chg="mod">
          <ac:chgData name="virginie Hugues" userId="f5ff6c274e13bc49" providerId="LiveId" clId="{C41E9F36-EADC-408F-B1FF-91D18D597ECE}" dt="2023-01-02T15:50:56.833" v="4107"/>
          <ac:picMkLst>
            <pc:docMk/>
            <pc:sldMk cId="0" sldId="422"/>
            <ac:picMk id="12" creationId="{E7BB3E8D-C668-43E0-3C14-AE72E2FB73BD}"/>
          </ac:picMkLst>
        </pc:picChg>
        <pc:picChg chg="mod">
          <ac:chgData name="virginie Hugues" userId="f5ff6c274e13bc49" providerId="LiveId" clId="{C41E9F36-EADC-408F-B1FF-91D18D597ECE}" dt="2023-01-02T15:54:46.909" v="4122" actId="962"/>
          <ac:picMkLst>
            <pc:docMk/>
            <pc:sldMk cId="0" sldId="422"/>
            <ac:picMk id="88070" creationId="{44E37AFB-6B36-4650-8601-A2E4B99F5E3E}"/>
          </ac:picMkLst>
        </pc:picChg>
        <pc:picChg chg="del">
          <ac:chgData name="virginie Hugues" userId="f5ff6c274e13bc49" providerId="LiveId" clId="{C41E9F36-EADC-408F-B1FF-91D18D597ECE}" dt="2023-01-02T15:48:33.922" v="4104" actId="478"/>
          <ac:picMkLst>
            <pc:docMk/>
            <pc:sldMk cId="0" sldId="422"/>
            <ac:picMk id="88071" creationId="{E6045A98-36B8-4422-B61C-18A1AC5EC23F}"/>
          </ac:picMkLst>
        </pc:picChg>
        <pc:cxnChg chg="mod">
          <ac:chgData name="virginie Hugues" userId="f5ff6c274e13bc49" providerId="LiveId" clId="{C41E9F36-EADC-408F-B1FF-91D18D597ECE}" dt="2023-01-02T15:50:51.082" v="4106"/>
          <ac:cxnSpMkLst>
            <pc:docMk/>
            <pc:sldMk cId="0" sldId="422"/>
            <ac:cxnSpMk id="7" creationId="{BB108933-DCCD-6CBF-A3B2-B349705964FF}"/>
          </ac:cxnSpMkLst>
        </pc:cxnChg>
      </pc:sldChg>
      <pc:sldChg chg="addSp delSp modSp mod">
        <pc:chgData name="virginie Hugues" userId="f5ff6c274e13bc49" providerId="LiveId" clId="{C41E9F36-EADC-408F-B1FF-91D18D597ECE}" dt="2023-01-02T15:56:30.175" v="4144" actId="962"/>
        <pc:sldMkLst>
          <pc:docMk/>
          <pc:sldMk cId="0" sldId="423"/>
        </pc:sldMkLst>
        <pc:spChg chg="mod">
          <ac:chgData name="virginie Hugues" userId="f5ff6c274e13bc49" providerId="LiveId" clId="{C41E9F36-EADC-408F-B1FF-91D18D597ECE}" dt="2023-01-02T15:55:17.711" v="4125"/>
          <ac:spMkLst>
            <pc:docMk/>
            <pc:sldMk cId="0" sldId="423"/>
            <ac:spMk id="5" creationId="{ED979DE2-493B-89E0-AB83-8A56A9C1AB26}"/>
          </ac:spMkLst>
        </pc:spChg>
        <pc:spChg chg="mod">
          <ac:chgData name="virginie Hugues" userId="f5ff6c274e13bc49" providerId="LiveId" clId="{C41E9F36-EADC-408F-B1FF-91D18D597ECE}" dt="2023-01-02T15:55:17.711" v="4125"/>
          <ac:spMkLst>
            <pc:docMk/>
            <pc:sldMk cId="0" sldId="423"/>
            <ac:spMk id="7" creationId="{7AAB7AD8-C092-6D66-E6B9-4EC558865B94}"/>
          </ac:spMkLst>
        </pc:spChg>
        <pc:spChg chg="add mod ord">
          <ac:chgData name="virginie Hugues" userId="f5ff6c274e13bc49" providerId="LiveId" clId="{C41E9F36-EADC-408F-B1FF-91D18D597ECE}" dt="2023-01-02T15:56:23.594" v="4142"/>
          <ac:spMkLst>
            <pc:docMk/>
            <pc:sldMk cId="0" sldId="423"/>
            <ac:spMk id="8" creationId="{FC2F2FAF-B519-C648-BD56-7AF4B1843C24}"/>
          </ac:spMkLst>
        </pc:spChg>
        <pc:spChg chg="mod">
          <ac:chgData name="virginie Hugues" userId="f5ff6c274e13bc49" providerId="LiveId" clId="{C41E9F36-EADC-408F-B1FF-91D18D597ECE}" dt="2023-01-02T15:55:25.508" v="4126"/>
          <ac:spMkLst>
            <pc:docMk/>
            <pc:sldMk cId="0" sldId="423"/>
            <ac:spMk id="10" creationId="{DFA94587-02B3-6DF4-2A3B-5090B259CDE7}"/>
          </ac:spMkLst>
        </pc:spChg>
        <pc:spChg chg="mod">
          <ac:chgData name="virginie Hugues" userId="f5ff6c274e13bc49" providerId="LiveId" clId="{C41E9F36-EADC-408F-B1FF-91D18D597ECE}" dt="2023-01-02T15:55:25.508" v="4126"/>
          <ac:spMkLst>
            <pc:docMk/>
            <pc:sldMk cId="0" sldId="423"/>
            <ac:spMk id="12" creationId="{384FE9B2-FC8A-F462-6FF3-1E1F86BBF198}"/>
          </ac:spMkLst>
        </pc:spChg>
        <pc:spChg chg="add mod">
          <ac:chgData name="virginie Hugues" userId="f5ff6c274e13bc49" providerId="LiveId" clId="{C41E9F36-EADC-408F-B1FF-91D18D597ECE}" dt="2023-01-02T15:55:25.508" v="4126"/>
          <ac:spMkLst>
            <pc:docMk/>
            <pc:sldMk cId="0" sldId="423"/>
            <ac:spMk id="13" creationId="{A96EB344-22F7-C4FF-7EFD-5FE48EE7B4B1}"/>
          </ac:spMkLst>
        </pc:spChg>
        <pc:spChg chg="del">
          <ac:chgData name="virginie Hugues" userId="f5ff6c274e13bc49" providerId="LiveId" clId="{C41E9F36-EADC-408F-B1FF-91D18D597ECE}" dt="2023-01-02T15:55:01.001" v="4124" actId="478"/>
          <ac:spMkLst>
            <pc:docMk/>
            <pc:sldMk cId="0" sldId="423"/>
            <ac:spMk id="20" creationId="{003AD794-540E-490D-B255-B987D0C26E48}"/>
          </ac:spMkLst>
        </pc:spChg>
        <pc:spChg chg="del">
          <ac:chgData name="virginie Hugues" userId="f5ff6c274e13bc49" providerId="LiveId" clId="{C41E9F36-EADC-408F-B1FF-91D18D597ECE}" dt="2023-01-02T15:54:58.602" v="4123" actId="478"/>
          <ac:spMkLst>
            <pc:docMk/>
            <pc:sldMk cId="0" sldId="423"/>
            <ac:spMk id="21" creationId="{6EBE58FB-01F0-4E98-9232-AC875F8B0D2F}"/>
          </ac:spMkLst>
        </pc:spChg>
        <pc:spChg chg="del">
          <ac:chgData name="virginie Hugues" userId="f5ff6c274e13bc49" providerId="LiveId" clId="{C41E9F36-EADC-408F-B1FF-91D18D597ECE}" dt="2023-01-02T15:54:58.602" v="4123" actId="478"/>
          <ac:spMkLst>
            <pc:docMk/>
            <pc:sldMk cId="0" sldId="423"/>
            <ac:spMk id="22" creationId="{F759A2FF-08CF-43C8-9470-111C7A77ED77}"/>
          </ac:spMkLst>
        </pc:spChg>
        <pc:spChg chg="mod">
          <ac:chgData name="virginie Hugues" userId="f5ff6c274e13bc49" providerId="LiveId" clId="{C41E9F36-EADC-408F-B1FF-91D18D597ECE}" dt="2023-01-02T15:56:18.148" v="4136"/>
          <ac:spMkLst>
            <pc:docMk/>
            <pc:sldMk cId="0" sldId="423"/>
            <ac:spMk id="89090" creationId="{258D9C3F-F81B-48A0-A716-42875DA1F787}"/>
          </ac:spMkLst>
        </pc:spChg>
        <pc:spChg chg="del">
          <ac:chgData name="virginie Hugues" userId="f5ff6c274e13bc49" providerId="LiveId" clId="{C41E9F36-EADC-408F-B1FF-91D18D597ECE}" dt="2023-01-02T15:55:01.001" v="4124" actId="478"/>
          <ac:spMkLst>
            <pc:docMk/>
            <pc:sldMk cId="0" sldId="423"/>
            <ac:spMk id="89097" creationId="{8715F4E4-EA3E-4B76-86A3-C3F8B744EC98}"/>
          </ac:spMkLst>
        </pc:spChg>
        <pc:spChg chg="mod">
          <ac:chgData name="virginie Hugues" userId="f5ff6c274e13bc49" providerId="LiveId" clId="{C41E9F36-EADC-408F-B1FF-91D18D597ECE}" dt="2023-01-02T15:56:11.719" v="4133" actId="207"/>
          <ac:spMkLst>
            <pc:docMk/>
            <pc:sldMk cId="0" sldId="423"/>
            <ac:spMk id="101379" creationId="{CADA260F-14F6-41A1-AFFC-49F6440951BA}"/>
          </ac:spMkLst>
        </pc:spChg>
        <pc:grpChg chg="add mod">
          <ac:chgData name="virginie Hugues" userId="f5ff6c274e13bc49" providerId="LiveId" clId="{C41E9F36-EADC-408F-B1FF-91D18D597ECE}" dt="2023-01-02T15:56:21.715" v="4139"/>
          <ac:grpSpMkLst>
            <pc:docMk/>
            <pc:sldMk cId="0" sldId="423"/>
            <ac:grpSpMk id="2" creationId="{9D6E5C1D-AA6A-AFED-FCDB-8981A41E5854}"/>
          </ac:grpSpMkLst>
        </pc:grpChg>
        <pc:grpChg chg="mod">
          <ac:chgData name="virginie Hugues" userId="f5ff6c274e13bc49" providerId="LiveId" clId="{C41E9F36-EADC-408F-B1FF-91D18D597ECE}" dt="2023-01-02T15:55:17.711" v="4125"/>
          <ac:grpSpMkLst>
            <pc:docMk/>
            <pc:sldMk cId="0" sldId="423"/>
            <ac:grpSpMk id="3" creationId="{61918A2A-D8C7-517C-4CAE-1A6908E803C9}"/>
          </ac:grpSpMkLst>
        </pc:grpChg>
        <pc:grpChg chg="add mod">
          <ac:chgData name="virginie Hugues" userId="f5ff6c274e13bc49" providerId="LiveId" clId="{C41E9F36-EADC-408F-B1FF-91D18D597ECE}" dt="2023-01-02T15:55:25.508" v="4126"/>
          <ac:grpSpMkLst>
            <pc:docMk/>
            <pc:sldMk cId="0" sldId="423"/>
            <ac:grpSpMk id="9" creationId="{1ACFA4C2-8FF3-A017-D48C-87390820A299}"/>
          </ac:grpSpMkLst>
        </pc:grpChg>
        <pc:grpChg chg="del">
          <ac:chgData name="virginie Hugues" userId="f5ff6c274e13bc49" providerId="LiveId" clId="{C41E9F36-EADC-408F-B1FF-91D18D597ECE}" dt="2023-01-02T15:54:58.602" v="4123" actId="478"/>
          <ac:grpSpMkLst>
            <pc:docMk/>
            <pc:sldMk cId="0" sldId="423"/>
            <ac:grpSpMk id="89092" creationId="{3FCF5CD3-4F73-4B13-9D0A-34414ACD347C}"/>
          </ac:grpSpMkLst>
        </pc:grpChg>
        <pc:grpChg chg="del">
          <ac:chgData name="virginie Hugues" userId="f5ff6c274e13bc49" providerId="LiveId" clId="{C41E9F36-EADC-408F-B1FF-91D18D597ECE}" dt="2023-01-02T15:55:01.001" v="4124" actId="478"/>
          <ac:grpSpMkLst>
            <pc:docMk/>
            <pc:sldMk cId="0" sldId="423"/>
            <ac:grpSpMk id="89094" creationId="{C2C85434-4A50-43C4-A204-C5F9D46E7744}"/>
          </ac:grpSpMkLst>
        </pc:grpChg>
        <pc:picChg chg="mod">
          <ac:chgData name="virginie Hugues" userId="f5ff6c274e13bc49" providerId="LiveId" clId="{C41E9F36-EADC-408F-B1FF-91D18D597ECE}" dt="2023-01-02T15:55:17.711" v="4125"/>
          <ac:picMkLst>
            <pc:docMk/>
            <pc:sldMk cId="0" sldId="423"/>
            <ac:picMk id="4" creationId="{89FE1232-335E-07D8-692A-1AFD18EEDB12}"/>
          </ac:picMkLst>
        </pc:picChg>
        <pc:picChg chg="mod">
          <ac:chgData name="virginie Hugues" userId="f5ff6c274e13bc49" providerId="LiveId" clId="{C41E9F36-EADC-408F-B1FF-91D18D597ECE}" dt="2023-01-02T15:55:25.508" v="4126"/>
          <ac:picMkLst>
            <pc:docMk/>
            <pc:sldMk cId="0" sldId="423"/>
            <ac:picMk id="11" creationId="{8B9F5530-AD18-E025-09AA-EB8330486A07}"/>
          </ac:picMkLst>
        </pc:picChg>
        <pc:picChg chg="mod">
          <ac:chgData name="virginie Hugues" userId="f5ff6c274e13bc49" providerId="LiveId" clId="{C41E9F36-EADC-408F-B1FF-91D18D597ECE}" dt="2023-01-02T15:56:28.517" v="4143" actId="962"/>
          <ac:picMkLst>
            <pc:docMk/>
            <pc:sldMk cId="0" sldId="423"/>
            <ac:picMk id="89095" creationId="{37EAAC7E-9278-464D-B872-91B18435A6E6}"/>
          </ac:picMkLst>
        </pc:picChg>
        <pc:picChg chg="del">
          <ac:chgData name="virginie Hugues" userId="f5ff6c274e13bc49" providerId="LiveId" clId="{C41E9F36-EADC-408F-B1FF-91D18D597ECE}" dt="2023-01-02T15:54:58.602" v="4123" actId="478"/>
          <ac:picMkLst>
            <pc:docMk/>
            <pc:sldMk cId="0" sldId="423"/>
            <ac:picMk id="89096" creationId="{B79FB190-6162-406C-AB11-B167A1F53339}"/>
          </ac:picMkLst>
        </pc:picChg>
        <pc:picChg chg="mod">
          <ac:chgData name="virginie Hugues" userId="f5ff6c274e13bc49" providerId="LiveId" clId="{C41E9F36-EADC-408F-B1FF-91D18D597ECE}" dt="2023-01-02T15:56:30.175" v="4144" actId="962"/>
          <ac:picMkLst>
            <pc:docMk/>
            <pc:sldMk cId="0" sldId="423"/>
            <ac:picMk id="89099" creationId="{30A8673D-B1EB-41A3-ACE9-DC604BE693A9}"/>
          </ac:picMkLst>
        </pc:picChg>
        <pc:cxnChg chg="mod">
          <ac:chgData name="virginie Hugues" userId="f5ff6c274e13bc49" providerId="LiveId" clId="{C41E9F36-EADC-408F-B1FF-91D18D597ECE}" dt="2023-01-02T15:55:17.711" v="4125"/>
          <ac:cxnSpMkLst>
            <pc:docMk/>
            <pc:sldMk cId="0" sldId="423"/>
            <ac:cxnSpMk id="6" creationId="{73E45132-2674-B20E-D24D-1FDE2AC605C5}"/>
          </ac:cxnSpMkLst>
        </pc:cxnChg>
      </pc:sldChg>
      <pc:sldChg chg="addSp delSp modSp mod">
        <pc:chgData name="virginie Hugues" userId="f5ff6c274e13bc49" providerId="LiveId" clId="{C41E9F36-EADC-408F-B1FF-91D18D597ECE}" dt="2023-01-02T15:57:46.366" v="4156"/>
        <pc:sldMkLst>
          <pc:docMk/>
          <pc:sldMk cId="0" sldId="424"/>
        </pc:sldMkLst>
        <pc:spChg chg="mod">
          <ac:chgData name="virginie Hugues" userId="f5ff6c274e13bc49" providerId="LiveId" clId="{C41E9F36-EADC-408F-B1FF-91D18D597ECE}" dt="2023-01-02T15:57:43.132" v="4154"/>
          <ac:spMkLst>
            <pc:docMk/>
            <pc:sldMk cId="0" sldId="424"/>
            <ac:spMk id="4" creationId="{97B04BE6-2745-4B65-B552-61DCACCCEB9C}"/>
          </ac:spMkLst>
        </pc:spChg>
        <pc:spChg chg="mod">
          <ac:chgData name="virginie Hugues" userId="f5ff6c274e13bc49" providerId="LiveId" clId="{C41E9F36-EADC-408F-B1FF-91D18D597ECE}" dt="2023-01-02T15:56:57.530" v="4147"/>
          <ac:spMkLst>
            <pc:docMk/>
            <pc:sldMk cId="0" sldId="424"/>
            <ac:spMk id="6" creationId="{E42185E3-4440-4CC6-1120-908660653A63}"/>
          </ac:spMkLst>
        </pc:spChg>
        <pc:spChg chg="mod">
          <ac:chgData name="virginie Hugues" userId="f5ff6c274e13bc49" providerId="LiveId" clId="{C41E9F36-EADC-408F-B1FF-91D18D597ECE}" dt="2023-01-02T15:56:57.530" v="4147"/>
          <ac:spMkLst>
            <pc:docMk/>
            <pc:sldMk cId="0" sldId="424"/>
            <ac:spMk id="8" creationId="{AB3B0E26-B097-7766-46AA-3633EE7C9D67}"/>
          </ac:spMkLst>
        </pc:spChg>
        <pc:spChg chg="add mod ord">
          <ac:chgData name="virginie Hugues" userId="f5ff6c274e13bc49" providerId="LiveId" clId="{C41E9F36-EADC-408F-B1FF-91D18D597ECE}" dt="2023-01-02T15:57:46.366" v="4156"/>
          <ac:spMkLst>
            <pc:docMk/>
            <pc:sldMk cId="0" sldId="424"/>
            <ac:spMk id="9" creationId="{1CA2984F-FF39-6423-E771-83FFDB3ED647}"/>
          </ac:spMkLst>
        </pc:spChg>
        <pc:spChg chg="mod">
          <ac:chgData name="virginie Hugues" userId="f5ff6c274e13bc49" providerId="LiveId" clId="{C41E9F36-EADC-408F-B1FF-91D18D597ECE}" dt="2023-01-02T15:57:04.442" v="4148"/>
          <ac:spMkLst>
            <pc:docMk/>
            <pc:sldMk cId="0" sldId="424"/>
            <ac:spMk id="11" creationId="{221BCA46-FD52-DB83-ECBB-FC48A1105918}"/>
          </ac:spMkLst>
        </pc:spChg>
        <pc:spChg chg="mod">
          <ac:chgData name="virginie Hugues" userId="f5ff6c274e13bc49" providerId="LiveId" clId="{C41E9F36-EADC-408F-B1FF-91D18D597ECE}" dt="2023-01-02T15:57:04.442" v="4148"/>
          <ac:spMkLst>
            <pc:docMk/>
            <pc:sldMk cId="0" sldId="424"/>
            <ac:spMk id="13" creationId="{D6331B83-562B-FBCC-C4FB-68ECC664CE76}"/>
          </ac:spMkLst>
        </pc:spChg>
        <pc:spChg chg="add mod">
          <ac:chgData name="virginie Hugues" userId="f5ff6c274e13bc49" providerId="LiveId" clId="{C41E9F36-EADC-408F-B1FF-91D18D597ECE}" dt="2023-01-02T15:57:04.442" v="4148"/>
          <ac:spMkLst>
            <pc:docMk/>
            <pc:sldMk cId="0" sldId="424"/>
            <ac:spMk id="14" creationId="{1246E9CD-EDCA-0692-7D6E-BB39D23209B4}"/>
          </ac:spMkLst>
        </pc:spChg>
        <pc:spChg chg="del">
          <ac:chgData name="virginie Hugues" userId="f5ff6c274e13bc49" providerId="LiveId" clId="{C41E9F36-EADC-408F-B1FF-91D18D597ECE}" dt="2023-01-02T15:56:44.742" v="4145" actId="478"/>
          <ac:spMkLst>
            <pc:docMk/>
            <pc:sldMk cId="0" sldId="424"/>
            <ac:spMk id="17" creationId="{08AD7387-5CAF-43B4-AD75-D624A7EFC93F}"/>
          </ac:spMkLst>
        </pc:spChg>
        <pc:spChg chg="del">
          <ac:chgData name="virginie Hugues" userId="f5ff6c274e13bc49" providerId="LiveId" clId="{C41E9F36-EADC-408F-B1FF-91D18D597ECE}" dt="2023-01-02T15:56:44.742" v="4145" actId="478"/>
          <ac:spMkLst>
            <pc:docMk/>
            <pc:sldMk cId="0" sldId="424"/>
            <ac:spMk id="18" creationId="{E8FF989F-B266-426D-9E8A-B19CA59E348B}"/>
          </ac:spMkLst>
        </pc:spChg>
        <pc:spChg chg="mod">
          <ac:chgData name="virginie Hugues" userId="f5ff6c274e13bc49" providerId="LiveId" clId="{C41E9F36-EADC-408F-B1FF-91D18D597ECE}" dt="2023-01-02T15:57:38.198" v="4153" actId="12"/>
          <ac:spMkLst>
            <pc:docMk/>
            <pc:sldMk cId="0" sldId="424"/>
            <ac:spMk id="90115" creationId="{50A2FBB5-D6D8-4906-9AD4-0B2573335EF7}"/>
          </ac:spMkLst>
        </pc:spChg>
        <pc:spChg chg="del">
          <ac:chgData name="virginie Hugues" userId="f5ff6c274e13bc49" providerId="LiveId" clId="{C41E9F36-EADC-408F-B1FF-91D18D597ECE}" dt="2023-01-02T15:56:48.111" v="4146" actId="478"/>
          <ac:spMkLst>
            <pc:docMk/>
            <pc:sldMk cId="0" sldId="424"/>
            <ac:spMk id="90119" creationId="{83A5D6F3-83AC-4D3E-9F6D-8DA103AF2BED}"/>
          </ac:spMkLst>
        </pc:spChg>
        <pc:grpChg chg="add mod">
          <ac:chgData name="virginie Hugues" userId="f5ff6c274e13bc49" providerId="LiveId" clId="{C41E9F36-EADC-408F-B1FF-91D18D597ECE}" dt="2023-01-02T15:57:44.981" v="4155"/>
          <ac:grpSpMkLst>
            <pc:docMk/>
            <pc:sldMk cId="0" sldId="424"/>
            <ac:grpSpMk id="2" creationId="{DB7AAF31-4B11-42B6-A15A-082CFECFD630}"/>
          </ac:grpSpMkLst>
        </pc:grpChg>
        <pc:grpChg chg="mod">
          <ac:chgData name="virginie Hugues" userId="f5ff6c274e13bc49" providerId="LiveId" clId="{C41E9F36-EADC-408F-B1FF-91D18D597ECE}" dt="2023-01-02T15:56:57.530" v="4147"/>
          <ac:grpSpMkLst>
            <pc:docMk/>
            <pc:sldMk cId="0" sldId="424"/>
            <ac:grpSpMk id="3" creationId="{BE7E17FE-B380-E70D-AA17-DE420EC93EEF}"/>
          </ac:grpSpMkLst>
        </pc:grpChg>
        <pc:grpChg chg="add mod">
          <ac:chgData name="virginie Hugues" userId="f5ff6c274e13bc49" providerId="LiveId" clId="{C41E9F36-EADC-408F-B1FF-91D18D597ECE}" dt="2023-01-02T15:57:04.442" v="4148"/>
          <ac:grpSpMkLst>
            <pc:docMk/>
            <pc:sldMk cId="0" sldId="424"/>
            <ac:grpSpMk id="10" creationId="{F756ECEF-D97E-97F0-C280-288A828CB28D}"/>
          </ac:grpSpMkLst>
        </pc:grpChg>
        <pc:grpChg chg="del">
          <ac:chgData name="virginie Hugues" userId="f5ff6c274e13bc49" providerId="LiveId" clId="{C41E9F36-EADC-408F-B1FF-91D18D597ECE}" dt="2023-01-02T15:56:48.111" v="4146" actId="478"/>
          <ac:grpSpMkLst>
            <pc:docMk/>
            <pc:sldMk cId="0" sldId="424"/>
            <ac:grpSpMk id="90116" creationId="{84C28B14-450A-4AF3-9C51-E35167864133}"/>
          </ac:grpSpMkLst>
        </pc:grpChg>
        <pc:grpChg chg="del">
          <ac:chgData name="virginie Hugues" userId="f5ff6c274e13bc49" providerId="LiveId" clId="{C41E9F36-EADC-408F-B1FF-91D18D597ECE}" dt="2023-01-02T15:56:44.742" v="4145" actId="478"/>
          <ac:grpSpMkLst>
            <pc:docMk/>
            <pc:sldMk cId="0" sldId="424"/>
            <ac:grpSpMk id="90117" creationId="{A0DB617D-9E75-41E8-BCA9-EEFF4A2FE887}"/>
          </ac:grpSpMkLst>
        </pc:grpChg>
        <pc:picChg chg="mod">
          <ac:chgData name="virginie Hugues" userId="f5ff6c274e13bc49" providerId="LiveId" clId="{C41E9F36-EADC-408F-B1FF-91D18D597ECE}" dt="2023-01-02T15:56:57.530" v="4147"/>
          <ac:picMkLst>
            <pc:docMk/>
            <pc:sldMk cId="0" sldId="424"/>
            <ac:picMk id="5" creationId="{7BDDD49B-08C7-B7CE-457E-7B6D4B2FD152}"/>
          </ac:picMkLst>
        </pc:picChg>
        <pc:picChg chg="mod">
          <ac:chgData name="virginie Hugues" userId="f5ff6c274e13bc49" providerId="LiveId" clId="{C41E9F36-EADC-408F-B1FF-91D18D597ECE}" dt="2023-01-02T15:57:04.442" v="4148"/>
          <ac:picMkLst>
            <pc:docMk/>
            <pc:sldMk cId="0" sldId="424"/>
            <ac:picMk id="12" creationId="{91F78636-9128-FE95-E718-CE5F80424C4A}"/>
          </ac:picMkLst>
        </pc:picChg>
        <pc:picChg chg="del">
          <ac:chgData name="virginie Hugues" userId="f5ff6c274e13bc49" providerId="LiveId" clId="{C41E9F36-EADC-408F-B1FF-91D18D597ECE}" dt="2023-01-02T15:56:44.742" v="4145" actId="478"/>
          <ac:picMkLst>
            <pc:docMk/>
            <pc:sldMk cId="0" sldId="424"/>
            <ac:picMk id="90118" creationId="{A0952579-8738-461B-85D2-8D2BD43354F7}"/>
          </ac:picMkLst>
        </pc:picChg>
        <pc:cxnChg chg="mod">
          <ac:chgData name="virginie Hugues" userId="f5ff6c274e13bc49" providerId="LiveId" clId="{C41E9F36-EADC-408F-B1FF-91D18D597ECE}" dt="2023-01-02T15:56:57.530" v="4147"/>
          <ac:cxnSpMkLst>
            <pc:docMk/>
            <pc:sldMk cId="0" sldId="424"/>
            <ac:cxnSpMk id="7" creationId="{F85116BA-3F3E-4685-F018-375BBAB2FE98}"/>
          </ac:cxnSpMkLst>
        </pc:cxnChg>
      </pc:sldChg>
      <pc:sldChg chg="addSp delSp modSp mod">
        <pc:chgData name="virginie Hugues" userId="f5ff6c274e13bc49" providerId="LiveId" clId="{C41E9F36-EADC-408F-B1FF-91D18D597ECE}" dt="2023-01-02T15:58:55.029" v="4177" actId="962"/>
        <pc:sldMkLst>
          <pc:docMk/>
          <pc:sldMk cId="0" sldId="425"/>
        </pc:sldMkLst>
        <pc:spChg chg="mod">
          <ac:chgData name="virginie Hugues" userId="f5ff6c274e13bc49" providerId="LiveId" clId="{C41E9F36-EADC-408F-B1FF-91D18D597ECE}" dt="2023-01-02T15:58:44.439" v="4171"/>
          <ac:spMkLst>
            <pc:docMk/>
            <pc:sldMk cId="0" sldId="425"/>
            <ac:spMk id="4" creationId="{53946F94-2FA7-47AF-8443-7B92FC9A4216}"/>
          </ac:spMkLst>
        </pc:spChg>
        <pc:spChg chg="mod">
          <ac:chgData name="virginie Hugues" userId="f5ff6c274e13bc49" providerId="LiveId" clId="{C41E9F36-EADC-408F-B1FF-91D18D597ECE}" dt="2023-01-02T15:58:17.724" v="4162"/>
          <ac:spMkLst>
            <pc:docMk/>
            <pc:sldMk cId="0" sldId="425"/>
            <ac:spMk id="6" creationId="{3E736D5B-E0ED-FD07-FE3B-F99B12FD6163}"/>
          </ac:spMkLst>
        </pc:spChg>
        <pc:spChg chg="mod">
          <ac:chgData name="virginie Hugues" userId="f5ff6c274e13bc49" providerId="LiveId" clId="{C41E9F36-EADC-408F-B1FF-91D18D597ECE}" dt="2023-01-02T15:58:17.724" v="4162"/>
          <ac:spMkLst>
            <pc:docMk/>
            <pc:sldMk cId="0" sldId="425"/>
            <ac:spMk id="8" creationId="{783E9E9A-B0FF-24D5-ECD1-706CA3AB91E7}"/>
          </ac:spMkLst>
        </pc:spChg>
        <pc:spChg chg="add mod ord">
          <ac:chgData name="virginie Hugues" userId="f5ff6c274e13bc49" providerId="LiveId" clId="{C41E9F36-EADC-408F-B1FF-91D18D597ECE}" dt="2023-01-02T15:58:49.820" v="4175"/>
          <ac:spMkLst>
            <pc:docMk/>
            <pc:sldMk cId="0" sldId="425"/>
            <ac:spMk id="9" creationId="{B07F4C77-FFCA-FB77-AD47-833C42490855}"/>
          </ac:spMkLst>
        </pc:spChg>
        <pc:spChg chg="mod">
          <ac:chgData name="virginie Hugues" userId="f5ff6c274e13bc49" providerId="LiveId" clId="{C41E9F36-EADC-408F-B1FF-91D18D597ECE}" dt="2023-01-02T15:58:23.716" v="4163"/>
          <ac:spMkLst>
            <pc:docMk/>
            <pc:sldMk cId="0" sldId="425"/>
            <ac:spMk id="11" creationId="{E9FC9D30-ED07-8FBA-FFDF-C49C61B1FAD9}"/>
          </ac:spMkLst>
        </pc:spChg>
        <pc:spChg chg="mod">
          <ac:chgData name="virginie Hugues" userId="f5ff6c274e13bc49" providerId="LiveId" clId="{C41E9F36-EADC-408F-B1FF-91D18D597ECE}" dt="2023-01-02T15:58:23.716" v="4163"/>
          <ac:spMkLst>
            <pc:docMk/>
            <pc:sldMk cId="0" sldId="425"/>
            <ac:spMk id="13" creationId="{DC40AC57-9207-EE46-36B0-60B860902139}"/>
          </ac:spMkLst>
        </pc:spChg>
        <pc:spChg chg="add mod">
          <ac:chgData name="virginie Hugues" userId="f5ff6c274e13bc49" providerId="LiveId" clId="{C41E9F36-EADC-408F-B1FF-91D18D597ECE}" dt="2023-01-02T15:58:23.716" v="4163"/>
          <ac:spMkLst>
            <pc:docMk/>
            <pc:sldMk cId="0" sldId="425"/>
            <ac:spMk id="14" creationId="{684AED84-B007-56C5-950F-6313C789B19E}"/>
          </ac:spMkLst>
        </pc:spChg>
        <pc:spChg chg="del">
          <ac:chgData name="virginie Hugues" userId="f5ff6c274e13bc49" providerId="LiveId" clId="{C41E9F36-EADC-408F-B1FF-91D18D597ECE}" dt="2023-01-02T15:57:57.713" v="4157" actId="478"/>
          <ac:spMkLst>
            <pc:docMk/>
            <pc:sldMk cId="0" sldId="425"/>
            <ac:spMk id="18" creationId="{095F5060-BA9E-4E5D-8BA6-3DBBF502AA5D}"/>
          </ac:spMkLst>
        </pc:spChg>
        <pc:spChg chg="del">
          <ac:chgData name="virginie Hugues" userId="f5ff6c274e13bc49" providerId="LiveId" clId="{C41E9F36-EADC-408F-B1FF-91D18D597ECE}" dt="2023-01-02T15:57:57.713" v="4157" actId="478"/>
          <ac:spMkLst>
            <pc:docMk/>
            <pc:sldMk cId="0" sldId="425"/>
            <ac:spMk id="19" creationId="{2FF8588A-EC1F-4F31-929A-ABCE71A282F3}"/>
          </ac:spMkLst>
        </pc:spChg>
        <pc:spChg chg="mod ord">
          <ac:chgData name="virginie Hugues" userId="f5ff6c274e13bc49" providerId="LiveId" clId="{C41E9F36-EADC-408F-B1FF-91D18D597ECE}" dt="2023-01-02T15:58:53.136" v="4176"/>
          <ac:spMkLst>
            <pc:docMk/>
            <pc:sldMk cId="0" sldId="425"/>
            <ac:spMk id="23555" creationId="{C9B9C62B-D882-4313-8F9F-EE111FE8D9A2}"/>
          </ac:spMkLst>
        </pc:spChg>
        <pc:spChg chg="del">
          <ac:chgData name="virginie Hugues" userId="f5ff6c274e13bc49" providerId="LiveId" clId="{C41E9F36-EADC-408F-B1FF-91D18D597ECE}" dt="2023-01-02T15:58:02.395" v="4158" actId="478"/>
          <ac:spMkLst>
            <pc:docMk/>
            <pc:sldMk cId="0" sldId="425"/>
            <ac:spMk id="91144" creationId="{EE5EEB96-FEB4-47F4-BD01-96035F8262FC}"/>
          </ac:spMkLst>
        </pc:spChg>
        <pc:grpChg chg="add mod">
          <ac:chgData name="virginie Hugues" userId="f5ff6c274e13bc49" providerId="LiveId" clId="{C41E9F36-EADC-408F-B1FF-91D18D597ECE}" dt="2023-01-02T15:58:47.120" v="4173"/>
          <ac:grpSpMkLst>
            <pc:docMk/>
            <pc:sldMk cId="0" sldId="425"/>
            <ac:grpSpMk id="2" creationId="{79CF4699-E61F-0C3B-48CC-1F77151B8AFF}"/>
          </ac:grpSpMkLst>
        </pc:grpChg>
        <pc:grpChg chg="mod">
          <ac:chgData name="virginie Hugues" userId="f5ff6c274e13bc49" providerId="LiveId" clId="{C41E9F36-EADC-408F-B1FF-91D18D597ECE}" dt="2023-01-02T15:58:17.724" v="4162"/>
          <ac:grpSpMkLst>
            <pc:docMk/>
            <pc:sldMk cId="0" sldId="425"/>
            <ac:grpSpMk id="3" creationId="{CD27BA00-6790-D676-0B77-69819BDF147C}"/>
          </ac:grpSpMkLst>
        </pc:grpChg>
        <pc:grpChg chg="add mod">
          <ac:chgData name="virginie Hugues" userId="f5ff6c274e13bc49" providerId="LiveId" clId="{C41E9F36-EADC-408F-B1FF-91D18D597ECE}" dt="2023-01-02T15:58:23.716" v="4163"/>
          <ac:grpSpMkLst>
            <pc:docMk/>
            <pc:sldMk cId="0" sldId="425"/>
            <ac:grpSpMk id="10" creationId="{A18C5D4B-8280-0E67-6A8F-273CDEF51FEF}"/>
          </ac:grpSpMkLst>
        </pc:grpChg>
        <pc:grpChg chg="del">
          <ac:chgData name="virginie Hugues" userId="f5ff6c274e13bc49" providerId="LiveId" clId="{C41E9F36-EADC-408F-B1FF-91D18D597ECE}" dt="2023-01-02T15:58:02.395" v="4158" actId="478"/>
          <ac:grpSpMkLst>
            <pc:docMk/>
            <pc:sldMk cId="0" sldId="425"/>
            <ac:grpSpMk id="91140" creationId="{E126C689-1399-435E-B72D-940870B6B464}"/>
          </ac:grpSpMkLst>
        </pc:grpChg>
        <pc:grpChg chg="del">
          <ac:chgData name="virginie Hugues" userId="f5ff6c274e13bc49" providerId="LiveId" clId="{C41E9F36-EADC-408F-B1FF-91D18D597ECE}" dt="2023-01-02T15:57:57.713" v="4157" actId="478"/>
          <ac:grpSpMkLst>
            <pc:docMk/>
            <pc:sldMk cId="0" sldId="425"/>
            <ac:grpSpMk id="91141" creationId="{CD607B4D-9EC3-42D3-9203-14C783038010}"/>
          </ac:grpSpMkLst>
        </pc:grpChg>
        <pc:picChg chg="mod">
          <ac:chgData name="virginie Hugues" userId="f5ff6c274e13bc49" providerId="LiveId" clId="{C41E9F36-EADC-408F-B1FF-91D18D597ECE}" dt="2023-01-02T15:58:17.724" v="4162"/>
          <ac:picMkLst>
            <pc:docMk/>
            <pc:sldMk cId="0" sldId="425"/>
            <ac:picMk id="5" creationId="{AF19CC46-14C0-6C37-3934-3E6D354002D8}"/>
          </ac:picMkLst>
        </pc:picChg>
        <pc:picChg chg="mod">
          <ac:chgData name="virginie Hugues" userId="f5ff6c274e13bc49" providerId="LiveId" clId="{C41E9F36-EADC-408F-B1FF-91D18D597ECE}" dt="2023-01-02T15:58:23.716" v="4163"/>
          <ac:picMkLst>
            <pc:docMk/>
            <pc:sldMk cId="0" sldId="425"/>
            <ac:picMk id="12" creationId="{5EE6D813-843F-9117-2325-7494F738DB30}"/>
          </ac:picMkLst>
        </pc:picChg>
        <pc:picChg chg="mod">
          <ac:chgData name="virginie Hugues" userId="f5ff6c274e13bc49" providerId="LiveId" clId="{C41E9F36-EADC-408F-B1FF-91D18D597ECE}" dt="2023-01-02T15:58:55.029" v="4177" actId="962"/>
          <ac:picMkLst>
            <pc:docMk/>
            <pc:sldMk cId="0" sldId="425"/>
            <ac:picMk id="91142" creationId="{D57E935F-2C29-41F6-95D5-E4DCFD8E454F}"/>
          </ac:picMkLst>
        </pc:picChg>
        <pc:picChg chg="del">
          <ac:chgData name="virginie Hugues" userId="f5ff6c274e13bc49" providerId="LiveId" clId="{C41E9F36-EADC-408F-B1FF-91D18D597ECE}" dt="2023-01-02T15:57:57.713" v="4157" actId="478"/>
          <ac:picMkLst>
            <pc:docMk/>
            <pc:sldMk cId="0" sldId="425"/>
            <ac:picMk id="91143" creationId="{E8A8B118-8FD1-41FC-8F6D-8624676AB837}"/>
          </ac:picMkLst>
        </pc:picChg>
        <pc:cxnChg chg="mod">
          <ac:chgData name="virginie Hugues" userId="f5ff6c274e13bc49" providerId="LiveId" clId="{C41E9F36-EADC-408F-B1FF-91D18D597ECE}" dt="2023-01-02T15:58:17.724" v="4162"/>
          <ac:cxnSpMkLst>
            <pc:docMk/>
            <pc:sldMk cId="0" sldId="425"/>
            <ac:cxnSpMk id="7" creationId="{D804B7ED-CE8D-524A-D812-676CC625D134}"/>
          </ac:cxnSpMkLst>
        </pc:cxnChg>
      </pc:sldChg>
      <pc:sldChg chg="addSp delSp modSp mod">
        <pc:chgData name="virginie Hugues" userId="f5ff6c274e13bc49" providerId="LiveId" clId="{C41E9F36-EADC-408F-B1FF-91D18D597ECE}" dt="2023-01-03T10:18:54.527" v="5248" actId="962"/>
        <pc:sldMkLst>
          <pc:docMk/>
          <pc:sldMk cId="0" sldId="426"/>
        </pc:sldMkLst>
        <pc:spChg chg="mod">
          <ac:chgData name="virginie Hugues" userId="f5ff6c274e13bc49" providerId="LiveId" clId="{C41E9F36-EADC-408F-B1FF-91D18D597ECE}" dt="2023-01-03T09:28:10.971" v="4222"/>
          <ac:spMkLst>
            <pc:docMk/>
            <pc:sldMk cId="0" sldId="426"/>
            <ac:spMk id="4" creationId="{76D8F620-3F79-4AD4-9B3C-3EED41AA8C31}"/>
          </ac:spMkLst>
        </pc:spChg>
        <pc:spChg chg="mod">
          <ac:chgData name="virginie Hugues" userId="f5ff6c274e13bc49" providerId="LiveId" clId="{C41E9F36-EADC-408F-B1FF-91D18D597ECE}" dt="2023-01-03T09:26:46.837" v="4180"/>
          <ac:spMkLst>
            <pc:docMk/>
            <pc:sldMk cId="0" sldId="426"/>
            <ac:spMk id="6" creationId="{73E49D7B-BC5B-CC8D-7D92-5C2F64B1C55D}"/>
          </ac:spMkLst>
        </pc:spChg>
        <pc:spChg chg="mod">
          <ac:chgData name="virginie Hugues" userId="f5ff6c274e13bc49" providerId="LiveId" clId="{C41E9F36-EADC-408F-B1FF-91D18D597ECE}" dt="2023-01-03T09:26:46.837" v="4180"/>
          <ac:spMkLst>
            <pc:docMk/>
            <pc:sldMk cId="0" sldId="426"/>
            <ac:spMk id="8" creationId="{D086DBFC-8293-DC51-7D5B-7744AB627258}"/>
          </ac:spMkLst>
        </pc:spChg>
        <pc:spChg chg="add mod ord">
          <ac:chgData name="virginie Hugues" userId="f5ff6c274e13bc49" providerId="LiveId" clId="{C41E9F36-EADC-408F-B1FF-91D18D597ECE}" dt="2023-01-03T09:28:15.433" v="4226"/>
          <ac:spMkLst>
            <pc:docMk/>
            <pc:sldMk cId="0" sldId="426"/>
            <ac:spMk id="9" creationId="{B886FFA5-012A-CD80-0487-7D07CE6A46ED}"/>
          </ac:spMkLst>
        </pc:spChg>
        <pc:spChg chg="mod">
          <ac:chgData name="virginie Hugues" userId="f5ff6c274e13bc49" providerId="LiveId" clId="{C41E9F36-EADC-408F-B1FF-91D18D597ECE}" dt="2023-01-03T09:27:12.860" v="4181"/>
          <ac:spMkLst>
            <pc:docMk/>
            <pc:sldMk cId="0" sldId="426"/>
            <ac:spMk id="11" creationId="{1C35EFAF-4E32-CC98-1C23-40B56C46BF3B}"/>
          </ac:spMkLst>
        </pc:spChg>
        <pc:spChg chg="mod">
          <ac:chgData name="virginie Hugues" userId="f5ff6c274e13bc49" providerId="LiveId" clId="{C41E9F36-EADC-408F-B1FF-91D18D597ECE}" dt="2023-01-03T09:27:12.860" v="4181"/>
          <ac:spMkLst>
            <pc:docMk/>
            <pc:sldMk cId="0" sldId="426"/>
            <ac:spMk id="13" creationId="{965DFEE8-97EC-A7AF-BF40-7FC802C2FB65}"/>
          </ac:spMkLst>
        </pc:spChg>
        <pc:spChg chg="add mod">
          <ac:chgData name="virginie Hugues" userId="f5ff6c274e13bc49" providerId="LiveId" clId="{C41E9F36-EADC-408F-B1FF-91D18D597ECE}" dt="2023-01-03T09:27:12.860" v="4181"/>
          <ac:spMkLst>
            <pc:docMk/>
            <pc:sldMk cId="0" sldId="426"/>
            <ac:spMk id="14" creationId="{9DB09949-386D-C509-6FC9-796336C83928}"/>
          </ac:spMkLst>
        </pc:spChg>
        <pc:spChg chg="del">
          <ac:chgData name="virginie Hugues" userId="f5ff6c274e13bc49" providerId="LiveId" clId="{C41E9F36-EADC-408F-B1FF-91D18D597ECE}" dt="2023-01-03T09:26:36.225" v="4179" actId="478"/>
          <ac:spMkLst>
            <pc:docMk/>
            <pc:sldMk cId="0" sldId="426"/>
            <ac:spMk id="18" creationId="{455656E3-9361-4A6D-A194-4C7C494E3AB5}"/>
          </ac:spMkLst>
        </pc:spChg>
        <pc:spChg chg="del">
          <ac:chgData name="virginie Hugues" userId="f5ff6c274e13bc49" providerId="LiveId" clId="{C41E9F36-EADC-408F-B1FF-91D18D597ECE}" dt="2023-01-03T09:24:32.817" v="4178" actId="478"/>
          <ac:spMkLst>
            <pc:docMk/>
            <pc:sldMk cId="0" sldId="426"/>
            <ac:spMk id="20" creationId="{0122469E-FEDA-4BCB-8D6C-3A2109B82A55}"/>
          </ac:spMkLst>
        </pc:spChg>
        <pc:spChg chg="del">
          <ac:chgData name="virginie Hugues" userId="f5ff6c274e13bc49" providerId="LiveId" clId="{C41E9F36-EADC-408F-B1FF-91D18D597ECE}" dt="2023-01-03T09:24:32.817" v="4178" actId="478"/>
          <ac:spMkLst>
            <pc:docMk/>
            <pc:sldMk cId="0" sldId="426"/>
            <ac:spMk id="21" creationId="{9CBB5357-A0CB-43D3-AA6D-6B0129940E83}"/>
          </ac:spMkLst>
        </pc:spChg>
        <pc:spChg chg="mod">
          <ac:chgData name="virginie Hugues" userId="f5ff6c274e13bc49" providerId="LiveId" clId="{C41E9F36-EADC-408F-B1FF-91D18D597ECE}" dt="2023-01-03T09:28:19.570" v="4227"/>
          <ac:spMkLst>
            <pc:docMk/>
            <pc:sldMk cId="0" sldId="426"/>
            <ac:spMk id="92163" creationId="{08DC90DE-F295-4D31-AA01-C414DBF49C3D}"/>
          </ac:spMkLst>
        </pc:spChg>
        <pc:spChg chg="del">
          <ac:chgData name="virginie Hugues" userId="f5ff6c274e13bc49" providerId="LiveId" clId="{C41E9F36-EADC-408F-B1FF-91D18D597ECE}" dt="2023-01-03T09:26:36.225" v="4179" actId="478"/>
          <ac:spMkLst>
            <pc:docMk/>
            <pc:sldMk cId="0" sldId="426"/>
            <ac:spMk id="92169" creationId="{E8E1F3E1-3E1D-4411-A887-BBB0AE3542A5}"/>
          </ac:spMkLst>
        </pc:spChg>
        <pc:grpChg chg="add mod">
          <ac:chgData name="virginie Hugues" userId="f5ff6c274e13bc49" providerId="LiveId" clId="{C41E9F36-EADC-408F-B1FF-91D18D597ECE}" dt="2023-01-03T10:18:54.527" v="5248" actId="962"/>
          <ac:grpSpMkLst>
            <pc:docMk/>
            <pc:sldMk cId="0" sldId="426"/>
            <ac:grpSpMk id="2" creationId="{ACCBF335-90FA-FAD7-C97F-9C1DFC44DA2D}"/>
          </ac:grpSpMkLst>
        </pc:grpChg>
        <pc:grpChg chg="mod">
          <ac:chgData name="virginie Hugues" userId="f5ff6c274e13bc49" providerId="LiveId" clId="{C41E9F36-EADC-408F-B1FF-91D18D597ECE}" dt="2023-01-03T09:26:46.837" v="4180"/>
          <ac:grpSpMkLst>
            <pc:docMk/>
            <pc:sldMk cId="0" sldId="426"/>
            <ac:grpSpMk id="3" creationId="{3783E6AF-20C5-E789-C57B-D3B18F69A28F}"/>
          </ac:grpSpMkLst>
        </pc:grpChg>
        <pc:grpChg chg="add mod">
          <ac:chgData name="virginie Hugues" userId="f5ff6c274e13bc49" providerId="LiveId" clId="{C41E9F36-EADC-408F-B1FF-91D18D597ECE}" dt="2023-01-03T09:27:12.860" v="4181"/>
          <ac:grpSpMkLst>
            <pc:docMk/>
            <pc:sldMk cId="0" sldId="426"/>
            <ac:grpSpMk id="10" creationId="{2D99196D-0B9E-13A2-735B-2AE54EC2FD20}"/>
          </ac:grpSpMkLst>
        </pc:grpChg>
        <pc:grpChg chg="del">
          <ac:chgData name="virginie Hugues" userId="f5ff6c274e13bc49" providerId="LiveId" clId="{C41E9F36-EADC-408F-B1FF-91D18D597ECE}" dt="2023-01-03T09:26:36.225" v="4179" actId="478"/>
          <ac:grpSpMkLst>
            <pc:docMk/>
            <pc:sldMk cId="0" sldId="426"/>
            <ac:grpSpMk id="92165" creationId="{75EE0233-0049-4113-BE36-505092239CBF}"/>
          </ac:grpSpMkLst>
        </pc:grpChg>
        <pc:grpChg chg="del">
          <ac:chgData name="virginie Hugues" userId="f5ff6c274e13bc49" providerId="LiveId" clId="{C41E9F36-EADC-408F-B1FF-91D18D597ECE}" dt="2023-01-03T09:24:32.817" v="4178" actId="478"/>
          <ac:grpSpMkLst>
            <pc:docMk/>
            <pc:sldMk cId="0" sldId="426"/>
            <ac:grpSpMk id="92166" creationId="{F7C80791-8D1F-4DC9-968B-D3874692D95C}"/>
          </ac:grpSpMkLst>
        </pc:grpChg>
        <pc:picChg chg="mod">
          <ac:chgData name="virginie Hugues" userId="f5ff6c274e13bc49" providerId="LiveId" clId="{C41E9F36-EADC-408F-B1FF-91D18D597ECE}" dt="2023-01-03T09:26:46.837" v="4180"/>
          <ac:picMkLst>
            <pc:docMk/>
            <pc:sldMk cId="0" sldId="426"/>
            <ac:picMk id="5" creationId="{47AA89B8-073E-A38B-3BE7-12AC75676E1C}"/>
          </ac:picMkLst>
        </pc:picChg>
        <pc:picChg chg="mod">
          <ac:chgData name="virginie Hugues" userId="f5ff6c274e13bc49" providerId="LiveId" clId="{C41E9F36-EADC-408F-B1FF-91D18D597ECE}" dt="2023-01-03T09:27:12.860" v="4181"/>
          <ac:picMkLst>
            <pc:docMk/>
            <pc:sldMk cId="0" sldId="426"/>
            <ac:picMk id="12" creationId="{CA6A68B6-0012-2A6C-BB99-EE291B02FF03}"/>
          </ac:picMkLst>
        </pc:picChg>
        <pc:picChg chg="mod">
          <ac:chgData name="virginie Hugues" userId="f5ff6c274e13bc49" providerId="LiveId" clId="{C41E9F36-EADC-408F-B1FF-91D18D597ECE}" dt="2023-01-03T09:28:20.715" v="4228" actId="962"/>
          <ac:picMkLst>
            <pc:docMk/>
            <pc:sldMk cId="0" sldId="426"/>
            <ac:picMk id="92167" creationId="{617E1A93-D063-4EC6-BDB6-63108C492289}"/>
          </ac:picMkLst>
        </pc:picChg>
        <pc:picChg chg="del">
          <ac:chgData name="virginie Hugues" userId="f5ff6c274e13bc49" providerId="LiveId" clId="{C41E9F36-EADC-408F-B1FF-91D18D597ECE}" dt="2023-01-03T09:24:32.817" v="4178" actId="478"/>
          <ac:picMkLst>
            <pc:docMk/>
            <pc:sldMk cId="0" sldId="426"/>
            <ac:picMk id="92168" creationId="{1A549361-AC31-45D9-9D6E-AA2EE948C8FD}"/>
          </ac:picMkLst>
        </pc:picChg>
        <pc:cxnChg chg="mod">
          <ac:chgData name="virginie Hugues" userId="f5ff6c274e13bc49" providerId="LiveId" clId="{C41E9F36-EADC-408F-B1FF-91D18D597ECE}" dt="2023-01-03T09:26:46.837" v="4180"/>
          <ac:cxnSpMkLst>
            <pc:docMk/>
            <pc:sldMk cId="0" sldId="426"/>
            <ac:cxnSpMk id="7" creationId="{8B3AA2C9-82AE-F356-C140-02F0D1DE3D48}"/>
          </ac:cxnSpMkLst>
        </pc:cxnChg>
      </pc:sldChg>
      <pc:sldChg chg="addSp delSp modSp mod">
        <pc:chgData name="virginie Hugues" userId="f5ff6c274e13bc49" providerId="LiveId" clId="{C41E9F36-EADC-408F-B1FF-91D18D597ECE}" dt="2023-01-03T09:35:40.818" v="4263" actId="962"/>
        <pc:sldMkLst>
          <pc:docMk/>
          <pc:sldMk cId="0" sldId="427"/>
        </pc:sldMkLst>
        <pc:spChg chg="mod">
          <ac:chgData name="virginie Hugues" userId="f5ff6c274e13bc49" providerId="LiveId" clId="{C41E9F36-EADC-408F-B1FF-91D18D597ECE}" dt="2023-01-03T09:35:24.048" v="4253"/>
          <ac:spMkLst>
            <pc:docMk/>
            <pc:sldMk cId="0" sldId="427"/>
            <ac:spMk id="4" creationId="{E8492DE3-C6D7-4649-A3D5-E5A41B064A8E}"/>
          </ac:spMkLst>
        </pc:spChg>
        <pc:spChg chg="mod">
          <ac:chgData name="virginie Hugues" userId="f5ff6c274e13bc49" providerId="LiveId" clId="{C41E9F36-EADC-408F-B1FF-91D18D597ECE}" dt="2023-01-03T09:28:42.473" v="4231"/>
          <ac:spMkLst>
            <pc:docMk/>
            <pc:sldMk cId="0" sldId="427"/>
            <ac:spMk id="6" creationId="{3C84330D-2FC3-1F8A-C078-135E1DC6E525}"/>
          </ac:spMkLst>
        </pc:spChg>
        <pc:spChg chg="mod">
          <ac:chgData name="virginie Hugues" userId="f5ff6c274e13bc49" providerId="LiveId" clId="{C41E9F36-EADC-408F-B1FF-91D18D597ECE}" dt="2023-01-03T09:28:42.473" v="4231"/>
          <ac:spMkLst>
            <pc:docMk/>
            <pc:sldMk cId="0" sldId="427"/>
            <ac:spMk id="8" creationId="{2AA8FA6D-45DB-A93E-9CA2-500C87020542}"/>
          </ac:spMkLst>
        </pc:spChg>
        <pc:spChg chg="add mod ord">
          <ac:chgData name="virginie Hugues" userId="f5ff6c274e13bc49" providerId="LiveId" clId="{C41E9F36-EADC-408F-B1FF-91D18D597ECE}" dt="2023-01-03T09:35:31.911" v="4259"/>
          <ac:spMkLst>
            <pc:docMk/>
            <pc:sldMk cId="0" sldId="427"/>
            <ac:spMk id="9" creationId="{E5B1F0FD-A0E4-A792-EA2F-03636BD8589E}"/>
          </ac:spMkLst>
        </pc:spChg>
        <pc:spChg chg="mod">
          <ac:chgData name="virginie Hugues" userId="f5ff6c274e13bc49" providerId="LiveId" clId="{C41E9F36-EADC-408F-B1FF-91D18D597ECE}" dt="2023-01-03T09:28:50.755" v="4232"/>
          <ac:spMkLst>
            <pc:docMk/>
            <pc:sldMk cId="0" sldId="427"/>
            <ac:spMk id="11" creationId="{A9785BB9-63FC-1787-1C7F-1B276CEBDD60}"/>
          </ac:spMkLst>
        </pc:spChg>
        <pc:spChg chg="mod">
          <ac:chgData name="virginie Hugues" userId="f5ff6c274e13bc49" providerId="LiveId" clId="{C41E9F36-EADC-408F-B1FF-91D18D597ECE}" dt="2023-01-03T09:28:50.755" v="4232"/>
          <ac:spMkLst>
            <pc:docMk/>
            <pc:sldMk cId="0" sldId="427"/>
            <ac:spMk id="13" creationId="{93A22401-129C-6BCA-69C4-3735FD1573F5}"/>
          </ac:spMkLst>
        </pc:spChg>
        <pc:spChg chg="add mod">
          <ac:chgData name="virginie Hugues" userId="f5ff6c274e13bc49" providerId="LiveId" clId="{C41E9F36-EADC-408F-B1FF-91D18D597ECE}" dt="2023-01-03T09:28:50.755" v="4232"/>
          <ac:spMkLst>
            <pc:docMk/>
            <pc:sldMk cId="0" sldId="427"/>
            <ac:spMk id="14" creationId="{F5634051-6DF9-E5D6-B66E-5AA1AE7A560F}"/>
          </ac:spMkLst>
        </pc:spChg>
        <pc:spChg chg="del">
          <ac:chgData name="virginie Hugues" userId="f5ff6c274e13bc49" providerId="LiveId" clId="{C41E9F36-EADC-408F-B1FF-91D18D597ECE}" dt="2023-01-03T09:28:32.706" v="4229" actId="478"/>
          <ac:spMkLst>
            <pc:docMk/>
            <pc:sldMk cId="0" sldId="427"/>
            <ac:spMk id="19" creationId="{4524DDBC-FB11-4717-9573-DDC04846771F}"/>
          </ac:spMkLst>
        </pc:spChg>
        <pc:spChg chg="del">
          <ac:chgData name="virginie Hugues" userId="f5ff6c274e13bc49" providerId="LiveId" clId="{C41E9F36-EADC-408F-B1FF-91D18D597ECE}" dt="2023-01-03T09:28:32.706" v="4229" actId="478"/>
          <ac:spMkLst>
            <pc:docMk/>
            <pc:sldMk cId="0" sldId="427"/>
            <ac:spMk id="21" creationId="{849774D4-3E6E-43AF-94C6-48EB9A04C233}"/>
          </ac:spMkLst>
        </pc:spChg>
        <pc:spChg chg="del">
          <ac:chgData name="virginie Hugues" userId="f5ff6c274e13bc49" providerId="LiveId" clId="{C41E9F36-EADC-408F-B1FF-91D18D597ECE}" dt="2023-01-03T09:28:34.591" v="4230" actId="478"/>
          <ac:spMkLst>
            <pc:docMk/>
            <pc:sldMk cId="0" sldId="427"/>
            <ac:spMk id="23" creationId="{B5EA952A-1D31-4D0E-8AF5-68D75C8FC8A5}"/>
          </ac:spMkLst>
        </pc:spChg>
        <pc:spChg chg="mod ord">
          <ac:chgData name="virginie Hugues" userId="f5ff6c274e13bc49" providerId="LiveId" clId="{C41E9F36-EADC-408F-B1FF-91D18D597ECE}" dt="2023-01-03T09:35:37.192" v="4261"/>
          <ac:spMkLst>
            <pc:docMk/>
            <pc:sldMk cId="0" sldId="427"/>
            <ac:spMk id="24579" creationId="{77502C9C-5A3B-4AB5-B273-9E08D9840D05}"/>
          </ac:spMkLst>
        </pc:spChg>
        <pc:spChg chg="del">
          <ac:chgData name="virginie Hugues" userId="f5ff6c274e13bc49" providerId="LiveId" clId="{C41E9F36-EADC-408F-B1FF-91D18D597ECE}" dt="2023-01-03T09:28:34.591" v="4230" actId="478"/>
          <ac:spMkLst>
            <pc:docMk/>
            <pc:sldMk cId="0" sldId="427"/>
            <ac:spMk id="93194" creationId="{3F54BA42-1B97-466B-ABBB-196263536059}"/>
          </ac:spMkLst>
        </pc:spChg>
        <pc:grpChg chg="add mod">
          <ac:chgData name="virginie Hugues" userId="f5ff6c274e13bc49" providerId="LiveId" clId="{C41E9F36-EADC-408F-B1FF-91D18D597ECE}" dt="2023-01-03T09:35:29.819" v="4256"/>
          <ac:grpSpMkLst>
            <pc:docMk/>
            <pc:sldMk cId="0" sldId="427"/>
            <ac:grpSpMk id="2" creationId="{C67BDC8C-783A-40BD-BF46-EC8ED0418A9E}"/>
          </ac:grpSpMkLst>
        </pc:grpChg>
        <pc:grpChg chg="mod">
          <ac:chgData name="virginie Hugues" userId="f5ff6c274e13bc49" providerId="LiveId" clId="{C41E9F36-EADC-408F-B1FF-91D18D597ECE}" dt="2023-01-03T09:28:42.473" v="4231"/>
          <ac:grpSpMkLst>
            <pc:docMk/>
            <pc:sldMk cId="0" sldId="427"/>
            <ac:grpSpMk id="3" creationId="{68453C4D-E652-6EA2-7BC3-4F4ACCBAE13D}"/>
          </ac:grpSpMkLst>
        </pc:grpChg>
        <pc:grpChg chg="add mod">
          <ac:chgData name="virginie Hugues" userId="f5ff6c274e13bc49" providerId="LiveId" clId="{C41E9F36-EADC-408F-B1FF-91D18D597ECE}" dt="2023-01-03T09:28:50.755" v="4232"/>
          <ac:grpSpMkLst>
            <pc:docMk/>
            <pc:sldMk cId="0" sldId="427"/>
            <ac:grpSpMk id="10" creationId="{D695A22F-73E8-D2DA-A839-B6DD256E160E}"/>
          </ac:grpSpMkLst>
        </pc:grpChg>
        <pc:grpChg chg="del">
          <ac:chgData name="virginie Hugues" userId="f5ff6c274e13bc49" providerId="LiveId" clId="{C41E9F36-EADC-408F-B1FF-91D18D597ECE}" dt="2023-01-03T09:28:34.591" v="4230" actId="478"/>
          <ac:grpSpMkLst>
            <pc:docMk/>
            <pc:sldMk cId="0" sldId="427"/>
            <ac:grpSpMk id="93189" creationId="{7D802AA9-D1C2-4E96-BE76-BB0B8BA974CF}"/>
          </ac:grpSpMkLst>
        </pc:grpChg>
        <pc:grpChg chg="del">
          <ac:chgData name="virginie Hugues" userId="f5ff6c274e13bc49" providerId="LiveId" clId="{C41E9F36-EADC-408F-B1FF-91D18D597ECE}" dt="2023-01-03T09:28:32.706" v="4229" actId="478"/>
          <ac:grpSpMkLst>
            <pc:docMk/>
            <pc:sldMk cId="0" sldId="427"/>
            <ac:grpSpMk id="93190" creationId="{F36DCFFA-88A1-4B5B-A24A-C0BCCFF38F7D}"/>
          </ac:grpSpMkLst>
        </pc:grpChg>
        <pc:picChg chg="mod">
          <ac:chgData name="virginie Hugues" userId="f5ff6c274e13bc49" providerId="LiveId" clId="{C41E9F36-EADC-408F-B1FF-91D18D597ECE}" dt="2023-01-03T09:28:42.473" v="4231"/>
          <ac:picMkLst>
            <pc:docMk/>
            <pc:sldMk cId="0" sldId="427"/>
            <ac:picMk id="5" creationId="{3BD9E939-ABAA-620C-D4A8-29D84C3B2D35}"/>
          </ac:picMkLst>
        </pc:picChg>
        <pc:picChg chg="mod">
          <ac:chgData name="virginie Hugues" userId="f5ff6c274e13bc49" providerId="LiveId" clId="{C41E9F36-EADC-408F-B1FF-91D18D597ECE}" dt="2023-01-03T09:28:50.755" v="4232"/>
          <ac:picMkLst>
            <pc:docMk/>
            <pc:sldMk cId="0" sldId="427"/>
            <ac:picMk id="12" creationId="{BF4AF4CE-7071-0B5A-8E47-AD4133AE0922}"/>
          </ac:picMkLst>
        </pc:picChg>
        <pc:picChg chg="mod">
          <ac:chgData name="virginie Hugues" userId="f5ff6c274e13bc49" providerId="LiveId" clId="{C41E9F36-EADC-408F-B1FF-91D18D597ECE}" dt="2023-01-03T09:35:40.818" v="4263" actId="962"/>
          <ac:picMkLst>
            <pc:docMk/>
            <pc:sldMk cId="0" sldId="427"/>
            <ac:picMk id="93191" creationId="{7DBB2995-368E-4EA5-8373-BB0BF9B001FB}"/>
          </ac:picMkLst>
        </pc:picChg>
        <pc:picChg chg="mod">
          <ac:chgData name="virginie Hugues" userId="f5ff6c274e13bc49" providerId="LiveId" clId="{C41E9F36-EADC-408F-B1FF-91D18D597ECE}" dt="2023-01-03T09:35:39.998" v="4262" actId="962"/>
          <ac:picMkLst>
            <pc:docMk/>
            <pc:sldMk cId="0" sldId="427"/>
            <ac:picMk id="93192" creationId="{D5C8F7F3-EBAC-4C01-9F7F-94485712336A}"/>
          </ac:picMkLst>
        </pc:picChg>
        <pc:picChg chg="del">
          <ac:chgData name="virginie Hugues" userId="f5ff6c274e13bc49" providerId="LiveId" clId="{C41E9F36-EADC-408F-B1FF-91D18D597ECE}" dt="2023-01-03T09:28:32.706" v="4229" actId="478"/>
          <ac:picMkLst>
            <pc:docMk/>
            <pc:sldMk cId="0" sldId="427"/>
            <ac:picMk id="93193" creationId="{3B7C3A9B-ED7D-4396-B065-87DC4BC6A3C9}"/>
          </ac:picMkLst>
        </pc:picChg>
        <pc:cxnChg chg="mod">
          <ac:chgData name="virginie Hugues" userId="f5ff6c274e13bc49" providerId="LiveId" clId="{C41E9F36-EADC-408F-B1FF-91D18D597ECE}" dt="2023-01-03T09:28:42.473" v="4231"/>
          <ac:cxnSpMkLst>
            <pc:docMk/>
            <pc:sldMk cId="0" sldId="427"/>
            <ac:cxnSpMk id="7" creationId="{69BA62B8-85C1-9D71-F855-C586765D8A03}"/>
          </ac:cxnSpMkLst>
        </pc:cxnChg>
      </pc:sldChg>
      <pc:sldChg chg="addSp delSp modSp mod">
        <pc:chgData name="virginie Hugues" userId="f5ff6c274e13bc49" providerId="LiveId" clId="{C41E9F36-EADC-408F-B1FF-91D18D597ECE}" dt="2023-01-03T09:38:08.286" v="4299" actId="962"/>
        <pc:sldMkLst>
          <pc:docMk/>
          <pc:sldMk cId="0" sldId="428"/>
        </pc:sldMkLst>
        <pc:spChg chg="mod">
          <ac:chgData name="virginie Hugues" userId="f5ff6c274e13bc49" providerId="LiveId" clId="{C41E9F36-EADC-408F-B1FF-91D18D597ECE}" dt="2023-01-03T09:38:00.059" v="4294"/>
          <ac:spMkLst>
            <pc:docMk/>
            <pc:sldMk cId="0" sldId="428"/>
            <ac:spMk id="4" creationId="{4A12C75D-ECDF-4AB0-8AA8-E7D31282A502}"/>
          </ac:spMkLst>
        </pc:spChg>
        <pc:spChg chg="mod">
          <ac:chgData name="virginie Hugues" userId="f5ff6c274e13bc49" providerId="LiveId" clId="{C41E9F36-EADC-408F-B1FF-91D18D597ECE}" dt="2023-01-03T09:36:05.267" v="4266"/>
          <ac:spMkLst>
            <pc:docMk/>
            <pc:sldMk cId="0" sldId="428"/>
            <ac:spMk id="6" creationId="{F80859D1-80D4-B9F5-FDF3-AE433945AD62}"/>
          </ac:spMkLst>
        </pc:spChg>
        <pc:spChg chg="mod">
          <ac:chgData name="virginie Hugues" userId="f5ff6c274e13bc49" providerId="LiveId" clId="{C41E9F36-EADC-408F-B1FF-91D18D597ECE}" dt="2023-01-03T09:36:05.267" v="4266"/>
          <ac:spMkLst>
            <pc:docMk/>
            <pc:sldMk cId="0" sldId="428"/>
            <ac:spMk id="8" creationId="{EBFE92ED-582F-64A7-F8B7-F2CE181B8794}"/>
          </ac:spMkLst>
        </pc:spChg>
        <pc:spChg chg="add mod ord">
          <ac:chgData name="virginie Hugues" userId="f5ff6c274e13bc49" providerId="LiveId" clId="{C41E9F36-EADC-408F-B1FF-91D18D597ECE}" dt="2023-01-03T09:38:04.288" v="4298"/>
          <ac:spMkLst>
            <pc:docMk/>
            <pc:sldMk cId="0" sldId="428"/>
            <ac:spMk id="9" creationId="{016DFB72-213E-CCFD-CAE6-09A2E6F849F0}"/>
          </ac:spMkLst>
        </pc:spChg>
        <pc:spChg chg="mod">
          <ac:chgData name="virginie Hugues" userId="f5ff6c274e13bc49" providerId="LiveId" clId="{C41E9F36-EADC-408F-B1FF-91D18D597ECE}" dt="2023-01-03T09:36:20.633" v="4267"/>
          <ac:spMkLst>
            <pc:docMk/>
            <pc:sldMk cId="0" sldId="428"/>
            <ac:spMk id="11" creationId="{39F99494-870A-E89B-953E-5BBE7C2364CB}"/>
          </ac:spMkLst>
        </pc:spChg>
        <pc:spChg chg="mod">
          <ac:chgData name="virginie Hugues" userId="f5ff6c274e13bc49" providerId="LiveId" clId="{C41E9F36-EADC-408F-B1FF-91D18D597ECE}" dt="2023-01-03T09:36:20.633" v="4267"/>
          <ac:spMkLst>
            <pc:docMk/>
            <pc:sldMk cId="0" sldId="428"/>
            <ac:spMk id="13" creationId="{10915916-6108-39A0-04FE-89460ED3E0A7}"/>
          </ac:spMkLst>
        </pc:spChg>
        <pc:spChg chg="add mod">
          <ac:chgData name="virginie Hugues" userId="f5ff6c274e13bc49" providerId="LiveId" clId="{C41E9F36-EADC-408F-B1FF-91D18D597ECE}" dt="2023-01-03T09:36:20.633" v="4267"/>
          <ac:spMkLst>
            <pc:docMk/>
            <pc:sldMk cId="0" sldId="428"/>
            <ac:spMk id="14" creationId="{8A1E2A26-EDE6-0E04-7431-D79E9E60D98D}"/>
          </ac:spMkLst>
        </pc:spChg>
        <pc:spChg chg="del">
          <ac:chgData name="virginie Hugues" userId="f5ff6c274e13bc49" providerId="LiveId" clId="{C41E9F36-EADC-408F-B1FF-91D18D597ECE}" dt="2023-01-03T09:35:50.380" v="4264" actId="21"/>
          <ac:spMkLst>
            <pc:docMk/>
            <pc:sldMk cId="0" sldId="428"/>
            <ac:spMk id="21" creationId="{3E095682-CB5E-40B6-B348-50DCB568065F}"/>
          </ac:spMkLst>
        </pc:spChg>
        <pc:spChg chg="del">
          <ac:chgData name="virginie Hugues" userId="f5ff6c274e13bc49" providerId="LiveId" clId="{C41E9F36-EADC-408F-B1FF-91D18D597ECE}" dt="2023-01-03T09:35:50.380" v="4264" actId="21"/>
          <ac:spMkLst>
            <pc:docMk/>
            <pc:sldMk cId="0" sldId="428"/>
            <ac:spMk id="22" creationId="{AECF6541-316D-4D39-91C5-8884CBEDC991}"/>
          </ac:spMkLst>
        </pc:spChg>
        <pc:spChg chg="del">
          <ac:chgData name="virginie Hugues" userId="f5ff6c274e13bc49" providerId="LiveId" clId="{C41E9F36-EADC-408F-B1FF-91D18D597ECE}" dt="2023-01-03T09:35:54.794" v="4265" actId="21"/>
          <ac:spMkLst>
            <pc:docMk/>
            <pc:sldMk cId="0" sldId="428"/>
            <ac:spMk id="23" creationId="{5A07933E-8377-4BC2-9CBB-FB5D281FBD9D}"/>
          </ac:spMkLst>
        </pc:spChg>
        <pc:spChg chg="mod">
          <ac:chgData name="virginie Hugues" userId="f5ff6c274e13bc49" providerId="LiveId" clId="{C41E9F36-EADC-408F-B1FF-91D18D597ECE}" dt="2023-01-03T09:37:27.398" v="4273" actId="12"/>
          <ac:spMkLst>
            <pc:docMk/>
            <pc:sldMk cId="0" sldId="428"/>
            <ac:spMk id="88067" creationId="{FE02FF35-CE91-4AF1-A9D4-E8BEA291A953}"/>
          </ac:spMkLst>
        </pc:spChg>
        <pc:spChg chg="del">
          <ac:chgData name="virginie Hugues" userId="f5ff6c274e13bc49" providerId="LiveId" clId="{C41E9F36-EADC-408F-B1FF-91D18D597ECE}" dt="2023-01-03T09:35:54.794" v="4265" actId="21"/>
          <ac:spMkLst>
            <pc:docMk/>
            <pc:sldMk cId="0" sldId="428"/>
            <ac:spMk id="94217" creationId="{8D4C761A-0720-40FB-9D25-1E8F8E96F916}"/>
          </ac:spMkLst>
        </pc:spChg>
        <pc:grpChg chg="add mod">
          <ac:chgData name="virginie Hugues" userId="f5ff6c274e13bc49" providerId="LiveId" clId="{C41E9F36-EADC-408F-B1FF-91D18D597ECE}" dt="2023-01-03T09:38:02.081" v="4296"/>
          <ac:grpSpMkLst>
            <pc:docMk/>
            <pc:sldMk cId="0" sldId="428"/>
            <ac:grpSpMk id="2" creationId="{5BF907D3-EAC2-D781-E4D5-8880930D2485}"/>
          </ac:grpSpMkLst>
        </pc:grpChg>
        <pc:grpChg chg="mod">
          <ac:chgData name="virginie Hugues" userId="f5ff6c274e13bc49" providerId="LiveId" clId="{C41E9F36-EADC-408F-B1FF-91D18D597ECE}" dt="2023-01-03T09:36:05.267" v="4266"/>
          <ac:grpSpMkLst>
            <pc:docMk/>
            <pc:sldMk cId="0" sldId="428"/>
            <ac:grpSpMk id="3" creationId="{C1647201-4DBE-F3C2-15CA-FE61E42454EF}"/>
          </ac:grpSpMkLst>
        </pc:grpChg>
        <pc:grpChg chg="add mod">
          <ac:chgData name="virginie Hugues" userId="f5ff6c274e13bc49" providerId="LiveId" clId="{C41E9F36-EADC-408F-B1FF-91D18D597ECE}" dt="2023-01-03T09:36:20.633" v="4267"/>
          <ac:grpSpMkLst>
            <pc:docMk/>
            <pc:sldMk cId="0" sldId="428"/>
            <ac:grpSpMk id="10" creationId="{68E5B7C1-1110-D589-67BF-27BCD35E4181}"/>
          </ac:grpSpMkLst>
        </pc:grpChg>
        <pc:grpChg chg="del">
          <ac:chgData name="virginie Hugues" userId="f5ff6c274e13bc49" providerId="LiveId" clId="{C41E9F36-EADC-408F-B1FF-91D18D597ECE}" dt="2023-01-03T09:35:54.794" v="4265" actId="21"/>
          <ac:grpSpMkLst>
            <pc:docMk/>
            <pc:sldMk cId="0" sldId="428"/>
            <ac:grpSpMk id="94213" creationId="{67CCA11B-34A7-4CF0-9648-3DBACBCFE3DC}"/>
          </ac:grpSpMkLst>
        </pc:grpChg>
        <pc:grpChg chg="del">
          <ac:chgData name="virginie Hugues" userId="f5ff6c274e13bc49" providerId="LiveId" clId="{C41E9F36-EADC-408F-B1FF-91D18D597ECE}" dt="2023-01-03T09:35:50.380" v="4264" actId="21"/>
          <ac:grpSpMkLst>
            <pc:docMk/>
            <pc:sldMk cId="0" sldId="428"/>
            <ac:grpSpMk id="94214" creationId="{AF97E018-A382-486E-B57C-2FD97113DAC6}"/>
          </ac:grpSpMkLst>
        </pc:grpChg>
        <pc:picChg chg="mod">
          <ac:chgData name="virginie Hugues" userId="f5ff6c274e13bc49" providerId="LiveId" clId="{C41E9F36-EADC-408F-B1FF-91D18D597ECE}" dt="2023-01-03T09:36:05.267" v="4266"/>
          <ac:picMkLst>
            <pc:docMk/>
            <pc:sldMk cId="0" sldId="428"/>
            <ac:picMk id="5" creationId="{3CF39111-4CB7-730D-6D56-C24927B344CD}"/>
          </ac:picMkLst>
        </pc:picChg>
        <pc:picChg chg="mod">
          <ac:chgData name="virginie Hugues" userId="f5ff6c274e13bc49" providerId="LiveId" clId="{C41E9F36-EADC-408F-B1FF-91D18D597ECE}" dt="2023-01-03T09:36:20.633" v="4267"/>
          <ac:picMkLst>
            <pc:docMk/>
            <pc:sldMk cId="0" sldId="428"/>
            <ac:picMk id="12" creationId="{DE681061-E63F-ED34-E04F-AE0589828D63}"/>
          </ac:picMkLst>
        </pc:picChg>
        <pc:picChg chg="mod">
          <ac:chgData name="virginie Hugues" userId="f5ff6c274e13bc49" providerId="LiveId" clId="{C41E9F36-EADC-408F-B1FF-91D18D597ECE}" dt="2023-01-03T09:38:08.286" v="4299" actId="962"/>
          <ac:picMkLst>
            <pc:docMk/>
            <pc:sldMk cId="0" sldId="428"/>
            <ac:picMk id="94215" creationId="{E0B198D6-33BF-4730-BC0C-D4A97830BA0B}"/>
          </ac:picMkLst>
        </pc:picChg>
        <pc:picChg chg="del">
          <ac:chgData name="virginie Hugues" userId="f5ff6c274e13bc49" providerId="LiveId" clId="{C41E9F36-EADC-408F-B1FF-91D18D597ECE}" dt="2023-01-03T09:35:50.380" v="4264" actId="21"/>
          <ac:picMkLst>
            <pc:docMk/>
            <pc:sldMk cId="0" sldId="428"/>
            <ac:picMk id="94216" creationId="{96678451-0E5C-497E-ACA9-A32BE72E102A}"/>
          </ac:picMkLst>
        </pc:picChg>
        <pc:cxnChg chg="mod">
          <ac:chgData name="virginie Hugues" userId="f5ff6c274e13bc49" providerId="LiveId" clId="{C41E9F36-EADC-408F-B1FF-91D18D597ECE}" dt="2023-01-03T09:36:05.267" v="4266"/>
          <ac:cxnSpMkLst>
            <pc:docMk/>
            <pc:sldMk cId="0" sldId="428"/>
            <ac:cxnSpMk id="7" creationId="{6E64F6AC-1796-A9A0-AD7C-F77EE87F1CAB}"/>
          </ac:cxnSpMkLst>
        </pc:cxnChg>
      </pc:sldChg>
      <pc:sldChg chg="addSp delSp modSp mod">
        <pc:chgData name="virginie Hugues" userId="f5ff6c274e13bc49" providerId="LiveId" clId="{C41E9F36-EADC-408F-B1FF-91D18D597ECE}" dt="2023-01-03T12:17:45.405" v="5838" actId="962"/>
        <pc:sldMkLst>
          <pc:docMk/>
          <pc:sldMk cId="0" sldId="429"/>
        </pc:sldMkLst>
        <pc:spChg chg="add mod">
          <ac:chgData name="virginie Hugues" userId="f5ff6c274e13bc49" providerId="LiveId" clId="{C41E9F36-EADC-408F-B1FF-91D18D597ECE}" dt="2023-01-03T10:34:14.079" v="5444"/>
          <ac:spMkLst>
            <pc:docMk/>
            <pc:sldMk cId="0" sldId="429"/>
            <ac:spMk id="3" creationId="{04070F57-C78C-C56C-9ACB-60A68ED894E9}"/>
          </ac:spMkLst>
        </pc:spChg>
        <pc:spChg chg="add mod">
          <ac:chgData name="virginie Hugues" userId="f5ff6c274e13bc49" providerId="LiveId" clId="{C41E9F36-EADC-408F-B1FF-91D18D597ECE}" dt="2023-01-03T10:37:23.536" v="5465"/>
          <ac:spMkLst>
            <pc:docMk/>
            <pc:sldMk cId="0" sldId="429"/>
            <ac:spMk id="5" creationId="{E03B91CA-D3F4-52A1-8EE3-E19680D6F326}"/>
          </ac:spMkLst>
        </pc:spChg>
        <pc:spChg chg="mod">
          <ac:chgData name="virginie Hugues" userId="f5ff6c274e13bc49" providerId="LiveId" clId="{C41E9F36-EADC-408F-B1FF-91D18D597ECE}" dt="2023-01-03T10:18:06.738" v="5238" actId="208"/>
          <ac:spMkLst>
            <pc:docMk/>
            <pc:sldMk cId="0" sldId="429"/>
            <ac:spMk id="6" creationId="{BB75700E-D94F-4FCD-A87A-209C87C7A871}"/>
          </ac:spMkLst>
        </pc:spChg>
        <pc:spChg chg="add mod">
          <ac:chgData name="virginie Hugues" userId="f5ff6c274e13bc49" providerId="LiveId" clId="{C41E9F36-EADC-408F-B1FF-91D18D597ECE}" dt="2023-01-03T10:37:51.688" v="5494"/>
          <ac:spMkLst>
            <pc:docMk/>
            <pc:sldMk cId="0" sldId="429"/>
            <ac:spMk id="8" creationId="{8E77AAF7-DC09-0BF8-2145-26586D3B29CE}"/>
          </ac:spMkLst>
        </pc:spChg>
        <pc:spChg chg="add mod">
          <ac:chgData name="virginie Hugues" userId="f5ff6c274e13bc49" providerId="LiveId" clId="{C41E9F36-EADC-408F-B1FF-91D18D597ECE}" dt="2023-01-03T10:38:10.750" v="5511"/>
          <ac:spMkLst>
            <pc:docMk/>
            <pc:sldMk cId="0" sldId="429"/>
            <ac:spMk id="10" creationId="{F5D979E3-C303-FCF7-74D8-466489854790}"/>
          </ac:spMkLst>
        </pc:spChg>
        <pc:spChg chg="add mod">
          <ac:chgData name="virginie Hugues" userId="f5ff6c274e13bc49" providerId="LiveId" clId="{C41E9F36-EADC-408F-B1FF-91D18D597ECE}" dt="2023-01-03T10:39:06.148" v="5550"/>
          <ac:spMkLst>
            <pc:docMk/>
            <pc:sldMk cId="0" sldId="429"/>
            <ac:spMk id="12" creationId="{195D0713-EB65-CBD3-F279-2577A6AD4FD0}"/>
          </ac:spMkLst>
        </pc:spChg>
        <pc:spChg chg="add mod">
          <ac:chgData name="virginie Hugues" userId="f5ff6c274e13bc49" providerId="LiveId" clId="{C41E9F36-EADC-408F-B1FF-91D18D597ECE}" dt="2023-01-03T10:39:25.636" v="5561"/>
          <ac:spMkLst>
            <pc:docMk/>
            <pc:sldMk cId="0" sldId="429"/>
            <ac:spMk id="14" creationId="{8B38D8DF-3853-9125-D1B6-8DED4DE27CAE}"/>
          </ac:spMkLst>
        </pc:spChg>
        <pc:spChg chg="add mod">
          <ac:chgData name="virginie Hugues" userId="f5ff6c274e13bc49" providerId="LiveId" clId="{C41E9F36-EADC-408F-B1FF-91D18D597ECE}" dt="2023-01-03T10:39:39.304" v="5570"/>
          <ac:spMkLst>
            <pc:docMk/>
            <pc:sldMk cId="0" sldId="429"/>
            <ac:spMk id="16" creationId="{E6A21F41-1C22-DD94-FD61-280B01286D90}"/>
          </ac:spMkLst>
        </pc:spChg>
        <pc:spChg chg="mod">
          <ac:chgData name="virginie Hugues" userId="f5ff6c274e13bc49" providerId="LiveId" clId="{C41E9F36-EADC-408F-B1FF-91D18D597ECE}" dt="2023-01-03T10:40:52.842" v="5595"/>
          <ac:spMkLst>
            <pc:docMk/>
            <pc:sldMk cId="0" sldId="429"/>
            <ac:spMk id="19" creationId="{7D9E0E3B-11FC-4AAB-A261-CDEA7644C3B5}"/>
          </ac:spMkLst>
        </pc:spChg>
        <pc:spChg chg="mod ord">
          <ac:chgData name="virginie Hugues" userId="f5ff6c274e13bc49" providerId="LiveId" clId="{C41E9F36-EADC-408F-B1FF-91D18D597ECE}" dt="2023-01-03T10:40:01.285" v="5579" actId="962"/>
          <ac:spMkLst>
            <pc:docMk/>
            <pc:sldMk cId="0" sldId="429"/>
            <ac:spMk id="27" creationId="{EF537720-3814-4633-A738-38BD008D91DC}"/>
          </ac:spMkLst>
        </pc:spChg>
        <pc:spChg chg="mod ord topLvl">
          <ac:chgData name="virginie Hugues" userId="f5ff6c274e13bc49" providerId="LiveId" clId="{C41E9F36-EADC-408F-B1FF-91D18D597ECE}" dt="2023-01-03T12:17:22.981" v="5686" actId="962"/>
          <ac:spMkLst>
            <pc:docMk/>
            <pc:sldMk cId="0" sldId="429"/>
            <ac:spMk id="31" creationId="{30D881A4-BB8D-4ACC-9904-615727A208A8}"/>
          </ac:spMkLst>
        </pc:spChg>
        <pc:spChg chg="mod ord">
          <ac:chgData name="virginie Hugues" userId="f5ff6c274e13bc49" providerId="LiveId" clId="{C41E9F36-EADC-408F-B1FF-91D18D597ECE}" dt="2023-01-03T10:34:07.448" v="5432"/>
          <ac:spMkLst>
            <pc:docMk/>
            <pc:sldMk cId="0" sldId="429"/>
            <ac:spMk id="32" creationId="{2D4DBA7C-26EB-4950-95D2-881D4DD71AE0}"/>
          </ac:spMkLst>
        </pc:spChg>
        <pc:spChg chg="mod topLvl">
          <ac:chgData name="virginie Hugues" userId="f5ff6c274e13bc49" providerId="LiveId" clId="{C41E9F36-EADC-408F-B1FF-91D18D597ECE}" dt="2023-01-03T10:40:21.355" v="5582" actId="164"/>
          <ac:spMkLst>
            <pc:docMk/>
            <pc:sldMk cId="0" sldId="429"/>
            <ac:spMk id="36" creationId="{EDEB8FD4-8B68-47CF-8A44-B72DDCAD30BB}"/>
          </ac:spMkLst>
        </pc:spChg>
        <pc:spChg chg="mod topLvl">
          <ac:chgData name="virginie Hugues" userId="f5ff6c274e13bc49" providerId="LiveId" clId="{C41E9F36-EADC-408F-B1FF-91D18D597ECE}" dt="2023-01-03T12:16:50.127" v="5684" actId="962"/>
          <ac:spMkLst>
            <pc:docMk/>
            <pc:sldMk cId="0" sldId="429"/>
            <ac:spMk id="37" creationId="{DC784E07-CC78-46BE-A2DA-DB2CC89E6594}"/>
          </ac:spMkLst>
        </pc:spChg>
        <pc:spChg chg="mod ord topLvl">
          <ac:chgData name="virginie Hugues" userId="f5ff6c274e13bc49" providerId="LiveId" clId="{C41E9F36-EADC-408F-B1FF-91D18D597ECE}" dt="2023-01-03T12:17:45.405" v="5838" actId="962"/>
          <ac:spMkLst>
            <pc:docMk/>
            <pc:sldMk cId="0" sldId="429"/>
            <ac:spMk id="40" creationId="{9B9C4622-F502-435A-8D55-EF8FD48148D2}"/>
          </ac:spMkLst>
        </pc:spChg>
        <pc:spChg chg="mod topLvl">
          <ac:chgData name="virginie Hugues" userId="f5ff6c274e13bc49" providerId="LiveId" clId="{C41E9F36-EADC-408F-B1FF-91D18D597ECE}" dt="2023-01-03T12:17:33.880" v="5762" actId="962"/>
          <ac:spMkLst>
            <pc:docMk/>
            <pc:sldMk cId="0" sldId="429"/>
            <ac:spMk id="42" creationId="{0B4AD0BE-6784-4FD2-857E-8176F07A3411}"/>
          </ac:spMkLst>
        </pc:spChg>
        <pc:spChg chg="mod ord">
          <ac:chgData name="virginie Hugues" userId="f5ff6c274e13bc49" providerId="LiveId" clId="{C41E9F36-EADC-408F-B1FF-91D18D597ECE}" dt="2023-01-03T10:38:03.728" v="5502" actId="962"/>
          <ac:spMkLst>
            <pc:docMk/>
            <pc:sldMk cId="0" sldId="429"/>
            <ac:spMk id="55" creationId="{C2AFA029-FC23-46F1-823B-9F4BCB72BD9F}"/>
          </ac:spMkLst>
        </pc:spChg>
        <pc:spChg chg="mod ord">
          <ac:chgData name="virginie Hugues" userId="f5ff6c274e13bc49" providerId="LiveId" clId="{C41E9F36-EADC-408F-B1FF-91D18D597ECE}" dt="2023-01-03T10:38:50.299" v="5538"/>
          <ac:spMkLst>
            <pc:docMk/>
            <pc:sldMk cId="0" sldId="429"/>
            <ac:spMk id="58" creationId="{EA375CFD-66B6-49D1-8EF5-E0D2B4C590D7}"/>
          </ac:spMkLst>
        </pc:spChg>
        <pc:spChg chg="mod ord">
          <ac:chgData name="virginie Hugues" userId="f5ff6c274e13bc49" providerId="LiveId" clId="{C41E9F36-EADC-408F-B1FF-91D18D597ECE}" dt="2023-01-03T10:37:45.978" v="5484" actId="962"/>
          <ac:spMkLst>
            <pc:docMk/>
            <pc:sldMk cId="0" sldId="429"/>
            <ac:spMk id="59" creationId="{713CCF4A-25B2-400A-978A-CA4FC5C7ECFF}"/>
          </ac:spMkLst>
        </pc:spChg>
        <pc:spChg chg="mod ord">
          <ac:chgData name="virginie Hugues" userId="f5ff6c274e13bc49" providerId="LiveId" clId="{C41E9F36-EADC-408F-B1FF-91D18D597ECE}" dt="2023-01-03T10:38:24.936" v="5518" actId="962"/>
          <ac:spMkLst>
            <pc:docMk/>
            <pc:sldMk cId="0" sldId="429"/>
            <ac:spMk id="60" creationId="{98E746F8-6A7B-4486-8DCD-72EC3CC56668}"/>
          </ac:spMkLst>
        </pc:spChg>
        <pc:spChg chg="mod ord">
          <ac:chgData name="virginie Hugues" userId="f5ff6c274e13bc49" providerId="LiveId" clId="{C41E9F36-EADC-408F-B1FF-91D18D597ECE}" dt="2023-01-03T10:39:17.929" v="5556" actId="962"/>
          <ac:spMkLst>
            <pc:docMk/>
            <pc:sldMk cId="0" sldId="429"/>
            <ac:spMk id="61" creationId="{E0E0D3D7-9288-4FAC-896E-7F6A09AE7FA7}"/>
          </ac:spMkLst>
        </pc:spChg>
        <pc:spChg chg="mod ord">
          <ac:chgData name="virginie Hugues" userId="f5ff6c274e13bc49" providerId="LiveId" clId="{C41E9F36-EADC-408F-B1FF-91D18D597ECE}" dt="2023-01-03T10:39:35.525" v="5566" actId="962"/>
          <ac:spMkLst>
            <pc:docMk/>
            <pc:sldMk cId="0" sldId="429"/>
            <ac:spMk id="65" creationId="{9D91ABB4-8B93-480F-98C5-8F4FE60AA2D4}"/>
          </ac:spMkLst>
        </pc:spChg>
        <pc:spChg chg="mod ord">
          <ac:chgData name="virginie Hugues" userId="f5ff6c274e13bc49" providerId="LiveId" clId="{C41E9F36-EADC-408F-B1FF-91D18D597ECE}" dt="2023-01-03T10:39:50.999" v="5576" actId="962"/>
          <ac:spMkLst>
            <pc:docMk/>
            <pc:sldMk cId="0" sldId="429"/>
            <ac:spMk id="66" creationId="{E845BD46-C27A-4CEF-B469-4BF5212CA0D6}"/>
          </ac:spMkLst>
        </pc:spChg>
        <pc:spChg chg="mod">
          <ac:chgData name="virginie Hugues" userId="f5ff6c274e13bc49" providerId="LiveId" clId="{C41E9F36-EADC-408F-B1FF-91D18D597ECE}" dt="2023-01-03T10:18:25.393" v="5243" actId="12"/>
          <ac:spMkLst>
            <pc:docMk/>
            <pc:sldMk cId="0" sldId="429"/>
            <ac:spMk id="67" creationId="{9052B460-E33C-4E25-8F53-E8AC73CB2944}"/>
          </ac:spMkLst>
        </pc:spChg>
        <pc:spChg chg="mod">
          <ac:chgData name="virginie Hugues" userId="f5ff6c274e13bc49" providerId="LiveId" clId="{C41E9F36-EADC-408F-B1FF-91D18D597ECE}" dt="2023-01-03T10:33:35.713" v="5401" actId="14100"/>
          <ac:spMkLst>
            <pc:docMk/>
            <pc:sldMk cId="0" sldId="429"/>
            <ac:spMk id="17412" creationId="{70896DF7-CC5A-43E6-B34E-9C98CA92B4F3}"/>
          </ac:spMkLst>
        </pc:spChg>
        <pc:spChg chg="mod">
          <ac:chgData name="virginie Hugues" userId="f5ff6c274e13bc49" providerId="LiveId" clId="{C41E9F36-EADC-408F-B1FF-91D18D597ECE}" dt="2023-01-03T10:38:30.194" v="5519" actId="164"/>
          <ac:spMkLst>
            <pc:docMk/>
            <pc:sldMk cId="0" sldId="429"/>
            <ac:spMk id="99343" creationId="{8DCB9517-10BE-43D5-8C34-CA3857854C8E}"/>
          </ac:spMkLst>
        </pc:spChg>
        <pc:spChg chg="mod topLvl">
          <ac:chgData name="virginie Hugues" userId="f5ff6c274e13bc49" providerId="LiveId" clId="{C41E9F36-EADC-408F-B1FF-91D18D597ECE}" dt="2023-01-03T10:40:21.355" v="5582" actId="164"/>
          <ac:spMkLst>
            <pc:docMk/>
            <pc:sldMk cId="0" sldId="429"/>
            <ac:spMk id="99347" creationId="{A5DFFDA5-1111-4F88-BBB8-B0BA314669A9}"/>
          </ac:spMkLst>
        </pc:spChg>
        <pc:spChg chg="del mod topLvl">
          <ac:chgData name="virginie Hugues" userId="f5ff6c274e13bc49" providerId="LiveId" clId="{C41E9F36-EADC-408F-B1FF-91D18D597ECE}" dt="2023-01-03T10:40:23.471" v="5583" actId="478"/>
          <ac:spMkLst>
            <pc:docMk/>
            <pc:sldMk cId="0" sldId="429"/>
            <ac:spMk id="99348" creationId="{F8C2F48F-E262-45C5-A698-81A155544B3C}"/>
          </ac:spMkLst>
        </pc:spChg>
        <pc:spChg chg="del mod topLvl">
          <ac:chgData name="virginie Hugues" userId="f5ff6c274e13bc49" providerId="LiveId" clId="{C41E9F36-EADC-408F-B1FF-91D18D597ECE}" dt="2023-01-03T10:40:24.742" v="5584" actId="478"/>
          <ac:spMkLst>
            <pc:docMk/>
            <pc:sldMk cId="0" sldId="429"/>
            <ac:spMk id="99349" creationId="{B00CA48B-50D7-488A-8126-85716E6BBD0A}"/>
          </ac:spMkLst>
        </pc:spChg>
        <pc:spChg chg="mod topLvl">
          <ac:chgData name="virginie Hugues" userId="f5ff6c274e13bc49" providerId="LiveId" clId="{C41E9F36-EADC-408F-B1FF-91D18D597ECE}" dt="2023-01-03T10:40:21.355" v="5582" actId="164"/>
          <ac:spMkLst>
            <pc:docMk/>
            <pc:sldMk cId="0" sldId="429"/>
            <ac:spMk id="99352" creationId="{7A21BC3C-109C-44A5-B0FE-711DDDDD9C89}"/>
          </ac:spMkLst>
        </pc:spChg>
        <pc:spChg chg="mod topLvl">
          <ac:chgData name="virginie Hugues" userId="f5ff6c274e13bc49" providerId="LiveId" clId="{C41E9F36-EADC-408F-B1FF-91D18D597ECE}" dt="2023-01-03T10:40:21.355" v="5582" actId="164"/>
          <ac:spMkLst>
            <pc:docMk/>
            <pc:sldMk cId="0" sldId="429"/>
            <ac:spMk id="99353" creationId="{8DCD708D-AE43-4E90-8A8F-77617C40DEC8}"/>
          </ac:spMkLst>
        </pc:spChg>
        <pc:grpChg chg="add mod">
          <ac:chgData name="virginie Hugues" userId="f5ff6c274e13bc49" providerId="LiveId" clId="{C41E9F36-EADC-408F-B1FF-91D18D597ECE}" dt="2023-01-03T10:41:21.977" v="5621" actId="962"/>
          <ac:grpSpMkLst>
            <pc:docMk/>
            <pc:sldMk cId="0" sldId="429"/>
            <ac:grpSpMk id="17" creationId="{D777B23F-D0DB-B11E-D925-5223D99A4F19}"/>
          </ac:grpSpMkLst>
        </pc:grpChg>
        <pc:grpChg chg="add mod">
          <ac:chgData name="virginie Hugues" userId="f5ff6c274e13bc49" providerId="LiveId" clId="{C41E9F36-EADC-408F-B1FF-91D18D597ECE}" dt="2023-01-03T10:40:30.569" v="5589" actId="962"/>
          <ac:grpSpMkLst>
            <pc:docMk/>
            <pc:sldMk cId="0" sldId="429"/>
            <ac:grpSpMk id="18" creationId="{98744696-B7E3-80E0-8AD3-D312F6F8815F}"/>
          </ac:grpSpMkLst>
        </pc:grpChg>
        <pc:grpChg chg="add mod">
          <ac:chgData name="virginie Hugues" userId="f5ff6c274e13bc49" providerId="LiveId" clId="{C41E9F36-EADC-408F-B1FF-91D18D597ECE}" dt="2023-01-03T10:41:08.673" v="5620" actId="962"/>
          <ac:grpSpMkLst>
            <pc:docMk/>
            <pc:sldMk cId="0" sldId="429"/>
            <ac:grpSpMk id="20" creationId="{8B095528-74CD-48EE-2FE5-61E7457D1F71}"/>
          </ac:grpSpMkLst>
        </pc:grpChg>
        <pc:grpChg chg="mod ord">
          <ac:chgData name="virginie Hugues" userId="f5ff6c274e13bc49" providerId="LiveId" clId="{C41E9F36-EADC-408F-B1FF-91D18D597ECE}" dt="2023-01-03T10:41:00.645" v="5596" actId="164"/>
          <ac:grpSpMkLst>
            <pc:docMk/>
            <pc:sldMk cId="0" sldId="429"/>
            <ac:grpSpMk id="99339" creationId="{3B8F1EB1-FDB2-44E6-A89F-9DCDBE2F533F}"/>
          </ac:grpSpMkLst>
        </pc:grpChg>
        <pc:grpChg chg="del">
          <ac:chgData name="virginie Hugues" userId="f5ff6c274e13bc49" providerId="LiveId" clId="{C41E9F36-EADC-408F-B1FF-91D18D597ECE}" dt="2023-01-03T10:40:08.829" v="5580" actId="165"/>
          <ac:grpSpMkLst>
            <pc:docMk/>
            <pc:sldMk cId="0" sldId="429"/>
            <ac:grpSpMk id="99341" creationId="{BD083F7E-095D-409F-9695-87BE0FE1AC82}"/>
          </ac:grpSpMkLst>
        </pc:grpChg>
        <pc:grpChg chg="del mod topLvl">
          <ac:chgData name="virginie Hugues" userId="f5ff6c274e13bc49" providerId="LiveId" clId="{C41E9F36-EADC-408F-B1FF-91D18D597ECE}" dt="2023-01-03T10:40:13.571" v="5581" actId="165"/>
          <ac:grpSpMkLst>
            <pc:docMk/>
            <pc:sldMk cId="0" sldId="429"/>
            <ac:grpSpMk id="99345" creationId="{0D69EC8E-D01A-4347-9567-83E55428231B}"/>
          </ac:grpSpMkLst>
        </pc:grpChg>
        <pc:picChg chg="mod">
          <ac:chgData name="virginie Hugues" userId="f5ff6c274e13bc49" providerId="LiveId" clId="{C41E9F36-EADC-408F-B1FF-91D18D597ECE}" dt="2023-01-03T10:38:30.194" v="5519" actId="164"/>
          <ac:picMkLst>
            <pc:docMk/>
            <pc:sldMk cId="0" sldId="429"/>
            <ac:picMk id="99342" creationId="{7646EE3C-EA14-4028-9AC7-423EAC60F9E5}"/>
          </ac:picMkLst>
        </pc:picChg>
        <pc:picChg chg="mod">
          <ac:chgData name="virginie Hugues" userId="f5ff6c274e13bc49" providerId="LiveId" clId="{C41E9F36-EADC-408F-B1FF-91D18D597ECE}" dt="2023-01-03T10:41:00.645" v="5596" actId="164"/>
          <ac:picMkLst>
            <pc:docMk/>
            <pc:sldMk cId="0" sldId="429"/>
            <ac:picMk id="99344" creationId="{54D5E5A2-B19E-45E4-BB3A-5BCBB3037F0A}"/>
          </ac:picMkLst>
        </pc:picChg>
        <pc:picChg chg="mod topLvl">
          <ac:chgData name="virginie Hugues" userId="f5ff6c274e13bc49" providerId="LiveId" clId="{C41E9F36-EADC-408F-B1FF-91D18D597ECE}" dt="2023-01-03T10:40:21.355" v="5582" actId="164"/>
          <ac:picMkLst>
            <pc:docMk/>
            <pc:sldMk cId="0" sldId="429"/>
            <ac:picMk id="99355" creationId="{9FC3E73A-A14B-488E-A83E-37E57DB5803C}"/>
          </ac:picMkLst>
        </pc:picChg>
        <pc:cxnChg chg="mod">
          <ac:chgData name="virginie Hugues" userId="f5ff6c274e13bc49" providerId="LiveId" clId="{C41E9F36-EADC-408F-B1FF-91D18D597ECE}" dt="2023-01-03T10:18:02.103" v="5237" actId="208"/>
          <ac:cxnSpMkLst>
            <pc:docMk/>
            <pc:sldMk cId="0" sldId="429"/>
            <ac:cxnSpMk id="35" creationId="{1325C896-7496-4E1C-9FAF-AEBCACE5DE35}"/>
          </ac:cxnSpMkLst>
        </pc:cxnChg>
      </pc:sldChg>
      <pc:sldChg chg="addSp delSp modSp mod">
        <pc:chgData name="virginie Hugues" userId="f5ff6c274e13bc49" providerId="LiveId" clId="{C41E9F36-EADC-408F-B1FF-91D18D597ECE}" dt="2023-01-03T12:25:53.839" v="5961"/>
        <pc:sldMkLst>
          <pc:docMk/>
          <pc:sldMk cId="0" sldId="430"/>
        </pc:sldMkLst>
        <pc:spChg chg="mod ord">
          <ac:chgData name="virginie Hugues" userId="f5ff6c274e13bc49" providerId="LiveId" clId="{C41E9F36-EADC-408F-B1FF-91D18D597ECE}" dt="2023-01-03T12:21:30.805" v="5923"/>
          <ac:spMkLst>
            <pc:docMk/>
            <pc:sldMk cId="0" sldId="430"/>
            <ac:spMk id="2" creationId="{87E9554C-00F8-4A7E-A054-E9DE6681E42B}"/>
          </ac:spMkLst>
        </pc:spChg>
        <pc:spChg chg="mod">
          <ac:chgData name="virginie Hugues" userId="f5ff6c274e13bc49" providerId="LiveId" clId="{C41E9F36-EADC-408F-B1FF-91D18D597ECE}" dt="2023-01-03T12:21:05.510" v="5906"/>
          <ac:spMkLst>
            <pc:docMk/>
            <pc:sldMk cId="0" sldId="430"/>
            <ac:spMk id="4" creationId="{D6D2379A-BA42-43C0-837E-9506ACBDFBC9}"/>
          </ac:spMkLst>
        </pc:spChg>
        <pc:spChg chg="mod">
          <ac:chgData name="virginie Hugues" userId="f5ff6c274e13bc49" providerId="LiveId" clId="{C41E9F36-EADC-408F-B1FF-91D18D597ECE}" dt="2023-01-03T12:17:54.729" v="5839"/>
          <ac:spMkLst>
            <pc:docMk/>
            <pc:sldMk cId="0" sldId="430"/>
            <ac:spMk id="7" creationId="{722A3A2D-9655-23D1-1C11-1B4248C19087}"/>
          </ac:spMkLst>
        </pc:spChg>
        <pc:spChg chg="mod">
          <ac:chgData name="virginie Hugues" userId="f5ff6c274e13bc49" providerId="LiveId" clId="{C41E9F36-EADC-408F-B1FF-91D18D597ECE}" dt="2023-01-03T12:17:54.729" v="5839"/>
          <ac:spMkLst>
            <pc:docMk/>
            <pc:sldMk cId="0" sldId="430"/>
            <ac:spMk id="9" creationId="{1A961E59-AB26-E41D-F85D-572B1B7BA64E}"/>
          </ac:spMkLst>
        </pc:spChg>
        <pc:spChg chg="add mod ord">
          <ac:chgData name="virginie Hugues" userId="f5ff6c274e13bc49" providerId="LiveId" clId="{C41E9F36-EADC-408F-B1FF-91D18D597ECE}" dt="2023-01-03T12:21:21.221" v="5916"/>
          <ac:spMkLst>
            <pc:docMk/>
            <pc:sldMk cId="0" sldId="430"/>
            <ac:spMk id="10" creationId="{61C68896-5ACD-E8F4-780B-18C7F0E0A164}"/>
          </ac:spMkLst>
        </pc:spChg>
        <pc:spChg chg="mod ord">
          <ac:chgData name="virginie Hugues" userId="f5ff6c274e13bc49" providerId="LiveId" clId="{C41E9F36-EADC-408F-B1FF-91D18D597ECE}" dt="2023-01-03T12:25:00.598" v="5954" actId="962"/>
          <ac:spMkLst>
            <pc:docMk/>
            <pc:sldMk cId="0" sldId="430"/>
            <ac:spMk id="19" creationId="{8C0EB297-3968-431B-96CC-61E988F70372}"/>
          </ac:spMkLst>
        </pc:spChg>
        <pc:spChg chg="mod topLvl">
          <ac:chgData name="virginie Hugues" userId="f5ff6c274e13bc49" providerId="LiveId" clId="{C41E9F36-EADC-408F-B1FF-91D18D597ECE}" dt="2023-01-03T12:20:42.462" v="5868" actId="164"/>
          <ac:spMkLst>
            <pc:docMk/>
            <pc:sldMk cId="0" sldId="430"/>
            <ac:spMk id="21" creationId="{25CFAAF2-0725-4481-B5E0-0ACDB0BA4975}"/>
          </ac:spMkLst>
        </pc:spChg>
        <pc:spChg chg="mod ord topLvl">
          <ac:chgData name="virginie Hugues" userId="f5ff6c274e13bc49" providerId="LiveId" clId="{C41E9F36-EADC-408F-B1FF-91D18D597ECE}" dt="2023-01-03T12:20:53.524" v="5881"/>
          <ac:spMkLst>
            <pc:docMk/>
            <pc:sldMk cId="0" sldId="430"/>
            <ac:spMk id="22" creationId="{57C2ECBB-FB01-4CB5-B453-C5370EC632B5}"/>
          </ac:spMkLst>
        </pc:spChg>
        <pc:spChg chg="mod ord topLvl">
          <ac:chgData name="virginie Hugues" userId="f5ff6c274e13bc49" providerId="LiveId" clId="{C41E9F36-EADC-408F-B1FF-91D18D597ECE}" dt="2023-01-03T12:25:53.839" v="5961"/>
          <ac:spMkLst>
            <pc:docMk/>
            <pc:sldMk cId="0" sldId="430"/>
            <ac:spMk id="27" creationId="{CAE063C2-0D0B-4492-BC8C-7857319E757D}"/>
          </ac:spMkLst>
        </pc:spChg>
        <pc:spChg chg="del">
          <ac:chgData name="virginie Hugues" userId="f5ff6c274e13bc49" providerId="LiveId" clId="{C41E9F36-EADC-408F-B1FF-91D18D597ECE}" dt="2023-01-03T12:16:22.766" v="5622" actId="478"/>
          <ac:spMkLst>
            <pc:docMk/>
            <pc:sldMk cId="0" sldId="430"/>
            <ac:spMk id="28" creationId="{062B4E29-F78E-4192-914D-19A18F718E2E}"/>
          </ac:spMkLst>
        </pc:spChg>
        <pc:spChg chg="del">
          <ac:chgData name="virginie Hugues" userId="f5ff6c274e13bc49" providerId="LiveId" clId="{C41E9F36-EADC-408F-B1FF-91D18D597ECE}" dt="2023-01-03T12:16:22.766" v="5622" actId="478"/>
          <ac:spMkLst>
            <pc:docMk/>
            <pc:sldMk cId="0" sldId="430"/>
            <ac:spMk id="29" creationId="{3C2089FC-1387-4CD9-83C2-1AE8BC8C234A}"/>
          </ac:spMkLst>
        </pc:spChg>
        <pc:spChg chg="mod ord">
          <ac:chgData name="virginie Hugues" userId="f5ff6c274e13bc49" providerId="LiveId" clId="{C41E9F36-EADC-408F-B1FF-91D18D597ECE}" dt="2023-01-03T12:21:25.086" v="5920"/>
          <ac:spMkLst>
            <pc:docMk/>
            <pc:sldMk cId="0" sldId="430"/>
            <ac:spMk id="18435" creationId="{BE61C327-3827-4492-B302-F8DA7B97C0A7}"/>
          </ac:spMkLst>
        </pc:spChg>
        <pc:spChg chg="add del">
          <ac:chgData name="virginie Hugues" userId="f5ff6c274e13bc49" providerId="LiveId" clId="{C41E9F36-EADC-408F-B1FF-91D18D597ECE}" dt="2023-01-03T12:19:15.091" v="5850" actId="478"/>
          <ac:spMkLst>
            <pc:docMk/>
            <pc:sldMk cId="0" sldId="430"/>
            <ac:spMk id="100356" creationId="{8D857F70-E356-4803-85A3-4EBBFF843D2E}"/>
          </ac:spMkLst>
        </pc:spChg>
        <pc:spChg chg="mod">
          <ac:chgData name="virginie Hugues" userId="f5ff6c274e13bc49" providerId="LiveId" clId="{C41E9F36-EADC-408F-B1FF-91D18D597ECE}" dt="2023-01-03T12:25:08.095" v="5955" actId="1076"/>
          <ac:spMkLst>
            <pc:docMk/>
            <pc:sldMk cId="0" sldId="430"/>
            <ac:spMk id="100436" creationId="{0028153B-4FD6-48C4-943A-7CA756ED2B45}"/>
          </ac:spMkLst>
        </pc:spChg>
        <pc:spChg chg="mod topLvl">
          <ac:chgData name="virginie Hugues" userId="f5ff6c274e13bc49" providerId="LiveId" clId="{C41E9F36-EADC-408F-B1FF-91D18D597ECE}" dt="2023-01-03T12:20:42.462" v="5868" actId="164"/>
          <ac:spMkLst>
            <pc:docMk/>
            <pc:sldMk cId="0" sldId="430"/>
            <ac:spMk id="100439" creationId="{83B721EB-D885-4B4B-BD4A-33CEA17F41FF}"/>
          </ac:spMkLst>
        </pc:spChg>
        <pc:spChg chg="del mod topLvl">
          <ac:chgData name="virginie Hugues" userId="f5ff6c274e13bc49" providerId="LiveId" clId="{C41E9F36-EADC-408F-B1FF-91D18D597ECE}" dt="2023-01-03T12:20:48.595" v="5869" actId="478"/>
          <ac:spMkLst>
            <pc:docMk/>
            <pc:sldMk cId="0" sldId="430"/>
            <ac:spMk id="100440" creationId="{16C54553-7163-45C4-AF8D-799C38BDA83C}"/>
          </ac:spMkLst>
        </pc:spChg>
        <pc:spChg chg="del mod topLvl">
          <ac:chgData name="virginie Hugues" userId="f5ff6c274e13bc49" providerId="LiveId" clId="{C41E9F36-EADC-408F-B1FF-91D18D597ECE}" dt="2023-01-03T12:20:49.570" v="5870" actId="478"/>
          <ac:spMkLst>
            <pc:docMk/>
            <pc:sldMk cId="0" sldId="430"/>
            <ac:spMk id="100441" creationId="{AC614880-D9C9-4F49-B012-08086BA60CF9}"/>
          </ac:spMkLst>
        </pc:spChg>
        <pc:spChg chg="mod topLvl">
          <ac:chgData name="virginie Hugues" userId="f5ff6c274e13bc49" providerId="LiveId" clId="{C41E9F36-EADC-408F-B1FF-91D18D597ECE}" dt="2023-01-03T12:20:42.462" v="5868" actId="164"/>
          <ac:spMkLst>
            <pc:docMk/>
            <pc:sldMk cId="0" sldId="430"/>
            <ac:spMk id="100444" creationId="{2C98D960-F000-4DAA-B07E-26A44B70CC52}"/>
          </ac:spMkLst>
        </pc:spChg>
        <pc:grpChg chg="add mod">
          <ac:chgData name="virginie Hugues" userId="f5ff6c274e13bc49" providerId="LiveId" clId="{C41E9F36-EADC-408F-B1FF-91D18D597ECE}" dt="2023-01-03T12:21:16.468" v="5911"/>
          <ac:grpSpMkLst>
            <pc:docMk/>
            <pc:sldMk cId="0" sldId="430"/>
            <ac:grpSpMk id="3" creationId="{3D3C5C42-5629-D50F-AC3A-B7160F655A24}"/>
          </ac:grpSpMkLst>
        </pc:grpChg>
        <pc:grpChg chg="mod">
          <ac:chgData name="virginie Hugues" userId="f5ff6c274e13bc49" providerId="LiveId" clId="{C41E9F36-EADC-408F-B1FF-91D18D597ECE}" dt="2023-01-03T12:17:54.729" v="5839"/>
          <ac:grpSpMkLst>
            <pc:docMk/>
            <pc:sldMk cId="0" sldId="430"/>
            <ac:grpSpMk id="5" creationId="{FC333F36-FA87-613D-545A-9982B7C53540}"/>
          </ac:grpSpMkLst>
        </pc:grpChg>
        <pc:grpChg chg="add mod">
          <ac:chgData name="virginie Hugues" userId="f5ff6c274e13bc49" providerId="LiveId" clId="{C41E9F36-EADC-408F-B1FF-91D18D597ECE}" dt="2023-01-03T12:21:03.220" v="5901" actId="962"/>
          <ac:grpSpMkLst>
            <pc:docMk/>
            <pc:sldMk cId="0" sldId="430"/>
            <ac:grpSpMk id="13" creationId="{3F1A1AC9-2F84-893B-4A66-340901972449}"/>
          </ac:grpSpMkLst>
        </pc:grpChg>
        <pc:grpChg chg="del">
          <ac:chgData name="virginie Hugues" userId="f5ff6c274e13bc49" providerId="LiveId" clId="{C41E9F36-EADC-408F-B1FF-91D18D597ECE}" dt="2023-01-03T12:16:22.766" v="5622" actId="478"/>
          <ac:grpSpMkLst>
            <pc:docMk/>
            <pc:sldMk cId="0" sldId="430"/>
            <ac:grpSpMk id="100357" creationId="{EFD4696B-2ECF-4B3C-8C6E-E61B65060620}"/>
          </ac:grpSpMkLst>
        </pc:grpChg>
        <pc:grpChg chg="del">
          <ac:chgData name="virginie Hugues" userId="f5ff6c274e13bc49" providerId="LiveId" clId="{C41E9F36-EADC-408F-B1FF-91D18D597ECE}" dt="2023-01-03T12:20:28.995" v="5866" actId="165"/>
          <ac:grpSpMkLst>
            <pc:docMk/>
            <pc:sldMk cId="0" sldId="430"/>
            <ac:grpSpMk id="100434" creationId="{4A6E8173-CAAB-4721-8150-39BF9B88EE03}"/>
          </ac:grpSpMkLst>
        </pc:grpChg>
        <pc:grpChg chg="del mod topLvl">
          <ac:chgData name="virginie Hugues" userId="f5ff6c274e13bc49" providerId="LiveId" clId="{C41E9F36-EADC-408F-B1FF-91D18D597ECE}" dt="2023-01-03T12:20:34.602" v="5867" actId="165"/>
          <ac:grpSpMkLst>
            <pc:docMk/>
            <pc:sldMk cId="0" sldId="430"/>
            <ac:grpSpMk id="100437" creationId="{120F0C0A-790A-4A23-A6FD-8F261BE2B5A3}"/>
          </ac:grpSpMkLst>
        </pc:grpChg>
        <pc:graphicFrameChg chg="add del modGraphic">
          <ac:chgData name="virginie Hugues" userId="f5ff6c274e13bc49" providerId="LiveId" clId="{C41E9F36-EADC-408F-B1FF-91D18D597ECE}" dt="2023-01-03T12:19:19.324" v="5852" actId="478"/>
          <ac:graphicFrameMkLst>
            <pc:docMk/>
            <pc:sldMk cId="0" sldId="430"/>
            <ac:graphicFrameMk id="23" creationId="{57AFD26B-D405-455B-B6A1-9AD380B82C4C}"/>
          </ac:graphicFrameMkLst>
        </pc:graphicFrameChg>
        <pc:picChg chg="mod">
          <ac:chgData name="virginie Hugues" userId="f5ff6c274e13bc49" providerId="LiveId" clId="{C41E9F36-EADC-408F-B1FF-91D18D597ECE}" dt="2023-01-03T12:17:54.729" v="5839"/>
          <ac:picMkLst>
            <pc:docMk/>
            <pc:sldMk cId="0" sldId="430"/>
            <ac:picMk id="6" creationId="{F8F20454-042E-545E-4118-5D98B1777F0D}"/>
          </ac:picMkLst>
        </pc:picChg>
        <pc:picChg chg="add mod ord">
          <ac:chgData name="virginie Hugues" userId="f5ff6c274e13bc49" providerId="LiveId" clId="{C41E9F36-EADC-408F-B1FF-91D18D597ECE}" dt="2023-01-03T12:25:38.065" v="5960"/>
          <ac:picMkLst>
            <pc:docMk/>
            <pc:sldMk cId="0" sldId="430"/>
            <ac:picMk id="12" creationId="{BA94E1C9-A7A4-86AF-18CD-2FAF0536C657}"/>
          </ac:picMkLst>
        </pc:picChg>
        <pc:picChg chg="del">
          <ac:chgData name="virginie Hugues" userId="f5ff6c274e13bc49" providerId="LiveId" clId="{C41E9F36-EADC-408F-B1FF-91D18D597ECE}" dt="2023-01-03T12:16:22.766" v="5622" actId="478"/>
          <ac:picMkLst>
            <pc:docMk/>
            <pc:sldMk cId="0" sldId="430"/>
            <ac:picMk id="100431" creationId="{E2356626-6C2C-4F2D-9AA1-5EA59F793920}"/>
          </ac:picMkLst>
        </pc:picChg>
        <pc:picChg chg="mod">
          <ac:chgData name="virginie Hugues" userId="f5ff6c274e13bc49" providerId="LiveId" clId="{C41E9F36-EADC-408F-B1FF-91D18D597ECE}" dt="2023-01-03T12:21:49.111" v="5930" actId="962"/>
          <ac:picMkLst>
            <pc:docMk/>
            <pc:sldMk cId="0" sldId="430"/>
            <ac:picMk id="100433" creationId="{04671CFF-07EA-44A1-A99E-75E737CA7E92}"/>
          </ac:picMkLst>
        </pc:picChg>
        <pc:picChg chg="mod topLvl">
          <ac:chgData name="virginie Hugues" userId="f5ff6c274e13bc49" providerId="LiveId" clId="{C41E9F36-EADC-408F-B1FF-91D18D597ECE}" dt="2023-01-03T12:20:42.462" v="5868" actId="164"/>
          <ac:picMkLst>
            <pc:docMk/>
            <pc:sldMk cId="0" sldId="430"/>
            <ac:picMk id="100445" creationId="{27694ADB-22F5-4C1E-8685-1DF6F2070D7F}"/>
          </ac:picMkLst>
        </pc:picChg>
        <pc:cxnChg chg="mod">
          <ac:chgData name="virginie Hugues" userId="f5ff6c274e13bc49" providerId="LiveId" clId="{C41E9F36-EADC-408F-B1FF-91D18D597ECE}" dt="2023-01-03T12:17:54.729" v="5839"/>
          <ac:cxnSpMkLst>
            <pc:docMk/>
            <pc:sldMk cId="0" sldId="430"/>
            <ac:cxnSpMk id="8" creationId="{2FD1A109-FFDF-D784-A09A-9DAD22FAF4C9}"/>
          </ac:cxnSpMkLst>
        </pc:cxnChg>
      </pc:sldChg>
      <pc:sldChg chg="addSp delSp modSp mod modNotesTx">
        <pc:chgData name="virginie Hugues" userId="f5ff6c274e13bc49" providerId="LiveId" clId="{C41E9F36-EADC-408F-B1FF-91D18D597ECE}" dt="2023-01-03T12:51:34.162" v="6190" actId="962"/>
        <pc:sldMkLst>
          <pc:docMk/>
          <pc:sldMk cId="0" sldId="435"/>
        </pc:sldMkLst>
        <pc:spChg chg="mod">
          <ac:chgData name="virginie Hugues" userId="f5ff6c274e13bc49" providerId="LiveId" clId="{C41E9F36-EADC-408F-B1FF-91D18D597ECE}" dt="2023-01-03T12:49:34.184" v="6080"/>
          <ac:spMkLst>
            <pc:docMk/>
            <pc:sldMk cId="0" sldId="435"/>
            <ac:spMk id="2" creationId="{03890F52-E33B-4EEC-B21C-75D45F683D73}"/>
          </ac:spMkLst>
        </pc:spChg>
        <pc:spChg chg="mod">
          <ac:chgData name="virginie Hugues" userId="f5ff6c274e13bc49" providerId="LiveId" clId="{C41E9F36-EADC-408F-B1FF-91D18D597ECE}" dt="2023-01-03T12:47:14.778" v="5999"/>
          <ac:spMkLst>
            <pc:docMk/>
            <pc:sldMk cId="0" sldId="435"/>
            <ac:spMk id="6" creationId="{9DA282F7-2263-4AB5-4326-55D01E8B07F3}"/>
          </ac:spMkLst>
        </pc:spChg>
        <pc:spChg chg="mod">
          <ac:chgData name="virginie Hugues" userId="f5ff6c274e13bc49" providerId="LiveId" clId="{C41E9F36-EADC-408F-B1FF-91D18D597ECE}" dt="2023-01-03T12:47:14.778" v="5999"/>
          <ac:spMkLst>
            <pc:docMk/>
            <pc:sldMk cId="0" sldId="435"/>
            <ac:spMk id="8" creationId="{A600B92C-5891-4A54-6A10-FE8BFBF0C378}"/>
          </ac:spMkLst>
        </pc:spChg>
        <pc:spChg chg="add mod ord">
          <ac:chgData name="virginie Hugues" userId="f5ff6c274e13bc49" providerId="LiveId" clId="{C41E9F36-EADC-408F-B1FF-91D18D597ECE}" dt="2023-01-03T12:49:40.775" v="6092"/>
          <ac:spMkLst>
            <pc:docMk/>
            <pc:sldMk cId="0" sldId="435"/>
            <ac:spMk id="9" creationId="{2D14B8BA-0775-7945-F032-89F06D93A1BC}"/>
          </ac:spMkLst>
        </pc:spChg>
        <pc:spChg chg="del">
          <ac:chgData name="virginie Hugues" userId="f5ff6c274e13bc49" providerId="LiveId" clId="{C41E9F36-EADC-408F-B1FF-91D18D597ECE}" dt="2023-01-03T12:47:02.805" v="5998" actId="478"/>
          <ac:spMkLst>
            <pc:docMk/>
            <pc:sldMk cId="0" sldId="435"/>
            <ac:spMk id="18" creationId="{A99D43EE-0F94-4036-86DE-F7E8192E6A6D}"/>
          </ac:spMkLst>
        </pc:spChg>
        <pc:spChg chg="ord">
          <ac:chgData name="virginie Hugues" userId="f5ff6c274e13bc49" providerId="LiveId" clId="{C41E9F36-EADC-408F-B1FF-91D18D597ECE}" dt="2023-01-03T12:51:19.846" v="6185"/>
          <ac:spMkLst>
            <pc:docMk/>
            <pc:sldMk cId="0" sldId="435"/>
            <ac:spMk id="19" creationId="{15A0AC96-4A5A-4333-A22C-BE6486D35B7A}"/>
          </ac:spMkLst>
        </pc:spChg>
        <pc:spChg chg="del">
          <ac:chgData name="virginie Hugues" userId="f5ff6c274e13bc49" providerId="LiveId" clId="{C41E9F36-EADC-408F-B1FF-91D18D597ECE}" dt="2023-01-03T12:47:02.805" v="5998" actId="478"/>
          <ac:spMkLst>
            <pc:docMk/>
            <pc:sldMk cId="0" sldId="435"/>
            <ac:spMk id="20" creationId="{9B332779-0688-46D5-8ABC-1C7E540A45FC}"/>
          </ac:spMkLst>
        </pc:spChg>
        <pc:spChg chg="mod topLvl">
          <ac:chgData name="virginie Hugues" userId="f5ff6c274e13bc49" providerId="LiveId" clId="{C41E9F36-EADC-408F-B1FF-91D18D597ECE}" dt="2023-01-03T12:50:21.164" v="6168" actId="164"/>
          <ac:spMkLst>
            <pc:docMk/>
            <pc:sldMk cId="0" sldId="435"/>
            <ac:spMk id="22" creationId="{875CE78F-B8A9-451F-8259-75C9C488E3EC}"/>
          </ac:spMkLst>
        </pc:spChg>
        <pc:spChg chg="mod">
          <ac:chgData name="virginie Hugues" userId="f5ff6c274e13bc49" providerId="LiveId" clId="{C41E9F36-EADC-408F-B1FF-91D18D597ECE}" dt="2023-01-03T12:51:01.494" v="6179" actId="20577"/>
          <ac:spMkLst>
            <pc:docMk/>
            <pc:sldMk cId="0" sldId="435"/>
            <ac:spMk id="102402" creationId="{F0820098-CD21-411B-B5C2-3D984A4B1719}"/>
          </ac:spMkLst>
        </pc:spChg>
        <pc:spChg chg="mod">
          <ac:chgData name="virginie Hugues" userId="f5ff6c274e13bc49" providerId="LiveId" clId="{C41E9F36-EADC-408F-B1FF-91D18D597ECE}" dt="2023-01-03T12:50:21.164" v="6168" actId="164"/>
          <ac:spMkLst>
            <pc:docMk/>
            <pc:sldMk cId="0" sldId="435"/>
            <ac:spMk id="102408" creationId="{5D136F53-83B3-4853-A894-F3FF725FA2F2}"/>
          </ac:spMkLst>
        </pc:spChg>
        <pc:spChg chg="del mod topLvl">
          <ac:chgData name="virginie Hugues" userId="f5ff6c274e13bc49" providerId="LiveId" clId="{C41E9F36-EADC-408F-B1FF-91D18D597ECE}" dt="2023-01-03T12:51:16.241" v="6181" actId="478"/>
          <ac:spMkLst>
            <pc:docMk/>
            <pc:sldMk cId="0" sldId="435"/>
            <ac:spMk id="102411" creationId="{E03C5526-0FFF-422A-B427-57E106751FAA}"/>
          </ac:spMkLst>
        </pc:spChg>
        <pc:spChg chg="del mod topLvl">
          <ac:chgData name="virginie Hugues" userId="f5ff6c274e13bc49" providerId="LiveId" clId="{C41E9F36-EADC-408F-B1FF-91D18D597ECE}" dt="2023-01-03T12:51:17.367" v="6182" actId="478"/>
          <ac:spMkLst>
            <pc:docMk/>
            <pc:sldMk cId="0" sldId="435"/>
            <ac:spMk id="102412" creationId="{5792E081-3BDF-43E3-8F68-9037F3FD2C56}"/>
          </ac:spMkLst>
        </pc:spChg>
        <pc:grpChg chg="add mod">
          <ac:chgData name="virginie Hugues" userId="f5ff6c274e13bc49" providerId="LiveId" clId="{C41E9F36-EADC-408F-B1FF-91D18D597ECE}" dt="2023-01-03T12:49:37.579" v="6086"/>
          <ac:grpSpMkLst>
            <pc:docMk/>
            <pc:sldMk cId="0" sldId="435"/>
            <ac:grpSpMk id="3" creationId="{D02E6426-E1ED-79BC-9C02-870A077DE5AF}"/>
          </ac:grpSpMkLst>
        </pc:grpChg>
        <pc:grpChg chg="mod">
          <ac:chgData name="virginie Hugues" userId="f5ff6c274e13bc49" providerId="LiveId" clId="{C41E9F36-EADC-408F-B1FF-91D18D597ECE}" dt="2023-01-03T12:47:14.778" v="5999"/>
          <ac:grpSpMkLst>
            <pc:docMk/>
            <pc:sldMk cId="0" sldId="435"/>
            <ac:grpSpMk id="4" creationId="{A7F3DA68-3D63-92A1-4F8E-B8D04B9EE1AA}"/>
          </ac:grpSpMkLst>
        </pc:grpChg>
        <pc:grpChg chg="add mod">
          <ac:chgData name="virginie Hugues" userId="f5ff6c274e13bc49" providerId="LiveId" clId="{C41E9F36-EADC-408F-B1FF-91D18D597ECE}" dt="2023-01-03T12:51:14.513" v="6180" actId="962"/>
          <ac:grpSpMkLst>
            <pc:docMk/>
            <pc:sldMk cId="0" sldId="435"/>
            <ac:grpSpMk id="10" creationId="{7A49D130-1A7F-461B-4783-4230A246F058}"/>
          </ac:grpSpMkLst>
        </pc:grpChg>
        <pc:grpChg chg="del">
          <ac:chgData name="virginie Hugues" userId="f5ff6c274e13bc49" providerId="LiveId" clId="{C41E9F36-EADC-408F-B1FF-91D18D597ECE}" dt="2023-01-03T12:47:02.805" v="5998" actId="478"/>
          <ac:grpSpMkLst>
            <pc:docMk/>
            <pc:sldMk cId="0" sldId="435"/>
            <ac:grpSpMk id="102403" creationId="{55310572-30E5-4D25-8553-64B0498DD8D0}"/>
          </ac:grpSpMkLst>
        </pc:grpChg>
        <pc:grpChg chg="del">
          <ac:chgData name="virginie Hugues" userId="f5ff6c274e13bc49" providerId="LiveId" clId="{C41E9F36-EADC-408F-B1FF-91D18D597ECE}" dt="2023-01-03T12:49:46.619" v="6093" actId="165"/>
          <ac:grpSpMkLst>
            <pc:docMk/>
            <pc:sldMk cId="0" sldId="435"/>
            <ac:grpSpMk id="102404" creationId="{CF846BE6-47AA-4EEA-89A4-C3D870D24B3B}"/>
          </ac:grpSpMkLst>
        </pc:grpChg>
        <pc:picChg chg="mod">
          <ac:chgData name="virginie Hugues" userId="f5ff6c274e13bc49" providerId="LiveId" clId="{C41E9F36-EADC-408F-B1FF-91D18D597ECE}" dt="2023-01-03T12:47:14.778" v="5999"/>
          <ac:picMkLst>
            <pc:docMk/>
            <pc:sldMk cId="0" sldId="435"/>
            <ac:picMk id="5" creationId="{CCF74169-1053-DB10-61A0-B5E9A14DD814}"/>
          </ac:picMkLst>
        </pc:picChg>
        <pc:picChg chg="mod">
          <ac:chgData name="virginie Hugues" userId="f5ff6c274e13bc49" providerId="LiveId" clId="{C41E9F36-EADC-408F-B1FF-91D18D597ECE}" dt="2023-01-03T12:51:34.162" v="6190" actId="962"/>
          <ac:picMkLst>
            <pc:docMk/>
            <pc:sldMk cId="0" sldId="435"/>
            <ac:picMk id="102405" creationId="{943A0A65-D339-44A0-82FD-45F4CAC38270}"/>
          </ac:picMkLst>
        </pc:picChg>
        <pc:picChg chg="del">
          <ac:chgData name="virginie Hugues" userId="f5ff6c274e13bc49" providerId="LiveId" clId="{C41E9F36-EADC-408F-B1FF-91D18D597ECE}" dt="2023-01-03T12:47:02.805" v="5998" actId="478"/>
          <ac:picMkLst>
            <pc:docMk/>
            <pc:sldMk cId="0" sldId="435"/>
            <ac:picMk id="102407" creationId="{5B491273-69D5-4C1F-BC5C-5F68C094F1DF}"/>
          </ac:picMkLst>
        </pc:picChg>
        <pc:picChg chg="mod">
          <ac:chgData name="virginie Hugues" userId="f5ff6c274e13bc49" providerId="LiveId" clId="{C41E9F36-EADC-408F-B1FF-91D18D597ECE}" dt="2023-01-03T12:51:28.971" v="6188"/>
          <ac:picMkLst>
            <pc:docMk/>
            <pc:sldMk cId="0" sldId="435"/>
            <ac:picMk id="102409" creationId="{7DA6EABF-FC69-4660-A75E-18EBB74DBA98}"/>
          </ac:picMkLst>
        </pc:picChg>
        <pc:picChg chg="mod topLvl">
          <ac:chgData name="virginie Hugues" userId="f5ff6c274e13bc49" providerId="LiveId" clId="{C41E9F36-EADC-408F-B1FF-91D18D597ECE}" dt="2023-01-03T12:50:21.164" v="6168" actId="164"/>
          <ac:picMkLst>
            <pc:docMk/>
            <pc:sldMk cId="0" sldId="435"/>
            <ac:picMk id="102414" creationId="{486F0DC1-7B77-4A40-A41C-51D1086ACC5E}"/>
          </ac:picMkLst>
        </pc:picChg>
        <pc:cxnChg chg="mod">
          <ac:chgData name="virginie Hugues" userId="f5ff6c274e13bc49" providerId="LiveId" clId="{C41E9F36-EADC-408F-B1FF-91D18D597ECE}" dt="2023-01-03T12:47:14.778" v="5999"/>
          <ac:cxnSpMkLst>
            <pc:docMk/>
            <pc:sldMk cId="0" sldId="435"/>
            <ac:cxnSpMk id="7" creationId="{297FA019-1B7E-DCD6-03F5-4BA66D7903B8}"/>
          </ac:cxnSpMkLst>
        </pc:cxnChg>
      </pc:sldChg>
      <pc:sldChg chg="addSp delSp modSp mod">
        <pc:chgData name="virginie Hugues" userId="f5ff6c274e13bc49" providerId="LiveId" clId="{C41E9F36-EADC-408F-B1FF-91D18D597ECE}" dt="2023-01-03T12:52:31.208" v="6203"/>
        <pc:sldMkLst>
          <pc:docMk/>
          <pc:sldMk cId="0" sldId="436"/>
        </pc:sldMkLst>
        <pc:spChg chg="mod">
          <ac:chgData name="virginie Hugues" userId="f5ff6c274e13bc49" providerId="LiveId" clId="{C41E9F36-EADC-408F-B1FF-91D18D597ECE}" dt="2023-01-03T12:52:26" v="6201"/>
          <ac:spMkLst>
            <pc:docMk/>
            <pc:sldMk cId="0" sldId="436"/>
            <ac:spMk id="4" creationId="{08760CD4-9E29-452C-A0B8-F346ADF68FE1}"/>
          </ac:spMkLst>
        </pc:spChg>
        <pc:spChg chg="mod">
          <ac:chgData name="virginie Hugues" userId="f5ff6c274e13bc49" providerId="LiveId" clId="{C41E9F36-EADC-408F-B1FF-91D18D597ECE}" dt="2023-01-03T12:51:58.063" v="6193"/>
          <ac:spMkLst>
            <pc:docMk/>
            <pc:sldMk cId="0" sldId="436"/>
            <ac:spMk id="6" creationId="{03F7912F-5A55-FFF5-7D84-EEE06F256594}"/>
          </ac:spMkLst>
        </pc:spChg>
        <pc:spChg chg="mod">
          <ac:chgData name="virginie Hugues" userId="f5ff6c274e13bc49" providerId="LiveId" clId="{C41E9F36-EADC-408F-B1FF-91D18D597ECE}" dt="2023-01-03T12:51:58.063" v="6193"/>
          <ac:spMkLst>
            <pc:docMk/>
            <pc:sldMk cId="0" sldId="436"/>
            <ac:spMk id="8" creationId="{67466068-0C96-6022-859A-77EC6435E5A8}"/>
          </ac:spMkLst>
        </pc:spChg>
        <pc:spChg chg="add mod ord">
          <ac:chgData name="virginie Hugues" userId="f5ff6c274e13bc49" providerId="LiveId" clId="{C41E9F36-EADC-408F-B1FF-91D18D597ECE}" dt="2023-01-03T12:52:31.208" v="6203"/>
          <ac:spMkLst>
            <pc:docMk/>
            <pc:sldMk cId="0" sldId="436"/>
            <ac:spMk id="9" creationId="{B657D5BC-608C-B651-EC3D-3B3B5627AFF3}"/>
          </ac:spMkLst>
        </pc:spChg>
        <pc:spChg chg="mod">
          <ac:chgData name="virginie Hugues" userId="f5ff6c274e13bc49" providerId="LiveId" clId="{C41E9F36-EADC-408F-B1FF-91D18D597ECE}" dt="2023-01-03T12:52:04.695" v="6194"/>
          <ac:spMkLst>
            <pc:docMk/>
            <pc:sldMk cId="0" sldId="436"/>
            <ac:spMk id="11" creationId="{B3A68EC2-CE32-1B4A-1C05-4BFF616CE369}"/>
          </ac:spMkLst>
        </pc:spChg>
        <pc:spChg chg="mod">
          <ac:chgData name="virginie Hugues" userId="f5ff6c274e13bc49" providerId="LiveId" clId="{C41E9F36-EADC-408F-B1FF-91D18D597ECE}" dt="2023-01-03T12:52:04.695" v="6194"/>
          <ac:spMkLst>
            <pc:docMk/>
            <pc:sldMk cId="0" sldId="436"/>
            <ac:spMk id="13" creationId="{D3AB8D35-CD08-59CB-6B81-C0A3CB24A752}"/>
          </ac:spMkLst>
        </pc:spChg>
        <pc:spChg chg="add mod">
          <ac:chgData name="virginie Hugues" userId="f5ff6c274e13bc49" providerId="LiveId" clId="{C41E9F36-EADC-408F-B1FF-91D18D597ECE}" dt="2023-01-03T12:52:04.695" v="6194"/>
          <ac:spMkLst>
            <pc:docMk/>
            <pc:sldMk cId="0" sldId="436"/>
            <ac:spMk id="14" creationId="{636E5847-472B-54A4-8405-F57DD738DE79}"/>
          </ac:spMkLst>
        </pc:spChg>
        <pc:spChg chg="del">
          <ac:chgData name="virginie Hugues" userId="f5ff6c274e13bc49" providerId="LiveId" clId="{C41E9F36-EADC-408F-B1FF-91D18D597ECE}" dt="2023-01-03T12:51:48.787" v="6191" actId="478"/>
          <ac:spMkLst>
            <pc:docMk/>
            <pc:sldMk cId="0" sldId="436"/>
            <ac:spMk id="17" creationId="{FF00BA16-381E-4896-A299-B117310183BA}"/>
          </ac:spMkLst>
        </pc:spChg>
        <pc:spChg chg="del">
          <ac:chgData name="virginie Hugues" userId="f5ff6c274e13bc49" providerId="LiveId" clId="{C41E9F36-EADC-408F-B1FF-91D18D597ECE}" dt="2023-01-03T12:51:50.966" v="6192" actId="478"/>
          <ac:spMkLst>
            <pc:docMk/>
            <pc:sldMk cId="0" sldId="436"/>
            <ac:spMk id="18" creationId="{EE4EECCB-A9B6-4AD5-B732-5B7B292D30E4}"/>
          </ac:spMkLst>
        </pc:spChg>
        <pc:spChg chg="del">
          <ac:chgData name="virginie Hugues" userId="f5ff6c274e13bc49" providerId="LiveId" clId="{C41E9F36-EADC-408F-B1FF-91D18D597ECE}" dt="2023-01-03T12:51:48.787" v="6191" actId="478"/>
          <ac:spMkLst>
            <pc:docMk/>
            <pc:sldMk cId="0" sldId="436"/>
            <ac:spMk id="21" creationId="{B5328E37-25E0-4671-8158-40B82B084126}"/>
          </ac:spMkLst>
        </pc:spChg>
        <pc:spChg chg="mod">
          <ac:chgData name="virginie Hugues" userId="f5ff6c274e13bc49" providerId="LiveId" clId="{C41E9F36-EADC-408F-B1FF-91D18D597ECE}" dt="2023-01-03T12:52:17.482" v="6199" actId="207"/>
          <ac:spMkLst>
            <pc:docMk/>
            <pc:sldMk cId="0" sldId="436"/>
            <ac:spMk id="19459" creationId="{51A8AAC8-F39A-4AFF-BA6C-D541C4274928}"/>
          </ac:spMkLst>
        </pc:spChg>
        <pc:spChg chg="del">
          <ac:chgData name="virginie Hugues" userId="f5ff6c274e13bc49" providerId="LiveId" clId="{C41E9F36-EADC-408F-B1FF-91D18D597ECE}" dt="2023-01-03T12:51:50.966" v="6192" actId="478"/>
          <ac:spMkLst>
            <pc:docMk/>
            <pc:sldMk cId="0" sldId="436"/>
            <ac:spMk id="103432" creationId="{67012ED2-91A1-448F-9B40-D7ED84737F07}"/>
          </ac:spMkLst>
        </pc:spChg>
        <pc:grpChg chg="add mod">
          <ac:chgData name="virginie Hugues" userId="f5ff6c274e13bc49" providerId="LiveId" clId="{C41E9F36-EADC-408F-B1FF-91D18D597ECE}" dt="2023-01-03T12:52:27.798" v="6202"/>
          <ac:grpSpMkLst>
            <pc:docMk/>
            <pc:sldMk cId="0" sldId="436"/>
            <ac:grpSpMk id="2" creationId="{584C3830-6339-9843-B7C1-2CDB33167856}"/>
          </ac:grpSpMkLst>
        </pc:grpChg>
        <pc:grpChg chg="mod">
          <ac:chgData name="virginie Hugues" userId="f5ff6c274e13bc49" providerId="LiveId" clId="{C41E9F36-EADC-408F-B1FF-91D18D597ECE}" dt="2023-01-03T12:51:58.063" v="6193"/>
          <ac:grpSpMkLst>
            <pc:docMk/>
            <pc:sldMk cId="0" sldId="436"/>
            <ac:grpSpMk id="3" creationId="{1DF4C9F2-FF80-532F-C929-99B5B88D1D04}"/>
          </ac:grpSpMkLst>
        </pc:grpChg>
        <pc:grpChg chg="add mod">
          <ac:chgData name="virginie Hugues" userId="f5ff6c274e13bc49" providerId="LiveId" clId="{C41E9F36-EADC-408F-B1FF-91D18D597ECE}" dt="2023-01-03T12:52:04.695" v="6194"/>
          <ac:grpSpMkLst>
            <pc:docMk/>
            <pc:sldMk cId="0" sldId="436"/>
            <ac:grpSpMk id="10" creationId="{A87EF290-2815-ADE0-5786-D12040725B46}"/>
          </ac:grpSpMkLst>
        </pc:grpChg>
        <pc:grpChg chg="del">
          <ac:chgData name="virginie Hugues" userId="f5ff6c274e13bc49" providerId="LiveId" clId="{C41E9F36-EADC-408F-B1FF-91D18D597ECE}" dt="2023-01-03T12:51:48.787" v="6191" actId="478"/>
          <ac:grpSpMkLst>
            <pc:docMk/>
            <pc:sldMk cId="0" sldId="436"/>
            <ac:grpSpMk id="103428" creationId="{D043B46F-E890-484F-854D-282D9B7DB97A}"/>
          </ac:grpSpMkLst>
        </pc:grpChg>
        <pc:grpChg chg="del">
          <ac:chgData name="virginie Hugues" userId="f5ff6c274e13bc49" providerId="LiveId" clId="{C41E9F36-EADC-408F-B1FF-91D18D597ECE}" dt="2023-01-03T12:51:50.966" v="6192" actId="478"/>
          <ac:grpSpMkLst>
            <pc:docMk/>
            <pc:sldMk cId="0" sldId="436"/>
            <ac:grpSpMk id="103429" creationId="{34EC5CA8-EE60-4B83-9298-3138CA5D5AD3}"/>
          </ac:grpSpMkLst>
        </pc:grpChg>
        <pc:picChg chg="mod">
          <ac:chgData name="virginie Hugues" userId="f5ff6c274e13bc49" providerId="LiveId" clId="{C41E9F36-EADC-408F-B1FF-91D18D597ECE}" dt="2023-01-03T12:51:58.063" v="6193"/>
          <ac:picMkLst>
            <pc:docMk/>
            <pc:sldMk cId="0" sldId="436"/>
            <ac:picMk id="5" creationId="{B67980E7-83CF-E204-9D08-A80D0ED26F06}"/>
          </ac:picMkLst>
        </pc:picChg>
        <pc:picChg chg="mod">
          <ac:chgData name="virginie Hugues" userId="f5ff6c274e13bc49" providerId="LiveId" clId="{C41E9F36-EADC-408F-B1FF-91D18D597ECE}" dt="2023-01-03T12:52:04.695" v="6194"/>
          <ac:picMkLst>
            <pc:docMk/>
            <pc:sldMk cId="0" sldId="436"/>
            <ac:picMk id="12" creationId="{90E5E0EE-DB8B-5B5F-E991-17ED2737F8A4}"/>
          </ac:picMkLst>
        </pc:picChg>
        <pc:picChg chg="del">
          <ac:chgData name="virginie Hugues" userId="f5ff6c274e13bc49" providerId="LiveId" clId="{C41E9F36-EADC-408F-B1FF-91D18D597ECE}" dt="2023-01-03T12:51:48.787" v="6191" actId="478"/>
          <ac:picMkLst>
            <pc:docMk/>
            <pc:sldMk cId="0" sldId="436"/>
            <ac:picMk id="103431" creationId="{495CECED-95C7-40DA-BEC8-84876B35767C}"/>
          </ac:picMkLst>
        </pc:picChg>
        <pc:cxnChg chg="mod">
          <ac:chgData name="virginie Hugues" userId="f5ff6c274e13bc49" providerId="LiveId" clId="{C41E9F36-EADC-408F-B1FF-91D18D597ECE}" dt="2023-01-03T12:51:58.063" v="6193"/>
          <ac:cxnSpMkLst>
            <pc:docMk/>
            <pc:sldMk cId="0" sldId="436"/>
            <ac:cxnSpMk id="7" creationId="{DFF371B0-1C56-85F5-0531-758E7CB86C4A}"/>
          </ac:cxnSpMkLst>
        </pc:cxnChg>
      </pc:sldChg>
      <pc:sldChg chg="addSp delSp modSp mod">
        <pc:chgData name="virginie Hugues" userId="f5ff6c274e13bc49" providerId="LiveId" clId="{C41E9F36-EADC-408F-B1FF-91D18D597ECE}" dt="2023-01-03T12:54:44.013" v="6222" actId="962"/>
        <pc:sldMkLst>
          <pc:docMk/>
          <pc:sldMk cId="0" sldId="437"/>
        </pc:sldMkLst>
        <pc:spChg chg="mod">
          <ac:chgData name="virginie Hugues" userId="f5ff6c274e13bc49" providerId="LiveId" clId="{C41E9F36-EADC-408F-B1FF-91D18D597ECE}" dt="2023-01-03T12:53:53.208" v="6206"/>
          <ac:spMkLst>
            <pc:docMk/>
            <pc:sldMk cId="0" sldId="437"/>
            <ac:spMk id="5" creationId="{A4E98A82-A013-C80E-3B8B-8880E5486178}"/>
          </ac:spMkLst>
        </pc:spChg>
        <pc:spChg chg="mod">
          <ac:chgData name="virginie Hugues" userId="f5ff6c274e13bc49" providerId="LiveId" clId="{C41E9F36-EADC-408F-B1FF-91D18D597ECE}" dt="2023-01-03T12:53:53.208" v="6206"/>
          <ac:spMkLst>
            <pc:docMk/>
            <pc:sldMk cId="0" sldId="437"/>
            <ac:spMk id="7" creationId="{C8A7C518-6F34-908C-A9D3-6A6F53334105}"/>
          </ac:spMkLst>
        </pc:spChg>
        <pc:spChg chg="add mod ord">
          <ac:chgData name="virginie Hugues" userId="f5ff6c274e13bc49" providerId="LiveId" clId="{C41E9F36-EADC-408F-B1FF-91D18D597ECE}" dt="2023-01-03T12:54:39.736" v="6220"/>
          <ac:spMkLst>
            <pc:docMk/>
            <pc:sldMk cId="0" sldId="437"/>
            <ac:spMk id="8" creationId="{D00BE247-48AD-9A49-1B5F-08701BF56A01}"/>
          </ac:spMkLst>
        </pc:spChg>
        <pc:spChg chg="mod">
          <ac:chgData name="virginie Hugues" userId="f5ff6c274e13bc49" providerId="LiveId" clId="{C41E9F36-EADC-408F-B1FF-91D18D597ECE}" dt="2023-01-03T12:53:58.652" v="6207"/>
          <ac:spMkLst>
            <pc:docMk/>
            <pc:sldMk cId="0" sldId="437"/>
            <ac:spMk id="10" creationId="{29B051AB-6975-30D1-B8B4-2602E1A6BCCC}"/>
          </ac:spMkLst>
        </pc:spChg>
        <pc:spChg chg="mod">
          <ac:chgData name="virginie Hugues" userId="f5ff6c274e13bc49" providerId="LiveId" clId="{C41E9F36-EADC-408F-B1FF-91D18D597ECE}" dt="2023-01-03T12:53:58.652" v="6207"/>
          <ac:spMkLst>
            <pc:docMk/>
            <pc:sldMk cId="0" sldId="437"/>
            <ac:spMk id="12" creationId="{B5D3E08C-3741-AB89-9DEF-8218A4D68C34}"/>
          </ac:spMkLst>
        </pc:spChg>
        <pc:spChg chg="add mod">
          <ac:chgData name="virginie Hugues" userId="f5ff6c274e13bc49" providerId="LiveId" clId="{C41E9F36-EADC-408F-B1FF-91D18D597ECE}" dt="2023-01-03T12:53:58.652" v="6207"/>
          <ac:spMkLst>
            <pc:docMk/>
            <pc:sldMk cId="0" sldId="437"/>
            <ac:spMk id="13" creationId="{5328B296-7AB2-09D3-9820-4259C1B39305}"/>
          </ac:spMkLst>
        </pc:spChg>
        <pc:spChg chg="del">
          <ac:chgData name="virginie Hugues" userId="f5ff6c274e13bc49" providerId="LiveId" clId="{C41E9F36-EADC-408F-B1FF-91D18D597ECE}" dt="2023-01-03T12:52:40.449" v="6204" actId="478"/>
          <ac:spMkLst>
            <pc:docMk/>
            <pc:sldMk cId="0" sldId="437"/>
            <ac:spMk id="20" creationId="{9091A918-7133-4A83-8D10-71B28BD98BC8}"/>
          </ac:spMkLst>
        </pc:spChg>
        <pc:spChg chg="del">
          <ac:chgData name="virginie Hugues" userId="f5ff6c274e13bc49" providerId="LiveId" clId="{C41E9F36-EADC-408F-B1FF-91D18D597ECE}" dt="2023-01-03T12:52:40.449" v="6204" actId="478"/>
          <ac:spMkLst>
            <pc:docMk/>
            <pc:sldMk cId="0" sldId="437"/>
            <ac:spMk id="21" creationId="{E545A1E2-F2A6-4C89-A5E1-B8F9F6C19D1C}"/>
          </ac:spMkLst>
        </pc:spChg>
        <pc:spChg chg="del">
          <ac:chgData name="virginie Hugues" userId="f5ff6c274e13bc49" providerId="LiveId" clId="{C41E9F36-EADC-408F-B1FF-91D18D597ECE}" dt="2023-01-03T12:52:42.855" v="6205" actId="478"/>
          <ac:spMkLst>
            <pc:docMk/>
            <pc:sldMk cId="0" sldId="437"/>
            <ac:spMk id="30" creationId="{39048C40-1BA7-43A6-959B-2D3985726333}"/>
          </ac:spMkLst>
        </pc:spChg>
        <pc:spChg chg="mod">
          <ac:chgData name="virginie Hugues" userId="f5ff6c274e13bc49" providerId="LiveId" clId="{C41E9F36-EADC-408F-B1FF-91D18D597ECE}" dt="2023-01-03T12:54:32.274" v="6216"/>
          <ac:spMkLst>
            <pc:docMk/>
            <pc:sldMk cId="0" sldId="437"/>
            <ac:spMk id="104450" creationId="{9B5167C6-3622-48EB-AE3E-C0605F7C6B00}"/>
          </ac:spMkLst>
        </pc:spChg>
        <pc:spChg chg="mod">
          <ac:chgData name="virginie Hugues" userId="f5ff6c274e13bc49" providerId="LiveId" clId="{C41E9F36-EADC-408F-B1FF-91D18D597ECE}" dt="2023-01-03T12:54:41.980" v="6221"/>
          <ac:spMkLst>
            <pc:docMk/>
            <pc:sldMk cId="0" sldId="437"/>
            <ac:spMk id="104451" creationId="{8A622727-A7F4-4011-8CDA-B504D75B83CA}"/>
          </ac:spMkLst>
        </pc:spChg>
        <pc:spChg chg="del">
          <ac:chgData name="virginie Hugues" userId="f5ff6c274e13bc49" providerId="LiveId" clId="{C41E9F36-EADC-408F-B1FF-91D18D597ECE}" dt="2023-01-03T12:52:42.855" v="6205" actId="478"/>
          <ac:spMkLst>
            <pc:docMk/>
            <pc:sldMk cId="0" sldId="437"/>
            <ac:spMk id="104457" creationId="{A420804E-83AC-49FE-8D4D-084FBDAA0210}"/>
          </ac:spMkLst>
        </pc:spChg>
        <pc:grpChg chg="add mod">
          <ac:chgData name="virginie Hugues" userId="f5ff6c274e13bc49" providerId="LiveId" clId="{C41E9F36-EADC-408F-B1FF-91D18D597ECE}" dt="2023-01-03T12:54:37.976" v="6218"/>
          <ac:grpSpMkLst>
            <pc:docMk/>
            <pc:sldMk cId="0" sldId="437"/>
            <ac:grpSpMk id="2" creationId="{750B25F6-5567-EA98-67EF-1C3BDB264B6D}"/>
          </ac:grpSpMkLst>
        </pc:grpChg>
        <pc:grpChg chg="mod">
          <ac:chgData name="virginie Hugues" userId="f5ff6c274e13bc49" providerId="LiveId" clId="{C41E9F36-EADC-408F-B1FF-91D18D597ECE}" dt="2023-01-03T12:53:53.208" v="6206"/>
          <ac:grpSpMkLst>
            <pc:docMk/>
            <pc:sldMk cId="0" sldId="437"/>
            <ac:grpSpMk id="3" creationId="{4E202C7A-96F7-A081-79A4-87AAC722A2E7}"/>
          </ac:grpSpMkLst>
        </pc:grpChg>
        <pc:grpChg chg="add mod">
          <ac:chgData name="virginie Hugues" userId="f5ff6c274e13bc49" providerId="LiveId" clId="{C41E9F36-EADC-408F-B1FF-91D18D597ECE}" dt="2023-01-03T12:53:58.652" v="6207"/>
          <ac:grpSpMkLst>
            <pc:docMk/>
            <pc:sldMk cId="0" sldId="437"/>
            <ac:grpSpMk id="9" creationId="{5FE9F104-9687-79A1-C8AB-1A89B3C3B1BB}"/>
          </ac:grpSpMkLst>
        </pc:grpChg>
        <pc:grpChg chg="del">
          <ac:chgData name="virginie Hugues" userId="f5ff6c274e13bc49" providerId="LiveId" clId="{C41E9F36-EADC-408F-B1FF-91D18D597ECE}" dt="2023-01-03T12:52:40.449" v="6204" actId="478"/>
          <ac:grpSpMkLst>
            <pc:docMk/>
            <pc:sldMk cId="0" sldId="437"/>
            <ac:grpSpMk id="104452" creationId="{40FF087E-0AD5-4052-8C2D-D1154DF8E319}"/>
          </ac:grpSpMkLst>
        </pc:grpChg>
        <pc:grpChg chg="del">
          <ac:chgData name="virginie Hugues" userId="f5ff6c274e13bc49" providerId="LiveId" clId="{C41E9F36-EADC-408F-B1FF-91D18D597ECE}" dt="2023-01-03T12:52:42.855" v="6205" actId="478"/>
          <ac:grpSpMkLst>
            <pc:docMk/>
            <pc:sldMk cId="0" sldId="437"/>
            <ac:grpSpMk id="104453" creationId="{E4FB2C4A-174E-4641-9780-A94C0FDCD612}"/>
          </ac:grpSpMkLst>
        </pc:grpChg>
        <pc:picChg chg="mod">
          <ac:chgData name="virginie Hugues" userId="f5ff6c274e13bc49" providerId="LiveId" clId="{C41E9F36-EADC-408F-B1FF-91D18D597ECE}" dt="2023-01-03T12:53:53.208" v="6206"/>
          <ac:picMkLst>
            <pc:docMk/>
            <pc:sldMk cId="0" sldId="437"/>
            <ac:picMk id="4" creationId="{00BE1E5A-0E18-A7E7-545F-96CDE90969F7}"/>
          </ac:picMkLst>
        </pc:picChg>
        <pc:picChg chg="mod">
          <ac:chgData name="virginie Hugues" userId="f5ff6c274e13bc49" providerId="LiveId" clId="{C41E9F36-EADC-408F-B1FF-91D18D597ECE}" dt="2023-01-03T12:53:58.652" v="6207"/>
          <ac:picMkLst>
            <pc:docMk/>
            <pc:sldMk cId="0" sldId="437"/>
            <ac:picMk id="11" creationId="{DBD17B63-C401-5DB0-9FD9-71303A409460}"/>
          </ac:picMkLst>
        </pc:picChg>
        <pc:picChg chg="mod">
          <ac:chgData name="virginie Hugues" userId="f5ff6c274e13bc49" providerId="LiveId" clId="{C41E9F36-EADC-408F-B1FF-91D18D597ECE}" dt="2023-01-03T12:54:44.013" v="6222" actId="962"/>
          <ac:picMkLst>
            <pc:docMk/>
            <pc:sldMk cId="0" sldId="437"/>
            <ac:picMk id="104455" creationId="{1B34B021-3DB8-4CC3-8916-9D113E9CE054}"/>
          </ac:picMkLst>
        </pc:picChg>
        <pc:picChg chg="del">
          <ac:chgData name="virginie Hugues" userId="f5ff6c274e13bc49" providerId="LiveId" clId="{C41E9F36-EADC-408F-B1FF-91D18D597ECE}" dt="2023-01-03T12:52:40.449" v="6204" actId="478"/>
          <ac:picMkLst>
            <pc:docMk/>
            <pc:sldMk cId="0" sldId="437"/>
            <ac:picMk id="104456" creationId="{820672C9-5E53-4991-A176-538398D1374A}"/>
          </ac:picMkLst>
        </pc:picChg>
        <pc:cxnChg chg="mod">
          <ac:chgData name="virginie Hugues" userId="f5ff6c274e13bc49" providerId="LiveId" clId="{C41E9F36-EADC-408F-B1FF-91D18D597ECE}" dt="2023-01-03T12:53:53.208" v="6206"/>
          <ac:cxnSpMkLst>
            <pc:docMk/>
            <pc:sldMk cId="0" sldId="437"/>
            <ac:cxnSpMk id="6" creationId="{E222AFAF-01C0-C9E8-C7B1-EE8B3B9E9795}"/>
          </ac:cxnSpMkLst>
        </pc:cxnChg>
      </pc:sldChg>
      <pc:sldChg chg="addSp delSp modSp mod">
        <pc:chgData name="virginie Hugues" userId="f5ff6c274e13bc49" providerId="LiveId" clId="{C41E9F36-EADC-408F-B1FF-91D18D597ECE}" dt="2023-01-03T12:55:28.476" v="6232"/>
        <pc:sldMkLst>
          <pc:docMk/>
          <pc:sldMk cId="0" sldId="438"/>
        </pc:sldMkLst>
        <pc:spChg chg="mod">
          <ac:chgData name="virginie Hugues" userId="f5ff6c274e13bc49" providerId="LiveId" clId="{C41E9F36-EADC-408F-B1FF-91D18D597ECE}" dt="2023-01-03T12:55:24.414" v="6230"/>
          <ac:spMkLst>
            <pc:docMk/>
            <pc:sldMk cId="0" sldId="438"/>
            <ac:spMk id="4" creationId="{5695677A-5D74-4EE3-90C6-23978EFBDA1A}"/>
          </ac:spMkLst>
        </pc:spChg>
        <pc:spChg chg="mod">
          <ac:chgData name="virginie Hugues" userId="f5ff6c274e13bc49" providerId="LiveId" clId="{C41E9F36-EADC-408F-B1FF-91D18D597ECE}" dt="2023-01-03T12:55:01.045" v="6225"/>
          <ac:spMkLst>
            <pc:docMk/>
            <pc:sldMk cId="0" sldId="438"/>
            <ac:spMk id="6" creationId="{A692FE6D-F142-AE4A-23B2-20913872FDCC}"/>
          </ac:spMkLst>
        </pc:spChg>
        <pc:spChg chg="mod">
          <ac:chgData name="virginie Hugues" userId="f5ff6c274e13bc49" providerId="LiveId" clId="{C41E9F36-EADC-408F-B1FF-91D18D597ECE}" dt="2023-01-03T12:55:01.045" v="6225"/>
          <ac:spMkLst>
            <pc:docMk/>
            <pc:sldMk cId="0" sldId="438"/>
            <ac:spMk id="8" creationId="{D0CA143A-94DE-7FF2-E2A0-B12118EDDD3E}"/>
          </ac:spMkLst>
        </pc:spChg>
        <pc:spChg chg="add mod ord">
          <ac:chgData name="virginie Hugues" userId="f5ff6c274e13bc49" providerId="LiveId" clId="{C41E9F36-EADC-408F-B1FF-91D18D597ECE}" dt="2023-01-03T12:55:28.476" v="6232"/>
          <ac:spMkLst>
            <pc:docMk/>
            <pc:sldMk cId="0" sldId="438"/>
            <ac:spMk id="9" creationId="{B218C9FE-7F05-E852-96FB-A2F1111BB5C6}"/>
          </ac:spMkLst>
        </pc:spChg>
        <pc:spChg chg="mod">
          <ac:chgData name="virginie Hugues" userId="f5ff6c274e13bc49" providerId="LiveId" clId="{C41E9F36-EADC-408F-B1FF-91D18D597ECE}" dt="2023-01-03T12:55:06.311" v="6226"/>
          <ac:spMkLst>
            <pc:docMk/>
            <pc:sldMk cId="0" sldId="438"/>
            <ac:spMk id="11" creationId="{0A7EA628-3C3F-D54B-08B9-400F3225B4C0}"/>
          </ac:spMkLst>
        </pc:spChg>
        <pc:spChg chg="mod">
          <ac:chgData name="virginie Hugues" userId="f5ff6c274e13bc49" providerId="LiveId" clId="{C41E9F36-EADC-408F-B1FF-91D18D597ECE}" dt="2023-01-03T12:55:06.311" v="6226"/>
          <ac:spMkLst>
            <pc:docMk/>
            <pc:sldMk cId="0" sldId="438"/>
            <ac:spMk id="13" creationId="{6B3176FB-64A5-32A8-1D38-672FDB13CF58}"/>
          </ac:spMkLst>
        </pc:spChg>
        <pc:spChg chg="add mod">
          <ac:chgData name="virginie Hugues" userId="f5ff6c274e13bc49" providerId="LiveId" clId="{C41E9F36-EADC-408F-B1FF-91D18D597ECE}" dt="2023-01-03T12:55:06.311" v="6226"/>
          <ac:spMkLst>
            <pc:docMk/>
            <pc:sldMk cId="0" sldId="438"/>
            <ac:spMk id="14" creationId="{004923EE-28C9-4E74-5EED-5AA609FE73E0}"/>
          </ac:spMkLst>
        </pc:spChg>
        <pc:spChg chg="del">
          <ac:chgData name="virginie Hugues" userId="f5ff6c274e13bc49" providerId="LiveId" clId="{C41E9F36-EADC-408F-B1FF-91D18D597ECE}" dt="2023-01-03T12:54:53.839" v="6224" actId="478"/>
          <ac:spMkLst>
            <pc:docMk/>
            <pc:sldMk cId="0" sldId="438"/>
            <ac:spMk id="17" creationId="{9F4AF3DC-810A-4B48-8C12-748C72383DCC}"/>
          </ac:spMkLst>
        </pc:spChg>
        <pc:spChg chg="del">
          <ac:chgData name="virginie Hugues" userId="f5ff6c274e13bc49" providerId="LiveId" clId="{C41E9F36-EADC-408F-B1FF-91D18D597ECE}" dt="2023-01-03T12:54:51.264" v="6223" actId="478"/>
          <ac:spMkLst>
            <pc:docMk/>
            <pc:sldMk cId="0" sldId="438"/>
            <ac:spMk id="18" creationId="{1968F4A1-CBF8-4168-80CB-3AF982754295}"/>
          </ac:spMkLst>
        </pc:spChg>
        <pc:spChg chg="del">
          <ac:chgData name="virginie Hugues" userId="f5ff6c274e13bc49" providerId="LiveId" clId="{C41E9F36-EADC-408F-B1FF-91D18D597ECE}" dt="2023-01-03T12:54:51.264" v="6223" actId="478"/>
          <ac:spMkLst>
            <pc:docMk/>
            <pc:sldMk cId="0" sldId="438"/>
            <ac:spMk id="19" creationId="{783BA1B3-5460-488A-96AC-6D0513253FEE}"/>
          </ac:spMkLst>
        </pc:spChg>
        <pc:spChg chg="mod">
          <ac:chgData name="virginie Hugues" userId="f5ff6c274e13bc49" providerId="LiveId" clId="{C41E9F36-EADC-408F-B1FF-91D18D597ECE}" dt="2023-01-03T12:55:14.666" v="6228" actId="207"/>
          <ac:spMkLst>
            <pc:docMk/>
            <pc:sldMk cId="0" sldId="438"/>
            <ac:spMk id="22531" creationId="{815E676F-E73E-488A-9840-24017DF8751A}"/>
          </ac:spMkLst>
        </pc:spChg>
        <pc:spChg chg="del">
          <ac:chgData name="virginie Hugues" userId="f5ff6c274e13bc49" providerId="LiveId" clId="{C41E9F36-EADC-408F-B1FF-91D18D597ECE}" dt="2023-01-03T12:54:53.839" v="6224" actId="478"/>
          <ac:spMkLst>
            <pc:docMk/>
            <pc:sldMk cId="0" sldId="438"/>
            <ac:spMk id="105480" creationId="{9F1BEB8E-9C47-4A71-BBB5-51F7DD9922E8}"/>
          </ac:spMkLst>
        </pc:spChg>
        <pc:grpChg chg="add mod">
          <ac:chgData name="virginie Hugues" userId="f5ff6c274e13bc49" providerId="LiveId" clId="{C41E9F36-EADC-408F-B1FF-91D18D597ECE}" dt="2023-01-03T12:55:26.939" v="6231"/>
          <ac:grpSpMkLst>
            <pc:docMk/>
            <pc:sldMk cId="0" sldId="438"/>
            <ac:grpSpMk id="2" creationId="{27D411D2-A591-D21D-01DD-CC853DEBFC7E}"/>
          </ac:grpSpMkLst>
        </pc:grpChg>
        <pc:grpChg chg="mod">
          <ac:chgData name="virginie Hugues" userId="f5ff6c274e13bc49" providerId="LiveId" clId="{C41E9F36-EADC-408F-B1FF-91D18D597ECE}" dt="2023-01-03T12:55:01.045" v="6225"/>
          <ac:grpSpMkLst>
            <pc:docMk/>
            <pc:sldMk cId="0" sldId="438"/>
            <ac:grpSpMk id="3" creationId="{4D0ED115-9CD7-49D2-0E96-3BA7A7E09791}"/>
          </ac:grpSpMkLst>
        </pc:grpChg>
        <pc:grpChg chg="add mod">
          <ac:chgData name="virginie Hugues" userId="f5ff6c274e13bc49" providerId="LiveId" clId="{C41E9F36-EADC-408F-B1FF-91D18D597ECE}" dt="2023-01-03T12:55:06.311" v="6226"/>
          <ac:grpSpMkLst>
            <pc:docMk/>
            <pc:sldMk cId="0" sldId="438"/>
            <ac:grpSpMk id="10" creationId="{1499B715-B8CA-0E91-C7D8-664412DCB0B9}"/>
          </ac:grpSpMkLst>
        </pc:grpChg>
        <pc:grpChg chg="del">
          <ac:chgData name="virginie Hugues" userId="f5ff6c274e13bc49" providerId="LiveId" clId="{C41E9F36-EADC-408F-B1FF-91D18D597ECE}" dt="2023-01-03T12:54:53.839" v="6224" actId="478"/>
          <ac:grpSpMkLst>
            <pc:docMk/>
            <pc:sldMk cId="0" sldId="438"/>
            <ac:grpSpMk id="105476" creationId="{8901D6D6-9BA5-4EBC-A021-16FFB591FFB3}"/>
          </ac:grpSpMkLst>
        </pc:grpChg>
        <pc:grpChg chg="del">
          <ac:chgData name="virginie Hugues" userId="f5ff6c274e13bc49" providerId="LiveId" clId="{C41E9F36-EADC-408F-B1FF-91D18D597ECE}" dt="2023-01-03T12:54:51.264" v="6223" actId="478"/>
          <ac:grpSpMkLst>
            <pc:docMk/>
            <pc:sldMk cId="0" sldId="438"/>
            <ac:grpSpMk id="105477" creationId="{C2B3A931-31E4-4F4A-9BF0-57165D8203E5}"/>
          </ac:grpSpMkLst>
        </pc:grpChg>
        <pc:picChg chg="mod">
          <ac:chgData name="virginie Hugues" userId="f5ff6c274e13bc49" providerId="LiveId" clId="{C41E9F36-EADC-408F-B1FF-91D18D597ECE}" dt="2023-01-03T12:55:01.045" v="6225"/>
          <ac:picMkLst>
            <pc:docMk/>
            <pc:sldMk cId="0" sldId="438"/>
            <ac:picMk id="5" creationId="{2F68E326-2BAD-DB18-EE0C-BDB3486932EB}"/>
          </ac:picMkLst>
        </pc:picChg>
        <pc:picChg chg="mod">
          <ac:chgData name="virginie Hugues" userId="f5ff6c274e13bc49" providerId="LiveId" clId="{C41E9F36-EADC-408F-B1FF-91D18D597ECE}" dt="2023-01-03T12:55:06.311" v="6226"/>
          <ac:picMkLst>
            <pc:docMk/>
            <pc:sldMk cId="0" sldId="438"/>
            <ac:picMk id="12" creationId="{B785B8F3-F190-B175-46DA-0DDC5C147AF5}"/>
          </ac:picMkLst>
        </pc:picChg>
        <pc:picChg chg="del">
          <ac:chgData name="virginie Hugues" userId="f5ff6c274e13bc49" providerId="LiveId" clId="{C41E9F36-EADC-408F-B1FF-91D18D597ECE}" dt="2023-01-03T12:54:51.264" v="6223" actId="478"/>
          <ac:picMkLst>
            <pc:docMk/>
            <pc:sldMk cId="0" sldId="438"/>
            <ac:picMk id="105479" creationId="{DD337B95-5C8F-4F77-A2C5-DD5C4EB7952A}"/>
          </ac:picMkLst>
        </pc:picChg>
        <pc:cxnChg chg="mod">
          <ac:chgData name="virginie Hugues" userId="f5ff6c274e13bc49" providerId="LiveId" clId="{C41E9F36-EADC-408F-B1FF-91D18D597ECE}" dt="2023-01-03T12:55:01.045" v="6225"/>
          <ac:cxnSpMkLst>
            <pc:docMk/>
            <pc:sldMk cId="0" sldId="438"/>
            <ac:cxnSpMk id="7" creationId="{CC5E6500-BF30-539A-6311-E489BAE5748C}"/>
          </ac:cxnSpMkLst>
        </pc:cxnChg>
      </pc:sldChg>
      <pc:sldChg chg="addSp delSp modSp mod">
        <pc:chgData name="virginie Hugues" userId="f5ff6c274e13bc49" providerId="LiveId" clId="{C41E9F36-EADC-408F-B1FF-91D18D597ECE}" dt="2023-01-03T12:56:43.591" v="6262" actId="962"/>
        <pc:sldMkLst>
          <pc:docMk/>
          <pc:sldMk cId="0" sldId="439"/>
        </pc:sldMkLst>
        <pc:spChg chg="mod">
          <ac:chgData name="virginie Hugues" userId="f5ff6c274e13bc49" providerId="LiveId" clId="{C41E9F36-EADC-408F-B1FF-91D18D597ECE}" dt="2023-01-03T12:56:24.793" v="6249"/>
          <ac:spMkLst>
            <pc:docMk/>
            <pc:sldMk cId="0" sldId="439"/>
            <ac:spMk id="4" creationId="{F9AD616E-B113-4C00-B493-8B807B7B6322}"/>
          </ac:spMkLst>
        </pc:spChg>
        <pc:spChg chg="mod">
          <ac:chgData name="virginie Hugues" userId="f5ff6c274e13bc49" providerId="LiveId" clId="{C41E9F36-EADC-408F-B1FF-91D18D597ECE}" dt="2023-01-03T12:55:52.915" v="6235"/>
          <ac:spMkLst>
            <pc:docMk/>
            <pc:sldMk cId="0" sldId="439"/>
            <ac:spMk id="6" creationId="{D22DB856-AE6D-FBFA-E346-4D8776581FB3}"/>
          </ac:spMkLst>
        </pc:spChg>
        <pc:spChg chg="mod">
          <ac:chgData name="virginie Hugues" userId="f5ff6c274e13bc49" providerId="LiveId" clId="{C41E9F36-EADC-408F-B1FF-91D18D597ECE}" dt="2023-01-03T12:55:52.915" v="6235"/>
          <ac:spMkLst>
            <pc:docMk/>
            <pc:sldMk cId="0" sldId="439"/>
            <ac:spMk id="8" creationId="{D85E0B2B-E808-2C52-48C4-BF0E0D9AB667}"/>
          </ac:spMkLst>
        </pc:spChg>
        <pc:spChg chg="add mod ord">
          <ac:chgData name="virginie Hugues" userId="f5ff6c274e13bc49" providerId="LiveId" clId="{C41E9F36-EADC-408F-B1FF-91D18D597ECE}" dt="2023-01-03T12:56:32.200" v="6257"/>
          <ac:spMkLst>
            <pc:docMk/>
            <pc:sldMk cId="0" sldId="439"/>
            <ac:spMk id="9" creationId="{B6DDA4E4-CB27-D295-1376-5CD8DEC832D9}"/>
          </ac:spMkLst>
        </pc:spChg>
        <pc:spChg chg="mod">
          <ac:chgData name="virginie Hugues" userId="f5ff6c274e13bc49" providerId="LiveId" clId="{C41E9F36-EADC-408F-B1FF-91D18D597ECE}" dt="2023-01-03T12:55:58.169" v="6236"/>
          <ac:spMkLst>
            <pc:docMk/>
            <pc:sldMk cId="0" sldId="439"/>
            <ac:spMk id="11" creationId="{B2238CFD-118C-7D2C-A6C2-16346632F5A2}"/>
          </ac:spMkLst>
        </pc:spChg>
        <pc:spChg chg="mod">
          <ac:chgData name="virginie Hugues" userId="f5ff6c274e13bc49" providerId="LiveId" clId="{C41E9F36-EADC-408F-B1FF-91D18D597ECE}" dt="2023-01-03T12:55:58.169" v="6236"/>
          <ac:spMkLst>
            <pc:docMk/>
            <pc:sldMk cId="0" sldId="439"/>
            <ac:spMk id="13" creationId="{1FD6F25F-8C31-32B6-25D5-384147DA2754}"/>
          </ac:spMkLst>
        </pc:spChg>
        <pc:spChg chg="add mod">
          <ac:chgData name="virginie Hugues" userId="f5ff6c274e13bc49" providerId="LiveId" clId="{C41E9F36-EADC-408F-B1FF-91D18D597ECE}" dt="2023-01-03T12:55:58.169" v="6236"/>
          <ac:spMkLst>
            <pc:docMk/>
            <pc:sldMk cId="0" sldId="439"/>
            <ac:spMk id="14" creationId="{EEC81A10-5B46-FECB-7E4C-C13FD1553813}"/>
          </ac:spMkLst>
        </pc:spChg>
        <pc:spChg chg="del">
          <ac:chgData name="virginie Hugues" userId="f5ff6c274e13bc49" providerId="LiveId" clId="{C41E9F36-EADC-408F-B1FF-91D18D597ECE}" dt="2023-01-03T12:55:43.965" v="6233" actId="478"/>
          <ac:spMkLst>
            <pc:docMk/>
            <pc:sldMk cId="0" sldId="439"/>
            <ac:spMk id="21" creationId="{79849FBB-4BF6-41A4-AAD2-64C4B411D6A3}"/>
          </ac:spMkLst>
        </pc:spChg>
        <pc:spChg chg="del">
          <ac:chgData name="virginie Hugues" userId="f5ff6c274e13bc49" providerId="LiveId" clId="{C41E9F36-EADC-408F-B1FF-91D18D597ECE}" dt="2023-01-03T12:55:43.965" v="6233" actId="478"/>
          <ac:spMkLst>
            <pc:docMk/>
            <pc:sldMk cId="0" sldId="439"/>
            <ac:spMk id="22" creationId="{96A65AC6-69C1-44B4-BFAE-4915FA8D313D}"/>
          </ac:spMkLst>
        </pc:spChg>
        <pc:spChg chg="mod ord">
          <ac:chgData name="virginie Hugues" userId="f5ff6c274e13bc49" providerId="LiveId" clId="{C41E9F36-EADC-408F-B1FF-91D18D597ECE}" dt="2023-01-03T12:56:36.585" v="6260"/>
          <ac:spMkLst>
            <pc:docMk/>
            <pc:sldMk cId="0" sldId="439"/>
            <ac:spMk id="23555" creationId="{C8DD5EAC-36C3-4874-835E-BD25051DBF42}"/>
          </ac:spMkLst>
        </pc:spChg>
        <pc:spChg chg="mod">
          <ac:chgData name="virginie Hugues" userId="f5ff6c274e13bc49" providerId="LiveId" clId="{C41E9F36-EADC-408F-B1FF-91D18D597ECE}" dt="2023-01-03T12:56:42.254" v="6261" actId="164"/>
          <ac:spMkLst>
            <pc:docMk/>
            <pc:sldMk cId="0" sldId="439"/>
            <ac:spMk id="106503" creationId="{659B4B19-C023-449F-B893-59B42324C16B}"/>
          </ac:spMkLst>
        </pc:spChg>
        <pc:spChg chg="del">
          <ac:chgData name="virginie Hugues" userId="f5ff6c274e13bc49" providerId="LiveId" clId="{C41E9F36-EADC-408F-B1FF-91D18D597ECE}" dt="2023-01-03T12:55:46.033" v="6234" actId="478"/>
          <ac:spMkLst>
            <pc:docMk/>
            <pc:sldMk cId="0" sldId="439"/>
            <ac:spMk id="106506" creationId="{D6AD30FC-3A9A-44AA-8972-06363EC0CDFF}"/>
          </ac:spMkLst>
        </pc:spChg>
        <pc:grpChg chg="add mod">
          <ac:chgData name="virginie Hugues" userId="f5ff6c274e13bc49" providerId="LiveId" clId="{C41E9F36-EADC-408F-B1FF-91D18D597ECE}" dt="2023-01-03T12:56:28.868" v="6253"/>
          <ac:grpSpMkLst>
            <pc:docMk/>
            <pc:sldMk cId="0" sldId="439"/>
            <ac:grpSpMk id="2" creationId="{A754D672-83A5-0599-0251-60069C896541}"/>
          </ac:grpSpMkLst>
        </pc:grpChg>
        <pc:grpChg chg="mod">
          <ac:chgData name="virginie Hugues" userId="f5ff6c274e13bc49" providerId="LiveId" clId="{C41E9F36-EADC-408F-B1FF-91D18D597ECE}" dt="2023-01-03T12:55:52.915" v="6235"/>
          <ac:grpSpMkLst>
            <pc:docMk/>
            <pc:sldMk cId="0" sldId="439"/>
            <ac:grpSpMk id="3" creationId="{AF77B14C-73FA-F2D3-C47E-0C08BDF3A042}"/>
          </ac:grpSpMkLst>
        </pc:grpChg>
        <pc:grpChg chg="add mod">
          <ac:chgData name="virginie Hugues" userId="f5ff6c274e13bc49" providerId="LiveId" clId="{C41E9F36-EADC-408F-B1FF-91D18D597ECE}" dt="2023-01-03T12:55:58.169" v="6236"/>
          <ac:grpSpMkLst>
            <pc:docMk/>
            <pc:sldMk cId="0" sldId="439"/>
            <ac:grpSpMk id="10" creationId="{C451C020-C711-2244-4F98-22F179ED477C}"/>
          </ac:grpSpMkLst>
        </pc:grpChg>
        <pc:grpChg chg="add mod">
          <ac:chgData name="virginie Hugues" userId="f5ff6c274e13bc49" providerId="LiveId" clId="{C41E9F36-EADC-408F-B1FF-91D18D597ECE}" dt="2023-01-03T12:56:43.591" v="6262" actId="962"/>
          <ac:grpSpMkLst>
            <pc:docMk/>
            <pc:sldMk cId="0" sldId="439"/>
            <ac:grpSpMk id="15" creationId="{D7379F38-57AB-7E29-3587-1D3AD5808059}"/>
          </ac:grpSpMkLst>
        </pc:grpChg>
        <pc:grpChg chg="del">
          <ac:chgData name="virginie Hugues" userId="f5ff6c274e13bc49" providerId="LiveId" clId="{C41E9F36-EADC-408F-B1FF-91D18D597ECE}" dt="2023-01-03T12:55:43.965" v="6233" actId="478"/>
          <ac:grpSpMkLst>
            <pc:docMk/>
            <pc:sldMk cId="0" sldId="439"/>
            <ac:grpSpMk id="106500" creationId="{1C0EADFB-B746-4F4B-B23D-2A8AFC6D9329}"/>
          </ac:grpSpMkLst>
        </pc:grpChg>
        <pc:grpChg chg="del">
          <ac:chgData name="virginie Hugues" userId="f5ff6c274e13bc49" providerId="LiveId" clId="{C41E9F36-EADC-408F-B1FF-91D18D597ECE}" dt="2023-01-03T12:55:46.033" v="6234" actId="478"/>
          <ac:grpSpMkLst>
            <pc:docMk/>
            <pc:sldMk cId="0" sldId="439"/>
            <ac:grpSpMk id="106501" creationId="{ED969A55-3188-42DD-9669-710EEB205A91}"/>
          </ac:grpSpMkLst>
        </pc:grpChg>
        <pc:picChg chg="mod">
          <ac:chgData name="virginie Hugues" userId="f5ff6c274e13bc49" providerId="LiveId" clId="{C41E9F36-EADC-408F-B1FF-91D18D597ECE}" dt="2023-01-03T12:55:52.915" v="6235"/>
          <ac:picMkLst>
            <pc:docMk/>
            <pc:sldMk cId="0" sldId="439"/>
            <ac:picMk id="5" creationId="{CE9C1535-EBB3-9C96-1323-83FFA608A1F9}"/>
          </ac:picMkLst>
        </pc:picChg>
        <pc:picChg chg="mod">
          <ac:chgData name="virginie Hugues" userId="f5ff6c274e13bc49" providerId="LiveId" clId="{C41E9F36-EADC-408F-B1FF-91D18D597ECE}" dt="2023-01-03T12:55:58.169" v="6236"/>
          <ac:picMkLst>
            <pc:docMk/>
            <pc:sldMk cId="0" sldId="439"/>
            <ac:picMk id="12" creationId="{CC16D056-AD0F-35BF-7B6C-633675FEEA1E}"/>
          </ac:picMkLst>
        </pc:picChg>
        <pc:picChg chg="mod">
          <ac:chgData name="virginie Hugues" userId="f5ff6c274e13bc49" providerId="LiveId" clId="{C41E9F36-EADC-408F-B1FF-91D18D597ECE}" dt="2023-01-03T12:56:42.254" v="6261" actId="164"/>
          <ac:picMkLst>
            <pc:docMk/>
            <pc:sldMk cId="0" sldId="439"/>
            <ac:picMk id="106502" creationId="{FEA8FCF1-5E04-45D1-9A2A-C0FF6F2137EB}"/>
          </ac:picMkLst>
        </pc:picChg>
        <pc:picChg chg="mod">
          <ac:chgData name="virginie Hugues" userId="f5ff6c274e13bc49" providerId="LiveId" clId="{C41E9F36-EADC-408F-B1FF-91D18D597ECE}" dt="2023-01-03T12:56:42.254" v="6261" actId="164"/>
          <ac:picMkLst>
            <pc:docMk/>
            <pc:sldMk cId="0" sldId="439"/>
            <ac:picMk id="106504" creationId="{187D53C4-D234-4E27-B9BA-F9A1F2D8C0B5}"/>
          </ac:picMkLst>
        </pc:picChg>
        <pc:picChg chg="del">
          <ac:chgData name="virginie Hugues" userId="f5ff6c274e13bc49" providerId="LiveId" clId="{C41E9F36-EADC-408F-B1FF-91D18D597ECE}" dt="2023-01-03T12:55:43.965" v="6233" actId="478"/>
          <ac:picMkLst>
            <pc:docMk/>
            <pc:sldMk cId="0" sldId="439"/>
            <ac:picMk id="106505" creationId="{FE57CDAF-EE9A-4848-9A89-5460B6A44D8E}"/>
          </ac:picMkLst>
        </pc:picChg>
        <pc:cxnChg chg="mod">
          <ac:chgData name="virginie Hugues" userId="f5ff6c274e13bc49" providerId="LiveId" clId="{C41E9F36-EADC-408F-B1FF-91D18D597ECE}" dt="2023-01-03T12:55:52.915" v="6235"/>
          <ac:cxnSpMkLst>
            <pc:docMk/>
            <pc:sldMk cId="0" sldId="439"/>
            <ac:cxnSpMk id="7" creationId="{9F012214-4625-5685-8ED3-6F72369E1B08}"/>
          </ac:cxnSpMkLst>
        </pc:cxnChg>
      </pc:sldChg>
      <pc:sldChg chg="addSp delSp modSp mod">
        <pc:chgData name="virginie Hugues" userId="f5ff6c274e13bc49" providerId="LiveId" clId="{C41E9F36-EADC-408F-B1FF-91D18D597ECE}" dt="2023-01-03T14:48:14.471" v="6279" actId="962"/>
        <pc:sldMkLst>
          <pc:docMk/>
          <pc:sldMk cId="0" sldId="440"/>
        </pc:sldMkLst>
        <pc:spChg chg="mod">
          <ac:chgData name="virginie Hugues" userId="f5ff6c274e13bc49" providerId="LiveId" clId="{C41E9F36-EADC-408F-B1FF-91D18D597ECE}" dt="2023-01-03T14:48:03.473" v="6273"/>
          <ac:spMkLst>
            <pc:docMk/>
            <pc:sldMk cId="0" sldId="440"/>
            <ac:spMk id="4" creationId="{1BB7340D-E820-4F1F-B6F5-75028DDC8573}"/>
          </ac:spMkLst>
        </pc:spChg>
        <pc:spChg chg="mod">
          <ac:chgData name="virginie Hugues" userId="f5ff6c274e13bc49" providerId="LiveId" clId="{C41E9F36-EADC-408F-B1FF-91D18D597ECE}" dt="2023-01-03T14:46:36.492" v="6265"/>
          <ac:spMkLst>
            <pc:docMk/>
            <pc:sldMk cId="0" sldId="440"/>
            <ac:spMk id="6" creationId="{0B20FE1D-7D2A-E8D6-70E7-41157751F0F7}"/>
          </ac:spMkLst>
        </pc:spChg>
        <pc:spChg chg="mod">
          <ac:chgData name="virginie Hugues" userId="f5ff6c274e13bc49" providerId="LiveId" clId="{C41E9F36-EADC-408F-B1FF-91D18D597ECE}" dt="2023-01-03T14:46:36.492" v="6265"/>
          <ac:spMkLst>
            <pc:docMk/>
            <pc:sldMk cId="0" sldId="440"/>
            <ac:spMk id="8" creationId="{FB48DF26-04C1-B33A-1D6E-2F46734D59D7}"/>
          </ac:spMkLst>
        </pc:spChg>
        <pc:spChg chg="add mod ord">
          <ac:chgData name="virginie Hugues" userId="f5ff6c274e13bc49" providerId="LiveId" clId="{C41E9F36-EADC-408F-B1FF-91D18D597ECE}" dt="2023-01-03T14:48:10.390" v="6277"/>
          <ac:spMkLst>
            <pc:docMk/>
            <pc:sldMk cId="0" sldId="440"/>
            <ac:spMk id="9" creationId="{E88CED6F-C311-F438-F76E-0A9C93D44ACC}"/>
          </ac:spMkLst>
        </pc:spChg>
        <pc:spChg chg="mod">
          <ac:chgData name="virginie Hugues" userId="f5ff6c274e13bc49" providerId="LiveId" clId="{C41E9F36-EADC-408F-B1FF-91D18D597ECE}" dt="2023-01-03T14:46:42.477" v="6266"/>
          <ac:spMkLst>
            <pc:docMk/>
            <pc:sldMk cId="0" sldId="440"/>
            <ac:spMk id="11" creationId="{052DBCD7-96C6-5F90-FE27-C1B789FE0915}"/>
          </ac:spMkLst>
        </pc:spChg>
        <pc:spChg chg="mod">
          <ac:chgData name="virginie Hugues" userId="f5ff6c274e13bc49" providerId="LiveId" clId="{C41E9F36-EADC-408F-B1FF-91D18D597ECE}" dt="2023-01-03T14:46:42.477" v="6266"/>
          <ac:spMkLst>
            <pc:docMk/>
            <pc:sldMk cId="0" sldId="440"/>
            <ac:spMk id="13" creationId="{213C0BC0-38A3-DEC2-91E5-63CEEFAE3DB1}"/>
          </ac:spMkLst>
        </pc:spChg>
        <pc:spChg chg="add mod">
          <ac:chgData name="virginie Hugues" userId="f5ff6c274e13bc49" providerId="LiveId" clId="{C41E9F36-EADC-408F-B1FF-91D18D597ECE}" dt="2023-01-03T14:46:42.477" v="6266"/>
          <ac:spMkLst>
            <pc:docMk/>
            <pc:sldMk cId="0" sldId="440"/>
            <ac:spMk id="14" creationId="{594506F4-3F71-1A49-DA4A-1BDEA2FE76EC}"/>
          </ac:spMkLst>
        </pc:spChg>
        <pc:spChg chg="del">
          <ac:chgData name="virginie Hugues" userId="f5ff6c274e13bc49" providerId="LiveId" clId="{C41E9F36-EADC-408F-B1FF-91D18D597ECE}" dt="2023-01-03T14:46:26.389" v="6263" actId="478"/>
          <ac:spMkLst>
            <pc:docMk/>
            <pc:sldMk cId="0" sldId="440"/>
            <ac:spMk id="19" creationId="{5F3070FC-B749-44B2-87EB-A781A4333198}"/>
          </ac:spMkLst>
        </pc:spChg>
        <pc:spChg chg="del">
          <ac:chgData name="virginie Hugues" userId="f5ff6c274e13bc49" providerId="LiveId" clId="{C41E9F36-EADC-408F-B1FF-91D18D597ECE}" dt="2023-01-03T14:46:26.389" v="6263" actId="478"/>
          <ac:spMkLst>
            <pc:docMk/>
            <pc:sldMk cId="0" sldId="440"/>
            <ac:spMk id="20" creationId="{E6C24CC5-BA37-4565-B5A9-21316A5483B6}"/>
          </ac:spMkLst>
        </pc:spChg>
        <pc:spChg chg="mod">
          <ac:chgData name="virginie Hugues" userId="f5ff6c274e13bc49" providerId="LiveId" clId="{C41E9F36-EADC-408F-B1FF-91D18D597ECE}" dt="2023-01-03T14:48:12.867" v="6278"/>
          <ac:spMkLst>
            <pc:docMk/>
            <pc:sldMk cId="0" sldId="440"/>
            <ac:spMk id="107523" creationId="{C73C59EA-769A-42F7-87D0-F9847E4F1BE7}"/>
          </ac:spMkLst>
        </pc:spChg>
        <pc:spChg chg="del">
          <ac:chgData name="virginie Hugues" userId="f5ff6c274e13bc49" providerId="LiveId" clId="{C41E9F36-EADC-408F-B1FF-91D18D597ECE}" dt="2023-01-03T14:46:28.668" v="6264" actId="478"/>
          <ac:spMkLst>
            <pc:docMk/>
            <pc:sldMk cId="0" sldId="440"/>
            <ac:spMk id="107528" creationId="{0E4C3A09-A131-46D6-8346-DF340DA72E0A}"/>
          </ac:spMkLst>
        </pc:spChg>
        <pc:grpChg chg="add mod">
          <ac:chgData name="virginie Hugues" userId="f5ff6c274e13bc49" providerId="LiveId" clId="{C41E9F36-EADC-408F-B1FF-91D18D597ECE}" dt="2023-01-03T14:48:05.445" v="6275"/>
          <ac:grpSpMkLst>
            <pc:docMk/>
            <pc:sldMk cId="0" sldId="440"/>
            <ac:grpSpMk id="2" creationId="{8C683D28-26A2-E8F6-DFD1-C87A8DA3C4FC}"/>
          </ac:grpSpMkLst>
        </pc:grpChg>
        <pc:grpChg chg="mod">
          <ac:chgData name="virginie Hugues" userId="f5ff6c274e13bc49" providerId="LiveId" clId="{C41E9F36-EADC-408F-B1FF-91D18D597ECE}" dt="2023-01-03T14:46:36.492" v="6265"/>
          <ac:grpSpMkLst>
            <pc:docMk/>
            <pc:sldMk cId="0" sldId="440"/>
            <ac:grpSpMk id="3" creationId="{FA24B98C-93E9-3CBA-5BDA-9357C0E138A6}"/>
          </ac:grpSpMkLst>
        </pc:grpChg>
        <pc:grpChg chg="add mod">
          <ac:chgData name="virginie Hugues" userId="f5ff6c274e13bc49" providerId="LiveId" clId="{C41E9F36-EADC-408F-B1FF-91D18D597ECE}" dt="2023-01-03T14:46:42.477" v="6266"/>
          <ac:grpSpMkLst>
            <pc:docMk/>
            <pc:sldMk cId="0" sldId="440"/>
            <ac:grpSpMk id="10" creationId="{DE38D22B-C403-764C-574E-7D433F0DBEF6}"/>
          </ac:grpSpMkLst>
        </pc:grpChg>
        <pc:grpChg chg="del">
          <ac:chgData name="virginie Hugues" userId="f5ff6c274e13bc49" providerId="LiveId" clId="{C41E9F36-EADC-408F-B1FF-91D18D597ECE}" dt="2023-01-03T14:46:26.389" v="6263" actId="478"/>
          <ac:grpSpMkLst>
            <pc:docMk/>
            <pc:sldMk cId="0" sldId="440"/>
            <ac:grpSpMk id="107524" creationId="{9D3EF523-3586-42D4-8D19-05AB858710AC}"/>
          </ac:grpSpMkLst>
        </pc:grpChg>
        <pc:grpChg chg="del">
          <ac:chgData name="virginie Hugues" userId="f5ff6c274e13bc49" providerId="LiveId" clId="{C41E9F36-EADC-408F-B1FF-91D18D597ECE}" dt="2023-01-03T14:46:28.668" v="6264" actId="478"/>
          <ac:grpSpMkLst>
            <pc:docMk/>
            <pc:sldMk cId="0" sldId="440"/>
            <ac:grpSpMk id="107525" creationId="{947B2959-06BC-4D2C-B005-299AD11F0D7B}"/>
          </ac:grpSpMkLst>
        </pc:grpChg>
        <pc:picChg chg="mod">
          <ac:chgData name="virginie Hugues" userId="f5ff6c274e13bc49" providerId="LiveId" clId="{C41E9F36-EADC-408F-B1FF-91D18D597ECE}" dt="2023-01-03T14:46:36.492" v="6265"/>
          <ac:picMkLst>
            <pc:docMk/>
            <pc:sldMk cId="0" sldId="440"/>
            <ac:picMk id="5" creationId="{41C81181-CCF4-A369-32E3-7F4793FB6873}"/>
          </ac:picMkLst>
        </pc:picChg>
        <pc:picChg chg="mod">
          <ac:chgData name="virginie Hugues" userId="f5ff6c274e13bc49" providerId="LiveId" clId="{C41E9F36-EADC-408F-B1FF-91D18D597ECE}" dt="2023-01-03T14:46:42.477" v="6266"/>
          <ac:picMkLst>
            <pc:docMk/>
            <pc:sldMk cId="0" sldId="440"/>
            <ac:picMk id="12" creationId="{782148E0-D86F-74B9-19EE-8DA67C94494C}"/>
          </ac:picMkLst>
        </pc:picChg>
        <pc:picChg chg="mod">
          <ac:chgData name="virginie Hugues" userId="f5ff6c274e13bc49" providerId="LiveId" clId="{C41E9F36-EADC-408F-B1FF-91D18D597ECE}" dt="2023-01-03T14:48:14.471" v="6279" actId="962"/>
          <ac:picMkLst>
            <pc:docMk/>
            <pc:sldMk cId="0" sldId="440"/>
            <ac:picMk id="107526" creationId="{5FFDDD74-6E43-49BC-957D-E6704A8B0F70}"/>
          </ac:picMkLst>
        </pc:picChg>
        <pc:picChg chg="del">
          <ac:chgData name="virginie Hugues" userId="f5ff6c274e13bc49" providerId="LiveId" clId="{C41E9F36-EADC-408F-B1FF-91D18D597ECE}" dt="2023-01-03T14:46:26.389" v="6263" actId="478"/>
          <ac:picMkLst>
            <pc:docMk/>
            <pc:sldMk cId="0" sldId="440"/>
            <ac:picMk id="107527" creationId="{E46B0453-0D32-43D0-9961-A5E049474673}"/>
          </ac:picMkLst>
        </pc:picChg>
        <pc:cxnChg chg="mod">
          <ac:chgData name="virginie Hugues" userId="f5ff6c274e13bc49" providerId="LiveId" clId="{C41E9F36-EADC-408F-B1FF-91D18D597ECE}" dt="2023-01-03T14:46:36.492" v="6265"/>
          <ac:cxnSpMkLst>
            <pc:docMk/>
            <pc:sldMk cId="0" sldId="440"/>
            <ac:cxnSpMk id="7" creationId="{C4C0E1BF-AE91-DB46-B05B-D9307617FAF9}"/>
          </ac:cxnSpMkLst>
        </pc:cxnChg>
      </pc:sldChg>
      <pc:sldChg chg="addSp delSp modSp mod">
        <pc:chgData name="virginie Hugues" userId="f5ff6c274e13bc49" providerId="LiveId" clId="{C41E9F36-EADC-408F-B1FF-91D18D597ECE}" dt="2023-01-03T14:50:59.504" v="6352" actId="207"/>
        <pc:sldMkLst>
          <pc:docMk/>
          <pc:sldMk cId="0" sldId="441"/>
        </pc:sldMkLst>
        <pc:spChg chg="mod">
          <ac:chgData name="virginie Hugues" userId="f5ff6c274e13bc49" providerId="LiveId" clId="{C41E9F36-EADC-408F-B1FF-91D18D597ECE}" dt="2023-01-03T14:50:59.504" v="6352" actId="207"/>
          <ac:spMkLst>
            <pc:docMk/>
            <pc:sldMk cId="0" sldId="441"/>
            <ac:spMk id="4" creationId="{BF327B74-65BA-4197-8901-84AF108AE187}"/>
          </ac:spMkLst>
        </pc:spChg>
        <pc:spChg chg="mod">
          <ac:chgData name="virginie Hugues" userId="f5ff6c274e13bc49" providerId="LiveId" clId="{C41E9F36-EADC-408F-B1FF-91D18D597ECE}" dt="2023-01-03T14:48:28.663" v="6282"/>
          <ac:spMkLst>
            <pc:docMk/>
            <pc:sldMk cId="0" sldId="441"/>
            <ac:spMk id="6" creationId="{0B6434C6-6DE6-63F3-EE70-391A476C443B}"/>
          </ac:spMkLst>
        </pc:spChg>
        <pc:spChg chg="mod">
          <ac:chgData name="virginie Hugues" userId="f5ff6c274e13bc49" providerId="LiveId" clId="{C41E9F36-EADC-408F-B1FF-91D18D597ECE}" dt="2023-01-03T14:48:28.663" v="6282"/>
          <ac:spMkLst>
            <pc:docMk/>
            <pc:sldMk cId="0" sldId="441"/>
            <ac:spMk id="8" creationId="{74101A6E-E347-17EC-2E63-B41254DFF26D}"/>
          </ac:spMkLst>
        </pc:spChg>
        <pc:spChg chg="add mod">
          <ac:chgData name="virginie Hugues" userId="f5ff6c274e13bc49" providerId="LiveId" clId="{C41E9F36-EADC-408F-B1FF-91D18D597ECE}" dt="2023-01-03T14:48:28.663" v="6282"/>
          <ac:spMkLst>
            <pc:docMk/>
            <pc:sldMk cId="0" sldId="441"/>
            <ac:spMk id="9" creationId="{8EC03174-55BC-3ED3-E53D-E100B7BE5D6D}"/>
          </ac:spMkLst>
        </pc:spChg>
        <pc:spChg chg="mod">
          <ac:chgData name="virginie Hugues" userId="f5ff6c274e13bc49" providerId="LiveId" clId="{C41E9F36-EADC-408F-B1FF-91D18D597ECE}" dt="2023-01-03T14:48:37.699" v="6283"/>
          <ac:spMkLst>
            <pc:docMk/>
            <pc:sldMk cId="0" sldId="441"/>
            <ac:spMk id="11" creationId="{1DBE9569-6DC2-0308-FD24-814501397FE0}"/>
          </ac:spMkLst>
        </pc:spChg>
        <pc:spChg chg="mod">
          <ac:chgData name="virginie Hugues" userId="f5ff6c274e13bc49" providerId="LiveId" clId="{C41E9F36-EADC-408F-B1FF-91D18D597ECE}" dt="2023-01-03T14:48:37.699" v="6283"/>
          <ac:spMkLst>
            <pc:docMk/>
            <pc:sldMk cId="0" sldId="441"/>
            <ac:spMk id="13" creationId="{980A023C-2A2B-3E09-095B-DCAAABFB4967}"/>
          </ac:spMkLst>
        </pc:spChg>
        <pc:spChg chg="add mod">
          <ac:chgData name="virginie Hugues" userId="f5ff6c274e13bc49" providerId="LiveId" clId="{C41E9F36-EADC-408F-B1FF-91D18D597ECE}" dt="2023-01-03T14:48:37.699" v="6283"/>
          <ac:spMkLst>
            <pc:docMk/>
            <pc:sldMk cId="0" sldId="441"/>
            <ac:spMk id="14" creationId="{385113B6-8C85-9B5F-4B1B-F11A19EECFF5}"/>
          </ac:spMkLst>
        </pc:spChg>
        <pc:spChg chg="del">
          <ac:chgData name="virginie Hugues" userId="f5ff6c274e13bc49" providerId="LiveId" clId="{C41E9F36-EADC-408F-B1FF-91D18D597ECE}" dt="2023-01-03T14:48:21.429" v="6280" actId="478"/>
          <ac:spMkLst>
            <pc:docMk/>
            <pc:sldMk cId="0" sldId="441"/>
            <ac:spMk id="18" creationId="{8087E6DE-7135-4E5C-90B7-5C5BFC04D13F}"/>
          </ac:spMkLst>
        </pc:spChg>
        <pc:spChg chg="del">
          <ac:chgData name="virginie Hugues" userId="f5ff6c274e13bc49" providerId="LiveId" clId="{C41E9F36-EADC-408F-B1FF-91D18D597ECE}" dt="2023-01-03T14:48:21.429" v="6280" actId="478"/>
          <ac:spMkLst>
            <pc:docMk/>
            <pc:sldMk cId="0" sldId="441"/>
            <ac:spMk id="19" creationId="{05EF581C-625B-4B0C-9C78-37945F28B35C}"/>
          </ac:spMkLst>
        </pc:spChg>
        <pc:spChg chg="mod">
          <ac:chgData name="virginie Hugues" userId="f5ff6c274e13bc49" providerId="LiveId" clId="{C41E9F36-EADC-408F-B1FF-91D18D597ECE}" dt="2023-01-03T14:50:13.225" v="6351" actId="12"/>
          <ac:spMkLst>
            <pc:docMk/>
            <pc:sldMk cId="0" sldId="441"/>
            <ac:spMk id="108547" creationId="{92B1992A-4D95-45F1-BCF7-67C9492FA35A}"/>
          </ac:spMkLst>
        </pc:spChg>
        <pc:spChg chg="del">
          <ac:chgData name="virginie Hugues" userId="f5ff6c274e13bc49" providerId="LiveId" clId="{C41E9F36-EADC-408F-B1FF-91D18D597ECE}" dt="2023-01-03T14:48:23.350" v="6281" actId="478"/>
          <ac:spMkLst>
            <pc:docMk/>
            <pc:sldMk cId="0" sldId="441"/>
            <ac:spMk id="108551" creationId="{AC3AF471-87ED-4327-864D-7979E5460848}"/>
          </ac:spMkLst>
        </pc:spChg>
        <pc:grpChg chg="add mod">
          <ac:chgData name="virginie Hugues" userId="f5ff6c274e13bc49" providerId="LiveId" clId="{C41E9F36-EADC-408F-B1FF-91D18D597ECE}" dt="2023-01-03T14:48:28.663" v="6282"/>
          <ac:grpSpMkLst>
            <pc:docMk/>
            <pc:sldMk cId="0" sldId="441"/>
            <ac:grpSpMk id="2" creationId="{EABADA38-1E2B-B4B5-80E7-2C22119892B2}"/>
          </ac:grpSpMkLst>
        </pc:grpChg>
        <pc:grpChg chg="mod">
          <ac:chgData name="virginie Hugues" userId="f5ff6c274e13bc49" providerId="LiveId" clId="{C41E9F36-EADC-408F-B1FF-91D18D597ECE}" dt="2023-01-03T14:48:28.663" v="6282"/>
          <ac:grpSpMkLst>
            <pc:docMk/>
            <pc:sldMk cId="0" sldId="441"/>
            <ac:grpSpMk id="3" creationId="{5F855A27-33B8-927C-35FE-5CCFAFB568F3}"/>
          </ac:grpSpMkLst>
        </pc:grpChg>
        <pc:grpChg chg="add mod">
          <ac:chgData name="virginie Hugues" userId="f5ff6c274e13bc49" providerId="LiveId" clId="{C41E9F36-EADC-408F-B1FF-91D18D597ECE}" dt="2023-01-03T14:48:37.699" v="6283"/>
          <ac:grpSpMkLst>
            <pc:docMk/>
            <pc:sldMk cId="0" sldId="441"/>
            <ac:grpSpMk id="10" creationId="{C3903B9A-06A4-CEA9-8108-03D591B9D0C4}"/>
          </ac:grpSpMkLst>
        </pc:grpChg>
        <pc:grpChg chg="del">
          <ac:chgData name="virginie Hugues" userId="f5ff6c274e13bc49" providerId="LiveId" clId="{C41E9F36-EADC-408F-B1FF-91D18D597ECE}" dt="2023-01-03T14:48:21.429" v="6280" actId="478"/>
          <ac:grpSpMkLst>
            <pc:docMk/>
            <pc:sldMk cId="0" sldId="441"/>
            <ac:grpSpMk id="108548" creationId="{80E9F49C-A7F6-46B8-A437-2F63EF1DBECA}"/>
          </ac:grpSpMkLst>
        </pc:grpChg>
        <pc:grpChg chg="del">
          <ac:chgData name="virginie Hugues" userId="f5ff6c274e13bc49" providerId="LiveId" clId="{C41E9F36-EADC-408F-B1FF-91D18D597ECE}" dt="2023-01-03T14:48:23.350" v="6281" actId="478"/>
          <ac:grpSpMkLst>
            <pc:docMk/>
            <pc:sldMk cId="0" sldId="441"/>
            <ac:grpSpMk id="108549" creationId="{0B736FAC-E40A-40FE-97F9-68EADFE74DD8}"/>
          </ac:grpSpMkLst>
        </pc:grpChg>
        <pc:picChg chg="mod">
          <ac:chgData name="virginie Hugues" userId="f5ff6c274e13bc49" providerId="LiveId" clId="{C41E9F36-EADC-408F-B1FF-91D18D597ECE}" dt="2023-01-03T14:48:28.663" v="6282"/>
          <ac:picMkLst>
            <pc:docMk/>
            <pc:sldMk cId="0" sldId="441"/>
            <ac:picMk id="5" creationId="{5131945E-2FC7-D350-BB97-917A740DAFB2}"/>
          </ac:picMkLst>
        </pc:picChg>
        <pc:picChg chg="mod">
          <ac:chgData name="virginie Hugues" userId="f5ff6c274e13bc49" providerId="LiveId" clId="{C41E9F36-EADC-408F-B1FF-91D18D597ECE}" dt="2023-01-03T14:48:37.699" v="6283"/>
          <ac:picMkLst>
            <pc:docMk/>
            <pc:sldMk cId="0" sldId="441"/>
            <ac:picMk id="12" creationId="{6D3A1F0B-8625-55C7-B153-6B3A3312ABD9}"/>
          </ac:picMkLst>
        </pc:picChg>
        <pc:picChg chg="del">
          <ac:chgData name="virginie Hugues" userId="f5ff6c274e13bc49" providerId="LiveId" clId="{C41E9F36-EADC-408F-B1FF-91D18D597ECE}" dt="2023-01-03T14:48:21.429" v="6280" actId="478"/>
          <ac:picMkLst>
            <pc:docMk/>
            <pc:sldMk cId="0" sldId="441"/>
            <ac:picMk id="108550" creationId="{A788B813-D77B-4731-A341-4F1701B61723}"/>
          </ac:picMkLst>
        </pc:picChg>
        <pc:cxnChg chg="mod">
          <ac:chgData name="virginie Hugues" userId="f5ff6c274e13bc49" providerId="LiveId" clId="{C41E9F36-EADC-408F-B1FF-91D18D597ECE}" dt="2023-01-03T14:48:28.663" v="6282"/>
          <ac:cxnSpMkLst>
            <pc:docMk/>
            <pc:sldMk cId="0" sldId="441"/>
            <ac:cxnSpMk id="7" creationId="{29F0A46D-2434-6540-CB81-F9DEED6F0A0A}"/>
          </ac:cxnSpMkLst>
        </pc:cxnChg>
      </pc:sldChg>
      <pc:sldChg chg="addSp delSp modSp mod">
        <pc:chgData name="virginie Hugues" userId="f5ff6c274e13bc49" providerId="LiveId" clId="{C41E9F36-EADC-408F-B1FF-91D18D597ECE}" dt="2023-01-01T07:46:16.813" v="694" actId="962"/>
        <pc:sldMkLst>
          <pc:docMk/>
          <pc:sldMk cId="0" sldId="459"/>
        </pc:sldMkLst>
        <pc:spChg chg="mod">
          <ac:chgData name="virginie Hugues" userId="f5ff6c274e13bc49" providerId="LiveId" clId="{C41E9F36-EADC-408F-B1FF-91D18D597ECE}" dt="2022-12-30T17:43:19.672" v="653" actId="1076"/>
          <ac:spMkLst>
            <pc:docMk/>
            <pc:sldMk cId="0" sldId="459"/>
            <ac:spMk id="4" creationId="{2134F118-947A-4A7C-AC3A-3D38EBC7D4E2}"/>
          </ac:spMkLst>
        </pc:spChg>
        <pc:spChg chg="mod ord">
          <ac:chgData name="virginie Hugues" userId="f5ff6c274e13bc49" providerId="LiveId" clId="{C41E9F36-EADC-408F-B1FF-91D18D597ECE}" dt="2022-12-30T17:41:07.618" v="391"/>
          <ac:spMkLst>
            <pc:docMk/>
            <pc:sldMk cId="0" sldId="459"/>
            <ac:spMk id="14" creationId="{9D44B607-D856-4F73-8D32-6686A41D0B43}"/>
          </ac:spMkLst>
        </pc:spChg>
        <pc:spChg chg="mod">
          <ac:chgData name="virginie Hugues" userId="f5ff6c274e13bc49" providerId="LiveId" clId="{C41E9F36-EADC-408F-B1FF-91D18D597ECE}" dt="2022-12-30T17:39:18.133" v="335" actId="208"/>
          <ac:spMkLst>
            <pc:docMk/>
            <pc:sldMk cId="0" sldId="459"/>
            <ac:spMk id="15" creationId="{C6C60CC3-A07D-4FA4-ABB0-38AB24271334}"/>
          </ac:spMkLst>
        </pc:spChg>
        <pc:spChg chg="mod topLvl">
          <ac:chgData name="virginie Hugues" userId="f5ff6c274e13bc49" providerId="LiveId" clId="{C41E9F36-EADC-408F-B1FF-91D18D597ECE}" dt="2022-12-30T17:40:16.619" v="344" actId="164"/>
          <ac:spMkLst>
            <pc:docMk/>
            <pc:sldMk cId="0" sldId="459"/>
            <ac:spMk id="21" creationId="{9B859DEE-C6CA-47E0-8E35-9CB7219BE23B}"/>
          </ac:spMkLst>
        </pc:spChg>
        <pc:spChg chg="mod ord topLvl">
          <ac:chgData name="virginie Hugues" userId="f5ff6c274e13bc49" providerId="LiveId" clId="{C41E9F36-EADC-408F-B1FF-91D18D597ECE}" dt="2022-12-30T17:42:59.442" v="652" actId="962"/>
          <ac:spMkLst>
            <pc:docMk/>
            <pc:sldMk cId="0" sldId="459"/>
            <ac:spMk id="22" creationId="{EDD01E0C-4B15-4238-B4E5-D99114CAC31B}"/>
          </ac:spMkLst>
        </pc:spChg>
        <pc:spChg chg="mod ord topLvl">
          <ac:chgData name="virginie Hugues" userId="f5ff6c274e13bc49" providerId="LiveId" clId="{C41E9F36-EADC-408F-B1FF-91D18D597ECE}" dt="2022-12-30T17:42:46.944" v="588" actId="962"/>
          <ac:spMkLst>
            <pc:docMk/>
            <pc:sldMk cId="0" sldId="459"/>
            <ac:spMk id="25" creationId="{1DB1BD4F-A486-44AF-B7E9-648457868DAD}"/>
          </ac:spMkLst>
        </pc:spChg>
        <pc:spChg chg="mod ord">
          <ac:chgData name="virginie Hugues" userId="f5ff6c274e13bc49" providerId="LiveId" clId="{C41E9F36-EADC-408F-B1FF-91D18D597ECE}" dt="2022-12-30T17:41:14.617" v="394"/>
          <ac:spMkLst>
            <pc:docMk/>
            <pc:sldMk cId="0" sldId="459"/>
            <ac:spMk id="26" creationId="{FBF0D00F-BC03-40E8-8391-77FE357B842F}"/>
          </ac:spMkLst>
        </pc:spChg>
        <pc:spChg chg="mod ord topLvl">
          <ac:chgData name="virginie Hugues" userId="f5ff6c274e13bc49" providerId="LiveId" clId="{C41E9F36-EADC-408F-B1FF-91D18D597ECE}" dt="2022-12-30T17:42:51.689" v="590" actId="962"/>
          <ac:spMkLst>
            <pc:docMk/>
            <pc:sldMk cId="0" sldId="459"/>
            <ac:spMk id="27" creationId="{20F550D7-E660-4969-94EF-89D02610B2ED}"/>
          </ac:spMkLst>
        </pc:spChg>
        <pc:spChg chg="mod">
          <ac:chgData name="virginie Hugues" userId="f5ff6c274e13bc49" providerId="LiveId" clId="{C41E9F36-EADC-408F-B1FF-91D18D597ECE}" dt="2022-12-30T17:41:25.869" v="395" actId="164"/>
          <ac:spMkLst>
            <pc:docMk/>
            <pc:sldMk cId="0" sldId="459"/>
            <ac:spMk id="28" creationId="{58A11474-D9B5-4EC6-B01A-FAA9712E8C9F}"/>
          </ac:spMkLst>
        </pc:spChg>
        <pc:spChg chg="del mod topLvl">
          <ac:chgData name="virginie Hugues" userId="f5ff6c274e13bc49" providerId="LiveId" clId="{C41E9F36-EADC-408F-B1FF-91D18D597ECE}" dt="2022-12-30T17:40:20.976" v="345" actId="478"/>
          <ac:spMkLst>
            <pc:docMk/>
            <pc:sldMk cId="0" sldId="459"/>
            <ac:spMk id="38924" creationId="{79DF0537-A060-4CC7-86DA-FCD3BC3E3BBC}"/>
          </ac:spMkLst>
        </pc:spChg>
        <pc:spChg chg="del mod topLvl">
          <ac:chgData name="virginie Hugues" userId="f5ff6c274e13bc49" providerId="LiveId" clId="{C41E9F36-EADC-408F-B1FF-91D18D597ECE}" dt="2022-12-30T17:40:21.901" v="346" actId="478"/>
          <ac:spMkLst>
            <pc:docMk/>
            <pc:sldMk cId="0" sldId="459"/>
            <ac:spMk id="38925" creationId="{B757BBA5-F581-415C-810C-0E8E03F62AAB}"/>
          </ac:spMkLst>
        </pc:spChg>
        <pc:spChg chg="mod topLvl">
          <ac:chgData name="virginie Hugues" userId="f5ff6c274e13bc49" providerId="LiveId" clId="{C41E9F36-EADC-408F-B1FF-91D18D597ECE}" dt="2022-12-30T17:40:16.619" v="344" actId="164"/>
          <ac:spMkLst>
            <pc:docMk/>
            <pc:sldMk cId="0" sldId="459"/>
            <ac:spMk id="38928" creationId="{C0BCD601-7AA7-44E1-B9DA-22456619C060}"/>
          </ac:spMkLst>
        </pc:spChg>
        <pc:spChg chg="mod topLvl">
          <ac:chgData name="virginie Hugues" userId="f5ff6c274e13bc49" providerId="LiveId" clId="{C41E9F36-EADC-408F-B1FF-91D18D597ECE}" dt="2022-12-30T17:40:16.619" v="344" actId="164"/>
          <ac:spMkLst>
            <pc:docMk/>
            <pc:sldMk cId="0" sldId="459"/>
            <ac:spMk id="38929" creationId="{55A6BC6F-828F-401A-9062-AA4EFCEF5640}"/>
          </ac:spMkLst>
        </pc:spChg>
        <pc:grpChg chg="add mod">
          <ac:chgData name="virginie Hugues" userId="f5ff6c274e13bc49" providerId="LiveId" clId="{C41E9F36-EADC-408F-B1FF-91D18D597ECE}" dt="2022-12-30T17:41:38.056" v="400" actId="962"/>
          <ac:grpSpMkLst>
            <pc:docMk/>
            <pc:sldMk cId="0" sldId="459"/>
            <ac:grpSpMk id="2" creationId="{F4828779-96EA-FC38-B86F-AD9A7798EF8F}"/>
          </ac:grpSpMkLst>
        </pc:grpChg>
        <pc:grpChg chg="add mod">
          <ac:chgData name="virginie Hugues" userId="f5ff6c274e13bc49" providerId="LiveId" clId="{C41E9F36-EADC-408F-B1FF-91D18D597ECE}" dt="2022-12-30T17:41:25.869" v="395" actId="164"/>
          <ac:grpSpMkLst>
            <pc:docMk/>
            <pc:sldMk cId="0" sldId="459"/>
            <ac:grpSpMk id="3" creationId="{C0694A06-8B42-FD69-AF15-70FEDBE0E735}"/>
          </ac:grpSpMkLst>
        </pc:grpChg>
        <pc:grpChg chg="add mod">
          <ac:chgData name="virginie Hugues" userId="f5ff6c274e13bc49" providerId="LiveId" clId="{C41E9F36-EADC-408F-B1FF-91D18D597ECE}" dt="2023-01-01T07:46:16.813" v="694" actId="962"/>
          <ac:grpSpMkLst>
            <pc:docMk/>
            <pc:sldMk cId="0" sldId="459"/>
            <ac:grpSpMk id="6" creationId="{B2421470-A11C-8E63-80BB-8A352F11AA36}"/>
          </ac:grpSpMkLst>
        </pc:grpChg>
        <pc:grpChg chg="del">
          <ac:chgData name="virginie Hugues" userId="f5ff6c274e13bc49" providerId="LiveId" clId="{C41E9F36-EADC-408F-B1FF-91D18D597ECE}" dt="2022-12-30T17:40:10.237" v="343" actId="165"/>
          <ac:grpSpMkLst>
            <pc:docMk/>
            <pc:sldMk cId="0" sldId="459"/>
            <ac:grpSpMk id="38916" creationId="{D611A197-219F-4EEE-89B0-081A57E87E58}"/>
          </ac:grpSpMkLst>
        </pc:grpChg>
        <pc:grpChg chg="mod">
          <ac:chgData name="virginie Hugues" userId="f5ff6c274e13bc49" providerId="LiveId" clId="{C41E9F36-EADC-408F-B1FF-91D18D597ECE}" dt="2022-12-30T17:40:49.921" v="388" actId="164"/>
          <ac:grpSpMkLst>
            <pc:docMk/>
            <pc:sldMk cId="0" sldId="459"/>
            <ac:grpSpMk id="38917" creationId="{A45D6A21-77A3-4032-9B47-B12F999BDDB3}"/>
          </ac:grpSpMkLst>
        </pc:grpChg>
        <pc:picChg chg="mod">
          <ac:chgData name="virginie Hugues" userId="f5ff6c274e13bc49" providerId="LiveId" clId="{C41E9F36-EADC-408F-B1FF-91D18D597ECE}" dt="2022-12-30T17:41:09.511" v="392" actId="962"/>
          <ac:picMkLst>
            <pc:docMk/>
            <pc:sldMk cId="0" sldId="459"/>
            <ac:picMk id="38918" creationId="{D2A763EC-A86B-405A-A9C8-2324A51B8B6B}"/>
          </ac:picMkLst>
        </pc:picChg>
        <pc:picChg chg="mod">
          <ac:chgData name="virginie Hugues" userId="f5ff6c274e13bc49" providerId="LiveId" clId="{C41E9F36-EADC-408F-B1FF-91D18D597ECE}" dt="2022-12-30T17:40:49.921" v="388" actId="164"/>
          <ac:picMkLst>
            <pc:docMk/>
            <pc:sldMk cId="0" sldId="459"/>
            <ac:picMk id="38919" creationId="{C09E2761-8BE0-4352-9B3A-7C9D805EE26A}"/>
          </ac:picMkLst>
        </pc:picChg>
        <pc:picChg chg="mod topLvl">
          <ac:chgData name="virginie Hugues" userId="f5ff6c274e13bc49" providerId="LiveId" clId="{C41E9F36-EADC-408F-B1FF-91D18D597ECE}" dt="2022-12-30T17:40:16.619" v="344" actId="164"/>
          <ac:picMkLst>
            <pc:docMk/>
            <pc:sldMk cId="0" sldId="459"/>
            <ac:picMk id="38931" creationId="{A5425D47-4510-481C-B9F3-8554F647C3EC}"/>
          </ac:picMkLst>
        </pc:picChg>
        <pc:cxnChg chg="mod">
          <ac:chgData name="virginie Hugues" userId="f5ff6c274e13bc49" providerId="LiveId" clId="{C41E9F36-EADC-408F-B1FF-91D18D597ECE}" dt="2022-12-30T17:39:18.133" v="335" actId="208"/>
          <ac:cxnSpMkLst>
            <pc:docMk/>
            <pc:sldMk cId="0" sldId="459"/>
            <ac:cxnSpMk id="5" creationId="{138D25F7-94BC-40A9-B685-4986150F2B0E}"/>
          </ac:cxnSpMkLst>
        </pc:cxnChg>
      </pc:sldChg>
      <pc:sldChg chg="addSp delSp modSp mod">
        <pc:chgData name="virginie Hugues" userId="f5ff6c274e13bc49" providerId="LiveId" clId="{C41E9F36-EADC-408F-B1FF-91D18D597ECE}" dt="2023-01-01T09:17:33.161" v="2214" actId="962"/>
        <pc:sldMkLst>
          <pc:docMk/>
          <pc:sldMk cId="0" sldId="460"/>
        </pc:sldMkLst>
        <pc:spChg chg="mod">
          <ac:chgData name="virginie Hugues" userId="f5ff6c274e13bc49" providerId="LiveId" clId="{C41E9F36-EADC-408F-B1FF-91D18D597ECE}" dt="2023-01-01T09:11:45.222" v="2078" actId="207"/>
          <ac:spMkLst>
            <pc:docMk/>
            <pc:sldMk cId="0" sldId="460"/>
            <ac:spMk id="4" creationId="{CAD5C71F-3D67-4963-9606-DBB516E1C839}"/>
          </ac:spMkLst>
        </pc:spChg>
        <pc:spChg chg="mod">
          <ac:chgData name="virginie Hugues" userId="f5ff6c274e13bc49" providerId="LiveId" clId="{C41E9F36-EADC-408F-B1FF-91D18D597ECE}" dt="2023-01-01T09:11:40.502" v="2077" actId="12"/>
          <ac:spMkLst>
            <pc:docMk/>
            <pc:sldMk cId="0" sldId="460"/>
            <ac:spMk id="18" creationId="{B8CA7C43-E6B9-4061-A4C2-3E5522AE246D}"/>
          </ac:spMkLst>
        </pc:spChg>
        <pc:spChg chg="mod ord">
          <ac:chgData name="virginie Hugues" userId="f5ff6c274e13bc49" providerId="LiveId" clId="{C41E9F36-EADC-408F-B1FF-91D18D597ECE}" dt="2023-01-01T09:13:52.899" v="2114" actId="962"/>
          <ac:spMkLst>
            <pc:docMk/>
            <pc:sldMk cId="0" sldId="460"/>
            <ac:spMk id="19" creationId="{4FAADC24-017E-441F-A296-5DE0DC007C72}"/>
          </ac:spMkLst>
        </pc:spChg>
        <pc:spChg chg="mod topLvl">
          <ac:chgData name="virginie Hugues" userId="f5ff6c274e13bc49" providerId="LiveId" clId="{C41E9F36-EADC-408F-B1FF-91D18D597ECE}" dt="2023-01-01T09:13:28.028" v="2107" actId="164"/>
          <ac:spMkLst>
            <pc:docMk/>
            <pc:sldMk cId="0" sldId="460"/>
            <ac:spMk id="21" creationId="{9F76C9FF-FFCA-452F-9742-CF88423C6ADB}"/>
          </ac:spMkLst>
        </pc:spChg>
        <pc:spChg chg="mod ord">
          <ac:chgData name="virginie Hugues" userId="f5ff6c274e13bc49" providerId="LiveId" clId="{C41E9F36-EADC-408F-B1FF-91D18D597ECE}" dt="2023-01-01T09:12:04.263" v="2091"/>
          <ac:spMkLst>
            <pc:docMk/>
            <pc:sldMk cId="0" sldId="460"/>
            <ac:spMk id="22" creationId="{FBF53581-5221-402D-AB24-CC81A747AB97}"/>
          </ac:spMkLst>
        </pc:spChg>
        <pc:spChg chg="mod">
          <ac:chgData name="virginie Hugues" userId="f5ff6c274e13bc49" providerId="LiveId" clId="{C41E9F36-EADC-408F-B1FF-91D18D597ECE}" dt="2023-01-01T09:10:23.967" v="2043" actId="208"/>
          <ac:spMkLst>
            <pc:docMk/>
            <pc:sldMk cId="0" sldId="460"/>
            <ac:spMk id="24" creationId="{39697B3A-2B8A-4A89-B81E-9991E0CAE69C}"/>
          </ac:spMkLst>
        </pc:spChg>
        <pc:spChg chg="mod ord">
          <ac:chgData name="virginie Hugues" userId="f5ff6c274e13bc49" providerId="LiveId" clId="{C41E9F36-EADC-408F-B1FF-91D18D597ECE}" dt="2023-01-01T09:14:15.525" v="2208" actId="962"/>
          <ac:spMkLst>
            <pc:docMk/>
            <pc:sldMk cId="0" sldId="460"/>
            <ac:spMk id="26" creationId="{E6E30FE5-30D6-4A55-900A-454379DE4D24}"/>
          </ac:spMkLst>
        </pc:spChg>
        <pc:spChg chg="mod">
          <ac:chgData name="virginie Hugues" userId="f5ff6c274e13bc49" providerId="LiveId" clId="{C41E9F36-EADC-408F-B1FF-91D18D597ECE}" dt="2023-01-01T09:12:53.898" v="2100" actId="12"/>
          <ac:spMkLst>
            <pc:docMk/>
            <pc:sldMk cId="0" sldId="460"/>
            <ac:spMk id="40963" creationId="{92AD8131-740A-459F-8461-BC4490746DD5}"/>
          </ac:spMkLst>
        </pc:spChg>
        <pc:spChg chg="mod">
          <ac:chgData name="virginie Hugues" userId="f5ff6c274e13bc49" providerId="LiveId" clId="{C41E9F36-EADC-408F-B1FF-91D18D597ECE}" dt="2023-01-01T09:13:28.028" v="2107" actId="164"/>
          <ac:spMkLst>
            <pc:docMk/>
            <pc:sldMk cId="0" sldId="460"/>
            <ac:spMk id="41992" creationId="{000C37DE-FFFA-495A-968A-B4E46C29E405}"/>
          </ac:spMkLst>
        </pc:spChg>
        <pc:spChg chg="mod">
          <ac:chgData name="virginie Hugues" userId="f5ff6c274e13bc49" providerId="LiveId" clId="{C41E9F36-EADC-408F-B1FF-91D18D597ECE}" dt="2023-01-01T09:13:28.028" v="2107" actId="164"/>
          <ac:spMkLst>
            <pc:docMk/>
            <pc:sldMk cId="0" sldId="460"/>
            <ac:spMk id="41994" creationId="{8B83743E-6483-47C3-B729-4EE241C21CE6}"/>
          </ac:spMkLst>
        </pc:spChg>
        <pc:spChg chg="del mod topLvl">
          <ac:chgData name="virginie Hugues" userId="f5ff6c274e13bc49" providerId="LiveId" clId="{C41E9F36-EADC-408F-B1FF-91D18D597ECE}" dt="2023-01-01T09:13:30.321" v="2108" actId="478"/>
          <ac:spMkLst>
            <pc:docMk/>
            <pc:sldMk cId="0" sldId="460"/>
            <ac:spMk id="41998" creationId="{56B60E58-301A-4286-8F5B-67021AE1BD5C}"/>
          </ac:spMkLst>
        </pc:spChg>
        <pc:spChg chg="del mod topLvl">
          <ac:chgData name="virginie Hugues" userId="f5ff6c274e13bc49" providerId="LiveId" clId="{C41E9F36-EADC-408F-B1FF-91D18D597ECE}" dt="2023-01-01T09:13:32.466" v="2109" actId="478"/>
          <ac:spMkLst>
            <pc:docMk/>
            <pc:sldMk cId="0" sldId="460"/>
            <ac:spMk id="41999" creationId="{3A0EA44F-08FA-4560-B05D-84786338CC58}"/>
          </ac:spMkLst>
        </pc:spChg>
        <pc:grpChg chg="add mod">
          <ac:chgData name="virginie Hugues" userId="f5ff6c274e13bc49" providerId="LiveId" clId="{C41E9F36-EADC-408F-B1FF-91D18D597ECE}" dt="2023-01-01T09:10:44.698" v="2045" actId="164"/>
          <ac:grpSpMkLst>
            <pc:docMk/>
            <pc:sldMk cId="0" sldId="460"/>
            <ac:grpSpMk id="2" creationId="{F07DF2AE-BF9E-A179-9BE1-D2C7FFA29C47}"/>
          </ac:grpSpMkLst>
        </pc:grpChg>
        <pc:grpChg chg="add mod">
          <ac:chgData name="virginie Hugues" userId="f5ff6c274e13bc49" providerId="LiveId" clId="{C41E9F36-EADC-408F-B1FF-91D18D597ECE}" dt="2023-01-01T09:17:33.161" v="2214" actId="962"/>
          <ac:grpSpMkLst>
            <pc:docMk/>
            <pc:sldMk cId="0" sldId="460"/>
            <ac:grpSpMk id="3" creationId="{1983E886-F23B-CC9A-E106-98E77F630048}"/>
          </ac:grpSpMkLst>
        </pc:grpChg>
        <pc:grpChg chg="add mod">
          <ac:chgData name="virginie Hugues" userId="f5ff6c274e13bc49" providerId="LiveId" clId="{C41E9F36-EADC-408F-B1FF-91D18D597ECE}" dt="2023-01-01T09:13:37.078" v="2112" actId="962"/>
          <ac:grpSpMkLst>
            <pc:docMk/>
            <pc:sldMk cId="0" sldId="460"/>
            <ac:grpSpMk id="5" creationId="{01EAD94B-6A13-493F-37ED-BC5682ACF118}"/>
          </ac:grpSpMkLst>
        </pc:grpChg>
        <pc:grpChg chg="add del mod">
          <ac:chgData name="virginie Hugues" userId="f5ff6c274e13bc49" providerId="LiveId" clId="{C41E9F36-EADC-408F-B1FF-91D18D597ECE}" dt="2023-01-01T09:13:19.523" v="2106" actId="165"/>
          <ac:grpSpMkLst>
            <pc:docMk/>
            <pc:sldMk cId="0" sldId="460"/>
            <ac:grpSpMk id="41988" creationId="{F6218BA8-2563-4BE5-A500-21CE6B835F37}"/>
          </ac:grpSpMkLst>
        </pc:grpChg>
        <pc:grpChg chg="mod">
          <ac:chgData name="virginie Hugues" userId="f5ff6c274e13bc49" providerId="LiveId" clId="{C41E9F36-EADC-408F-B1FF-91D18D597ECE}" dt="2023-01-01T09:10:35.879" v="2044" actId="164"/>
          <ac:grpSpMkLst>
            <pc:docMk/>
            <pc:sldMk cId="0" sldId="460"/>
            <ac:grpSpMk id="41989" creationId="{05574E18-DF29-42BF-8B69-9910DB878258}"/>
          </ac:grpSpMkLst>
        </pc:grpChg>
        <pc:picChg chg="mod">
          <ac:chgData name="virginie Hugues" userId="f5ff6c274e13bc49" providerId="LiveId" clId="{C41E9F36-EADC-408F-B1FF-91D18D597ECE}" dt="2023-01-01T09:10:35.879" v="2044" actId="164"/>
          <ac:picMkLst>
            <pc:docMk/>
            <pc:sldMk cId="0" sldId="460"/>
            <ac:picMk id="41990" creationId="{0CF10FE5-9D43-47B0-B065-BF765B6AE62C}"/>
          </ac:picMkLst>
        </pc:picChg>
        <pc:picChg chg="mod topLvl">
          <ac:chgData name="virginie Hugues" userId="f5ff6c274e13bc49" providerId="LiveId" clId="{C41E9F36-EADC-408F-B1FF-91D18D597ECE}" dt="2023-01-01T09:13:28.028" v="2107" actId="164"/>
          <ac:picMkLst>
            <pc:docMk/>
            <pc:sldMk cId="0" sldId="460"/>
            <ac:picMk id="42001" creationId="{F00E3ABE-DF5F-4691-8066-C4E5C73E7D48}"/>
          </ac:picMkLst>
        </pc:picChg>
        <pc:cxnChg chg="mod">
          <ac:chgData name="virginie Hugues" userId="f5ff6c274e13bc49" providerId="LiveId" clId="{C41E9F36-EADC-408F-B1FF-91D18D597ECE}" dt="2023-01-01T09:10:23.967" v="2043" actId="208"/>
          <ac:cxnSpMkLst>
            <pc:docMk/>
            <pc:sldMk cId="0" sldId="460"/>
            <ac:cxnSpMk id="25" creationId="{FBB22F9E-B80B-492D-9EF0-ED5CAD5E0535}"/>
          </ac:cxnSpMkLst>
        </pc:cxnChg>
      </pc:sldChg>
      <pc:sldChg chg="addSp delSp modSp mod">
        <pc:chgData name="virginie Hugues" userId="f5ff6c274e13bc49" providerId="LiveId" clId="{C41E9F36-EADC-408F-B1FF-91D18D597ECE}" dt="2023-01-01T17:00:11.596" v="3513" actId="1036"/>
        <pc:sldMkLst>
          <pc:docMk/>
          <pc:sldMk cId="0" sldId="461"/>
        </pc:sldMkLst>
        <pc:spChg chg="mod">
          <ac:chgData name="virginie Hugues" userId="f5ff6c274e13bc49" providerId="LiveId" clId="{C41E9F36-EADC-408F-B1FF-91D18D597ECE}" dt="2023-01-01T16:39:57.380" v="3413"/>
          <ac:spMkLst>
            <pc:docMk/>
            <pc:sldMk cId="0" sldId="461"/>
            <ac:spMk id="4" creationId="{8C0F420E-2C1B-4479-9ADA-422961811FF0}"/>
          </ac:spMkLst>
        </pc:spChg>
        <pc:spChg chg="mod">
          <ac:chgData name="virginie Hugues" userId="f5ff6c274e13bc49" providerId="LiveId" clId="{C41E9F36-EADC-408F-B1FF-91D18D597ECE}" dt="2023-01-01T17:00:11.596" v="3513" actId="1036"/>
          <ac:spMkLst>
            <pc:docMk/>
            <pc:sldMk cId="0" sldId="461"/>
            <ac:spMk id="6" creationId="{08A576D0-F0C8-1C26-D3D7-0BBBD52D1187}"/>
          </ac:spMkLst>
        </pc:spChg>
        <pc:spChg chg="mod">
          <ac:chgData name="virginie Hugues" userId="f5ff6c274e13bc49" providerId="LiveId" clId="{C41E9F36-EADC-408F-B1FF-91D18D597ECE}" dt="2023-01-01T17:00:11.596" v="3513" actId="1036"/>
          <ac:spMkLst>
            <pc:docMk/>
            <pc:sldMk cId="0" sldId="461"/>
            <ac:spMk id="7" creationId="{CFDF6806-6C75-0B37-8797-945C639303F4}"/>
          </ac:spMkLst>
        </pc:spChg>
        <pc:spChg chg="add mod ord">
          <ac:chgData name="virginie Hugues" userId="f5ff6c274e13bc49" providerId="LiveId" clId="{C41E9F36-EADC-408F-B1FF-91D18D597ECE}" dt="2023-01-01T16:40:09.653" v="3417"/>
          <ac:spMkLst>
            <pc:docMk/>
            <pc:sldMk cId="0" sldId="461"/>
            <ac:spMk id="9" creationId="{B5867CC6-8090-B73F-0742-B4676CBC364D}"/>
          </ac:spMkLst>
        </pc:spChg>
        <pc:spChg chg="del">
          <ac:chgData name="virginie Hugues" userId="f5ff6c274e13bc49" providerId="LiveId" clId="{C41E9F36-EADC-408F-B1FF-91D18D597ECE}" dt="2023-01-01T16:38:28.227" v="3398" actId="478"/>
          <ac:spMkLst>
            <pc:docMk/>
            <pc:sldMk cId="0" sldId="461"/>
            <ac:spMk id="17" creationId="{C2DBE04B-F91A-40EE-B260-D3B9DD1EF274}"/>
          </ac:spMkLst>
        </pc:spChg>
        <pc:spChg chg="del">
          <ac:chgData name="virginie Hugues" userId="f5ff6c274e13bc49" providerId="LiveId" clId="{C41E9F36-EADC-408F-B1FF-91D18D597ECE}" dt="2023-01-01T16:38:28.227" v="3398" actId="478"/>
          <ac:spMkLst>
            <pc:docMk/>
            <pc:sldMk cId="0" sldId="461"/>
            <ac:spMk id="18" creationId="{89F8ECB7-10E5-4EB3-BC97-CD81C72FD5C0}"/>
          </ac:spMkLst>
        </pc:spChg>
        <pc:spChg chg="mod topLvl">
          <ac:chgData name="virginie Hugues" userId="f5ff6c274e13bc49" providerId="LiveId" clId="{C41E9F36-EADC-408F-B1FF-91D18D597ECE}" dt="2023-01-01T16:40:25.142" v="3421" actId="164"/>
          <ac:spMkLst>
            <pc:docMk/>
            <pc:sldMk cId="0" sldId="461"/>
            <ac:spMk id="21" creationId="{EA518D42-9C0F-4A2A-A0E1-6778BF23CABE}"/>
          </ac:spMkLst>
        </pc:spChg>
        <pc:spChg chg="mod ord topLvl">
          <ac:chgData name="virginie Hugues" userId="f5ff6c274e13bc49" providerId="LiveId" clId="{C41E9F36-EADC-408F-B1FF-91D18D597ECE}" dt="2023-01-01T16:40:58.141" v="3432" actId="962"/>
          <ac:spMkLst>
            <pc:docMk/>
            <pc:sldMk cId="0" sldId="461"/>
            <ac:spMk id="22" creationId="{7585A5D4-C197-4568-BB3B-615A2439BC2C}"/>
          </ac:spMkLst>
        </pc:spChg>
        <pc:spChg chg="mod">
          <ac:chgData name="virginie Hugues" userId="f5ff6c274e13bc49" providerId="LiveId" clId="{C41E9F36-EADC-408F-B1FF-91D18D597ECE}" dt="2023-01-01T16:39:39.404" v="3410" actId="12"/>
          <ac:spMkLst>
            <pc:docMk/>
            <pc:sldMk cId="0" sldId="461"/>
            <ac:spMk id="18435" creationId="{765E1749-CB91-4D3E-A098-BDDE310801F5}"/>
          </ac:spMkLst>
        </pc:spChg>
        <pc:spChg chg="mod">
          <ac:chgData name="virginie Hugues" userId="f5ff6c274e13bc49" providerId="LiveId" clId="{C41E9F36-EADC-408F-B1FF-91D18D597ECE}" dt="2023-01-01T16:40:25.142" v="3421" actId="164"/>
          <ac:spMkLst>
            <pc:docMk/>
            <pc:sldMk cId="0" sldId="461"/>
            <ac:spMk id="56327" creationId="{B02E00E8-2F07-407F-87FB-1CF328C65700}"/>
          </ac:spMkLst>
        </pc:spChg>
        <pc:spChg chg="del mod topLvl">
          <ac:chgData name="virginie Hugues" userId="f5ff6c274e13bc49" providerId="LiveId" clId="{C41E9F36-EADC-408F-B1FF-91D18D597ECE}" dt="2023-01-01T16:40:35.546" v="3426" actId="478"/>
          <ac:spMkLst>
            <pc:docMk/>
            <pc:sldMk cId="0" sldId="461"/>
            <ac:spMk id="56331" creationId="{5CBA2C0E-5879-4650-AF7B-E935A32E5480}"/>
          </ac:spMkLst>
        </pc:spChg>
        <pc:spChg chg="del mod topLvl">
          <ac:chgData name="virginie Hugues" userId="f5ff6c274e13bc49" providerId="LiveId" clId="{C41E9F36-EADC-408F-B1FF-91D18D597ECE}" dt="2023-01-01T16:40:37.086" v="3427" actId="478"/>
          <ac:spMkLst>
            <pc:docMk/>
            <pc:sldMk cId="0" sldId="461"/>
            <ac:spMk id="56332" creationId="{77710DAC-F3D9-4967-B60A-7B0614D987F1}"/>
          </ac:spMkLst>
        </pc:spChg>
        <pc:grpChg chg="add mod">
          <ac:chgData name="virginie Hugues" userId="f5ff6c274e13bc49" providerId="LiveId" clId="{C41E9F36-EADC-408F-B1FF-91D18D597ECE}" dt="2023-01-01T17:00:11.596" v="3513" actId="1036"/>
          <ac:grpSpMkLst>
            <pc:docMk/>
            <pc:sldMk cId="0" sldId="461"/>
            <ac:grpSpMk id="2" creationId="{1292B4DB-3637-5BD6-D7B5-1BFCA4F14CE4}"/>
          </ac:grpSpMkLst>
        </pc:grpChg>
        <pc:grpChg chg="mod">
          <ac:chgData name="virginie Hugues" userId="f5ff6c274e13bc49" providerId="LiveId" clId="{C41E9F36-EADC-408F-B1FF-91D18D597ECE}" dt="2023-01-01T17:00:11.596" v="3513" actId="1036"/>
          <ac:grpSpMkLst>
            <pc:docMk/>
            <pc:sldMk cId="0" sldId="461"/>
            <ac:grpSpMk id="3" creationId="{F17D54EC-3B7F-1BF0-33B0-B49F4EBDE44F}"/>
          </ac:grpSpMkLst>
        </pc:grpChg>
        <pc:grpChg chg="add mod">
          <ac:chgData name="virginie Hugues" userId="f5ff6c274e13bc49" providerId="LiveId" clId="{C41E9F36-EADC-408F-B1FF-91D18D597ECE}" dt="2023-01-01T16:40:44.795" v="3430" actId="962"/>
          <ac:grpSpMkLst>
            <pc:docMk/>
            <pc:sldMk cId="0" sldId="461"/>
            <ac:grpSpMk id="10" creationId="{9EA58D63-D854-5B1C-77F3-066D051CF2AA}"/>
          </ac:grpSpMkLst>
        </pc:grpChg>
        <pc:grpChg chg="del">
          <ac:chgData name="virginie Hugues" userId="f5ff6c274e13bc49" providerId="LiveId" clId="{C41E9F36-EADC-408F-B1FF-91D18D597ECE}" dt="2023-01-01T16:40:17.445" v="3420" actId="165"/>
          <ac:grpSpMkLst>
            <pc:docMk/>
            <pc:sldMk cId="0" sldId="461"/>
            <ac:grpSpMk id="56324" creationId="{53771A10-8EE3-4040-AD1B-362EE176C0D6}"/>
          </ac:grpSpMkLst>
        </pc:grpChg>
        <pc:grpChg chg="del">
          <ac:chgData name="virginie Hugues" userId="f5ff6c274e13bc49" providerId="LiveId" clId="{C41E9F36-EADC-408F-B1FF-91D18D597ECE}" dt="2023-01-01T16:38:28.227" v="3398" actId="478"/>
          <ac:grpSpMkLst>
            <pc:docMk/>
            <pc:sldMk cId="0" sldId="461"/>
            <ac:grpSpMk id="56325" creationId="{4CBCF8FC-E2CD-4CA6-AB24-D4343426F1E8}"/>
          </ac:grpSpMkLst>
        </pc:grpChg>
        <pc:picChg chg="mod">
          <ac:chgData name="virginie Hugues" userId="f5ff6c274e13bc49" providerId="LiveId" clId="{C41E9F36-EADC-408F-B1FF-91D18D597ECE}" dt="2023-01-01T17:00:11.596" v="3513" actId="1036"/>
          <ac:picMkLst>
            <pc:docMk/>
            <pc:sldMk cId="0" sldId="461"/>
            <ac:picMk id="5" creationId="{9849E160-32D1-86DB-DD12-58D2B9CFD9BE}"/>
          </ac:picMkLst>
        </pc:picChg>
        <pc:picChg chg="del">
          <ac:chgData name="virginie Hugues" userId="f5ff6c274e13bc49" providerId="LiveId" clId="{C41E9F36-EADC-408F-B1FF-91D18D597ECE}" dt="2023-01-01T16:38:28.227" v="3398" actId="478"/>
          <ac:picMkLst>
            <pc:docMk/>
            <pc:sldMk cId="0" sldId="461"/>
            <ac:picMk id="56326" creationId="{E498FE88-1EE7-4C38-897B-283295D2AB3A}"/>
          </ac:picMkLst>
        </pc:picChg>
        <pc:picChg chg="mod topLvl">
          <ac:chgData name="virginie Hugues" userId="f5ff6c274e13bc49" providerId="LiveId" clId="{C41E9F36-EADC-408F-B1FF-91D18D597ECE}" dt="2023-01-01T16:40:25.142" v="3421" actId="164"/>
          <ac:picMkLst>
            <pc:docMk/>
            <pc:sldMk cId="0" sldId="461"/>
            <ac:picMk id="56335" creationId="{1D33D0AA-9F44-4ECB-825D-C7058B456A80}"/>
          </ac:picMkLst>
        </pc:picChg>
        <pc:cxnChg chg="mod">
          <ac:chgData name="virginie Hugues" userId="f5ff6c274e13bc49" providerId="LiveId" clId="{C41E9F36-EADC-408F-B1FF-91D18D597ECE}" dt="2023-01-01T17:00:11.596" v="3513" actId="1036"/>
          <ac:cxnSpMkLst>
            <pc:docMk/>
            <pc:sldMk cId="0" sldId="461"/>
            <ac:cxnSpMk id="8" creationId="{D2B5C52E-3B27-E99C-AEF2-F6DDD763D852}"/>
          </ac:cxnSpMkLst>
        </pc:cxnChg>
      </pc:sldChg>
      <pc:sldChg chg="addSp delSp modSp mod">
        <pc:chgData name="virginie Hugues" userId="f5ff6c274e13bc49" providerId="LiveId" clId="{C41E9F36-EADC-408F-B1FF-91D18D597ECE}" dt="2023-01-02T15:40:23.545" v="4075" actId="962"/>
        <pc:sldMkLst>
          <pc:docMk/>
          <pc:sldMk cId="0" sldId="463"/>
        </pc:sldMkLst>
        <pc:spChg chg="mod">
          <ac:chgData name="virginie Hugues" userId="f5ff6c274e13bc49" providerId="LiveId" clId="{C41E9F36-EADC-408F-B1FF-91D18D597ECE}" dt="2023-01-02T15:39:46.333" v="3969"/>
          <ac:spMkLst>
            <pc:docMk/>
            <pc:sldMk cId="0" sldId="463"/>
            <ac:spMk id="4" creationId="{C8D074A9-EDDE-4E7E-BFDF-BA1172B8DF02}"/>
          </ac:spMkLst>
        </pc:spChg>
        <pc:spChg chg="mod">
          <ac:chgData name="virginie Hugues" userId="f5ff6c274e13bc49" providerId="LiveId" clId="{C41E9F36-EADC-408F-B1FF-91D18D597ECE}" dt="2023-01-02T15:35:43.916" v="3944"/>
          <ac:spMkLst>
            <pc:docMk/>
            <pc:sldMk cId="0" sldId="463"/>
            <ac:spMk id="6" creationId="{882C909F-10A5-CD09-D8ED-69C740EDE4B6}"/>
          </ac:spMkLst>
        </pc:spChg>
        <pc:spChg chg="mod">
          <ac:chgData name="virginie Hugues" userId="f5ff6c274e13bc49" providerId="LiveId" clId="{C41E9F36-EADC-408F-B1FF-91D18D597ECE}" dt="2023-01-02T15:35:43.916" v="3944"/>
          <ac:spMkLst>
            <pc:docMk/>
            <pc:sldMk cId="0" sldId="463"/>
            <ac:spMk id="8" creationId="{5DF19457-7591-661D-3CF1-069FF1181843}"/>
          </ac:spMkLst>
        </pc:spChg>
        <pc:spChg chg="add mod ord">
          <ac:chgData name="virginie Hugues" userId="f5ff6c274e13bc49" providerId="LiveId" clId="{C41E9F36-EADC-408F-B1FF-91D18D597ECE}" dt="2023-01-02T15:39:50.343" v="3973"/>
          <ac:spMkLst>
            <pc:docMk/>
            <pc:sldMk cId="0" sldId="463"/>
            <ac:spMk id="9" creationId="{0D7A2024-E682-DFAC-5967-422B24359A3B}"/>
          </ac:spMkLst>
        </pc:spChg>
        <pc:spChg chg="del">
          <ac:chgData name="virginie Hugues" userId="f5ff6c274e13bc49" providerId="LiveId" clId="{C41E9F36-EADC-408F-B1FF-91D18D597ECE}" dt="2023-01-02T15:35:36.884" v="3943" actId="478"/>
          <ac:spMkLst>
            <pc:docMk/>
            <pc:sldMk cId="0" sldId="463"/>
            <ac:spMk id="19" creationId="{06E972D6-DF93-404C-A1AB-7620B5F5F8E2}"/>
          </ac:spMkLst>
        </pc:spChg>
        <pc:spChg chg="del">
          <ac:chgData name="virginie Hugues" userId="f5ff6c274e13bc49" providerId="LiveId" clId="{C41E9F36-EADC-408F-B1FF-91D18D597ECE}" dt="2023-01-02T15:35:36.884" v="3943" actId="478"/>
          <ac:spMkLst>
            <pc:docMk/>
            <pc:sldMk cId="0" sldId="463"/>
            <ac:spMk id="20" creationId="{F89FC2E6-9AF0-4F22-8DF8-4B55B803D517}"/>
          </ac:spMkLst>
        </pc:spChg>
        <pc:spChg chg="mod topLvl">
          <ac:chgData name="virginie Hugues" userId="f5ff6c274e13bc49" providerId="LiveId" clId="{C41E9F36-EADC-408F-B1FF-91D18D597ECE}" dt="2023-01-02T15:39:30.033" v="3953" actId="164"/>
          <ac:spMkLst>
            <pc:docMk/>
            <pc:sldMk cId="0" sldId="463"/>
            <ac:spMk id="28" creationId="{8918B2E4-BEA2-4BFE-9D6C-6669B29CB273}"/>
          </ac:spMkLst>
        </pc:spChg>
        <pc:spChg chg="mod ord topLvl">
          <ac:chgData name="virginie Hugues" userId="f5ff6c274e13bc49" providerId="LiveId" clId="{C41E9F36-EADC-408F-B1FF-91D18D597ECE}" dt="2023-01-02T15:40:09.419" v="3977" actId="962"/>
          <ac:spMkLst>
            <pc:docMk/>
            <pc:sldMk cId="0" sldId="463"/>
            <ac:spMk id="29" creationId="{B7AB1CD0-6320-41BC-9A20-5BC65DD2211D}"/>
          </ac:spMkLst>
        </pc:spChg>
        <pc:spChg chg="mod ord">
          <ac:chgData name="virginie Hugues" userId="f5ff6c274e13bc49" providerId="LiveId" clId="{C41E9F36-EADC-408F-B1FF-91D18D597ECE}" dt="2023-01-02T15:40:23.545" v="4075" actId="962"/>
          <ac:spMkLst>
            <pc:docMk/>
            <pc:sldMk cId="0" sldId="463"/>
            <ac:spMk id="32" creationId="{FC06A4DC-EF5F-4767-9CB3-EB5D0562379B}"/>
          </ac:spMkLst>
        </pc:spChg>
        <pc:spChg chg="mod">
          <ac:chgData name="virginie Hugues" userId="f5ff6c274e13bc49" providerId="LiveId" clId="{C41E9F36-EADC-408F-B1FF-91D18D597ECE}" dt="2023-01-02T15:36:17" v="3951" actId="12"/>
          <ac:spMkLst>
            <pc:docMk/>
            <pc:sldMk cId="0" sldId="463"/>
            <ac:spMk id="77827" creationId="{1F9A6256-2426-46D9-9999-72649AC31077}"/>
          </ac:spMkLst>
        </pc:spChg>
        <pc:spChg chg="mod">
          <ac:chgData name="virginie Hugues" userId="f5ff6c274e13bc49" providerId="LiveId" clId="{C41E9F36-EADC-408F-B1FF-91D18D597ECE}" dt="2023-01-02T15:39:30.033" v="3953" actId="164"/>
          <ac:spMkLst>
            <pc:docMk/>
            <pc:sldMk cId="0" sldId="463"/>
            <ac:spMk id="86023" creationId="{FD41C606-D8F6-4891-9359-16ADD5C9F12B}"/>
          </ac:spMkLst>
        </pc:spChg>
        <pc:spChg chg="mod">
          <ac:chgData name="virginie Hugues" userId="f5ff6c274e13bc49" providerId="LiveId" clId="{C41E9F36-EADC-408F-B1FF-91D18D597ECE}" dt="2023-01-02T15:39:30.033" v="3953" actId="164"/>
          <ac:spMkLst>
            <pc:docMk/>
            <pc:sldMk cId="0" sldId="463"/>
            <ac:spMk id="86025" creationId="{8F045F68-FE7A-4BC5-8AFF-4B7A84F15575}"/>
          </ac:spMkLst>
        </pc:spChg>
        <pc:spChg chg="del mod topLvl">
          <ac:chgData name="virginie Hugues" userId="f5ff6c274e13bc49" providerId="LiveId" clId="{C41E9F36-EADC-408F-B1FF-91D18D597ECE}" dt="2023-01-02T15:39:35.952" v="3954" actId="478"/>
          <ac:spMkLst>
            <pc:docMk/>
            <pc:sldMk cId="0" sldId="463"/>
            <ac:spMk id="86027" creationId="{72ABE10D-8F61-46E5-B5FA-6E48AD3BAC62}"/>
          </ac:spMkLst>
        </pc:spChg>
        <pc:spChg chg="del mod topLvl">
          <ac:chgData name="virginie Hugues" userId="f5ff6c274e13bc49" providerId="LiveId" clId="{C41E9F36-EADC-408F-B1FF-91D18D597ECE}" dt="2023-01-02T15:39:37.237" v="3955" actId="478"/>
          <ac:spMkLst>
            <pc:docMk/>
            <pc:sldMk cId="0" sldId="463"/>
            <ac:spMk id="86028" creationId="{36FCAD75-6537-4DFA-82D5-EB4DBB2159BD}"/>
          </ac:spMkLst>
        </pc:spChg>
        <pc:grpChg chg="add mod">
          <ac:chgData name="virginie Hugues" userId="f5ff6c274e13bc49" providerId="LiveId" clId="{C41E9F36-EADC-408F-B1FF-91D18D597ECE}" dt="2023-01-02T15:39:48.262" v="3971"/>
          <ac:grpSpMkLst>
            <pc:docMk/>
            <pc:sldMk cId="0" sldId="463"/>
            <ac:grpSpMk id="2" creationId="{2E39A791-2D0C-CD05-A7A9-447849904891}"/>
          </ac:grpSpMkLst>
        </pc:grpChg>
        <pc:grpChg chg="mod">
          <ac:chgData name="virginie Hugues" userId="f5ff6c274e13bc49" providerId="LiveId" clId="{C41E9F36-EADC-408F-B1FF-91D18D597ECE}" dt="2023-01-02T15:35:43.916" v="3944"/>
          <ac:grpSpMkLst>
            <pc:docMk/>
            <pc:sldMk cId="0" sldId="463"/>
            <ac:grpSpMk id="3" creationId="{99E3F415-B9A2-5ECD-89A7-93F8B5490F0C}"/>
          </ac:grpSpMkLst>
        </pc:grpChg>
        <pc:grpChg chg="add mod">
          <ac:chgData name="virginie Hugues" userId="f5ff6c274e13bc49" providerId="LiveId" clId="{C41E9F36-EADC-408F-B1FF-91D18D597ECE}" dt="2023-01-02T15:39:56.644" v="3975" actId="962"/>
          <ac:grpSpMkLst>
            <pc:docMk/>
            <pc:sldMk cId="0" sldId="463"/>
            <ac:grpSpMk id="10" creationId="{AEFBBCDA-C48E-140F-E5DE-287FB7E6F985}"/>
          </ac:grpSpMkLst>
        </pc:grpChg>
        <pc:grpChg chg="del">
          <ac:chgData name="virginie Hugues" userId="f5ff6c274e13bc49" providerId="LiveId" clId="{C41E9F36-EADC-408F-B1FF-91D18D597ECE}" dt="2023-01-02T15:35:36.884" v="3943" actId="478"/>
          <ac:grpSpMkLst>
            <pc:docMk/>
            <pc:sldMk cId="0" sldId="463"/>
            <ac:grpSpMk id="86020" creationId="{9FD5E546-AF5D-4462-B1B4-877C40068731}"/>
          </ac:grpSpMkLst>
        </pc:grpChg>
        <pc:grpChg chg="del">
          <ac:chgData name="virginie Hugues" userId="f5ff6c274e13bc49" providerId="LiveId" clId="{C41E9F36-EADC-408F-B1FF-91D18D597ECE}" dt="2023-01-02T15:39:20.019" v="3952" actId="165"/>
          <ac:grpSpMkLst>
            <pc:docMk/>
            <pc:sldMk cId="0" sldId="463"/>
            <ac:grpSpMk id="86022" creationId="{E9AB0F55-83BF-40AB-B310-7E0BF1D2D1DB}"/>
          </ac:grpSpMkLst>
        </pc:grpChg>
        <pc:picChg chg="mod">
          <ac:chgData name="virginie Hugues" userId="f5ff6c274e13bc49" providerId="LiveId" clId="{C41E9F36-EADC-408F-B1FF-91D18D597ECE}" dt="2023-01-02T15:35:43.916" v="3944"/>
          <ac:picMkLst>
            <pc:docMk/>
            <pc:sldMk cId="0" sldId="463"/>
            <ac:picMk id="5" creationId="{14DDFFD4-D51E-58F9-ACFF-35A40A22A35B}"/>
          </ac:picMkLst>
        </pc:picChg>
        <pc:picChg chg="del">
          <ac:chgData name="virginie Hugues" userId="f5ff6c274e13bc49" providerId="LiveId" clId="{C41E9F36-EADC-408F-B1FF-91D18D597ECE}" dt="2023-01-02T15:35:36.884" v="3943" actId="478"/>
          <ac:picMkLst>
            <pc:docMk/>
            <pc:sldMk cId="0" sldId="463"/>
            <ac:picMk id="86021" creationId="{007B7C7B-20F1-4196-8CDA-C6B002223FA6}"/>
          </ac:picMkLst>
        </pc:picChg>
        <pc:picChg chg="mod topLvl">
          <ac:chgData name="virginie Hugues" userId="f5ff6c274e13bc49" providerId="LiveId" clId="{C41E9F36-EADC-408F-B1FF-91D18D597ECE}" dt="2023-01-02T15:39:30.033" v="3953" actId="164"/>
          <ac:picMkLst>
            <pc:docMk/>
            <pc:sldMk cId="0" sldId="463"/>
            <ac:picMk id="86031" creationId="{D2FA44DD-EF7D-438C-90FA-7512AF942220}"/>
          </ac:picMkLst>
        </pc:picChg>
        <pc:cxnChg chg="mod">
          <ac:chgData name="virginie Hugues" userId="f5ff6c274e13bc49" providerId="LiveId" clId="{C41E9F36-EADC-408F-B1FF-91D18D597ECE}" dt="2023-01-02T15:35:43.916" v="3944"/>
          <ac:cxnSpMkLst>
            <pc:docMk/>
            <pc:sldMk cId="0" sldId="463"/>
            <ac:cxnSpMk id="7" creationId="{32774A59-0BFE-2C18-86E1-CEEDC41B8091}"/>
          </ac:cxnSpMkLst>
        </pc:cxnChg>
      </pc:sldChg>
      <pc:sldChg chg="addSp delSp modSp mod">
        <pc:chgData name="virginie Hugues" userId="f5ff6c274e13bc49" providerId="LiveId" clId="{C41E9F36-EADC-408F-B1FF-91D18D597ECE}" dt="2023-01-03T12:28:12.777" v="5997" actId="962"/>
        <pc:sldMkLst>
          <pc:docMk/>
          <pc:sldMk cId="0" sldId="464"/>
        </pc:sldMkLst>
        <pc:spChg chg="mod">
          <ac:chgData name="virginie Hugues" userId="f5ff6c274e13bc49" providerId="LiveId" clId="{C41E9F36-EADC-408F-B1FF-91D18D597ECE}" dt="2023-01-03T12:28:05.680" v="5994"/>
          <ac:spMkLst>
            <pc:docMk/>
            <pc:sldMk cId="0" sldId="464"/>
            <ac:spMk id="4" creationId="{E9542985-2D55-4E1A-A085-BB59AC54FE32}"/>
          </ac:spMkLst>
        </pc:spChg>
        <pc:spChg chg="mod">
          <ac:chgData name="virginie Hugues" userId="f5ff6c274e13bc49" providerId="LiveId" clId="{C41E9F36-EADC-408F-B1FF-91D18D597ECE}" dt="2023-01-03T12:26:18.507" v="5963"/>
          <ac:spMkLst>
            <pc:docMk/>
            <pc:sldMk cId="0" sldId="464"/>
            <ac:spMk id="6" creationId="{CFACBC5B-D48E-A065-ADF4-7EB6B02F5ED8}"/>
          </ac:spMkLst>
        </pc:spChg>
        <pc:spChg chg="mod">
          <ac:chgData name="virginie Hugues" userId="f5ff6c274e13bc49" providerId="LiveId" clId="{C41E9F36-EADC-408F-B1FF-91D18D597ECE}" dt="2023-01-03T12:26:18.507" v="5963"/>
          <ac:spMkLst>
            <pc:docMk/>
            <pc:sldMk cId="0" sldId="464"/>
            <ac:spMk id="8" creationId="{4E1A9E99-2703-2E43-10DD-B4DF99E21ECD}"/>
          </ac:spMkLst>
        </pc:spChg>
        <pc:spChg chg="add mod ord">
          <ac:chgData name="virginie Hugues" userId="f5ff6c274e13bc49" providerId="LiveId" clId="{C41E9F36-EADC-408F-B1FF-91D18D597ECE}" dt="2023-01-03T12:28:11.023" v="5996"/>
          <ac:spMkLst>
            <pc:docMk/>
            <pc:sldMk cId="0" sldId="464"/>
            <ac:spMk id="9" creationId="{D8C235BE-5E6E-A5D0-8F55-17E5434C35A0}"/>
          </ac:spMkLst>
        </pc:spChg>
        <pc:spChg chg="add mod">
          <ac:chgData name="virginie Hugues" userId="f5ff6c274e13bc49" providerId="LiveId" clId="{C41E9F36-EADC-408F-B1FF-91D18D597ECE}" dt="2023-01-03T12:27:40.777" v="5974" actId="571"/>
          <ac:spMkLst>
            <pc:docMk/>
            <pc:sldMk cId="0" sldId="464"/>
            <ac:spMk id="10" creationId="{9B499B32-AD5D-4DEE-9E82-B8692B0E33F0}"/>
          </ac:spMkLst>
        </pc:spChg>
        <pc:spChg chg="add mod">
          <ac:chgData name="virginie Hugues" userId="f5ff6c274e13bc49" providerId="LiveId" clId="{C41E9F36-EADC-408F-B1FF-91D18D597ECE}" dt="2023-01-03T12:27:40.777" v="5974" actId="571"/>
          <ac:spMkLst>
            <pc:docMk/>
            <pc:sldMk cId="0" sldId="464"/>
            <ac:spMk id="11" creationId="{BE0D6D22-567B-9276-B17A-FD13F4814C22}"/>
          </ac:spMkLst>
        </pc:spChg>
        <pc:spChg chg="del">
          <ac:chgData name="virginie Hugues" userId="f5ff6c274e13bc49" providerId="LiveId" clId="{C41E9F36-EADC-408F-B1FF-91D18D597ECE}" dt="2023-01-03T12:26:11.655" v="5962" actId="478"/>
          <ac:spMkLst>
            <pc:docMk/>
            <pc:sldMk cId="0" sldId="464"/>
            <ac:spMk id="20" creationId="{CBBE8A6C-AF1D-43C4-A47F-A7C86B64AA61}"/>
          </ac:spMkLst>
        </pc:spChg>
        <pc:spChg chg="del">
          <ac:chgData name="virginie Hugues" userId="f5ff6c274e13bc49" providerId="LiveId" clId="{C41E9F36-EADC-408F-B1FF-91D18D597ECE}" dt="2023-01-03T12:26:11.655" v="5962" actId="478"/>
          <ac:spMkLst>
            <pc:docMk/>
            <pc:sldMk cId="0" sldId="464"/>
            <ac:spMk id="21" creationId="{685E7F67-E0E1-4EE7-8347-850E4F8CE3D0}"/>
          </ac:spMkLst>
        </pc:spChg>
        <pc:spChg chg="mod ord topLvl">
          <ac:chgData name="virginie Hugues" userId="f5ff6c274e13bc49" providerId="LiveId" clId="{C41E9F36-EADC-408F-B1FF-91D18D597ECE}" dt="2023-01-03T12:28:02.461" v="5993"/>
          <ac:spMkLst>
            <pc:docMk/>
            <pc:sldMk cId="0" sldId="464"/>
            <ac:spMk id="28" creationId="{A634E9A7-34CF-4752-A60A-79C4792FF5AB}"/>
          </ac:spMkLst>
        </pc:spChg>
        <pc:spChg chg="mod topLvl">
          <ac:chgData name="virginie Hugues" userId="f5ff6c274e13bc49" providerId="LiveId" clId="{C41E9F36-EADC-408F-B1FF-91D18D597ECE}" dt="2023-01-03T12:27:49.376" v="5975" actId="164"/>
          <ac:spMkLst>
            <pc:docMk/>
            <pc:sldMk cId="0" sldId="464"/>
            <ac:spMk id="32" creationId="{A0BCDE5B-1349-4303-988E-0CB73EB151C9}"/>
          </ac:spMkLst>
        </pc:spChg>
        <pc:spChg chg="mod ord topLvl">
          <ac:chgData name="virginie Hugues" userId="f5ff6c274e13bc49" providerId="LiveId" clId="{C41E9F36-EADC-408F-B1FF-91D18D597ECE}" dt="2023-01-03T12:27:59.810" v="5987"/>
          <ac:spMkLst>
            <pc:docMk/>
            <pc:sldMk cId="0" sldId="464"/>
            <ac:spMk id="33" creationId="{197D829C-D28F-4A16-A026-64DB2D0DB7DA}"/>
          </ac:spMkLst>
        </pc:spChg>
        <pc:spChg chg="mod">
          <ac:chgData name="virginie Hugues" userId="f5ff6c274e13bc49" providerId="LiveId" clId="{C41E9F36-EADC-408F-B1FF-91D18D597ECE}" dt="2023-01-03T12:26:42.946" v="5969" actId="12"/>
          <ac:spMkLst>
            <pc:docMk/>
            <pc:sldMk cId="0" sldId="464"/>
            <ac:spMk id="18435" creationId="{A3F0E619-7E35-48DE-9252-80BB343C5545}"/>
          </ac:spMkLst>
        </pc:spChg>
        <pc:spChg chg="mod topLvl">
          <ac:chgData name="virginie Hugues" userId="f5ff6c274e13bc49" providerId="LiveId" clId="{C41E9F36-EADC-408F-B1FF-91D18D597ECE}" dt="2023-01-03T12:27:49.376" v="5975" actId="164"/>
          <ac:spMkLst>
            <pc:docMk/>
            <pc:sldMk cId="0" sldId="464"/>
            <ac:spMk id="101386" creationId="{5279BCB2-F1B7-4166-AB37-D6A65E2E783B}"/>
          </ac:spMkLst>
        </pc:spChg>
        <pc:spChg chg="del mod topLvl">
          <ac:chgData name="virginie Hugues" userId="f5ff6c274e13bc49" providerId="LiveId" clId="{C41E9F36-EADC-408F-B1FF-91D18D597ECE}" dt="2023-01-03T12:27:55.628" v="5980" actId="478"/>
          <ac:spMkLst>
            <pc:docMk/>
            <pc:sldMk cId="0" sldId="464"/>
            <ac:spMk id="101387" creationId="{CD92672D-CCDC-4336-8ADB-FE4BFCA086EB}"/>
          </ac:spMkLst>
        </pc:spChg>
        <pc:spChg chg="del mod topLvl">
          <ac:chgData name="virginie Hugues" userId="f5ff6c274e13bc49" providerId="LiveId" clId="{C41E9F36-EADC-408F-B1FF-91D18D597ECE}" dt="2023-01-03T12:27:56.738" v="5981" actId="478"/>
          <ac:spMkLst>
            <pc:docMk/>
            <pc:sldMk cId="0" sldId="464"/>
            <ac:spMk id="101388" creationId="{13B03D17-3FBD-4440-B7D5-B4BEE4A070B1}"/>
          </ac:spMkLst>
        </pc:spChg>
        <pc:spChg chg="mod topLvl">
          <ac:chgData name="virginie Hugues" userId="f5ff6c274e13bc49" providerId="LiveId" clId="{C41E9F36-EADC-408F-B1FF-91D18D597ECE}" dt="2023-01-03T12:27:49.376" v="5975" actId="164"/>
          <ac:spMkLst>
            <pc:docMk/>
            <pc:sldMk cId="0" sldId="464"/>
            <ac:spMk id="101391" creationId="{3AB6510E-4803-4912-B098-61BA18E98176}"/>
          </ac:spMkLst>
        </pc:spChg>
        <pc:grpChg chg="add mod">
          <ac:chgData name="virginie Hugues" userId="f5ff6c274e13bc49" providerId="LiveId" clId="{C41E9F36-EADC-408F-B1FF-91D18D597ECE}" dt="2023-01-03T12:28:09.158" v="5995"/>
          <ac:grpSpMkLst>
            <pc:docMk/>
            <pc:sldMk cId="0" sldId="464"/>
            <ac:grpSpMk id="2" creationId="{6D5D0133-7A3D-D78A-32B7-8ABFF85D597E}"/>
          </ac:grpSpMkLst>
        </pc:grpChg>
        <pc:grpChg chg="mod">
          <ac:chgData name="virginie Hugues" userId="f5ff6c274e13bc49" providerId="LiveId" clId="{C41E9F36-EADC-408F-B1FF-91D18D597ECE}" dt="2023-01-03T12:26:18.507" v="5963"/>
          <ac:grpSpMkLst>
            <pc:docMk/>
            <pc:sldMk cId="0" sldId="464"/>
            <ac:grpSpMk id="3" creationId="{3D4D94F2-4EDC-4C4C-F27B-CE22E1AA19F6}"/>
          </ac:grpSpMkLst>
        </pc:grpChg>
        <pc:grpChg chg="add mod">
          <ac:chgData name="virginie Hugues" userId="f5ff6c274e13bc49" providerId="LiveId" clId="{C41E9F36-EADC-408F-B1FF-91D18D597ECE}" dt="2023-01-03T12:28:12.777" v="5997" actId="962"/>
          <ac:grpSpMkLst>
            <pc:docMk/>
            <pc:sldMk cId="0" sldId="464"/>
            <ac:grpSpMk id="12" creationId="{9E80C2A1-A46B-946D-0DF2-30FB5D0E3B0C}"/>
          </ac:grpSpMkLst>
        </pc:grpChg>
        <pc:grpChg chg="del">
          <ac:chgData name="virginie Hugues" userId="f5ff6c274e13bc49" providerId="LiveId" clId="{C41E9F36-EADC-408F-B1FF-91D18D597ECE}" dt="2023-01-03T12:26:11.655" v="5962" actId="478"/>
          <ac:grpSpMkLst>
            <pc:docMk/>
            <pc:sldMk cId="0" sldId="464"/>
            <ac:grpSpMk id="101380" creationId="{A96482B5-0FCA-41D7-9ABF-4C8A77D6CE99}"/>
          </ac:grpSpMkLst>
        </pc:grpChg>
        <pc:grpChg chg="del">
          <ac:chgData name="virginie Hugues" userId="f5ff6c274e13bc49" providerId="LiveId" clId="{C41E9F36-EADC-408F-B1FF-91D18D597ECE}" dt="2023-01-03T12:27:20.805" v="5971" actId="165"/>
          <ac:grpSpMkLst>
            <pc:docMk/>
            <pc:sldMk cId="0" sldId="464"/>
            <ac:grpSpMk id="101382" creationId="{25F85B4F-B76A-46E5-BE73-39ED52A268AF}"/>
          </ac:grpSpMkLst>
        </pc:grpChg>
        <pc:grpChg chg="del mod topLvl">
          <ac:chgData name="virginie Hugues" userId="f5ff6c274e13bc49" providerId="LiveId" clId="{C41E9F36-EADC-408F-B1FF-91D18D597ECE}" dt="2023-01-03T12:27:28.658" v="5972" actId="165"/>
          <ac:grpSpMkLst>
            <pc:docMk/>
            <pc:sldMk cId="0" sldId="464"/>
            <ac:grpSpMk id="101384" creationId="{061A2237-3B72-4971-A62F-D0D0E4FB88E5}"/>
          </ac:grpSpMkLst>
        </pc:grpChg>
        <pc:picChg chg="mod">
          <ac:chgData name="virginie Hugues" userId="f5ff6c274e13bc49" providerId="LiveId" clId="{C41E9F36-EADC-408F-B1FF-91D18D597ECE}" dt="2023-01-03T12:26:18.507" v="5963"/>
          <ac:picMkLst>
            <pc:docMk/>
            <pc:sldMk cId="0" sldId="464"/>
            <ac:picMk id="5" creationId="{53A12614-C672-A280-4D54-E0D076701600}"/>
          </ac:picMkLst>
        </pc:picChg>
        <pc:picChg chg="del">
          <ac:chgData name="virginie Hugues" userId="f5ff6c274e13bc49" providerId="LiveId" clId="{C41E9F36-EADC-408F-B1FF-91D18D597ECE}" dt="2023-01-03T12:26:11.655" v="5962" actId="478"/>
          <ac:picMkLst>
            <pc:docMk/>
            <pc:sldMk cId="0" sldId="464"/>
            <ac:picMk id="101381" creationId="{685983F1-7DDE-4AB9-A67F-E775AB8C4649}"/>
          </ac:picMkLst>
        </pc:picChg>
        <pc:picChg chg="mod topLvl">
          <ac:chgData name="virginie Hugues" userId="f5ff6c274e13bc49" providerId="LiveId" clId="{C41E9F36-EADC-408F-B1FF-91D18D597ECE}" dt="2023-01-03T12:27:49.376" v="5975" actId="164"/>
          <ac:picMkLst>
            <pc:docMk/>
            <pc:sldMk cId="0" sldId="464"/>
            <ac:picMk id="101392" creationId="{B4E04733-D52F-4064-933D-322935C9B2F6}"/>
          </ac:picMkLst>
        </pc:picChg>
        <pc:cxnChg chg="mod">
          <ac:chgData name="virginie Hugues" userId="f5ff6c274e13bc49" providerId="LiveId" clId="{C41E9F36-EADC-408F-B1FF-91D18D597ECE}" dt="2023-01-03T12:26:18.507" v="5963"/>
          <ac:cxnSpMkLst>
            <pc:docMk/>
            <pc:sldMk cId="0" sldId="464"/>
            <ac:cxnSpMk id="7" creationId="{30BAAE51-6C46-78F2-0556-DBB94D89A3F8}"/>
          </ac:cxnSpMkLst>
        </pc:cxnChg>
      </pc:sldChg>
      <pc:sldChg chg="addSp delSp modSp mod">
        <pc:chgData name="virginie Hugues" userId="f5ff6c274e13bc49" providerId="LiveId" clId="{C41E9F36-EADC-408F-B1FF-91D18D597ECE}" dt="2023-01-01T09:55:56.086" v="2517" actId="962"/>
        <pc:sldMkLst>
          <pc:docMk/>
          <pc:sldMk cId="0" sldId="465"/>
        </pc:sldMkLst>
        <pc:spChg chg="mod">
          <ac:chgData name="virginie Hugues" userId="f5ff6c274e13bc49" providerId="LiveId" clId="{C41E9F36-EADC-408F-B1FF-91D18D597ECE}" dt="2023-01-01T09:55:32.628" v="2510"/>
          <ac:spMkLst>
            <pc:docMk/>
            <pc:sldMk cId="0" sldId="465"/>
            <ac:spMk id="3" creationId="{91712B97-0AD9-7D31-26B9-E46BDDE3180A}"/>
          </ac:spMkLst>
        </pc:spChg>
        <pc:spChg chg="mod ord">
          <ac:chgData name="virginie Hugues" userId="f5ff6c274e13bc49" providerId="LiveId" clId="{C41E9F36-EADC-408F-B1FF-91D18D597ECE}" dt="2023-01-01T09:55:43.363" v="2515"/>
          <ac:spMkLst>
            <pc:docMk/>
            <pc:sldMk cId="0" sldId="465"/>
            <ac:spMk id="5" creationId="{1B59360C-3286-4FA6-8056-893DBCB17C98}"/>
          </ac:spMkLst>
        </pc:spChg>
        <pc:spChg chg="mod">
          <ac:chgData name="virginie Hugues" userId="f5ff6c274e13bc49" providerId="LiveId" clId="{C41E9F36-EADC-408F-B1FF-91D18D597ECE}" dt="2023-01-01T09:55:32.628" v="2510"/>
          <ac:spMkLst>
            <pc:docMk/>
            <pc:sldMk cId="0" sldId="465"/>
            <ac:spMk id="6" creationId="{E649ED6B-81A0-5A8A-8DA3-DADA6D9B9A12}"/>
          </ac:spMkLst>
        </pc:spChg>
        <pc:spChg chg="add mod">
          <ac:chgData name="virginie Hugues" userId="f5ff6c274e13bc49" providerId="LiveId" clId="{C41E9F36-EADC-408F-B1FF-91D18D597ECE}" dt="2023-01-01T09:55:32.628" v="2510"/>
          <ac:spMkLst>
            <pc:docMk/>
            <pc:sldMk cId="0" sldId="465"/>
            <ac:spMk id="7" creationId="{68D0FEB7-3DAD-DD59-1BE4-1FD153D3CCB3}"/>
          </ac:spMkLst>
        </pc:spChg>
        <pc:spChg chg="mod">
          <ac:chgData name="virginie Hugues" userId="f5ff6c274e13bc49" providerId="LiveId" clId="{C41E9F36-EADC-408F-B1FF-91D18D597ECE}" dt="2023-01-01T09:55:39.477" v="2513"/>
          <ac:spMkLst>
            <pc:docMk/>
            <pc:sldMk cId="0" sldId="465"/>
            <ac:spMk id="52227" creationId="{A523696C-072D-4095-85CA-231E44172DFE}"/>
          </ac:spMkLst>
        </pc:spChg>
        <pc:grpChg chg="add mod">
          <ac:chgData name="virginie Hugues" userId="f5ff6c274e13bc49" providerId="LiveId" clId="{C41E9F36-EADC-408F-B1FF-91D18D597ECE}" dt="2023-01-01T09:55:32.628" v="2510"/>
          <ac:grpSpMkLst>
            <pc:docMk/>
            <pc:sldMk cId="0" sldId="465"/>
            <ac:grpSpMk id="2" creationId="{4C5AC01F-2033-64C9-A238-2352CD956800}"/>
          </ac:grpSpMkLst>
        </pc:grpChg>
        <pc:grpChg chg="add mod">
          <ac:chgData name="virginie Hugues" userId="f5ff6c274e13bc49" providerId="LiveId" clId="{C41E9F36-EADC-408F-B1FF-91D18D597ECE}" dt="2023-01-01T09:55:56.086" v="2517" actId="962"/>
          <ac:grpSpMkLst>
            <pc:docMk/>
            <pc:sldMk cId="0" sldId="465"/>
            <ac:grpSpMk id="8" creationId="{A6AEAC42-FA06-5B5C-0156-F0DD18F0E942}"/>
          </ac:grpSpMkLst>
        </pc:grpChg>
        <pc:grpChg chg="del">
          <ac:chgData name="virginie Hugues" userId="f5ff6c274e13bc49" providerId="LiveId" clId="{C41E9F36-EADC-408F-B1FF-91D18D597ECE}" dt="2023-01-01T09:54:45.078" v="2501" actId="478"/>
          <ac:grpSpMkLst>
            <pc:docMk/>
            <pc:sldMk cId="0" sldId="465"/>
            <ac:grpSpMk id="52228" creationId="{52EDF172-9DEB-4E80-9FBD-74EF208ADAF4}"/>
          </ac:grpSpMkLst>
        </pc:grpChg>
        <pc:picChg chg="mod">
          <ac:chgData name="virginie Hugues" userId="f5ff6c274e13bc49" providerId="LiveId" clId="{C41E9F36-EADC-408F-B1FF-91D18D597ECE}" dt="2023-01-01T09:55:32.628" v="2510"/>
          <ac:picMkLst>
            <pc:docMk/>
            <pc:sldMk cId="0" sldId="465"/>
            <ac:picMk id="4" creationId="{65DD4C17-46F2-569A-843B-4783D6A74D87}"/>
          </ac:picMkLst>
        </pc:picChg>
        <pc:picChg chg="mod">
          <ac:chgData name="virginie Hugues" userId="f5ff6c274e13bc49" providerId="LiveId" clId="{C41E9F36-EADC-408F-B1FF-91D18D597ECE}" dt="2023-01-01T09:55:54.722" v="2516" actId="164"/>
          <ac:picMkLst>
            <pc:docMk/>
            <pc:sldMk cId="0" sldId="465"/>
            <ac:picMk id="52229" creationId="{26A7ED37-DCB1-4C64-B805-7D3D6381BF1E}"/>
          </ac:picMkLst>
        </pc:picChg>
        <pc:picChg chg="mod">
          <ac:chgData name="virginie Hugues" userId="f5ff6c274e13bc49" providerId="LiveId" clId="{C41E9F36-EADC-408F-B1FF-91D18D597ECE}" dt="2023-01-01T09:55:54.722" v="2516" actId="164"/>
          <ac:picMkLst>
            <pc:docMk/>
            <pc:sldMk cId="0" sldId="465"/>
            <ac:picMk id="52230" creationId="{515D8EB9-975A-48DE-822B-37A58B7D27B3}"/>
          </ac:picMkLst>
        </pc:picChg>
      </pc:sldChg>
      <pc:sldChg chg="addSp delSp modSp mod">
        <pc:chgData name="virginie Hugues" userId="f5ff6c274e13bc49" providerId="LiveId" clId="{C41E9F36-EADC-408F-B1FF-91D18D597ECE}" dt="2023-01-01T12:13:48.890" v="2589" actId="962"/>
        <pc:sldMkLst>
          <pc:docMk/>
          <pc:sldMk cId="0" sldId="466"/>
        </pc:sldMkLst>
        <pc:spChg chg="mod">
          <ac:chgData name="virginie Hugues" userId="f5ff6c274e13bc49" providerId="LiveId" clId="{C41E9F36-EADC-408F-B1FF-91D18D597ECE}" dt="2023-01-01T09:58:10.755" v="2556" actId="208"/>
          <ac:spMkLst>
            <pc:docMk/>
            <pc:sldMk cId="0" sldId="466"/>
            <ac:spMk id="2" creationId="{3104E491-CC0F-4544-8418-D3B369979EBF}"/>
          </ac:spMkLst>
        </pc:spChg>
        <pc:spChg chg="mod ord">
          <ac:chgData name="virginie Hugues" userId="f5ff6c274e13bc49" providerId="LiveId" clId="{C41E9F36-EADC-408F-B1FF-91D18D597ECE}" dt="2023-01-01T12:13:46.669" v="2588" actId="962"/>
          <ac:spMkLst>
            <pc:docMk/>
            <pc:sldMk cId="0" sldId="466"/>
            <ac:spMk id="3" creationId="{C7431467-0733-467D-9B21-4EFB4B2830BB}"/>
          </ac:spMkLst>
        </pc:spChg>
        <pc:spChg chg="add mod">
          <ac:chgData name="virginie Hugues" userId="f5ff6c274e13bc49" providerId="LiveId" clId="{C41E9F36-EADC-408F-B1FF-91D18D597ECE}" dt="2023-01-01T12:13:07.249" v="2584"/>
          <ac:spMkLst>
            <pc:docMk/>
            <pc:sldMk cId="0" sldId="466"/>
            <ac:spMk id="7" creationId="{28B9C6AB-04DD-24A2-D428-226D25503FF5}"/>
          </ac:spMkLst>
        </pc:spChg>
        <pc:spChg chg="mod ord">
          <ac:chgData name="virginie Hugues" userId="f5ff6c274e13bc49" providerId="LiveId" clId="{C41E9F36-EADC-408F-B1FF-91D18D597ECE}" dt="2023-01-01T09:58:31.274" v="2572"/>
          <ac:spMkLst>
            <pc:docMk/>
            <pc:sldMk cId="0" sldId="466"/>
            <ac:spMk id="8" creationId="{6AA126EE-ECE8-48DA-9CDC-B9251F0C76C3}"/>
          </ac:spMkLst>
        </pc:spChg>
        <pc:spChg chg="mod">
          <ac:chgData name="virginie Hugues" userId="f5ff6c274e13bc49" providerId="LiveId" clId="{C41E9F36-EADC-408F-B1FF-91D18D597ECE}" dt="2023-01-01T12:13:26.539" v="2587"/>
          <ac:spMkLst>
            <pc:docMk/>
            <pc:sldMk cId="0" sldId="466"/>
            <ac:spMk id="13" creationId="{41AD5D5D-DA4B-0C60-4CF3-09BECD54FD11}"/>
          </ac:spMkLst>
        </pc:spChg>
        <pc:spChg chg="mod">
          <ac:chgData name="virginie Hugues" userId="f5ff6c274e13bc49" providerId="LiveId" clId="{C41E9F36-EADC-408F-B1FF-91D18D597ECE}" dt="2023-01-01T12:13:26.539" v="2587"/>
          <ac:spMkLst>
            <pc:docMk/>
            <pc:sldMk cId="0" sldId="466"/>
            <ac:spMk id="15" creationId="{B7564951-EF8E-F50E-D0BE-20918B02F76B}"/>
          </ac:spMkLst>
        </pc:spChg>
        <pc:spChg chg="add mod">
          <ac:chgData name="virginie Hugues" userId="f5ff6c274e13bc49" providerId="LiveId" clId="{C41E9F36-EADC-408F-B1FF-91D18D597ECE}" dt="2023-01-01T12:13:26.539" v="2587"/>
          <ac:spMkLst>
            <pc:docMk/>
            <pc:sldMk cId="0" sldId="466"/>
            <ac:spMk id="16" creationId="{FAE37BFD-0A8D-1770-DF97-FB2006B6C96F}"/>
          </ac:spMkLst>
        </pc:spChg>
        <pc:spChg chg="mod">
          <ac:chgData name="virginie Hugues" userId="f5ff6c274e13bc49" providerId="LiveId" clId="{C41E9F36-EADC-408F-B1FF-91D18D597ECE}" dt="2023-01-01T09:58:14.603" v="2557" actId="208"/>
          <ac:spMkLst>
            <pc:docMk/>
            <pc:sldMk cId="0" sldId="466"/>
            <ac:spMk id="20" creationId="{F4C61B5D-7FAA-48BD-8C56-937C9A55B106}"/>
          </ac:spMkLst>
        </pc:spChg>
        <pc:spChg chg="mod ord">
          <ac:chgData name="virginie Hugues" userId="f5ff6c274e13bc49" providerId="LiveId" clId="{C41E9F36-EADC-408F-B1FF-91D18D597ECE}" dt="2023-01-01T12:13:12.741" v="2586"/>
          <ac:spMkLst>
            <pc:docMk/>
            <pc:sldMk cId="0" sldId="466"/>
            <ac:spMk id="27" creationId="{EDEFACD4-0A86-4FEC-B822-3BB23FAD0455}"/>
          </ac:spMkLst>
        </pc:spChg>
        <pc:spChg chg="mod">
          <ac:chgData name="virginie Hugues" userId="f5ff6c274e13bc49" providerId="LiveId" clId="{C41E9F36-EADC-408F-B1FF-91D18D597ECE}" dt="2023-01-01T12:13:48.890" v="2589" actId="962"/>
          <ac:spMkLst>
            <pc:docMk/>
            <pc:sldMk cId="0" sldId="466"/>
            <ac:spMk id="28" creationId="{044C394C-167D-46FC-BCE3-36C11A8DA0F9}"/>
          </ac:spMkLst>
        </pc:spChg>
        <pc:spChg chg="mod">
          <ac:chgData name="virginie Hugues" userId="f5ff6c274e13bc49" providerId="LiveId" clId="{C41E9F36-EADC-408F-B1FF-91D18D597ECE}" dt="2023-01-01T09:56:56.240" v="2528" actId="20577"/>
          <ac:spMkLst>
            <pc:docMk/>
            <pc:sldMk cId="0" sldId="466"/>
            <ac:spMk id="53250" creationId="{169E23B2-56A9-47CE-BA83-DB595B5B6DF1}"/>
          </ac:spMkLst>
        </pc:spChg>
        <pc:spChg chg="mod">
          <ac:chgData name="virginie Hugues" userId="f5ff6c274e13bc49" providerId="LiveId" clId="{C41E9F36-EADC-408F-B1FF-91D18D597ECE}" dt="2023-01-01T09:58:23.083" v="2566"/>
          <ac:spMkLst>
            <pc:docMk/>
            <pc:sldMk cId="0" sldId="466"/>
            <ac:spMk id="53251" creationId="{5B37FF02-C41D-42D1-BDEF-FA17441DB2B8}"/>
          </ac:spMkLst>
        </pc:spChg>
        <pc:spChg chg="mod">
          <ac:chgData name="virginie Hugues" userId="f5ff6c274e13bc49" providerId="LiveId" clId="{C41E9F36-EADC-408F-B1FF-91D18D597ECE}" dt="2023-01-01T09:58:06.633" v="2555" actId="208"/>
          <ac:spMkLst>
            <pc:docMk/>
            <pc:sldMk cId="0" sldId="466"/>
            <ac:spMk id="59408" creationId="{22859EDF-BEB2-47D3-8BFF-A1AEC4A66237}"/>
          </ac:spMkLst>
        </pc:spChg>
        <pc:grpChg chg="mod">
          <ac:chgData name="virginie Hugues" userId="f5ff6c274e13bc49" providerId="LiveId" clId="{C41E9F36-EADC-408F-B1FF-91D18D597ECE}" dt="2023-01-01T09:59:01.598" v="2575" actId="962"/>
          <ac:grpSpMkLst>
            <pc:docMk/>
            <pc:sldMk cId="0" sldId="466"/>
            <ac:grpSpMk id="4" creationId="{F1F20906-CD44-48F2-84D5-3F938312137E}"/>
          </ac:grpSpMkLst>
        </pc:grpChg>
        <pc:grpChg chg="mod">
          <ac:chgData name="virginie Hugues" userId="f5ff6c274e13bc49" providerId="LiveId" clId="{C41E9F36-EADC-408F-B1FF-91D18D597ECE}" dt="2023-01-01T12:12:53.392" v="2582" actId="962"/>
          <ac:grpSpMkLst>
            <pc:docMk/>
            <pc:sldMk cId="0" sldId="466"/>
            <ac:grpSpMk id="6" creationId="{55E66869-C49E-4551-9E06-1E8B4536E420}"/>
          </ac:grpSpMkLst>
        </pc:grpChg>
        <pc:grpChg chg="add mod">
          <ac:chgData name="virginie Hugues" userId="f5ff6c274e13bc49" providerId="LiveId" clId="{C41E9F36-EADC-408F-B1FF-91D18D597ECE}" dt="2023-01-01T12:12:26.834" v="2580"/>
          <ac:grpSpMkLst>
            <pc:docMk/>
            <pc:sldMk cId="0" sldId="466"/>
            <ac:grpSpMk id="9" creationId="{C3F00A20-7C48-8E68-36F8-F0A38C9D535B}"/>
          </ac:grpSpMkLst>
        </pc:grpChg>
        <pc:grpChg chg="add mod">
          <ac:chgData name="virginie Hugues" userId="f5ff6c274e13bc49" providerId="LiveId" clId="{C41E9F36-EADC-408F-B1FF-91D18D597ECE}" dt="2023-01-01T12:13:26.539" v="2587"/>
          <ac:grpSpMkLst>
            <pc:docMk/>
            <pc:sldMk cId="0" sldId="466"/>
            <ac:grpSpMk id="12" creationId="{8B2D1CC9-578B-BF7E-9B03-8CE1B950833F}"/>
          </ac:grpSpMkLst>
        </pc:grpChg>
        <pc:grpChg chg="del">
          <ac:chgData name="virginie Hugues" userId="f5ff6c274e13bc49" providerId="LiveId" clId="{C41E9F36-EADC-408F-B1FF-91D18D597ECE}" dt="2023-01-01T09:56:16.653" v="2518" actId="478"/>
          <ac:grpSpMkLst>
            <pc:docMk/>
            <pc:sldMk cId="0" sldId="466"/>
            <ac:grpSpMk id="53252" creationId="{4F839F91-7E10-4FBF-B481-D69B54116588}"/>
          </ac:grpSpMkLst>
        </pc:grpChg>
        <pc:picChg chg="mod">
          <ac:chgData name="virginie Hugues" userId="f5ff6c274e13bc49" providerId="LiveId" clId="{C41E9F36-EADC-408F-B1FF-91D18D597ECE}" dt="2023-01-01T12:13:26.539" v="2587"/>
          <ac:picMkLst>
            <pc:docMk/>
            <pc:sldMk cId="0" sldId="466"/>
            <ac:picMk id="14" creationId="{65BA5BDB-5388-8AC6-56F1-270A825A8C4B}"/>
          </ac:picMkLst>
        </pc:picChg>
        <pc:picChg chg="mod">
          <ac:chgData name="virginie Hugues" userId="f5ff6c274e13bc49" providerId="LiveId" clId="{C41E9F36-EADC-408F-B1FF-91D18D597ECE}" dt="2023-01-01T09:58:40.857" v="2573" actId="164"/>
          <ac:picMkLst>
            <pc:docMk/>
            <pc:sldMk cId="0" sldId="466"/>
            <ac:picMk id="53253" creationId="{44639F23-2394-4F0B-8DE5-E83C3099236D}"/>
          </ac:picMkLst>
        </pc:picChg>
        <pc:picChg chg="mod">
          <ac:chgData name="virginie Hugues" userId="f5ff6c274e13bc49" providerId="LiveId" clId="{C41E9F36-EADC-408F-B1FF-91D18D597ECE}" dt="2023-01-01T09:58:40.857" v="2573" actId="164"/>
          <ac:picMkLst>
            <pc:docMk/>
            <pc:sldMk cId="0" sldId="466"/>
            <ac:picMk id="53254" creationId="{039E351E-7612-416E-B75E-3072E9B6A1F6}"/>
          </ac:picMkLst>
        </pc:picChg>
      </pc:sldChg>
      <pc:sldChg chg="addSp delSp modSp mod">
        <pc:chgData name="virginie Hugues" userId="f5ff6c274e13bc49" providerId="LiveId" clId="{C41E9F36-EADC-408F-B1FF-91D18D597ECE}" dt="2023-01-03T09:39:46.858" v="4311" actId="962"/>
        <pc:sldMkLst>
          <pc:docMk/>
          <pc:sldMk cId="0" sldId="474"/>
        </pc:sldMkLst>
        <pc:spChg chg="mod">
          <ac:chgData name="virginie Hugues" userId="f5ff6c274e13bc49" providerId="LiveId" clId="{C41E9F36-EADC-408F-B1FF-91D18D597ECE}" dt="2023-01-03T09:39:22.538" v="4303"/>
          <ac:spMkLst>
            <pc:docMk/>
            <pc:sldMk cId="0" sldId="474"/>
            <ac:spMk id="4" creationId="{0FFBD85C-C908-3EA5-275F-470395F3F9DB}"/>
          </ac:spMkLst>
        </pc:spChg>
        <pc:spChg chg="mod">
          <ac:chgData name="virginie Hugues" userId="f5ff6c274e13bc49" providerId="LiveId" clId="{C41E9F36-EADC-408F-B1FF-91D18D597ECE}" dt="2023-01-03T09:39:22.538" v="4303"/>
          <ac:spMkLst>
            <pc:docMk/>
            <pc:sldMk cId="0" sldId="474"/>
            <ac:spMk id="6" creationId="{E9E17C62-F298-24D2-B518-C20A28C33FB1}"/>
          </ac:spMkLst>
        </pc:spChg>
        <pc:spChg chg="add mod">
          <ac:chgData name="virginie Hugues" userId="f5ff6c274e13bc49" providerId="LiveId" clId="{C41E9F36-EADC-408F-B1FF-91D18D597ECE}" dt="2023-01-03T09:39:22.538" v="4303"/>
          <ac:spMkLst>
            <pc:docMk/>
            <pc:sldMk cId="0" sldId="474"/>
            <ac:spMk id="7" creationId="{B3260844-ED74-55F9-1EFB-5AD78972DCDD}"/>
          </ac:spMkLst>
        </pc:spChg>
        <pc:spChg chg="mod">
          <ac:chgData name="virginie Hugues" userId="f5ff6c274e13bc49" providerId="LiveId" clId="{C41E9F36-EADC-408F-B1FF-91D18D597ECE}" dt="2023-01-03T09:39:28.342" v="4307"/>
          <ac:spMkLst>
            <pc:docMk/>
            <pc:sldMk cId="0" sldId="474"/>
            <ac:spMk id="95235" creationId="{0E139326-7038-40E2-AFEC-79580E5E7791}"/>
          </ac:spMkLst>
        </pc:spChg>
        <pc:spChg chg="mod">
          <ac:chgData name="virginie Hugues" userId="f5ff6c274e13bc49" providerId="LiveId" clId="{C41E9F36-EADC-408F-B1FF-91D18D597ECE}" dt="2023-01-03T09:39:43.933" v="4310" actId="164"/>
          <ac:spMkLst>
            <pc:docMk/>
            <pc:sldMk cId="0" sldId="474"/>
            <ac:spMk id="95240" creationId="{6DCD68BD-82C1-40BA-AEEC-B5E440E3D152}"/>
          </ac:spMkLst>
        </pc:spChg>
        <pc:grpChg chg="add mod">
          <ac:chgData name="virginie Hugues" userId="f5ff6c274e13bc49" providerId="LiveId" clId="{C41E9F36-EADC-408F-B1FF-91D18D597ECE}" dt="2023-01-03T09:39:32.242" v="4309" actId="962"/>
          <ac:grpSpMkLst>
            <pc:docMk/>
            <pc:sldMk cId="0" sldId="474"/>
            <ac:grpSpMk id="2" creationId="{A0F7800F-CFB3-1028-D5E0-4C4827BF374C}"/>
          </ac:grpSpMkLst>
        </pc:grpChg>
        <pc:grpChg chg="add mod">
          <ac:chgData name="virginie Hugues" userId="f5ff6c274e13bc49" providerId="LiveId" clId="{C41E9F36-EADC-408F-B1FF-91D18D597ECE}" dt="2023-01-03T09:39:22.538" v="4303"/>
          <ac:grpSpMkLst>
            <pc:docMk/>
            <pc:sldMk cId="0" sldId="474"/>
            <ac:grpSpMk id="3" creationId="{4E12BE08-BA8A-FC8A-840D-03A078348E07}"/>
          </ac:grpSpMkLst>
        </pc:grpChg>
        <pc:grpChg chg="add mod">
          <ac:chgData name="virginie Hugues" userId="f5ff6c274e13bc49" providerId="LiveId" clId="{C41E9F36-EADC-408F-B1FF-91D18D597ECE}" dt="2023-01-03T09:39:46.858" v="4311" actId="962"/>
          <ac:grpSpMkLst>
            <pc:docMk/>
            <pc:sldMk cId="0" sldId="474"/>
            <ac:grpSpMk id="8" creationId="{2119F2DB-4343-B7C9-B96A-18E9930FC06A}"/>
          </ac:grpSpMkLst>
        </pc:grpChg>
        <pc:grpChg chg="del">
          <ac:chgData name="virginie Hugues" userId="f5ff6c274e13bc49" providerId="LiveId" clId="{C41E9F36-EADC-408F-B1FF-91D18D597ECE}" dt="2023-01-03T09:39:16.353" v="4302" actId="478"/>
          <ac:grpSpMkLst>
            <pc:docMk/>
            <pc:sldMk cId="0" sldId="474"/>
            <ac:grpSpMk id="95236" creationId="{1768A6F3-990C-44FE-A75F-83B6081D2FE8}"/>
          </ac:grpSpMkLst>
        </pc:grpChg>
        <pc:picChg chg="mod">
          <ac:chgData name="virginie Hugues" userId="f5ff6c274e13bc49" providerId="LiveId" clId="{C41E9F36-EADC-408F-B1FF-91D18D597ECE}" dt="2023-01-03T09:39:22.538" v="4303"/>
          <ac:picMkLst>
            <pc:docMk/>
            <pc:sldMk cId="0" sldId="474"/>
            <ac:picMk id="5" creationId="{AF3BFB70-8EDA-82B2-602C-2AE34455555C}"/>
          </ac:picMkLst>
        </pc:picChg>
        <pc:picChg chg="mod">
          <ac:chgData name="virginie Hugues" userId="f5ff6c274e13bc49" providerId="LiveId" clId="{C41E9F36-EADC-408F-B1FF-91D18D597ECE}" dt="2023-01-03T09:39:10.485" v="4301" actId="164"/>
          <ac:picMkLst>
            <pc:docMk/>
            <pc:sldMk cId="0" sldId="474"/>
            <ac:picMk id="95237" creationId="{0E0B1216-64E4-4C62-93D1-7317AF22577D}"/>
          </ac:picMkLst>
        </pc:picChg>
        <pc:picChg chg="mod">
          <ac:chgData name="virginie Hugues" userId="f5ff6c274e13bc49" providerId="LiveId" clId="{C41E9F36-EADC-408F-B1FF-91D18D597ECE}" dt="2023-01-03T09:39:10.485" v="4301" actId="164"/>
          <ac:picMkLst>
            <pc:docMk/>
            <pc:sldMk cId="0" sldId="474"/>
            <ac:picMk id="95238" creationId="{06B1AD1B-34F4-48A4-A98F-4CC958540BF1}"/>
          </ac:picMkLst>
        </pc:picChg>
        <pc:picChg chg="mod">
          <ac:chgData name="virginie Hugues" userId="f5ff6c274e13bc49" providerId="LiveId" clId="{C41E9F36-EADC-408F-B1FF-91D18D597ECE}" dt="2023-01-03T09:39:43.933" v="4310" actId="164"/>
          <ac:picMkLst>
            <pc:docMk/>
            <pc:sldMk cId="0" sldId="474"/>
            <ac:picMk id="95239" creationId="{92378D08-D10E-4AE2-88ED-143A76CD47AC}"/>
          </ac:picMkLst>
        </pc:picChg>
        <pc:picChg chg="mod">
          <ac:chgData name="virginie Hugues" userId="f5ff6c274e13bc49" providerId="LiveId" clId="{C41E9F36-EADC-408F-B1FF-91D18D597ECE}" dt="2023-01-03T09:39:10.485" v="4301" actId="164"/>
          <ac:picMkLst>
            <pc:docMk/>
            <pc:sldMk cId="0" sldId="474"/>
            <ac:picMk id="95241" creationId="{B6AE9B99-826B-4707-8FB0-82A390B0146C}"/>
          </ac:picMkLst>
        </pc:picChg>
        <pc:picChg chg="mod">
          <ac:chgData name="virginie Hugues" userId="f5ff6c274e13bc49" providerId="LiveId" clId="{C41E9F36-EADC-408F-B1FF-91D18D597ECE}" dt="2023-01-03T09:39:10.485" v="4301" actId="164"/>
          <ac:picMkLst>
            <pc:docMk/>
            <pc:sldMk cId="0" sldId="474"/>
            <ac:picMk id="95242" creationId="{B2631E29-9F9C-4F90-99D3-A09C0EAC3F17}"/>
          </ac:picMkLst>
        </pc:picChg>
        <pc:picChg chg="mod">
          <ac:chgData name="virginie Hugues" userId="f5ff6c274e13bc49" providerId="LiveId" clId="{C41E9F36-EADC-408F-B1FF-91D18D597ECE}" dt="2023-01-03T09:39:10.485" v="4301" actId="164"/>
          <ac:picMkLst>
            <pc:docMk/>
            <pc:sldMk cId="0" sldId="474"/>
            <ac:picMk id="95243" creationId="{1EFA2847-4619-46EC-ACC0-A93D0C3A88F1}"/>
          </ac:picMkLst>
        </pc:picChg>
      </pc:sldChg>
      <pc:sldChg chg="addSp delSp modSp mod">
        <pc:chgData name="virginie Hugues" userId="f5ff6c274e13bc49" providerId="LiveId" clId="{C41E9F36-EADC-408F-B1FF-91D18D597ECE}" dt="2023-01-03T09:41:31.168" v="4347" actId="962"/>
        <pc:sldMkLst>
          <pc:docMk/>
          <pc:sldMk cId="0" sldId="475"/>
        </pc:sldMkLst>
        <pc:spChg chg="mod">
          <ac:chgData name="virginie Hugues" userId="f5ff6c274e13bc49" providerId="LiveId" clId="{C41E9F36-EADC-408F-B1FF-91D18D597ECE}" dt="2023-01-03T09:40:58.887" v="4321"/>
          <ac:spMkLst>
            <pc:docMk/>
            <pc:sldMk cId="0" sldId="475"/>
            <ac:spMk id="4" creationId="{116DF6FA-9C4A-51BB-8D28-4D225A642445}"/>
          </ac:spMkLst>
        </pc:spChg>
        <pc:spChg chg="mod">
          <ac:chgData name="virginie Hugues" userId="f5ff6c274e13bc49" providerId="LiveId" clId="{C41E9F36-EADC-408F-B1FF-91D18D597ECE}" dt="2023-01-03T09:41:06.722" v="4328" actId="20577"/>
          <ac:spMkLst>
            <pc:docMk/>
            <pc:sldMk cId="0" sldId="475"/>
            <ac:spMk id="5" creationId="{4FF8B1A9-6AE7-496D-95F2-B5E2B39EB237}"/>
          </ac:spMkLst>
        </pc:spChg>
        <pc:spChg chg="mod">
          <ac:chgData name="virginie Hugues" userId="f5ff6c274e13bc49" providerId="LiveId" clId="{C41E9F36-EADC-408F-B1FF-91D18D597ECE}" dt="2023-01-03T09:40:58.887" v="4321"/>
          <ac:spMkLst>
            <pc:docMk/>
            <pc:sldMk cId="0" sldId="475"/>
            <ac:spMk id="7" creationId="{CA2509AD-E3CF-22D6-ECFA-6A959552F465}"/>
          </ac:spMkLst>
        </pc:spChg>
        <pc:spChg chg="add mod">
          <ac:chgData name="virginie Hugues" userId="f5ff6c274e13bc49" providerId="LiveId" clId="{C41E9F36-EADC-408F-B1FF-91D18D597ECE}" dt="2023-01-03T09:40:58.887" v="4321"/>
          <ac:spMkLst>
            <pc:docMk/>
            <pc:sldMk cId="0" sldId="475"/>
            <ac:spMk id="8" creationId="{2070A44F-A3F7-E5AF-21CB-105534638AC6}"/>
          </ac:spMkLst>
        </pc:spChg>
        <pc:spChg chg="mod">
          <ac:chgData name="virginie Hugues" userId="f5ff6c274e13bc49" providerId="LiveId" clId="{C41E9F36-EADC-408F-B1FF-91D18D597ECE}" dt="2023-01-03T09:41:25.832" v="4345"/>
          <ac:spMkLst>
            <pc:docMk/>
            <pc:sldMk cId="0" sldId="475"/>
            <ac:spMk id="96259" creationId="{04989CBB-EB6C-4339-BC9C-EBA348CD0556}"/>
          </ac:spMkLst>
        </pc:spChg>
        <pc:spChg chg="mod">
          <ac:chgData name="virginie Hugues" userId="f5ff6c274e13bc49" providerId="LiveId" clId="{C41E9F36-EADC-408F-B1FF-91D18D597ECE}" dt="2023-01-03T09:40:04.212" v="4313" actId="164"/>
          <ac:spMkLst>
            <pc:docMk/>
            <pc:sldMk cId="0" sldId="475"/>
            <ac:spMk id="96262" creationId="{F4C7B6AB-77D7-4857-9683-8549E21E59AF}"/>
          </ac:spMkLst>
        </pc:spChg>
        <pc:grpChg chg="add mod">
          <ac:chgData name="virginie Hugues" userId="f5ff6c274e13bc49" providerId="LiveId" clId="{C41E9F36-EADC-408F-B1FF-91D18D597ECE}" dt="2023-01-03T09:41:31.168" v="4347" actId="962"/>
          <ac:grpSpMkLst>
            <pc:docMk/>
            <pc:sldMk cId="0" sldId="475"/>
            <ac:grpSpMk id="2" creationId="{90A5F819-93DA-DE92-25ED-8112005D6A96}"/>
          </ac:grpSpMkLst>
        </pc:grpChg>
        <pc:grpChg chg="add mod">
          <ac:chgData name="virginie Hugues" userId="f5ff6c274e13bc49" providerId="LiveId" clId="{C41E9F36-EADC-408F-B1FF-91D18D597ECE}" dt="2023-01-03T09:40:58.887" v="4321"/>
          <ac:grpSpMkLst>
            <pc:docMk/>
            <pc:sldMk cId="0" sldId="475"/>
            <ac:grpSpMk id="3" creationId="{90E63B92-2829-D0D9-ADB8-246591DF17E7}"/>
          </ac:grpSpMkLst>
        </pc:grpChg>
        <pc:grpChg chg="del">
          <ac:chgData name="virginie Hugues" userId="f5ff6c274e13bc49" providerId="LiveId" clId="{C41E9F36-EADC-408F-B1FF-91D18D597ECE}" dt="2023-01-03T09:40:52.383" v="4320" actId="478"/>
          <ac:grpSpMkLst>
            <pc:docMk/>
            <pc:sldMk cId="0" sldId="475"/>
            <ac:grpSpMk id="96260" creationId="{C213A5D7-13E6-49E5-969E-8F4BA89F6BD7}"/>
          </ac:grpSpMkLst>
        </pc:grpChg>
        <pc:picChg chg="mod">
          <ac:chgData name="virginie Hugues" userId="f5ff6c274e13bc49" providerId="LiveId" clId="{C41E9F36-EADC-408F-B1FF-91D18D597ECE}" dt="2023-01-03T09:40:58.887" v="4321"/>
          <ac:picMkLst>
            <pc:docMk/>
            <pc:sldMk cId="0" sldId="475"/>
            <ac:picMk id="6" creationId="{D4F6BBDB-EE4C-E2DC-133E-AFD48C8C7778}"/>
          </ac:picMkLst>
        </pc:picChg>
        <pc:picChg chg="mod">
          <ac:chgData name="virginie Hugues" userId="f5ff6c274e13bc49" providerId="LiveId" clId="{C41E9F36-EADC-408F-B1FF-91D18D597ECE}" dt="2023-01-03T09:40:04.212" v="4313" actId="164"/>
          <ac:picMkLst>
            <pc:docMk/>
            <pc:sldMk cId="0" sldId="475"/>
            <ac:picMk id="96261" creationId="{EB14DD9E-D70B-4731-B114-F905B15468C5}"/>
          </ac:picMkLst>
        </pc:picChg>
        <pc:picChg chg="mod">
          <ac:chgData name="virginie Hugues" userId="f5ff6c274e13bc49" providerId="LiveId" clId="{C41E9F36-EADC-408F-B1FF-91D18D597ECE}" dt="2023-01-03T09:41:30.384" v="4346" actId="962"/>
          <ac:picMkLst>
            <pc:docMk/>
            <pc:sldMk cId="0" sldId="475"/>
            <ac:picMk id="96263" creationId="{01962BD6-62D1-4F20-B461-0E8C76E8E718}"/>
          </ac:picMkLst>
        </pc:picChg>
      </pc:sldChg>
      <pc:sldChg chg="addSp delSp modSp mod">
        <pc:chgData name="virginie Hugues" userId="f5ff6c274e13bc49" providerId="LiveId" clId="{C41E9F36-EADC-408F-B1FF-91D18D597ECE}" dt="2023-01-03T10:02:20.316" v="4926"/>
        <pc:sldMkLst>
          <pc:docMk/>
          <pc:sldMk cId="0" sldId="476"/>
        </pc:sldMkLst>
        <pc:spChg chg="mod">
          <ac:chgData name="virginie Hugues" userId="f5ff6c274e13bc49" providerId="LiveId" clId="{C41E9F36-EADC-408F-B1FF-91D18D597ECE}" dt="2023-01-03T09:43:04.108" v="4399" actId="208"/>
          <ac:spMkLst>
            <pc:docMk/>
            <pc:sldMk cId="0" sldId="476"/>
            <ac:spMk id="2" creationId="{CB5227F8-75C1-432C-B035-FDF7A35E8180}"/>
          </ac:spMkLst>
        </pc:spChg>
        <pc:spChg chg="mod ord">
          <ac:chgData name="virginie Hugues" userId="f5ff6c274e13bc49" providerId="LiveId" clId="{C41E9F36-EADC-408F-B1FF-91D18D597ECE}" dt="2023-01-03T09:57:01.188" v="4817" actId="962"/>
          <ac:spMkLst>
            <pc:docMk/>
            <pc:sldMk cId="0" sldId="476"/>
            <ac:spMk id="3" creationId="{F39AE49E-1C94-4823-A7CF-756404FB9612}"/>
          </ac:spMkLst>
        </pc:spChg>
        <pc:spChg chg="mod">
          <ac:chgData name="virginie Hugues" userId="f5ff6c274e13bc49" providerId="LiveId" clId="{C41E9F36-EADC-408F-B1FF-91D18D597ECE}" dt="2023-01-03T09:42:06.870" v="4352"/>
          <ac:spMkLst>
            <pc:docMk/>
            <pc:sldMk cId="0" sldId="476"/>
            <ac:spMk id="6" creationId="{C057EB6B-58EF-76DA-5D1E-7C6AFD0837C0}"/>
          </ac:spMkLst>
        </pc:spChg>
        <pc:spChg chg="mod">
          <ac:chgData name="virginie Hugues" userId="f5ff6c274e13bc49" providerId="LiveId" clId="{C41E9F36-EADC-408F-B1FF-91D18D597ECE}" dt="2023-01-03T09:42:06.870" v="4352"/>
          <ac:spMkLst>
            <pc:docMk/>
            <pc:sldMk cId="0" sldId="476"/>
            <ac:spMk id="8" creationId="{A2CE470E-82BE-1274-1258-B02A791CEF39}"/>
          </ac:spMkLst>
        </pc:spChg>
        <pc:spChg chg="add del mod">
          <ac:chgData name="virginie Hugues" userId="f5ff6c274e13bc49" providerId="LiveId" clId="{C41E9F36-EADC-408F-B1FF-91D18D597ECE}" dt="2023-01-03T10:02:19.111" v="4925" actId="478"/>
          <ac:spMkLst>
            <pc:docMk/>
            <pc:sldMk cId="0" sldId="476"/>
            <ac:spMk id="9" creationId="{F90BFA3E-EDCC-5426-EE18-3C7BF9CBD6AC}"/>
          </ac:spMkLst>
        </pc:spChg>
        <pc:spChg chg="mod">
          <ac:chgData name="virginie Hugues" userId="f5ff6c274e13bc49" providerId="LiveId" clId="{C41E9F36-EADC-408F-B1FF-91D18D597ECE}" dt="2023-01-03T10:02:20.316" v="4926"/>
          <ac:spMkLst>
            <pc:docMk/>
            <pc:sldMk cId="0" sldId="476"/>
            <ac:spMk id="11" creationId="{E7391EEB-B592-3BE5-E446-0BE80C0A981D}"/>
          </ac:spMkLst>
        </pc:spChg>
        <pc:spChg chg="mod">
          <ac:chgData name="virginie Hugues" userId="f5ff6c274e13bc49" providerId="LiveId" clId="{C41E9F36-EADC-408F-B1FF-91D18D597ECE}" dt="2023-01-03T10:02:20.316" v="4926"/>
          <ac:spMkLst>
            <pc:docMk/>
            <pc:sldMk cId="0" sldId="476"/>
            <ac:spMk id="12" creationId="{750A6B6D-6B99-06DA-7B3D-0EB57A7FF136}"/>
          </ac:spMkLst>
        </pc:spChg>
        <pc:spChg chg="add mod">
          <ac:chgData name="virginie Hugues" userId="f5ff6c274e13bc49" providerId="LiveId" clId="{C41E9F36-EADC-408F-B1FF-91D18D597ECE}" dt="2023-01-03T09:56:00.044" v="4765"/>
          <ac:spMkLst>
            <pc:docMk/>
            <pc:sldMk cId="0" sldId="476"/>
            <ac:spMk id="13" creationId="{97470E9E-1025-9207-3596-F4FCD334C2ED}"/>
          </ac:spMkLst>
        </pc:spChg>
        <pc:spChg chg="mod">
          <ac:chgData name="virginie Hugues" userId="f5ff6c274e13bc49" providerId="LiveId" clId="{C41E9F36-EADC-408F-B1FF-91D18D597ECE}" dt="2023-01-03T10:02:20.316" v="4926"/>
          <ac:spMkLst>
            <pc:docMk/>
            <pc:sldMk cId="0" sldId="476"/>
            <ac:spMk id="14" creationId="{C81FDA7E-5D44-A9E9-0594-37A64206A8D7}"/>
          </ac:spMkLst>
        </pc:spChg>
        <pc:spChg chg="add mod">
          <ac:chgData name="virginie Hugues" userId="f5ff6c274e13bc49" providerId="LiveId" clId="{C41E9F36-EADC-408F-B1FF-91D18D597ECE}" dt="2023-01-03T09:56:59.465" v="4816"/>
          <ac:spMkLst>
            <pc:docMk/>
            <pc:sldMk cId="0" sldId="476"/>
            <ac:spMk id="15" creationId="{B94555AD-0F7D-5527-F26F-5448C01ED986}"/>
          </ac:spMkLst>
        </pc:spChg>
        <pc:spChg chg="add mod">
          <ac:chgData name="virginie Hugues" userId="f5ff6c274e13bc49" providerId="LiveId" clId="{C41E9F36-EADC-408F-B1FF-91D18D597ECE}" dt="2023-01-03T09:57:45.681" v="4864"/>
          <ac:spMkLst>
            <pc:docMk/>
            <pc:sldMk cId="0" sldId="476"/>
            <ac:spMk id="17" creationId="{BD08BC27-B672-3144-2783-53632CF0B7E0}"/>
          </ac:spMkLst>
        </pc:spChg>
        <pc:spChg chg="add mod">
          <ac:chgData name="virginie Hugues" userId="f5ff6c274e13bc49" providerId="LiveId" clId="{C41E9F36-EADC-408F-B1FF-91D18D597ECE}" dt="2023-01-03T10:02:20.316" v="4926"/>
          <ac:spMkLst>
            <pc:docMk/>
            <pc:sldMk cId="0" sldId="476"/>
            <ac:spMk id="18" creationId="{DE09844D-B795-72A9-711D-8EB7DE23F0A3}"/>
          </ac:spMkLst>
        </pc:spChg>
        <pc:spChg chg="add mod">
          <ac:chgData name="virginie Hugues" userId="f5ff6c274e13bc49" providerId="LiveId" clId="{C41E9F36-EADC-408F-B1FF-91D18D597ECE}" dt="2023-01-03T09:58:14.130" v="4894"/>
          <ac:spMkLst>
            <pc:docMk/>
            <pc:sldMk cId="0" sldId="476"/>
            <ac:spMk id="19" creationId="{AAF64278-EAE2-31CF-E19F-0F8E1AA1D0CA}"/>
          </ac:spMkLst>
        </pc:spChg>
        <pc:spChg chg="add mod">
          <ac:chgData name="virginie Hugues" userId="f5ff6c274e13bc49" providerId="LiveId" clId="{C41E9F36-EADC-408F-B1FF-91D18D597ECE}" dt="2023-01-03T10:02:20.316" v="4926"/>
          <ac:spMkLst>
            <pc:docMk/>
            <pc:sldMk cId="0" sldId="476"/>
            <ac:spMk id="20" creationId="{6D99AB19-2BD4-D38E-F02A-E7019BD025DB}"/>
          </ac:spMkLst>
        </pc:spChg>
        <pc:spChg chg="mod ord">
          <ac:chgData name="virginie Hugues" userId="f5ff6c274e13bc49" providerId="LiveId" clId="{C41E9F36-EADC-408F-B1FF-91D18D597ECE}" dt="2023-01-03T09:56:32.012" v="4791" actId="962"/>
          <ac:spMkLst>
            <pc:docMk/>
            <pc:sldMk cId="0" sldId="476"/>
            <ac:spMk id="52" creationId="{5ADF4EA8-6E8F-4A87-9C06-B4352765A0F3}"/>
          </ac:spMkLst>
        </pc:spChg>
        <pc:spChg chg="mod ord">
          <ac:chgData name="virginie Hugues" userId="f5ff6c274e13bc49" providerId="LiveId" clId="{C41E9F36-EADC-408F-B1FF-91D18D597ECE}" dt="2023-01-03T09:57:17.363" v="4833" actId="962"/>
          <ac:spMkLst>
            <pc:docMk/>
            <pc:sldMk cId="0" sldId="476"/>
            <ac:spMk id="53" creationId="{A02DA808-E3A9-45D4-9FCB-A0AA278A8FA1}"/>
          </ac:spMkLst>
        </pc:spChg>
        <pc:spChg chg="mod">
          <ac:chgData name="virginie Hugues" userId="f5ff6c274e13bc49" providerId="LiveId" clId="{C41E9F36-EADC-408F-B1FF-91D18D597ECE}" dt="2023-01-03T09:46:36.403" v="4577" actId="208"/>
          <ac:spMkLst>
            <pc:docMk/>
            <pc:sldMk cId="0" sldId="476"/>
            <ac:spMk id="54" creationId="{7D4C83A7-7A62-4BD1-ABBF-D5B7F965746F}"/>
          </ac:spMkLst>
        </pc:spChg>
        <pc:spChg chg="mod ord">
          <ac:chgData name="virginie Hugues" userId="f5ff6c274e13bc49" providerId="LiveId" clId="{C41E9F36-EADC-408F-B1FF-91D18D597ECE}" dt="2023-01-03T09:57:51.059" v="4872"/>
          <ac:spMkLst>
            <pc:docMk/>
            <pc:sldMk cId="0" sldId="476"/>
            <ac:spMk id="55" creationId="{F4C6B59B-7A4E-4FFD-9A60-27E5E6DEAE9E}"/>
          </ac:spMkLst>
        </pc:spChg>
        <pc:spChg chg="mod ord">
          <ac:chgData name="virginie Hugues" userId="f5ff6c274e13bc49" providerId="LiveId" clId="{C41E9F36-EADC-408F-B1FF-91D18D597ECE}" dt="2023-01-03T09:58:31.562" v="4903" actId="962"/>
          <ac:spMkLst>
            <pc:docMk/>
            <pc:sldMk cId="0" sldId="476"/>
            <ac:spMk id="57" creationId="{C871DF0E-161F-464C-9C2A-042AEB03D9A4}"/>
          </ac:spMkLst>
        </pc:spChg>
        <pc:spChg chg="mod ord">
          <ac:chgData name="virginie Hugues" userId="f5ff6c274e13bc49" providerId="LiveId" clId="{C41E9F36-EADC-408F-B1FF-91D18D597ECE}" dt="2023-01-03T09:59:02.453" v="4915"/>
          <ac:spMkLst>
            <pc:docMk/>
            <pc:sldMk cId="0" sldId="476"/>
            <ac:spMk id="58" creationId="{7E467465-5245-4274-8769-7E03C5859210}"/>
          </ac:spMkLst>
        </pc:spChg>
        <pc:spChg chg="mod ord">
          <ac:chgData name="virginie Hugues" userId="f5ff6c274e13bc49" providerId="LiveId" clId="{C41E9F36-EADC-408F-B1FF-91D18D597ECE}" dt="2023-01-03T09:57:41.294" v="4853" actId="962"/>
          <ac:spMkLst>
            <pc:docMk/>
            <pc:sldMk cId="0" sldId="476"/>
            <ac:spMk id="59" creationId="{12E62BE1-8C37-4850-93A2-91E9C870305A}"/>
          </ac:spMkLst>
        </pc:spChg>
        <pc:spChg chg="mod">
          <ac:chgData name="virginie Hugues" userId="f5ff6c274e13bc49" providerId="LiveId" clId="{C41E9F36-EADC-408F-B1FF-91D18D597ECE}" dt="2023-01-03T09:46:28.862" v="4576" actId="208"/>
          <ac:spMkLst>
            <pc:docMk/>
            <pc:sldMk cId="0" sldId="476"/>
            <ac:spMk id="64" creationId="{0DB1F643-970C-4651-BBD0-60B4415EE7D5}"/>
          </ac:spMkLst>
        </pc:spChg>
        <pc:spChg chg="mod ord">
          <ac:chgData name="virginie Hugues" userId="f5ff6c274e13bc49" providerId="LiveId" clId="{C41E9F36-EADC-408F-B1FF-91D18D597ECE}" dt="2023-01-03T09:58:09.618" v="4886" actId="962"/>
          <ac:spMkLst>
            <pc:docMk/>
            <pc:sldMk cId="0" sldId="476"/>
            <ac:spMk id="66" creationId="{B7C6050B-10FF-4439-B218-A04A753FB76B}"/>
          </ac:spMkLst>
        </pc:spChg>
        <pc:spChg chg="mod">
          <ac:chgData name="virginie Hugues" userId="f5ff6c274e13bc49" providerId="LiveId" clId="{C41E9F36-EADC-408F-B1FF-91D18D597ECE}" dt="2023-01-03T09:48:56.117" v="4640" actId="208"/>
          <ac:spMkLst>
            <pc:docMk/>
            <pc:sldMk cId="0" sldId="476"/>
            <ac:spMk id="70" creationId="{6098E6C9-4FBB-48DA-ADE5-AAB7709B347C}"/>
          </ac:spMkLst>
        </pc:spChg>
        <pc:spChg chg="mod ord">
          <ac:chgData name="virginie Hugues" userId="f5ff6c274e13bc49" providerId="LiveId" clId="{C41E9F36-EADC-408F-B1FF-91D18D597ECE}" dt="2023-01-03T09:58:54.559" v="4913" actId="962"/>
          <ac:spMkLst>
            <pc:docMk/>
            <pc:sldMk cId="0" sldId="476"/>
            <ac:spMk id="73" creationId="{F80120DB-BAF5-4822-8A51-9D516D9ABFE3}"/>
          </ac:spMkLst>
        </pc:spChg>
        <pc:spChg chg="mod">
          <ac:chgData name="virginie Hugues" userId="f5ff6c274e13bc49" providerId="LiveId" clId="{C41E9F36-EADC-408F-B1FF-91D18D597ECE}" dt="2023-01-03T09:52:02.600" v="4719" actId="208"/>
          <ac:spMkLst>
            <pc:docMk/>
            <pc:sldMk cId="0" sldId="476"/>
            <ac:spMk id="77" creationId="{37F28F97-CEC1-4B54-906C-DD98DCFA08BF}"/>
          </ac:spMkLst>
        </pc:spChg>
        <pc:spChg chg="mod ord">
          <ac:chgData name="virginie Hugues" userId="f5ff6c274e13bc49" providerId="LiveId" clId="{C41E9F36-EADC-408F-B1FF-91D18D597ECE}" dt="2023-01-03T09:59:20.993" v="4920" actId="962"/>
          <ac:spMkLst>
            <pc:docMk/>
            <pc:sldMk cId="0" sldId="476"/>
            <ac:spMk id="80" creationId="{075B7EC2-389A-4C9F-A915-7B8C6493CE44}"/>
          </ac:spMkLst>
        </pc:spChg>
        <pc:spChg chg="del">
          <ac:chgData name="virginie Hugues" userId="f5ff6c274e13bc49" providerId="LiveId" clId="{C41E9F36-EADC-408F-B1FF-91D18D597ECE}" dt="2023-01-03T09:41:59.748" v="4351" actId="478"/>
          <ac:spMkLst>
            <pc:docMk/>
            <pc:sldMk cId="0" sldId="476"/>
            <ac:spMk id="92" creationId="{B6EBC3F2-D5F9-4E02-B816-981164D42537}"/>
          </ac:spMkLst>
        </pc:spChg>
        <pc:spChg chg="mod">
          <ac:chgData name="virginie Hugues" userId="f5ff6c274e13bc49" providerId="LiveId" clId="{C41E9F36-EADC-408F-B1FF-91D18D597ECE}" dt="2023-01-03T09:51:40.574" v="4714" actId="1076"/>
          <ac:spMkLst>
            <pc:docMk/>
            <pc:sldMk cId="0" sldId="476"/>
            <ac:spMk id="97282" creationId="{7E20F7EA-F81F-4BED-BED1-287F0B34E32A}"/>
          </ac:spMkLst>
        </pc:spChg>
        <pc:spChg chg="mod">
          <ac:chgData name="virginie Hugues" userId="f5ff6c274e13bc49" providerId="LiveId" clId="{C41E9F36-EADC-408F-B1FF-91D18D597ECE}" dt="2023-01-03T09:55:49.631" v="4734"/>
          <ac:spMkLst>
            <pc:docMk/>
            <pc:sldMk cId="0" sldId="476"/>
            <ac:spMk id="97283" creationId="{CD335D69-441E-4E8F-8425-684ADB8BF76C}"/>
          </ac:spMkLst>
        </pc:spChg>
        <pc:spChg chg="mod">
          <ac:chgData name="virginie Hugues" userId="f5ff6c274e13bc49" providerId="LiveId" clId="{C41E9F36-EADC-408F-B1FF-91D18D597ECE}" dt="2023-01-03T09:41:56.548" v="4350" actId="164"/>
          <ac:spMkLst>
            <pc:docMk/>
            <pc:sldMk cId="0" sldId="476"/>
            <ac:spMk id="97287" creationId="{14FBFA09-9307-4FEB-9004-5121C8CE4DCF}"/>
          </ac:spMkLst>
        </pc:spChg>
        <pc:spChg chg="mod">
          <ac:chgData name="virginie Hugues" userId="f5ff6c274e13bc49" providerId="LiveId" clId="{C41E9F36-EADC-408F-B1FF-91D18D597ECE}" dt="2023-01-03T09:48:08.377" v="4626" actId="1036"/>
          <ac:spMkLst>
            <pc:docMk/>
            <pc:sldMk cId="0" sldId="476"/>
            <ac:spMk id="97314" creationId="{F807EFF3-920E-4353-833A-C1352E8F17C6}"/>
          </ac:spMkLst>
        </pc:spChg>
        <pc:spChg chg="mod">
          <ac:chgData name="virginie Hugues" userId="f5ff6c274e13bc49" providerId="LiveId" clId="{C41E9F36-EADC-408F-B1FF-91D18D597ECE}" dt="2023-01-03T09:46:25.355" v="4575" actId="208"/>
          <ac:spMkLst>
            <pc:docMk/>
            <pc:sldMk cId="0" sldId="476"/>
            <ac:spMk id="97316" creationId="{007C4EB9-4397-4B61-A17E-0AF5593E4A57}"/>
          </ac:spMkLst>
        </pc:spChg>
        <pc:spChg chg="mod">
          <ac:chgData name="virginie Hugues" userId="f5ff6c274e13bc49" providerId="LiveId" clId="{C41E9F36-EADC-408F-B1FF-91D18D597ECE}" dt="2023-01-03T09:42:58.747" v="4398" actId="208"/>
          <ac:spMkLst>
            <pc:docMk/>
            <pc:sldMk cId="0" sldId="476"/>
            <ac:spMk id="97320" creationId="{63DFEA56-59D3-459C-BDFD-62B6A3D7829A}"/>
          </ac:spMkLst>
        </pc:spChg>
        <pc:grpChg chg="add mod">
          <ac:chgData name="virginie Hugues" userId="f5ff6c274e13bc49" providerId="LiveId" clId="{C41E9F36-EADC-408F-B1FF-91D18D597ECE}" dt="2023-01-03T09:55:55.113" v="4749"/>
          <ac:grpSpMkLst>
            <pc:docMk/>
            <pc:sldMk cId="0" sldId="476"/>
            <ac:grpSpMk id="4" creationId="{DE74B6F9-15C4-2EC5-AFE8-A5366044B77E}"/>
          </ac:grpSpMkLst>
        </pc:grpChg>
        <pc:grpChg chg="add del mod">
          <ac:chgData name="virginie Hugues" userId="f5ff6c274e13bc49" providerId="LiveId" clId="{C41E9F36-EADC-408F-B1FF-91D18D597ECE}" dt="2023-01-03T10:02:19.111" v="4925" actId="478"/>
          <ac:grpSpMkLst>
            <pc:docMk/>
            <pc:sldMk cId="0" sldId="476"/>
            <ac:grpSpMk id="5" creationId="{9ADD5B4B-7703-8C54-9F31-C86B3451E27A}"/>
          </ac:grpSpMkLst>
        </pc:grpChg>
        <pc:grpChg chg="add mod">
          <ac:chgData name="virginie Hugues" userId="f5ff6c274e13bc49" providerId="LiveId" clId="{C41E9F36-EADC-408F-B1FF-91D18D597ECE}" dt="2023-01-03T10:02:20.316" v="4926"/>
          <ac:grpSpMkLst>
            <pc:docMk/>
            <pc:sldMk cId="0" sldId="476"/>
            <ac:grpSpMk id="10" creationId="{A7F74494-234A-5EAA-2B8A-BB681182D3DB}"/>
          </ac:grpSpMkLst>
        </pc:grpChg>
        <pc:grpChg chg="mod">
          <ac:chgData name="virginie Hugues" userId="f5ff6c274e13bc49" providerId="LiveId" clId="{C41E9F36-EADC-408F-B1FF-91D18D597ECE}" dt="2023-01-03T09:59:12.022" v="4916" actId="962"/>
          <ac:grpSpMkLst>
            <pc:docMk/>
            <pc:sldMk cId="0" sldId="476"/>
            <ac:grpSpMk id="13343" creationId="{C7EADF26-3D80-487B-902D-9166F247E9A6}"/>
          </ac:grpSpMkLst>
        </pc:grpChg>
        <pc:grpChg chg="mod ord">
          <ac:chgData name="virginie Hugues" userId="f5ff6c274e13bc49" providerId="LiveId" clId="{C41E9F36-EADC-408F-B1FF-91D18D597ECE}" dt="2023-01-03T09:58:45.455" v="4908"/>
          <ac:grpSpMkLst>
            <pc:docMk/>
            <pc:sldMk cId="0" sldId="476"/>
            <ac:grpSpMk id="13347" creationId="{A7DBF596-C49A-469F-BE49-02C470161586}"/>
          </ac:grpSpMkLst>
        </pc:grpChg>
        <pc:grpChg chg="mod ord">
          <ac:chgData name="virginie Hugues" userId="f5ff6c274e13bc49" providerId="LiveId" clId="{C41E9F36-EADC-408F-B1FF-91D18D597ECE}" dt="2023-01-03T09:58:02.217" v="4879"/>
          <ac:grpSpMkLst>
            <pc:docMk/>
            <pc:sldMk cId="0" sldId="476"/>
            <ac:grpSpMk id="13351" creationId="{D3C93263-17AD-4CE7-982B-50F42C3BE1EC}"/>
          </ac:grpSpMkLst>
        </pc:grpChg>
        <pc:grpChg chg="mod ord">
          <ac:chgData name="virginie Hugues" userId="f5ff6c274e13bc49" providerId="LiveId" clId="{C41E9F36-EADC-408F-B1FF-91D18D597ECE}" dt="2023-01-03T09:57:32.550" v="4843" actId="962"/>
          <ac:grpSpMkLst>
            <pc:docMk/>
            <pc:sldMk cId="0" sldId="476"/>
            <ac:grpSpMk id="13355" creationId="{8A019667-1895-4E03-B703-5124B541F743}"/>
          </ac:grpSpMkLst>
        </pc:grpChg>
        <pc:grpChg chg="mod ord">
          <ac:chgData name="virginie Hugues" userId="f5ff6c274e13bc49" providerId="LiveId" clId="{C41E9F36-EADC-408F-B1FF-91D18D597ECE}" dt="2023-01-03T09:56:47.745" v="4792" actId="962"/>
          <ac:grpSpMkLst>
            <pc:docMk/>
            <pc:sldMk cId="0" sldId="476"/>
            <ac:grpSpMk id="13359" creationId="{DD6842C0-E598-432E-91DC-59F12303C1A6}"/>
          </ac:grpSpMkLst>
        </pc:grpChg>
        <pc:grpChg chg="del">
          <ac:chgData name="virginie Hugues" userId="f5ff6c274e13bc49" providerId="LiveId" clId="{C41E9F36-EADC-408F-B1FF-91D18D597ECE}" dt="2023-01-03T09:41:59.748" v="4351" actId="478"/>
          <ac:grpSpMkLst>
            <pc:docMk/>
            <pc:sldMk cId="0" sldId="476"/>
            <ac:grpSpMk id="97296" creationId="{E7E64E14-53C5-4D7D-BDC3-09F829EDE91A}"/>
          </ac:grpSpMkLst>
        </pc:grpChg>
        <pc:picChg chg="mod">
          <ac:chgData name="virginie Hugues" userId="f5ff6c274e13bc49" providerId="LiveId" clId="{C41E9F36-EADC-408F-B1FF-91D18D597ECE}" dt="2023-01-03T09:42:06.870" v="4352"/>
          <ac:picMkLst>
            <pc:docMk/>
            <pc:sldMk cId="0" sldId="476"/>
            <ac:picMk id="7" creationId="{E95DA54E-37C3-94BE-1067-FC6F4337B887}"/>
          </ac:picMkLst>
        </pc:picChg>
        <pc:picChg chg="mod">
          <ac:chgData name="virginie Hugues" userId="f5ff6c274e13bc49" providerId="LiveId" clId="{C41E9F36-EADC-408F-B1FF-91D18D597ECE}" dt="2023-01-03T10:02:20.316" v="4926"/>
          <ac:picMkLst>
            <pc:docMk/>
            <pc:sldMk cId="0" sldId="476"/>
            <ac:picMk id="16" creationId="{7BF9073B-34F7-2E88-849F-2A95F09120D2}"/>
          </ac:picMkLst>
        </pc:picChg>
        <pc:picChg chg="mod">
          <ac:chgData name="virginie Hugues" userId="f5ff6c274e13bc49" providerId="LiveId" clId="{C41E9F36-EADC-408F-B1FF-91D18D597ECE}" dt="2023-01-03T09:41:56.548" v="4350" actId="164"/>
          <ac:picMkLst>
            <pc:docMk/>
            <pc:sldMk cId="0" sldId="476"/>
            <ac:picMk id="97286" creationId="{245EA842-93C5-48D9-B3AB-11068697B93A}"/>
          </ac:picMkLst>
        </pc:picChg>
      </pc:sldChg>
      <pc:sldChg chg="addSp delSp modSp mod">
        <pc:chgData name="virginie Hugues" userId="f5ff6c274e13bc49" providerId="LiveId" clId="{C41E9F36-EADC-408F-B1FF-91D18D597ECE}" dt="2023-01-03T10:17:03.544" v="5236" actId="962"/>
        <pc:sldMkLst>
          <pc:docMk/>
          <pc:sldMk cId="0" sldId="477"/>
        </pc:sldMkLst>
        <pc:spChg chg="mod">
          <ac:chgData name="virginie Hugues" userId="f5ff6c274e13bc49" providerId="LiveId" clId="{C41E9F36-EADC-408F-B1FF-91D18D597ECE}" dt="2023-01-03T10:09:57.817" v="4941" actId="208"/>
          <ac:spMkLst>
            <pc:docMk/>
            <pc:sldMk cId="0" sldId="477"/>
            <ac:spMk id="2" creationId="{0CEA924F-C19D-4F7E-B329-37C632A9CF80}"/>
          </ac:spMkLst>
        </pc:spChg>
        <pc:spChg chg="mod ord">
          <ac:chgData name="virginie Hugues" userId="f5ff6c274e13bc49" providerId="LiveId" clId="{C41E9F36-EADC-408F-B1FF-91D18D597ECE}" dt="2023-01-03T10:15:31.459" v="5173" actId="962"/>
          <ac:spMkLst>
            <pc:docMk/>
            <pc:sldMk cId="0" sldId="477"/>
            <ac:spMk id="3" creationId="{7186EC08-19D0-4300-AEC7-E28CDFAED873}"/>
          </ac:spMkLst>
        </pc:spChg>
        <pc:spChg chg="mod">
          <ac:chgData name="virginie Hugues" userId="f5ff6c274e13bc49" providerId="LiveId" clId="{C41E9F36-EADC-408F-B1FF-91D18D597ECE}" dt="2023-01-03T10:13:03.529" v="5025" actId="1076"/>
          <ac:spMkLst>
            <pc:docMk/>
            <pc:sldMk cId="0" sldId="477"/>
            <ac:spMk id="4" creationId="{A14F50F0-CD2B-4F3C-BE20-D7EB76B5B21E}"/>
          </ac:spMkLst>
        </pc:spChg>
        <pc:spChg chg="add mod">
          <ac:chgData name="virginie Hugues" userId="f5ff6c274e13bc49" providerId="LiveId" clId="{C41E9F36-EADC-408F-B1FF-91D18D597ECE}" dt="2023-01-03T10:14:39.790" v="5127"/>
          <ac:spMkLst>
            <pc:docMk/>
            <pc:sldMk cId="0" sldId="477"/>
            <ac:spMk id="7" creationId="{7F8E80F9-B9F2-698E-2EB9-3E8F50780DE5}"/>
          </ac:spMkLst>
        </pc:spChg>
        <pc:spChg chg="add mod">
          <ac:chgData name="virginie Hugues" userId="f5ff6c274e13bc49" providerId="LiveId" clId="{C41E9F36-EADC-408F-B1FF-91D18D597ECE}" dt="2023-01-03T10:15:36.490" v="5183"/>
          <ac:spMkLst>
            <pc:docMk/>
            <pc:sldMk cId="0" sldId="477"/>
            <ac:spMk id="9" creationId="{48044CCA-10A1-42DD-4D38-4E15AFCFADBB}"/>
          </ac:spMkLst>
        </pc:spChg>
        <pc:spChg chg="add mod">
          <ac:chgData name="virginie Hugues" userId="f5ff6c274e13bc49" providerId="LiveId" clId="{C41E9F36-EADC-408F-B1FF-91D18D597ECE}" dt="2023-01-03T10:16:15.503" v="5216"/>
          <ac:spMkLst>
            <pc:docMk/>
            <pc:sldMk cId="0" sldId="477"/>
            <ac:spMk id="11" creationId="{B8194693-8FFA-83A3-FDC0-672E76C40C5D}"/>
          </ac:spMkLst>
        </pc:spChg>
        <pc:spChg chg="mod">
          <ac:chgData name="virginie Hugues" userId="f5ff6c274e13bc49" providerId="LiveId" clId="{C41E9F36-EADC-408F-B1FF-91D18D597ECE}" dt="2023-01-03T10:13:25.461" v="5028"/>
          <ac:spMkLst>
            <pc:docMk/>
            <pc:sldMk cId="0" sldId="477"/>
            <ac:spMk id="13" creationId="{40C2F81C-6F32-650C-919D-F598ACAF21DB}"/>
          </ac:spMkLst>
        </pc:spChg>
        <pc:spChg chg="mod">
          <ac:chgData name="virginie Hugues" userId="f5ff6c274e13bc49" providerId="LiveId" clId="{C41E9F36-EADC-408F-B1FF-91D18D597ECE}" dt="2023-01-03T10:13:25.461" v="5028"/>
          <ac:spMkLst>
            <pc:docMk/>
            <pc:sldMk cId="0" sldId="477"/>
            <ac:spMk id="14" creationId="{BFE63287-81C6-DFCD-6BEF-EAE28BEEEB87}"/>
          </ac:spMkLst>
        </pc:spChg>
        <pc:spChg chg="mod">
          <ac:chgData name="virginie Hugues" userId="f5ff6c274e13bc49" providerId="LiveId" clId="{C41E9F36-EADC-408F-B1FF-91D18D597ECE}" dt="2023-01-03T10:14:19.999" v="5087" actId="20577"/>
          <ac:spMkLst>
            <pc:docMk/>
            <pc:sldMk cId="0" sldId="477"/>
            <ac:spMk id="15" creationId="{8C5914B9-8A44-0248-C2C4-175D94A60C38}"/>
          </ac:spMkLst>
        </pc:spChg>
        <pc:spChg chg="add del mod">
          <ac:chgData name="virginie Hugues" userId="f5ff6c274e13bc49" providerId="LiveId" clId="{C41E9F36-EADC-408F-B1FF-91D18D597ECE}" dt="2023-01-03T10:13:50.158" v="5068"/>
          <ac:spMkLst>
            <pc:docMk/>
            <pc:sldMk cId="0" sldId="477"/>
            <ac:spMk id="17" creationId="{A7F40971-E56C-9DE6-E196-6E21B53DF3C1}"/>
          </ac:spMkLst>
        </pc:spChg>
        <pc:spChg chg="add del mod">
          <ac:chgData name="virginie Hugues" userId="f5ff6c274e13bc49" providerId="LiveId" clId="{C41E9F36-EADC-408F-B1FF-91D18D597ECE}" dt="2023-01-03T10:14:11.458" v="5072" actId="478"/>
          <ac:spMkLst>
            <pc:docMk/>
            <pc:sldMk cId="0" sldId="477"/>
            <ac:spMk id="18" creationId="{8F7CA079-7111-8C6C-415F-057F0B726FBD}"/>
          </ac:spMkLst>
        </pc:spChg>
        <pc:spChg chg="mod">
          <ac:chgData name="virginie Hugues" userId="f5ff6c274e13bc49" providerId="LiveId" clId="{C41E9F36-EADC-408F-B1FF-91D18D597ECE}" dt="2023-01-03T10:11:55.175" v="5007" actId="208"/>
          <ac:spMkLst>
            <pc:docMk/>
            <pc:sldMk cId="0" sldId="477"/>
            <ac:spMk id="45" creationId="{A2471FBF-4A2A-4E63-9E41-7D6CE5B8003C}"/>
          </ac:spMkLst>
        </pc:spChg>
        <pc:spChg chg="mod ord">
          <ac:chgData name="virginie Hugues" userId="f5ff6c274e13bc49" providerId="LiveId" clId="{C41E9F36-EADC-408F-B1FF-91D18D597ECE}" dt="2023-01-03T10:14:56.793" v="5146" actId="962"/>
          <ac:spMkLst>
            <pc:docMk/>
            <pc:sldMk cId="0" sldId="477"/>
            <ac:spMk id="47" creationId="{61D2D62F-64E2-41DC-9C8F-03E3290921D6}"/>
          </ac:spMkLst>
        </pc:spChg>
        <pc:spChg chg="mod ord">
          <ac:chgData name="virginie Hugues" userId="f5ff6c274e13bc49" providerId="LiveId" clId="{C41E9F36-EADC-408F-B1FF-91D18D597ECE}" dt="2023-01-03T10:15:50.853" v="5193" actId="962"/>
          <ac:spMkLst>
            <pc:docMk/>
            <pc:sldMk cId="0" sldId="477"/>
            <ac:spMk id="48" creationId="{13D2C60B-0ACE-42CB-BB67-9D697EE53C20}"/>
          </ac:spMkLst>
        </pc:spChg>
        <pc:spChg chg="mod ord">
          <ac:chgData name="virginie Hugues" userId="f5ff6c274e13bc49" providerId="LiveId" clId="{C41E9F36-EADC-408F-B1FF-91D18D597ECE}" dt="2023-01-03T10:16:28.813" v="5223" actId="962"/>
          <ac:spMkLst>
            <pc:docMk/>
            <pc:sldMk cId="0" sldId="477"/>
            <ac:spMk id="51" creationId="{1D9D7E35-F452-4959-8C81-107A2489B5C2}"/>
          </ac:spMkLst>
        </pc:spChg>
        <pc:spChg chg="mod ord">
          <ac:chgData name="virginie Hugues" userId="f5ff6c274e13bc49" providerId="LiveId" clId="{C41E9F36-EADC-408F-B1FF-91D18D597ECE}" dt="2023-01-03T10:16:54.249" v="5235"/>
          <ac:spMkLst>
            <pc:docMk/>
            <pc:sldMk cId="0" sldId="477"/>
            <ac:spMk id="52" creationId="{557C1552-BE7D-4C24-B685-6895A9F1CC5F}"/>
          </ac:spMkLst>
        </pc:spChg>
        <pc:spChg chg="mod">
          <ac:chgData name="virginie Hugues" userId="f5ff6c274e13bc49" providerId="LiveId" clId="{C41E9F36-EADC-408F-B1FF-91D18D597ECE}" dt="2023-01-03T10:11:09.080" v="4994" actId="208"/>
          <ac:spMkLst>
            <pc:docMk/>
            <pc:sldMk cId="0" sldId="477"/>
            <ac:spMk id="82" creationId="{ECDDC7E4-A4D6-49E3-8981-1FFF03232FED}"/>
          </ac:spMkLst>
        </pc:spChg>
        <pc:spChg chg="mod ord">
          <ac:chgData name="virginie Hugues" userId="f5ff6c274e13bc49" providerId="LiveId" clId="{C41E9F36-EADC-408F-B1FF-91D18D597ECE}" dt="2023-01-03T10:16:10.628" v="5209" actId="962"/>
          <ac:spMkLst>
            <pc:docMk/>
            <pc:sldMk cId="0" sldId="477"/>
            <ac:spMk id="84" creationId="{11B4932E-D3F2-43AC-9EB7-E1EFA24E37BA}"/>
          </ac:spMkLst>
        </pc:spChg>
        <pc:spChg chg="mod ord">
          <ac:chgData name="virginie Hugues" userId="f5ff6c274e13bc49" providerId="LiveId" clId="{C41E9F36-EADC-408F-B1FF-91D18D597ECE}" dt="2023-01-03T10:16:47.646" v="5233" actId="962"/>
          <ac:spMkLst>
            <pc:docMk/>
            <pc:sldMk cId="0" sldId="477"/>
            <ac:spMk id="100" creationId="{D3E10DEA-655F-4910-9B0A-3423DA9903E1}"/>
          </ac:spMkLst>
        </pc:spChg>
        <pc:spChg chg="mod">
          <ac:chgData name="virginie Hugues" userId="f5ff6c274e13bc49" providerId="LiveId" clId="{C41E9F36-EADC-408F-B1FF-91D18D597ECE}" dt="2023-01-03T10:12:50.828" v="5024" actId="208"/>
          <ac:spMkLst>
            <pc:docMk/>
            <pc:sldMk cId="0" sldId="477"/>
            <ac:spMk id="105" creationId="{36A49580-AE3A-424A-8FBC-160E2017A0F2}"/>
          </ac:spMkLst>
        </pc:spChg>
        <pc:spChg chg="mod">
          <ac:chgData name="virginie Hugues" userId="f5ff6c274e13bc49" providerId="LiveId" clId="{C41E9F36-EADC-408F-B1FF-91D18D597ECE}" dt="2023-01-03T10:12:36.409" v="5022" actId="1076"/>
          <ac:spMkLst>
            <pc:docMk/>
            <pc:sldMk cId="0" sldId="477"/>
            <ac:spMk id="107" creationId="{1A34EEF7-E969-4188-A9B7-9C5712F3703E}"/>
          </ac:spMkLst>
        </pc:spChg>
        <pc:spChg chg="mod">
          <ac:chgData name="virginie Hugues" userId="f5ff6c274e13bc49" providerId="LiveId" clId="{C41E9F36-EADC-408F-B1FF-91D18D597ECE}" dt="2023-01-03T10:13:03.529" v="5025" actId="1076"/>
          <ac:spMkLst>
            <pc:docMk/>
            <pc:sldMk cId="0" sldId="477"/>
            <ac:spMk id="115" creationId="{CA0AA8A7-E5EE-4B4E-A546-F4A1C09AD1D3}"/>
          </ac:spMkLst>
        </pc:spChg>
        <pc:spChg chg="mod">
          <ac:chgData name="virginie Hugues" userId="f5ff6c274e13bc49" providerId="LiveId" clId="{C41E9F36-EADC-408F-B1FF-91D18D597ECE}" dt="2023-01-03T10:13:03.529" v="5025" actId="1076"/>
          <ac:spMkLst>
            <pc:docMk/>
            <pc:sldMk cId="0" sldId="477"/>
            <ac:spMk id="116" creationId="{0A5AEC42-C473-4688-BE7E-05B0FCA6103C}"/>
          </ac:spMkLst>
        </pc:spChg>
        <pc:spChg chg="mod ord">
          <ac:chgData name="virginie Hugues" userId="f5ff6c274e13bc49" providerId="LiveId" clId="{C41E9F36-EADC-408F-B1FF-91D18D597ECE}" dt="2023-01-03T10:14:16.784" v="5078" actId="1037"/>
          <ac:spMkLst>
            <pc:docMk/>
            <pc:sldMk cId="0" sldId="477"/>
            <ac:spMk id="119" creationId="{8DDE9972-0509-49A7-874A-FF722BA3DFF8}"/>
          </ac:spMkLst>
        </pc:spChg>
        <pc:spChg chg="mod">
          <ac:chgData name="virginie Hugues" userId="f5ff6c274e13bc49" providerId="LiveId" clId="{C41E9F36-EADC-408F-B1FF-91D18D597ECE}" dt="2023-01-03T10:12:05.158" v="5009" actId="14100"/>
          <ac:spMkLst>
            <pc:docMk/>
            <pc:sldMk cId="0" sldId="477"/>
            <ac:spMk id="98306" creationId="{673833C7-A7CD-48B8-BEA7-8833C5EDA174}"/>
          </ac:spMkLst>
        </pc:spChg>
        <pc:spChg chg="mod">
          <ac:chgData name="virginie Hugues" userId="f5ff6c274e13bc49" providerId="LiveId" clId="{C41E9F36-EADC-408F-B1FF-91D18D597ECE}" dt="2023-01-03T10:14:30.009" v="5100"/>
          <ac:spMkLst>
            <pc:docMk/>
            <pc:sldMk cId="0" sldId="477"/>
            <ac:spMk id="98307" creationId="{5A162D8E-B6ED-4B2B-9A07-224FAD86B47C}"/>
          </ac:spMkLst>
        </pc:spChg>
        <pc:spChg chg="mod">
          <ac:chgData name="virginie Hugues" userId="f5ff6c274e13bc49" providerId="LiveId" clId="{C41E9F36-EADC-408F-B1FF-91D18D597ECE}" dt="2023-01-03T10:01:08.218" v="4924" actId="164"/>
          <ac:spMkLst>
            <pc:docMk/>
            <pc:sldMk cId="0" sldId="477"/>
            <ac:spMk id="98311" creationId="{2C53C8C5-4215-4C2C-AFAC-FD98D765816E}"/>
          </ac:spMkLst>
        </pc:spChg>
        <pc:spChg chg="del">
          <ac:chgData name="virginie Hugues" userId="f5ff6c274e13bc49" providerId="LiveId" clId="{C41E9F36-EADC-408F-B1FF-91D18D597ECE}" dt="2023-01-03T10:13:18.787" v="5027" actId="478"/>
          <ac:spMkLst>
            <pc:docMk/>
            <pc:sldMk cId="0" sldId="477"/>
            <ac:spMk id="98324" creationId="{2610032E-D215-4680-B52E-6AAC936351A9}"/>
          </ac:spMkLst>
        </pc:spChg>
        <pc:spChg chg="mod">
          <ac:chgData name="virginie Hugues" userId="f5ff6c274e13bc49" providerId="LiveId" clId="{C41E9F36-EADC-408F-B1FF-91D18D597ECE}" dt="2023-01-03T10:13:03.529" v="5025" actId="1076"/>
          <ac:spMkLst>
            <pc:docMk/>
            <pc:sldMk cId="0" sldId="477"/>
            <ac:spMk id="98327" creationId="{73A9C799-5A21-4BB9-BDAE-BB460FFCFA27}"/>
          </ac:spMkLst>
        </pc:spChg>
        <pc:spChg chg="mod">
          <ac:chgData name="virginie Hugues" userId="f5ff6c274e13bc49" providerId="LiveId" clId="{C41E9F36-EADC-408F-B1FF-91D18D597ECE}" dt="2023-01-03T10:13:03.529" v="5025" actId="1076"/>
          <ac:spMkLst>
            <pc:docMk/>
            <pc:sldMk cId="0" sldId="477"/>
            <ac:spMk id="98328" creationId="{335BEC9C-61FA-47A9-BF10-B0A6DB0FA9DA}"/>
          </ac:spMkLst>
        </pc:spChg>
        <pc:spChg chg="mod">
          <ac:chgData name="virginie Hugues" userId="f5ff6c274e13bc49" providerId="LiveId" clId="{C41E9F36-EADC-408F-B1FF-91D18D597ECE}" dt="2023-01-03T10:12:45.856" v="5023" actId="14100"/>
          <ac:spMkLst>
            <pc:docMk/>
            <pc:sldMk cId="0" sldId="477"/>
            <ac:spMk id="98335" creationId="{B593D8EE-1D0A-411C-837E-A6AAD3938284}"/>
          </ac:spMkLst>
        </pc:spChg>
        <pc:grpChg chg="add mod">
          <ac:chgData name="virginie Hugues" userId="f5ff6c274e13bc49" providerId="LiveId" clId="{C41E9F36-EADC-408F-B1FF-91D18D597ECE}" dt="2023-01-03T10:14:35.716" v="5115" actId="962"/>
          <ac:grpSpMkLst>
            <pc:docMk/>
            <pc:sldMk cId="0" sldId="477"/>
            <ac:grpSpMk id="5" creationId="{B13DBFBE-F71A-2111-51B4-315E881A7A4A}"/>
          </ac:grpSpMkLst>
        </pc:grpChg>
        <pc:grpChg chg="add del mod">
          <ac:chgData name="virginie Hugues" userId="f5ff6c274e13bc49" providerId="LiveId" clId="{C41E9F36-EADC-408F-B1FF-91D18D597ECE}" dt="2023-01-03T10:13:50.158" v="5068"/>
          <ac:grpSpMkLst>
            <pc:docMk/>
            <pc:sldMk cId="0" sldId="477"/>
            <ac:grpSpMk id="12" creationId="{07A17B29-9A2C-2C53-E609-BBDD11529FC4}"/>
          </ac:grpSpMkLst>
        </pc:grpChg>
        <pc:grpChg chg="mod ord">
          <ac:chgData name="virginie Hugues" userId="f5ff6c274e13bc49" providerId="LiveId" clId="{C41E9F36-EADC-408F-B1FF-91D18D597ECE}" dt="2023-01-03T10:16:42.388" v="5228"/>
          <ac:grpSpMkLst>
            <pc:docMk/>
            <pc:sldMk cId="0" sldId="477"/>
            <ac:grpSpMk id="44" creationId="{1B2B7F28-EC29-408C-B8C0-C034A1CE8F2D}"/>
          </ac:grpSpMkLst>
        </pc:grpChg>
        <pc:grpChg chg="mod">
          <ac:chgData name="virginie Hugues" userId="f5ff6c274e13bc49" providerId="LiveId" clId="{C41E9F36-EADC-408F-B1FF-91D18D597ECE}" dt="2023-01-03T10:17:03.544" v="5236" actId="962"/>
          <ac:grpSpMkLst>
            <pc:docMk/>
            <pc:sldMk cId="0" sldId="477"/>
            <ac:grpSpMk id="14364" creationId="{3077AA81-AA42-4A39-A372-148BDB274EC9}"/>
          </ac:grpSpMkLst>
        </pc:grpChg>
        <pc:grpChg chg="mod ord">
          <ac:chgData name="virginie Hugues" userId="f5ff6c274e13bc49" providerId="LiveId" clId="{C41E9F36-EADC-408F-B1FF-91D18D597ECE}" dt="2023-01-03T10:16:04.932" v="5201"/>
          <ac:grpSpMkLst>
            <pc:docMk/>
            <pc:sldMk cId="0" sldId="477"/>
            <ac:grpSpMk id="14372" creationId="{76CFD543-7CD5-4920-9F46-DBCF81AAAB15}"/>
          </ac:grpSpMkLst>
        </pc:grpChg>
        <pc:grpChg chg="mod ord">
          <ac:chgData name="virginie Hugues" userId="f5ff6c274e13bc49" providerId="LiveId" clId="{C41E9F36-EADC-408F-B1FF-91D18D597ECE}" dt="2023-01-03T10:15:22.481" v="5159" actId="962"/>
          <ac:grpSpMkLst>
            <pc:docMk/>
            <pc:sldMk cId="0" sldId="477"/>
            <ac:grpSpMk id="14376" creationId="{FAE20AA7-DDD6-45D2-8115-C180AE49BBA5}"/>
          </ac:grpSpMkLst>
        </pc:grpChg>
        <pc:grpChg chg="del mod">
          <ac:chgData name="virginie Hugues" userId="f5ff6c274e13bc49" providerId="LiveId" clId="{C41E9F36-EADC-408F-B1FF-91D18D597ECE}" dt="2023-01-03T10:13:18.787" v="5027" actId="478"/>
          <ac:grpSpMkLst>
            <pc:docMk/>
            <pc:sldMk cId="0" sldId="477"/>
            <ac:grpSpMk id="98316" creationId="{1BA5BF4E-58D7-497F-A265-6156C9BFFA63}"/>
          </ac:grpSpMkLst>
        </pc:grpChg>
        <pc:grpChg chg="mod">
          <ac:chgData name="virginie Hugues" userId="f5ff6c274e13bc49" providerId="LiveId" clId="{C41E9F36-EADC-408F-B1FF-91D18D597ECE}" dt="2023-01-03T10:13:03.529" v="5025" actId="1076"/>
          <ac:grpSpMkLst>
            <pc:docMk/>
            <pc:sldMk cId="0" sldId="477"/>
            <ac:grpSpMk id="98325" creationId="{979779D8-097B-4CED-9CEB-5CC832E38988}"/>
          </ac:grpSpMkLst>
        </pc:grpChg>
        <pc:picChg chg="mod">
          <ac:chgData name="virginie Hugues" userId="f5ff6c274e13bc49" providerId="LiveId" clId="{C41E9F36-EADC-408F-B1FF-91D18D597ECE}" dt="2023-01-03T10:13:25.461" v="5028"/>
          <ac:picMkLst>
            <pc:docMk/>
            <pc:sldMk cId="0" sldId="477"/>
            <ac:picMk id="16" creationId="{1C3CB397-D59F-9855-745A-633EA5D20A09}"/>
          </ac:picMkLst>
        </pc:picChg>
        <pc:picChg chg="mod">
          <ac:chgData name="virginie Hugues" userId="f5ff6c274e13bc49" providerId="LiveId" clId="{C41E9F36-EADC-408F-B1FF-91D18D597ECE}" dt="2023-01-03T10:01:08.218" v="4924" actId="164"/>
          <ac:picMkLst>
            <pc:docMk/>
            <pc:sldMk cId="0" sldId="477"/>
            <ac:picMk id="98310" creationId="{5496B984-E883-440B-BF09-601712603AB6}"/>
          </ac:picMkLst>
        </pc:picChg>
        <pc:picChg chg="mod">
          <ac:chgData name="virginie Hugues" userId="f5ff6c274e13bc49" providerId="LiveId" clId="{C41E9F36-EADC-408F-B1FF-91D18D597ECE}" dt="2023-01-03T10:13:03.529" v="5025" actId="1076"/>
          <ac:picMkLst>
            <pc:docMk/>
            <pc:sldMk cId="0" sldId="477"/>
            <ac:picMk id="98331" creationId="{08CC2DCD-BC1A-4AAA-B390-71D6279092F7}"/>
          </ac:picMkLst>
        </pc:picChg>
      </pc:sldChg>
      <pc:sldChg chg="addSp delSp modSp add del mod">
        <pc:chgData name="virginie Hugues" userId="f5ff6c274e13bc49" providerId="LiveId" clId="{C41E9F36-EADC-408F-B1FF-91D18D597ECE}" dt="2023-01-01T08:58:44.646" v="1742" actId="962"/>
        <pc:sldMkLst>
          <pc:docMk/>
          <pc:sldMk cId="3690150572" sldId="517"/>
        </pc:sldMkLst>
        <pc:spChg chg="mod topLvl">
          <ac:chgData name="virginie Hugues" userId="f5ff6c274e13bc49" providerId="LiveId" clId="{C41E9F36-EADC-408F-B1FF-91D18D597ECE}" dt="2023-01-01T08:08:50.237" v="1424" actId="962"/>
          <ac:spMkLst>
            <pc:docMk/>
            <pc:sldMk cId="3690150572" sldId="517"/>
            <ac:spMk id="2" creationId="{DCAA1EE4-1A61-4A78-8AB0-21B2B8508EC4}"/>
          </ac:spMkLst>
        </pc:spChg>
        <pc:spChg chg="mod">
          <ac:chgData name="virginie Hugues" userId="f5ff6c274e13bc49" providerId="LiveId" clId="{C41E9F36-EADC-408F-B1FF-91D18D597ECE}" dt="2023-01-01T08:15:57.497" v="1709" actId="1036"/>
          <ac:spMkLst>
            <pc:docMk/>
            <pc:sldMk cId="3690150572" sldId="517"/>
            <ac:spMk id="3" creationId="{16DB0F3F-3754-0FAD-5BBC-23DF57D6FE06}"/>
          </ac:spMkLst>
        </pc:spChg>
        <pc:spChg chg="mod">
          <ac:chgData name="virginie Hugues" userId="f5ff6c274e13bc49" providerId="LiveId" clId="{C41E9F36-EADC-408F-B1FF-91D18D597ECE}" dt="2023-01-01T08:15:57.497" v="1709" actId="1036"/>
          <ac:spMkLst>
            <pc:docMk/>
            <pc:sldMk cId="3690150572" sldId="517"/>
            <ac:spMk id="4" creationId="{FB140F8C-C437-19F4-E2D0-D3072BF3EA77}"/>
          </ac:spMkLst>
        </pc:spChg>
        <pc:spChg chg="add mod">
          <ac:chgData name="virginie Hugues" userId="f5ff6c274e13bc49" providerId="LiveId" clId="{C41E9F36-EADC-408F-B1FF-91D18D597ECE}" dt="2023-01-01T08:15:57.497" v="1709" actId="1036"/>
          <ac:spMkLst>
            <pc:docMk/>
            <pc:sldMk cId="3690150572" sldId="517"/>
            <ac:spMk id="5" creationId="{2B93842E-962F-66A7-4A5D-37F57B6D739C}"/>
          </ac:spMkLst>
        </pc:spChg>
        <pc:spChg chg="add mod">
          <ac:chgData name="virginie Hugues" userId="f5ff6c274e13bc49" providerId="LiveId" clId="{C41E9F36-EADC-408F-B1FF-91D18D597ECE}" dt="2023-01-01T08:15:57.497" v="1709" actId="1036"/>
          <ac:spMkLst>
            <pc:docMk/>
            <pc:sldMk cId="3690150572" sldId="517"/>
            <ac:spMk id="7" creationId="{03862DD5-2179-CDEC-7C86-130B988EF987}"/>
          </ac:spMkLst>
        </pc:spChg>
        <pc:spChg chg="add mod">
          <ac:chgData name="virginie Hugues" userId="f5ff6c274e13bc49" providerId="LiveId" clId="{C41E9F36-EADC-408F-B1FF-91D18D597ECE}" dt="2023-01-01T08:15:57.497" v="1709" actId="1036"/>
          <ac:spMkLst>
            <pc:docMk/>
            <pc:sldMk cId="3690150572" sldId="517"/>
            <ac:spMk id="8" creationId="{D042A663-B48E-B852-EEEC-AE96BBB40091}"/>
          </ac:spMkLst>
        </pc:spChg>
        <pc:spChg chg="add mod">
          <ac:chgData name="virginie Hugues" userId="f5ff6c274e13bc49" providerId="LiveId" clId="{C41E9F36-EADC-408F-B1FF-91D18D597ECE}" dt="2023-01-01T08:15:57.497" v="1709" actId="1036"/>
          <ac:spMkLst>
            <pc:docMk/>
            <pc:sldMk cId="3690150572" sldId="517"/>
            <ac:spMk id="9" creationId="{3B2D450E-A362-1A3A-5636-41F4CC8D6768}"/>
          </ac:spMkLst>
        </pc:spChg>
        <pc:spChg chg="add mod">
          <ac:chgData name="virginie Hugues" userId="f5ff6c274e13bc49" providerId="LiveId" clId="{C41E9F36-EADC-408F-B1FF-91D18D597ECE}" dt="2023-01-01T08:15:57.497" v="1709" actId="1036"/>
          <ac:spMkLst>
            <pc:docMk/>
            <pc:sldMk cId="3690150572" sldId="517"/>
            <ac:spMk id="10" creationId="{8C1F6D12-DF90-5546-4741-D44D8266BD3D}"/>
          </ac:spMkLst>
        </pc:spChg>
        <pc:spChg chg="add mod">
          <ac:chgData name="virginie Hugues" userId="f5ff6c274e13bc49" providerId="LiveId" clId="{C41E9F36-EADC-408F-B1FF-91D18D597ECE}" dt="2023-01-01T08:15:57.497" v="1709" actId="1036"/>
          <ac:spMkLst>
            <pc:docMk/>
            <pc:sldMk cId="3690150572" sldId="517"/>
            <ac:spMk id="11" creationId="{DC16CD03-BE5F-6BCE-3FD4-91471D82B903}"/>
          </ac:spMkLst>
        </pc:spChg>
        <pc:spChg chg="mod">
          <ac:chgData name="virginie Hugues" userId="f5ff6c274e13bc49" providerId="LiveId" clId="{C41E9F36-EADC-408F-B1FF-91D18D597ECE}" dt="2023-01-01T08:15:47.796" v="1701" actId="14100"/>
          <ac:spMkLst>
            <pc:docMk/>
            <pc:sldMk cId="3690150572" sldId="517"/>
            <ac:spMk id="17" creationId="{6F460C39-C21B-9787-84D4-8098BDCA97EB}"/>
          </ac:spMkLst>
        </pc:spChg>
        <pc:spChg chg="mod ord">
          <ac:chgData name="virginie Hugues" userId="f5ff6c274e13bc49" providerId="LiveId" clId="{C41E9F36-EADC-408F-B1FF-91D18D597ECE}" dt="2023-01-01T08:15:57.497" v="1709" actId="1036"/>
          <ac:spMkLst>
            <pc:docMk/>
            <pc:sldMk cId="3690150572" sldId="517"/>
            <ac:spMk id="27" creationId="{0E8ED49E-5DF1-4923-8507-1472EC512235}"/>
          </ac:spMkLst>
        </pc:spChg>
        <pc:spChg chg="mod">
          <ac:chgData name="virginie Hugues" userId="f5ff6c274e13bc49" providerId="LiveId" clId="{C41E9F36-EADC-408F-B1FF-91D18D597ECE}" dt="2023-01-01T08:15:57.497" v="1709" actId="1036"/>
          <ac:spMkLst>
            <pc:docMk/>
            <pc:sldMk cId="3690150572" sldId="517"/>
            <ac:spMk id="55" creationId="{2EE333F2-94F1-4739-86AB-995C7100FB8B}"/>
          </ac:spMkLst>
        </pc:spChg>
        <pc:spChg chg="mod">
          <ac:chgData name="virginie Hugues" userId="f5ff6c274e13bc49" providerId="LiveId" clId="{C41E9F36-EADC-408F-B1FF-91D18D597ECE}" dt="2023-01-01T08:15:57.497" v="1709" actId="1036"/>
          <ac:spMkLst>
            <pc:docMk/>
            <pc:sldMk cId="3690150572" sldId="517"/>
            <ac:spMk id="58" creationId="{90F30560-BF1A-4490-BF1E-340F6D15B87D}"/>
          </ac:spMkLst>
        </pc:spChg>
        <pc:spChg chg="mod">
          <ac:chgData name="virginie Hugues" userId="f5ff6c274e13bc49" providerId="LiveId" clId="{C41E9F36-EADC-408F-B1FF-91D18D597ECE}" dt="2023-01-01T08:15:57.497" v="1709" actId="1036"/>
          <ac:spMkLst>
            <pc:docMk/>
            <pc:sldMk cId="3690150572" sldId="517"/>
            <ac:spMk id="59" creationId="{5416C28F-E6C6-4986-82EB-D98D04AF953A}"/>
          </ac:spMkLst>
        </pc:spChg>
        <pc:spChg chg="mod">
          <ac:chgData name="virginie Hugues" userId="f5ff6c274e13bc49" providerId="LiveId" clId="{C41E9F36-EADC-408F-B1FF-91D18D597ECE}" dt="2023-01-01T08:15:57.497" v="1709" actId="1036"/>
          <ac:spMkLst>
            <pc:docMk/>
            <pc:sldMk cId="3690150572" sldId="517"/>
            <ac:spMk id="60" creationId="{FACF2E31-1C69-4906-9C11-B23AA327BA31}"/>
          </ac:spMkLst>
        </pc:spChg>
        <pc:spChg chg="mod">
          <ac:chgData name="virginie Hugues" userId="f5ff6c274e13bc49" providerId="LiveId" clId="{C41E9F36-EADC-408F-B1FF-91D18D597ECE}" dt="2023-01-01T08:15:57.497" v="1709" actId="1036"/>
          <ac:spMkLst>
            <pc:docMk/>
            <pc:sldMk cId="3690150572" sldId="517"/>
            <ac:spMk id="61" creationId="{5DF8B4FE-4BE4-4FA3-BCB3-5995086FD595}"/>
          </ac:spMkLst>
        </pc:spChg>
        <pc:spChg chg="mod">
          <ac:chgData name="virginie Hugues" userId="f5ff6c274e13bc49" providerId="LiveId" clId="{C41E9F36-EADC-408F-B1FF-91D18D597ECE}" dt="2023-01-01T08:15:57.497" v="1709" actId="1036"/>
          <ac:spMkLst>
            <pc:docMk/>
            <pc:sldMk cId="3690150572" sldId="517"/>
            <ac:spMk id="65" creationId="{21DFA5FD-52DB-464D-83F5-31D4A71E5C31}"/>
          </ac:spMkLst>
        </pc:spChg>
        <pc:spChg chg="mod ord">
          <ac:chgData name="virginie Hugues" userId="f5ff6c274e13bc49" providerId="LiveId" clId="{C41E9F36-EADC-408F-B1FF-91D18D597ECE}" dt="2023-01-01T08:15:57.497" v="1709" actId="1036"/>
          <ac:spMkLst>
            <pc:docMk/>
            <pc:sldMk cId="3690150572" sldId="517"/>
            <ac:spMk id="66" creationId="{A08E8C84-5351-429B-AEBB-74950463BE8C}"/>
          </ac:spMkLst>
        </pc:spChg>
        <pc:spChg chg="mod topLvl">
          <ac:chgData name="virginie Hugues" userId="f5ff6c274e13bc49" providerId="LiveId" clId="{C41E9F36-EADC-408F-B1FF-91D18D597ECE}" dt="2023-01-01T08:08:02.886" v="1284" actId="164"/>
          <ac:spMkLst>
            <pc:docMk/>
            <pc:sldMk cId="3690150572" sldId="517"/>
            <ac:spMk id="87" creationId="{D17F71BF-F443-4244-BED7-05894C34833D}"/>
          </ac:spMkLst>
        </pc:spChg>
        <pc:spChg chg="mod topLvl">
          <ac:chgData name="virginie Hugues" userId="f5ff6c274e13bc49" providerId="LiveId" clId="{C41E9F36-EADC-408F-B1FF-91D18D597ECE}" dt="2023-01-01T08:08:36.822" v="1350" actId="962"/>
          <ac:spMkLst>
            <pc:docMk/>
            <pc:sldMk cId="3690150572" sldId="517"/>
            <ac:spMk id="88" creationId="{7F1401D3-966C-4901-A191-2E99557665BB}"/>
          </ac:spMkLst>
        </pc:spChg>
        <pc:spChg chg="mod ord topLvl">
          <ac:chgData name="virginie Hugues" userId="f5ff6c274e13bc49" providerId="LiveId" clId="{C41E9F36-EADC-408F-B1FF-91D18D597ECE}" dt="2023-01-01T08:09:20.892" v="1610"/>
          <ac:spMkLst>
            <pc:docMk/>
            <pc:sldMk cId="3690150572" sldId="517"/>
            <ac:spMk id="91" creationId="{C6CE4C7C-E3FC-4434-9D03-A0B9BC2EEEDF}"/>
          </ac:spMkLst>
        </pc:spChg>
        <pc:spChg chg="mod ord topLvl">
          <ac:chgData name="virginie Hugues" userId="f5ff6c274e13bc49" providerId="LiveId" clId="{C41E9F36-EADC-408F-B1FF-91D18D597ECE}" dt="2023-01-01T08:09:24.426" v="1611"/>
          <ac:spMkLst>
            <pc:docMk/>
            <pc:sldMk cId="3690150572" sldId="517"/>
            <ac:spMk id="93" creationId="{9179B926-2022-4E4D-90C8-E87B33B5BEBC}"/>
          </ac:spMkLst>
        </pc:spChg>
        <pc:spChg chg="del mod">
          <ac:chgData name="virginie Hugues" userId="f5ff6c274e13bc49" providerId="LiveId" clId="{C41E9F36-EADC-408F-B1FF-91D18D597ECE}" dt="2023-01-01T07:58:43.725" v="859" actId="478"/>
          <ac:spMkLst>
            <pc:docMk/>
            <pc:sldMk cId="3690150572" sldId="517"/>
            <ac:spMk id="17412" creationId="{C8770780-94B8-40DC-AE9B-2130052AC9FA}"/>
          </ac:spMkLst>
        </pc:spChg>
        <pc:spChg chg="mod topLvl">
          <ac:chgData name="virginie Hugues" userId="f5ff6c274e13bc49" providerId="LiveId" clId="{C41E9F36-EADC-408F-B1FF-91D18D597ECE}" dt="2023-01-01T08:07:48.154" v="1281" actId="164"/>
          <ac:spMkLst>
            <pc:docMk/>
            <pc:sldMk cId="3690150572" sldId="517"/>
            <ac:spMk id="39954" creationId="{6F76855B-B35A-47C7-B456-AE6AF6169279}"/>
          </ac:spMkLst>
        </pc:spChg>
        <pc:spChg chg="del mod topLvl">
          <ac:chgData name="virginie Hugues" userId="f5ff6c274e13bc49" providerId="LiveId" clId="{C41E9F36-EADC-408F-B1FF-91D18D597ECE}" dt="2023-01-01T08:07:51.136" v="1282" actId="478"/>
          <ac:spMkLst>
            <pc:docMk/>
            <pc:sldMk cId="3690150572" sldId="517"/>
            <ac:spMk id="39955" creationId="{6B01E95C-61FD-4371-B21F-988C450CB478}"/>
          </ac:spMkLst>
        </pc:spChg>
        <pc:spChg chg="del mod topLvl">
          <ac:chgData name="virginie Hugues" userId="f5ff6c274e13bc49" providerId="LiveId" clId="{C41E9F36-EADC-408F-B1FF-91D18D597ECE}" dt="2023-01-01T08:07:53.243" v="1283" actId="478"/>
          <ac:spMkLst>
            <pc:docMk/>
            <pc:sldMk cId="3690150572" sldId="517"/>
            <ac:spMk id="39956" creationId="{40C56C60-F117-46AE-B673-63B06D04FC16}"/>
          </ac:spMkLst>
        </pc:spChg>
        <pc:spChg chg="mod topLvl">
          <ac:chgData name="virginie Hugues" userId="f5ff6c274e13bc49" providerId="LiveId" clId="{C41E9F36-EADC-408F-B1FF-91D18D597ECE}" dt="2023-01-01T08:07:48.154" v="1281" actId="164"/>
          <ac:spMkLst>
            <pc:docMk/>
            <pc:sldMk cId="3690150572" sldId="517"/>
            <ac:spMk id="39959" creationId="{B0691AFE-F85C-4512-A5F3-48246ACE8EB8}"/>
          </ac:spMkLst>
        </pc:spChg>
        <pc:spChg chg="mod topLvl">
          <ac:chgData name="virginie Hugues" userId="f5ff6c274e13bc49" providerId="LiveId" clId="{C41E9F36-EADC-408F-B1FF-91D18D597ECE}" dt="2023-01-01T08:07:48.154" v="1281" actId="164"/>
          <ac:spMkLst>
            <pc:docMk/>
            <pc:sldMk cId="3690150572" sldId="517"/>
            <ac:spMk id="39960" creationId="{A6C1B78C-8F74-41AB-9321-72CE2013E8A1}"/>
          </ac:spMkLst>
        </pc:spChg>
        <pc:spChg chg="mod">
          <ac:chgData name="virginie Hugues" userId="f5ff6c274e13bc49" providerId="LiveId" clId="{C41E9F36-EADC-408F-B1FF-91D18D597ECE}" dt="2023-01-01T08:10:43.470" v="1648" actId="1036"/>
          <ac:spMkLst>
            <pc:docMk/>
            <pc:sldMk cId="3690150572" sldId="517"/>
            <ac:spMk id="39965" creationId="{F42EFC7E-0CAE-4547-AAD5-B04727A77410}"/>
          </ac:spMkLst>
        </pc:spChg>
        <pc:grpChg chg="add mod">
          <ac:chgData name="virginie Hugues" userId="f5ff6c274e13bc49" providerId="LiveId" clId="{C41E9F36-EADC-408F-B1FF-91D18D597ECE}" dt="2023-01-01T08:58:44.646" v="1742" actId="962"/>
          <ac:grpSpMkLst>
            <pc:docMk/>
            <pc:sldMk cId="3690150572" sldId="517"/>
            <ac:grpSpMk id="12" creationId="{FCF6ABCA-CBAD-F3E3-40CD-3953CE0AD7C2}"/>
          </ac:grpSpMkLst>
        </pc:grpChg>
        <pc:grpChg chg="add mod">
          <ac:chgData name="virginie Hugues" userId="f5ff6c274e13bc49" providerId="LiveId" clId="{C41E9F36-EADC-408F-B1FF-91D18D597ECE}" dt="2023-01-01T08:08:02.886" v="1284" actId="164"/>
          <ac:grpSpMkLst>
            <pc:docMk/>
            <pc:sldMk cId="3690150572" sldId="517"/>
            <ac:grpSpMk id="13" creationId="{3E13D9A6-D8D8-E573-75CA-CF9AEA06FDFA}"/>
          </ac:grpSpMkLst>
        </pc:grpChg>
        <pc:grpChg chg="add mod">
          <ac:chgData name="virginie Hugues" userId="f5ff6c274e13bc49" providerId="LiveId" clId="{C41E9F36-EADC-408F-B1FF-91D18D597ECE}" dt="2023-01-01T08:09:36.642" v="1612" actId="962"/>
          <ac:grpSpMkLst>
            <pc:docMk/>
            <pc:sldMk cId="3690150572" sldId="517"/>
            <ac:grpSpMk id="14" creationId="{32864631-8CAA-37BB-FB18-15C10999F255}"/>
          </ac:grpSpMkLst>
        </pc:grpChg>
        <pc:grpChg chg="add mod">
          <ac:chgData name="virginie Hugues" userId="f5ff6c274e13bc49" providerId="LiveId" clId="{C41E9F36-EADC-408F-B1FF-91D18D597ECE}" dt="2023-01-01T08:16:54.034" v="1741"/>
          <ac:grpSpMkLst>
            <pc:docMk/>
            <pc:sldMk cId="3690150572" sldId="517"/>
            <ac:grpSpMk id="15" creationId="{B966DC7D-273B-A886-112E-77CD3AD949B4}"/>
          </ac:grpSpMkLst>
        </pc:grpChg>
        <pc:grpChg chg="mod">
          <ac:chgData name="virginie Hugues" userId="f5ff6c274e13bc49" providerId="LiveId" clId="{C41E9F36-EADC-408F-B1FF-91D18D597ECE}" dt="2023-01-01T08:07:08.030" v="1257" actId="164"/>
          <ac:grpSpMkLst>
            <pc:docMk/>
            <pc:sldMk cId="3690150572" sldId="517"/>
            <ac:grpSpMk id="39947" creationId="{4FBA4B8C-D878-463B-82DE-0E1681662103}"/>
          </ac:grpSpMkLst>
        </pc:grpChg>
        <pc:grpChg chg="del mod">
          <ac:chgData name="virginie Hugues" userId="f5ff6c274e13bc49" providerId="LiveId" clId="{C41E9F36-EADC-408F-B1FF-91D18D597ECE}" dt="2023-01-01T08:11:37.773" v="1653" actId="21"/>
          <ac:grpSpMkLst>
            <pc:docMk/>
            <pc:sldMk cId="3690150572" sldId="517"/>
            <ac:grpSpMk id="39949" creationId="{77D113B7-8FDE-4792-8592-83562F4636EC}"/>
          </ac:grpSpMkLst>
        </pc:grpChg>
        <pc:grpChg chg="del">
          <ac:chgData name="virginie Hugues" userId="f5ff6c274e13bc49" providerId="LiveId" clId="{C41E9F36-EADC-408F-B1FF-91D18D597ECE}" dt="2023-01-01T08:07:34.018" v="1279" actId="165"/>
          <ac:grpSpMkLst>
            <pc:docMk/>
            <pc:sldMk cId="3690150572" sldId="517"/>
            <ac:grpSpMk id="39950" creationId="{E90BB220-EE21-4711-AC52-2824D6AD30D7}"/>
          </ac:grpSpMkLst>
        </pc:grpChg>
        <pc:grpChg chg="del mod topLvl">
          <ac:chgData name="virginie Hugues" userId="f5ff6c274e13bc49" providerId="LiveId" clId="{C41E9F36-EADC-408F-B1FF-91D18D597ECE}" dt="2023-01-01T08:07:38.507" v="1280" actId="165"/>
          <ac:grpSpMkLst>
            <pc:docMk/>
            <pc:sldMk cId="3690150572" sldId="517"/>
            <ac:grpSpMk id="39952" creationId="{73FBF1EC-0AD7-4150-9A99-15E0EC7311A7}"/>
          </ac:grpSpMkLst>
        </pc:grpChg>
        <pc:picChg chg="mod">
          <ac:chgData name="virginie Hugues" userId="f5ff6c274e13bc49" providerId="LiveId" clId="{C41E9F36-EADC-408F-B1FF-91D18D597ECE}" dt="2023-01-01T08:15:47.796" v="1701" actId="14100"/>
          <ac:picMkLst>
            <pc:docMk/>
            <pc:sldMk cId="3690150572" sldId="517"/>
            <ac:picMk id="16" creationId="{4CAA43AB-0ED3-5B0B-6C6E-063489261FE9}"/>
          </ac:picMkLst>
        </pc:picChg>
        <pc:picChg chg="mod">
          <ac:chgData name="virginie Hugues" userId="f5ff6c274e13bc49" providerId="LiveId" clId="{C41E9F36-EADC-408F-B1FF-91D18D597ECE}" dt="2023-01-01T08:07:08.030" v="1257" actId="164"/>
          <ac:picMkLst>
            <pc:docMk/>
            <pc:sldMk cId="3690150572" sldId="517"/>
            <ac:picMk id="39951" creationId="{AE54716F-B1FA-49C7-9A29-E5F2553980A4}"/>
          </ac:picMkLst>
        </pc:picChg>
        <pc:picChg chg="mod topLvl">
          <ac:chgData name="virginie Hugues" userId="f5ff6c274e13bc49" providerId="LiveId" clId="{C41E9F36-EADC-408F-B1FF-91D18D597ECE}" dt="2023-01-01T08:07:48.154" v="1281" actId="164"/>
          <ac:picMkLst>
            <pc:docMk/>
            <pc:sldMk cId="3690150572" sldId="517"/>
            <ac:picMk id="39962" creationId="{6F5A1498-91C3-4EDB-AE56-712ED35D7C2B}"/>
          </ac:picMkLst>
        </pc:picChg>
        <pc:picChg chg="mod">
          <ac:chgData name="virginie Hugues" userId="f5ff6c274e13bc49" providerId="LiveId" clId="{C41E9F36-EADC-408F-B1FF-91D18D597ECE}" dt="2023-01-01T08:10:43.470" v="1648" actId="1036"/>
          <ac:picMkLst>
            <pc:docMk/>
            <pc:sldMk cId="3690150572" sldId="517"/>
            <ac:picMk id="39964" creationId="{A0B54CDA-DC4B-4C2C-BD1A-08A255A0128E}"/>
          </ac:picMkLst>
        </pc:picChg>
      </pc:sldChg>
    </pc:docChg>
  </pc:docChgLst>
  <pc:docChgLst>
    <pc:chgData name="virginie Hugues" userId="f5ff6c274e13bc49" providerId="LiveId" clId="{938B6F59-BFC8-403E-8B85-F5FDE852B9D5}"/>
    <pc:docChg chg="modSld">
      <pc:chgData name="virginie Hugues" userId="f5ff6c274e13bc49" providerId="LiveId" clId="{938B6F59-BFC8-403E-8B85-F5FDE852B9D5}" dt="2021-03-28T06:30:05.634" v="48" actId="167"/>
      <pc:docMkLst>
        <pc:docMk/>
      </pc:docMkLst>
      <pc:sldChg chg="addSp modSp">
        <pc:chgData name="virginie Hugues" userId="f5ff6c274e13bc49" providerId="LiveId" clId="{938B6F59-BFC8-403E-8B85-F5FDE852B9D5}" dt="2021-03-26T11:05:47.891" v="36"/>
        <pc:sldMkLst>
          <pc:docMk/>
          <pc:sldMk cId="0" sldId="262"/>
        </pc:sldMkLst>
        <pc:spChg chg="add mod">
          <ac:chgData name="virginie Hugues" userId="f5ff6c274e13bc49" providerId="LiveId" clId="{938B6F59-BFC8-403E-8B85-F5FDE852B9D5}" dt="2021-03-26T11:05:47.891" v="36"/>
          <ac:spMkLst>
            <pc:docMk/>
            <pc:sldMk cId="0" sldId="262"/>
            <ac:spMk id="15" creationId="{52477C3F-33B2-4612-9680-37A4FB6BD960}"/>
          </ac:spMkLst>
        </pc:spChg>
      </pc:sldChg>
      <pc:sldChg chg="modSp">
        <pc:chgData name="virginie Hugues" userId="f5ff6c274e13bc49" providerId="LiveId" clId="{938B6F59-BFC8-403E-8B85-F5FDE852B9D5}" dt="2021-03-28T06:23:12.450" v="37" actId="167"/>
        <pc:sldMkLst>
          <pc:docMk/>
          <pc:sldMk cId="0" sldId="270"/>
        </pc:sldMkLst>
        <pc:spChg chg="mod">
          <ac:chgData name="virginie Hugues" userId="f5ff6c274e13bc49" providerId="LiveId" clId="{938B6F59-BFC8-403E-8B85-F5FDE852B9D5}" dt="2021-03-28T06:23:12.450" v="37" actId="167"/>
          <ac:spMkLst>
            <pc:docMk/>
            <pc:sldMk cId="0" sldId="270"/>
            <ac:spMk id="51202" creationId="{DC61C902-B3A3-49F1-8BF8-E4E7A9A6CDF3}"/>
          </ac:spMkLst>
        </pc:spChg>
      </pc:sldChg>
      <pc:sldChg chg="modSp mod">
        <pc:chgData name="virginie Hugues" userId="f5ff6c274e13bc49" providerId="LiveId" clId="{938B6F59-BFC8-403E-8B85-F5FDE852B9D5}" dt="2021-03-16T08:13:07.892" v="1"/>
        <pc:sldMkLst>
          <pc:docMk/>
          <pc:sldMk cId="0" sldId="340"/>
        </pc:sldMkLst>
        <pc:spChg chg="mod">
          <ac:chgData name="virginie Hugues" userId="f5ff6c274e13bc49" providerId="LiveId" clId="{938B6F59-BFC8-403E-8B85-F5FDE852B9D5}" dt="2021-03-16T08:13:07.892" v="1"/>
          <ac:spMkLst>
            <pc:docMk/>
            <pc:sldMk cId="0" sldId="340"/>
            <ac:spMk id="145411" creationId="{E57379CD-37B9-4957-8815-6A21EF9EB1B4}"/>
          </ac:spMkLst>
        </pc:spChg>
      </pc:sldChg>
      <pc:sldChg chg="modSp mod">
        <pc:chgData name="virginie Hugues" userId="f5ff6c274e13bc49" providerId="LiveId" clId="{938B6F59-BFC8-403E-8B85-F5FDE852B9D5}" dt="2021-03-16T08:13:46.199" v="35" actId="20577"/>
        <pc:sldMkLst>
          <pc:docMk/>
          <pc:sldMk cId="0" sldId="341"/>
        </pc:sldMkLst>
        <pc:spChg chg="mod">
          <ac:chgData name="virginie Hugues" userId="f5ff6c274e13bc49" providerId="LiveId" clId="{938B6F59-BFC8-403E-8B85-F5FDE852B9D5}" dt="2021-03-16T08:13:46.199" v="35" actId="20577"/>
          <ac:spMkLst>
            <pc:docMk/>
            <pc:sldMk cId="0" sldId="341"/>
            <ac:spMk id="14" creationId="{B254AACD-D32F-4FCF-A4D1-653364B32EB5}"/>
          </ac:spMkLst>
        </pc:spChg>
      </pc:sldChg>
      <pc:sldChg chg="modSp mod">
        <pc:chgData name="virginie Hugues" userId="f5ff6c274e13bc49" providerId="LiveId" clId="{938B6F59-BFC8-403E-8B85-F5FDE852B9D5}" dt="2021-03-16T08:13:38.321" v="28" actId="1035"/>
        <pc:sldMkLst>
          <pc:docMk/>
          <pc:sldMk cId="0" sldId="345"/>
        </pc:sldMkLst>
        <pc:spChg chg="mod">
          <ac:chgData name="virginie Hugues" userId="f5ff6c274e13bc49" providerId="LiveId" clId="{938B6F59-BFC8-403E-8B85-F5FDE852B9D5}" dt="2021-03-16T08:13:38.321" v="28" actId="1035"/>
          <ac:spMkLst>
            <pc:docMk/>
            <pc:sldMk cId="0" sldId="345"/>
            <ac:spMk id="146435" creationId="{73AAD627-2F87-4FA7-9B99-7DD4CA6B8587}"/>
          </ac:spMkLst>
        </pc:spChg>
      </pc:sldChg>
      <pc:sldChg chg="modSp">
        <pc:chgData name="virginie Hugues" userId="f5ff6c274e13bc49" providerId="LiveId" clId="{938B6F59-BFC8-403E-8B85-F5FDE852B9D5}" dt="2021-03-28T06:30:05.634" v="48" actId="167"/>
        <pc:sldMkLst>
          <pc:docMk/>
          <pc:sldMk cId="0" sldId="401"/>
        </pc:sldMkLst>
        <pc:spChg chg="mod">
          <ac:chgData name="virginie Hugues" userId="f5ff6c274e13bc49" providerId="LiveId" clId="{938B6F59-BFC8-403E-8B85-F5FDE852B9D5}" dt="2021-03-28T06:30:05.634" v="48" actId="167"/>
          <ac:spMkLst>
            <pc:docMk/>
            <pc:sldMk cId="0" sldId="401"/>
            <ac:spMk id="142338" creationId="{E0A41175-6574-4925-9932-AE2B477EEA57}"/>
          </ac:spMkLst>
        </pc:spChg>
      </pc:sldChg>
      <pc:sldChg chg="modSp mod">
        <pc:chgData name="virginie Hugues" userId="f5ff6c274e13bc49" providerId="LiveId" clId="{938B6F59-BFC8-403E-8B85-F5FDE852B9D5}" dt="2021-03-28T06:25:45.266" v="40" actId="167"/>
        <pc:sldMkLst>
          <pc:docMk/>
          <pc:sldMk cId="0" sldId="423"/>
        </pc:sldMkLst>
        <pc:spChg chg="ord">
          <ac:chgData name="virginie Hugues" userId="f5ff6c274e13bc49" providerId="LiveId" clId="{938B6F59-BFC8-403E-8B85-F5FDE852B9D5}" dt="2021-03-28T06:25:45.266" v="40" actId="167"/>
          <ac:spMkLst>
            <pc:docMk/>
            <pc:sldMk cId="0" sldId="423"/>
            <ac:spMk id="101379" creationId="{CADA260F-14F6-41A1-AFFC-49F6440951BA}"/>
          </ac:spMkLst>
        </pc:spChg>
      </pc:sldChg>
      <pc:sldChg chg="modSp mod">
        <pc:chgData name="virginie Hugues" userId="f5ff6c274e13bc49" providerId="LiveId" clId="{938B6F59-BFC8-403E-8B85-F5FDE852B9D5}" dt="2021-03-28T06:26:14.513" v="41" actId="167"/>
        <pc:sldMkLst>
          <pc:docMk/>
          <pc:sldMk cId="0" sldId="428"/>
        </pc:sldMkLst>
        <pc:spChg chg="ord">
          <ac:chgData name="virginie Hugues" userId="f5ff6c274e13bc49" providerId="LiveId" clId="{938B6F59-BFC8-403E-8B85-F5FDE852B9D5}" dt="2021-03-28T06:26:14.513" v="41" actId="167"/>
          <ac:spMkLst>
            <pc:docMk/>
            <pc:sldMk cId="0" sldId="428"/>
            <ac:spMk id="88067" creationId="{FE02FF35-CE91-4AF1-A9D4-E8BEA291A953}"/>
          </ac:spMkLst>
        </pc:spChg>
      </pc:sldChg>
      <pc:sldChg chg="modSp">
        <pc:chgData name="virginie Hugues" userId="f5ff6c274e13bc49" providerId="LiveId" clId="{938B6F59-BFC8-403E-8B85-F5FDE852B9D5}" dt="2021-03-28T06:27:59.178" v="44" actId="167"/>
        <pc:sldMkLst>
          <pc:docMk/>
          <pc:sldMk cId="0" sldId="435"/>
        </pc:sldMkLst>
        <pc:spChg chg="mod">
          <ac:chgData name="virginie Hugues" userId="f5ff6c274e13bc49" providerId="LiveId" clId="{938B6F59-BFC8-403E-8B85-F5FDE852B9D5}" dt="2021-03-28T06:27:59.178" v="44" actId="167"/>
          <ac:spMkLst>
            <pc:docMk/>
            <pc:sldMk cId="0" sldId="435"/>
            <ac:spMk id="102402" creationId="{F0820098-CD21-411B-B5C2-3D984A4B1719}"/>
          </ac:spMkLst>
        </pc:spChg>
      </pc:sldChg>
      <pc:sldChg chg="modSp">
        <pc:chgData name="virginie Hugues" userId="f5ff6c274e13bc49" providerId="LiveId" clId="{938B6F59-BFC8-403E-8B85-F5FDE852B9D5}" dt="2021-03-28T06:29:24.733" v="47" actId="167"/>
        <pc:sldMkLst>
          <pc:docMk/>
          <pc:sldMk cId="0" sldId="458"/>
        </pc:sldMkLst>
        <pc:spChg chg="mod">
          <ac:chgData name="virginie Hugues" userId="f5ff6c274e13bc49" providerId="LiveId" clId="{938B6F59-BFC8-403E-8B85-F5FDE852B9D5}" dt="2021-03-28T06:29:24.733" v="47" actId="167"/>
          <ac:spMkLst>
            <pc:docMk/>
            <pc:sldMk cId="0" sldId="458"/>
            <ac:spMk id="126981" creationId="{8BAE3DAD-1587-4AF7-AD92-DED31A7B92A4}"/>
          </ac:spMkLst>
        </pc:spChg>
      </pc:sldChg>
      <pc:sldChg chg="modSp">
        <pc:chgData name="virginie Hugues" userId="f5ff6c274e13bc49" providerId="LiveId" clId="{938B6F59-BFC8-403E-8B85-F5FDE852B9D5}" dt="2021-03-28T06:24:14.221" v="38" actId="167"/>
        <pc:sldMkLst>
          <pc:docMk/>
          <pc:sldMk cId="0" sldId="467"/>
        </pc:sldMkLst>
        <pc:spChg chg="mod">
          <ac:chgData name="virginie Hugues" userId="f5ff6c274e13bc49" providerId="LiveId" clId="{938B6F59-BFC8-403E-8B85-F5FDE852B9D5}" dt="2021-03-28T06:24:14.221" v="38" actId="167"/>
          <ac:spMkLst>
            <pc:docMk/>
            <pc:sldMk cId="0" sldId="467"/>
            <ac:spMk id="65538" creationId="{F0B8D10C-3E6F-4DDF-8F93-86F48C919FD8}"/>
          </ac:spMkLst>
        </pc:spChg>
      </pc:sldChg>
      <pc:sldChg chg="modSp">
        <pc:chgData name="virginie Hugues" userId="f5ff6c274e13bc49" providerId="LiveId" clId="{938B6F59-BFC8-403E-8B85-F5FDE852B9D5}" dt="2021-03-28T06:25:07.906" v="39" actId="167"/>
        <pc:sldMkLst>
          <pc:docMk/>
          <pc:sldMk cId="0" sldId="471"/>
        </pc:sldMkLst>
        <pc:spChg chg="mod">
          <ac:chgData name="virginie Hugues" userId="f5ff6c274e13bc49" providerId="LiveId" clId="{938B6F59-BFC8-403E-8B85-F5FDE852B9D5}" dt="2021-03-28T06:25:07.906" v="39" actId="167"/>
          <ac:spMkLst>
            <pc:docMk/>
            <pc:sldMk cId="0" sldId="471"/>
            <ac:spMk id="80898" creationId="{13D9ADCF-8DB2-497B-949B-A6C7DD28A385}"/>
          </ac:spMkLst>
        </pc:spChg>
      </pc:sldChg>
      <pc:sldChg chg="modSp">
        <pc:chgData name="virginie Hugues" userId="f5ff6c274e13bc49" providerId="LiveId" clId="{938B6F59-BFC8-403E-8B85-F5FDE852B9D5}" dt="2021-03-28T06:27:02.371" v="42" actId="167"/>
        <pc:sldMkLst>
          <pc:docMk/>
          <pc:sldMk cId="0" sldId="474"/>
        </pc:sldMkLst>
        <pc:spChg chg="mod">
          <ac:chgData name="virginie Hugues" userId="f5ff6c274e13bc49" providerId="LiveId" clId="{938B6F59-BFC8-403E-8B85-F5FDE852B9D5}" dt="2021-03-28T06:27:02.371" v="42" actId="167"/>
          <ac:spMkLst>
            <pc:docMk/>
            <pc:sldMk cId="0" sldId="474"/>
            <ac:spMk id="95234" creationId="{43E305E4-49FB-41DA-9DE9-21E49229CFB0}"/>
          </ac:spMkLst>
        </pc:spChg>
      </pc:sldChg>
      <pc:sldChg chg="modSp mod">
        <pc:chgData name="virginie Hugues" userId="f5ff6c274e13bc49" providerId="LiveId" clId="{938B6F59-BFC8-403E-8B85-F5FDE852B9D5}" dt="2021-03-28T06:27:30.322" v="43" actId="167"/>
        <pc:sldMkLst>
          <pc:docMk/>
          <pc:sldMk cId="0" sldId="475"/>
        </pc:sldMkLst>
        <pc:spChg chg="ord">
          <ac:chgData name="virginie Hugues" userId="f5ff6c274e13bc49" providerId="LiveId" clId="{938B6F59-BFC8-403E-8B85-F5FDE852B9D5}" dt="2021-03-28T06:27:30.322" v="43" actId="167"/>
          <ac:spMkLst>
            <pc:docMk/>
            <pc:sldMk cId="0" sldId="475"/>
            <ac:spMk id="5" creationId="{4FF8B1A9-6AE7-496D-95F2-B5E2B39EB237}"/>
          </ac:spMkLst>
        </pc:spChg>
      </pc:sldChg>
      <pc:sldChg chg="modSp">
        <pc:chgData name="virginie Hugues" userId="f5ff6c274e13bc49" providerId="LiveId" clId="{938B6F59-BFC8-403E-8B85-F5FDE852B9D5}" dt="2021-03-28T06:28:28.815" v="45" actId="167"/>
        <pc:sldMkLst>
          <pc:docMk/>
          <pc:sldMk cId="0" sldId="478"/>
        </pc:sldMkLst>
        <pc:spChg chg="mod">
          <ac:chgData name="virginie Hugues" userId="f5ff6c274e13bc49" providerId="LiveId" clId="{938B6F59-BFC8-403E-8B85-F5FDE852B9D5}" dt="2021-03-28T06:28:28.815" v="45" actId="167"/>
          <ac:spMkLst>
            <pc:docMk/>
            <pc:sldMk cId="0" sldId="478"/>
            <ac:spMk id="110594" creationId="{BDDB9CFB-E6C6-4844-ACEB-E6B58FDED6F6}"/>
          </ac:spMkLst>
        </pc:spChg>
      </pc:sldChg>
      <pc:sldChg chg="modSp mod">
        <pc:chgData name="virginie Hugues" userId="f5ff6c274e13bc49" providerId="LiveId" clId="{938B6F59-BFC8-403E-8B85-F5FDE852B9D5}" dt="2021-03-28T06:28:48.472" v="46" actId="167"/>
        <pc:sldMkLst>
          <pc:docMk/>
          <pc:sldMk cId="0" sldId="479"/>
        </pc:sldMkLst>
        <pc:spChg chg="ord">
          <ac:chgData name="virginie Hugues" userId="f5ff6c274e13bc49" providerId="LiveId" clId="{938B6F59-BFC8-403E-8B85-F5FDE852B9D5}" dt="2021-03-28T06:28:48.472" v="46" actId="167"/>
          <ac:spMkLst>
            <pc:docMk/>
            <pc:sldMk cId="0" sldId="479"/>
            <ac:spMk id="5" creationId="{C5B2B853-6E63-43C2-B594-77D808ED8B28}"/>
          </ac:spMkLst>
        </pc:spChg>
      </pc:sldChg>
    </pc:docChg>
  </pc:docChgLst>
  <pc:docChgLst>
    <pc:chgData name="virginie Hugues" userId="f5ff6c274e13bc49" providerId="LiveId" clId="{C83A4ADE-245A-4565-A265-0FBD0A467094}"/>
    <pc:docChg chg="undo custSel modSld">
      <pc:chgData name="virginie Hugues" userId="f5ff6c274e13bc49" providerId="LiveId" clId="{C83A4ADE-245A-4565-A265-0FBD0A467094}" dt="2021-06-01T09:50:40.528" v="101" actId="20577"/>
      <pc:docMkLst>
        <pc:docMk/>
      </pc:docMkLst>
      <pc:sldChg chg="modSp mod">
        <pc:chgData name="virginie Hugues" userId="f5ff6c274e13bc49" providerId="LiveId" clId="{C83A4ADE-245A-4565-A265-0FBD0A467094}" dt="2021-05-21T14:08:52.920" v="93" actId="20577"/>
        <pc:sldMkLst>
          <pc:docMk/>
          <pc:sldMk cId="0" sldId="410"/>
        </pc:sldMkLst>
        <pc:spChg chg="mod">
          <ac:chgData name="virginie Hugues" userId="f5ff6c274e13bc49" providerId="LiveId" clId="{C83A4ADE-245A-4565-A265-0FBD0A467094}" dt="2021-05-21T14:08:52.920" v="93" actId="20577"/>
          <ac:spMkLst>
            <pc:docMk/>
            <pc:sldMk cId="0" sldId="410"/>
            <ac:spMk id="22" creationId="{9BEB8A03-C779-4DF7-80F9-14F3DE86B979}"/>
          </ac:spMkLst>
        </pc:spChg>
        <pc:spChg chg="mod">
          <ac:chgData name="virginie Hugues" userId="f5ff6c274e13bc49" providerId="LiveId" clId="{C83A4ADE-245A-4565-A265-0FBD0A467094}" dt="2021-05-21T14:06:19.850" v="88" actId="20577"/>
          <ac:spMkLst>
            <pc:docMk/>
            <pc:sldMk cId="0" sldId="410"/>
            <ac:spMk id="80899" creationId="{CD82409A-2BBA-4E3E-A27F-3B54BC4293F9}"/>
          </ac:spMkLst>
        </pc:spChg>
      </pc:sldChg>
      <pc:sldChg chg="modSp mod">
        <pc:chgData name="virginie Hugues" userId="f5ff6c274e13bc49" providerId="LiveId" clId="{C83A4ADE-245A-4565-A265-0FBD0A467094}" dt="2021-05-21T13:52:45.054" v="3" actId="20577"/>
        <pc:sldMkLst>
          <pc:docMk/>
          <pc:sldMk cId="0" sldId="486"/>
        </pc:sldMkLst>
        <pc:spChg chg="mod">
          <ac:chgData name="virginie Hugues" userId="f5ff6c274e13bc49" providerId="LiveId" clId="{C83A4ADE-245A-4565-A265-0FBD0A467094}" dt="2021-05-21T13:52:45.054" v="3" actId="20577"/>
          <ac:spMkLst>
            <pc:docMk/>
            <pc:sldMk cId="0" sldId="486"/>
            <ac:spMk id="24" creationId="{637F59E1-907B-496D-A977-BC5362E1A5A6}"/>
          </ac:spMkLst>
        </pc:spChg>
      </pc:sldChg>
      <pc:sldChg chg="addSp delSp modSp mod">
        <pc:chgData name="virginie Hugues" userId="f5ff6c274e13bc49" providerId="LiveId" clId="{C83A4ADE-245A-4565-A265-0FBD0A467094}" dt="2021-06-01T09:50:40.528" v="101" actId="20577"/>
        <pc:sldMkLst>
          <pc:docMk/>
          <pc:sldMk cId="0" sldId="501"/>
        </pc:sldMkLst>
        <pc:spChg chg="mod">
          <ac:chgData name="virginie Hugues" userId="f5ff6c274e13bc49" providerId="LiveId" clId="{C83A4ADE-245A-4565-A265-0FBD0A467094}" dt="2021-05-21T14:47:53.042" v="97" actId="20577"/>
          <ac:spMkLst>
            <pc:docMk/>
            <pc:sldMk cId="0" sldId="501"/>
            <ac:spMk id="2" creationId="{287BBC9D-49D3-4065-BCE3-6986354854B7}"/>
          </ac:spMkLst>
        </pc:spChg>
        <pc:spChg chg="mod">
          <ac:chgData name="virginie Hugues" userId="f5ff6c274e13bc49" providerId="LiveId" clId="{C83A4ADE-245A-4565-A265-0FBD0A467094}" dt="2021-06-01T09:50:40.528" v="101" actId="20577"/>
          <ac:spMkLst>
            <pc:docMk/>
            <pc:sldMk cId="0" sldId="501"/>
            <ac:spMk id="26" creationId="{8CEED046-4636-433E-9340-CA6D603D11C3}"/>
          </ac:spMkLst>
        </pc:spChg>
        <pc:picChg chg="add mod">
          <ac:chgData name="virginie Hugues" userId="f5ff6c274e13bc49" providerId="LiveId" clId="{C83A4ADE-245A-4565-A265-0FBD0A467094}" dt="2021-05-21T13:53:16.472" v="5"/>
          <ac:picMkLst>
            <pc:docMk/>
            <pc:sldMk cId="0" sldId="501"/>
            <ac:picMk id="19" creationId="{4DE4530F-7B14-48ED-B183-948022C3E293}"/>
          </ac:picMkLst>
        </pc:picChg>
        <pc:picChg chg="add mod">
          <ac:chgData name="virginie Hugues" userId="f5ff6c274e13bc49" providerId="LiveId" clId="{C83A4ADE-245A-4565-A265-0FBD0A467094}" dt="2021-05-21T13:53:25.402" v="7"/>
          <ac:picMkLst>
            <pc:docMk/>
            <pc:sldMk cId="0" sldId="501"/>
            <ac:picMk id="20" creationId="{106E4CEF-2AE5-4912-9228-5C05745A7508}"/>
          </ac:picMkLst>
        </pc:picChg>
        <pc:picChg chg="add mod">
          <ac:chgData name="virginie Hugues" userId="f5ff6c274e13bc49" providerId="LiveId" clId="{C83A4ADE-245A-4565-A265-0FBD0A467094}" dt="2021-05-21T13:53:38.801" v="10"/>
          <ac:picMkLst>
            <pc:docMk/>
            <pc:sldMk cId="0" sldId="501"/>
            <ac:picMk id="21" creationId="{A9A600DD-039F-42BD-BA7C-F3C436285C54}"/>
          </ac:picMkLst>
        </pc:picChg>
        <pc:picChg chg="add mod">
          <ac:chgData name="virginie Hugues" userId="f5ff6c274e13bc49" providerId="LiveId" clId="{C83A4ADE-245A-4565-A265-0FBD0A467094}" dt="2021-05-21T13:53:50.984" v="13"/>
          <ac:picMkLst>
            <pc:docMk/>
            <pc:sldMk cId="0" sldId="501"/>
            <ac:picMk id="22" creationId="{B2A61584-99C0-4804-914F-2E5AE9870918}"/>
          </ac:picMkLst>
        </pc:picChg>
        <pc:picChg chg="mod">
          <ac:chgData name="virginie Hugues" userId="f5ff6c274e13bc49" providerId="LiveId" clId="{C83A4ADE-245A-4565-A265-0FBD0A467094}" dt="2021-05-21T13:53:55.555" v="14" actId="166"/>
          <ac:picMkLst>
            <pc:docMk/>
            <pc:sldMk cId="0" sldId="501"/>
            <ac:picMk id="30" creationId="{80A23A55-A132-4B00-81E0-97D6248B925F}"/>
          </ac:picMkLst>
        </pc:picChg>
        <pc:picChg chg="mod">
          <ac:chgData name="virginie Hugues" userId="f5ff6c274e13bc49" providerId="LiveId" clId="{C83A4ADE-245A-4565-A265-0FBD0A467094}" dt="2021-05-21T13:53:42.732" v="11" actId="166"/>
          <ac:picMkLst>
            <pc:docMk/>
            <pc:sldMk cId="0" sldId="501"/>
            <ac:picMk id="32" creationId="{E8451BE4-71DC-431A-B462-7F3A02CAB2CC}"/>
          </ac:picMkLst>
        </pc:picChg>
        <pc:picChg chg="mod">
          <ac:chgData name="virginie Hugues" userId="f5ff6c274e13bc49" providerId="LiveId" clId="{C83A4ADE-245A-4565-A265-0FBD0A467094}" dt="2021-05-21T13:53:28.876" v="8" actId="166"/>
          <ac:picMkLst>
            <pc:docMk/>
            <pc:sldMk cId="0" sldId="501"/>
            <ac:picMk id="34" creationId="{42CA774E-BB0A-4D44-85B9-2DE09F97E214}"/>
          </ac:picMkLst>
        </pc:picChg>
        <pc:picChg chg="del">
          <ac:chgData name="virginie Hugues" userId="f5ff6c274e13bc49" providerId="LiveId" clId="{C83A4ADE-245A-4565-A265-0FBD0A467094}" dt="2021-05-21T13:53:16.165" v="4" actId="478"/>
          <ac:picMkLst>
            <pc:docMk/>
            <pc:sldMk cId="0" sldId="501"/>
            <ac:picMk id="33811" creationId="{E73DEEF2-7352-4190-A3D7-822BBD939726}"/>
          </ac:picMkLst>
        </pc:picChg>
        <pc:picChg chg="del">
          <ac:chgData name="virginie Hugues" userId="f5ff6c274e13bc49" providerId="LiveId" clId="{C83A4ADE-245A-4565-A265-0FBD0A467094}" dt="2021-05-21T13:53:24.427" v="6" actId="478"/>
          <ac:picMkLst>
            <pc:docMk/>
            <pc:sldMk cId="0" sldId="501"/>
            <ac:picMk id="33812" creationId="{B6554A62-3DED-49A0-8FCC-E74EE6707BB2}"/>
          </ac:picMkLst>
        </pc:picChg>
        <pc:picChg chg="del">
          <ac:chgData name="virginie Hugues" userId="f5ff6c274e13bc49" providerId="LiveId" clId="{C83A4ADE-245A-4565-A265-0FBD0A467094}" dt="2021-05-21T13:53:37.661" v="9" actId="478"/>
          <ac:picMkLst>
            <pc:docMk/>
            <pc:sldMk cId="0" sldId="501"/>
            <ac:picMk id="33813" creationId="{E7B1A673-ED26-4AB6-9021-AD3B130A5F22}"/>
          </ac:picMkLst>
        </pc:picChg>
        <pc:picChg chg="del">
          <ac:chgData name="virginie Hugues" userId="f5ff6c274e13bc49" providerId="LiveId" clId="{C83A4ADE-245A-4565-A265-0FBD0A467094}" dt="2021-05-21T13:53:49.986" v="12" actId="478"/>
          <ac:picMkLst>
            <pc:docMk/>
            <pc:sldMk cId="0" sldId="501"/>
            <ac:picMk id="33814" creationId="{F0ECF4F9-0336-4611-99A1-E8CE591767A1}"/>
          </ac:picMkLst>
        </pc:picChg>
      </pc:sldChg>
    </pc:docChg>
  </pc:docChgLst>
  <pc:docChgLst>
    <pc:chgData name="virginie Hugues" userId="f5ff6c274e13bc49" providerId="LiveId" clId="{A99AD2C9-CB5B-43E9-A719-5FB406B0E9BB}"/>
    <pc:docChg chg="undo custSel addSld modSld">
      <pc:chgData name="virginie Hugues" userId="f5ff6c274e13bc49" providerId="LiveId" clId="{A99AD2C9-CB5B-43E9-A719-5FB406B0E9BB}" dt="2020-11-20T13:08:06.705" v="694"/>
      <pc:docMkLst>
        <pc:docMk/>
      </pc:docMkLst>
      <pc:sldChg chg="modSp">
        <pc:chgData name="virginie Hugues" userId="f5ff6c274e13bc49" providerId="LiveId" clId="{A99AD2C9-CB5B-43E9-A719-5FB406B0E9BB}" dt="2020-11-20T12:44:41.197" v="547" actId="14100"/>
        <pc:sldMkLst>
          <pc:docMk/>
          <pc:sldMk cId="0" sldId="270"/>
        </pc:sldMkLst>
        <pc:spChg chg="mod">
          <ac:chgData name="virginie Hugues" userId="f5ff6c274e13bc49" providerId="LiveId" clId="{A99AD2C9-CB5B-43E9-A719-5FB406B0E9BB}" dt="2020-11-20T12:44:41.197" v="547" actId="14100"/>
          <ac:spMkLst>
            <pc:docMk/>
            <pc:sldMk cId="0" sldId="270"/>
            <ac:spMk id="10" creationId="{577C71A6-BCC4-4FC3-8AD8-542798E11E0A}"/>
          </ac:spMkLst>
        </pc:spChg>
        <pc:spChg chg="mod">
          <ac:chgData name="virginie Hugues" userId="f5ff6c274e13bc49" providerId="LiveId" clId="{A99AD2C9-CB5B-43E9-A719-5FB406B0E9BB}" dt="2020-11-20T12:44:41.197" v="547" actId="14100"/>
          <ac:spMkLst>
            <pc:docMk/>
            <pc:sldMk cId="0" sldId="270"/>
            <ac:spMk id="11" creationId="{9BE0905A-A92A-4966-A8CB-6959AABA5944}"/>
          </ac:spMkLst>
        </pc:spChg>
        <pc:spChg chg="mod">
          <ac:chgData name="virginie Hugues" userId="f5ff6c274e13bc49" providerId="LiveId" clId="{A99AD2C9-CB5B-43E9-A719-5FB406B0E9BB}" dt="2020-11-20T12:44:41.197" v="547" actId="14100"/>
          <ac:spMkLst>
            <pc:docMk/>
            <pc:sldMk cId="0" sldId="270"/>
            <ac:spMk id="51212" creationId="{4D02F187-900F-4580-8A3F-4F01B4FDFFC9}"/>
          </ac:spMkLst>
        </pc:spChg>
        <pc:spChg chg="mod">
          <ac:chgData name="virginie Hugues" userId="f5ff6c274e13bc49" providerId="LiveId" clId="{A99AD2C9-CB5B-43E9-A719-5FB406B0E9BB}" dt="2020-11-20T12:44:41.197" v="547" actId="14100"/>
          <ac:spMkLst>
            <pc:docMk/>
            <pc:sldMk cId="0" sldId="270"/>
            <ac:spMk id="51213" creationId="{BDEE1CC2-711F-448F-A187-184BDC7F03EA}"/>
          </ac:spMkLst>
        </pc:spChg>
        <pc:spChg chg="mod">
          <ac:chgData name="virginie Hugues" userId="f5ff6c274e13bc49" providerId="LiveId" clId="{A99AD2C9-CB5B-43E9-A719-5FB406B0E9BB}" dt="2020-11-20T12:44:41.197" v="547" actId="14100"/>
          <ac:spMkLst>
            <pc:docMk/>
            <pc:sldMk cId="0" sldId="270"/>
            <ac:spMk id="51216" creationId="{C3D1515D-6F23-4ECC-84A4-19042E98E010}"/>
          </ac:spMkLst>
        </pc:spChg>
        <pc:grpChg chg="mod">
          <ac:chgData name="virginie Hugues" userId="f5ff6c274e13bc49" providerId="LiveId" clId="{A99AD2C9-CB5B-43E9-A719-5FB406B0E9BB}" dt="2020-11-20T12:44:41.197" v="547" actId="14100"/>
          <ac:grpSpMkLst>
            <pc:docMk/>
            <pc:sldMk cId="0" sldId="270"/>
            <ac:grpSpMk id="51204" creationId="{E15B4438-8621-410C-92B9-27AB6E5E004E}"/>
          </ac:grpSpMkLst>
        </pc:grpChg>
        <pc:picChg chg="mod">
          <ac:chgData name="virginie Hugues" userId="f5ff6c274e13bc49" providerId="LiveId" clId="{A99AD2C9-CB5B-43E9-A719-5FB406B0E9BB}" dt="2020-11-20T12:44:41.197" v="547" actId="14100"/>
          <ac:picMkLst>
            <pc:docMk/>
            <pc:sldMk cId="0" sldId="270"/>
            <ac:picMk id="51217" creationId="{A3EAE5FA-268D-4E0A-B932-A058A1F4D7DC}"/>
          </ac:picMkLst>
        </pc:picChg>
      </pc:sldChg>
      <pc:sldChg chg="addSp modSp mod">
        <pc:chgData name="virginie Hugues" userId="f5ff6c274e13bc49" providerId="LiveId" clId="{A99AD2C9-CB5B-43E9-A719-5FB406B0E9BB}" dt="2020-11-20T10:47:21.642" v="223"/>
        <pc:sldMkLst>
          <pc:docMk/>
          <pc:sldMk cId="0" sldId="271"/>
        </pc:sldMkLst>
        <pc:spChg chg="mod">
          <ac:chgData name="virginie Hugues" userId="f5ff6c274e13bc49" providerId="LiveId" clId="{A99AD2C9-CB5B-43E9-A719-5FB406B0E9BB}" dt="2020-11-20T10:47:21.642" v="223"/>
          <ac:spMkLst>
            <pc:docMk/>
            <pc:sldMk cId="0" sldId="271"/>
            <ac:spMk id="16" creationId="{80E8390B-C927-4C95-8266-A4233593F6C5}"/>
          </ac:spMkLst>
        </pc:spChg>
        <pc:spChg chg="add mod">
          <ac:chgData name="virginie Hugues" userId="f5ff6c274e13bc49" providerId="LiveId" clId="{A99AD2C9-CB5B-43E9-A719-5FB406B0E9BB}" dt="2020-11-20T10:37:45.483" v="0"/>
          <ac:spMkLst>
            <pc:docMk/>
            <pc:sldMk cId="0" sldId="271"/>
            <ac:spMk id="19" creationId="{56F5E16D-B847-4ABA-8F09-9F299B4BB5DF}"/>
          </ac:spMkLst>
        </pc:spChg>
      </pc:sldChg>
      <pc:sldChg chg="addSp modSp mod">
        <pc:chgData name="virginie Hugues" userId="f5ff6c274e13bc49" providerId="LiveId" clId="{A99AD2C9-CB5B-43E9-A719-5FB406B0E9BB}" dt="2020-11-20T10:48:48.469" v="228"/>
        <pc:sldMkLst>
          <pc:docMk/>
          <pc:sldMk cId="0" sldId="272"/>
        </pc:sldMkLst>
        <pc:spChg chg="add mod">
          <ac:chgData name="virginie Hugues" userId="f5ff6c274e13bc49" providerId="LiveId" clId="{A99AD2C9-CB5B-43E9-A719-5FB406B0E9BB}" dt="2020-11-20T10:48:48.469" v="228"/>
          <ac:spMkLst>
            <pc:docMk/>
            <pc:sldMk cId="0" sldId="272"/>
            <ac:spMk id="33" creationId="{44396F64-9BA3-48DA-901A-88D74C1C8182}"/>
          </ac:spMkLst>
        </pc:spChg>
        <pc:spChg chg="mod">
          <ac:chgData name="virginie Hugues" userId="f5ff6c274e13bc49" providerId="LiveId" clId="{A99AD2C9-CB5B-43E9-A719-5FB406B0E9BB}" dt="2020-11-20T10:48:42.868" v="227"/>
          <ac:spMkLst>
            <pc:docMk/>
            <pc:sldMk cId="0" sldId="272"/>
            <ac:spMk id="67" creationId="{E7833BFD-943C-4CCD-8853-9920C85A5991}"/>
          </ac:spMkLst>
        </pc:spChg>
      </pc:sldChg>
      <pc:sldChg chg="addSp delSp modSp mod">
        <pc:chgData name="virginie Hugues" userId="f5ff6c274e13bc49" providerId="LiveId" clId="{A99AD2C9-CB5B-43E9-A719-5FB406B0E9BB}" dt="2020-11-20T10:49:57.158" v="253"/>
        <pc:sldMkLst>
          <pc:docMk/>
          <pc:sldMk cId="0" sldId="273"/>
        </pc:sldMkLst>
        <pc:spChg chg="del">
          <ac:chgData name="virginie Hugues" userId="f5ff6c274e13bc49" providerId="LiveId" clId="{A99AD2C9-CB5B-43E9-A719-5FB406B0E9BB}" dt="2020-11-20T10:49:13.153" v="233" actId="478"/>
          <ac:spMkLst>
            <pc:docMk/>
            <pc:sldMk cId="0" sldId="273"/>
            <ac:spMk id="16" creationId="{16CFF752-6D81-4CC5-B92E-7B04C2657795}"/>
          </ac:spMkLst>
        </pc:spChg>
        <pc:spChg chg="add mod">
          <ac:chgData name="virginie Hugues" userId="f5ff6c274e13bc49" providerId="LiveId" clId="{A99AD2C9-CB5B-43E9-A719-5FB406B0E9BB}" dt="2020-11-20T10:49:39.046" v="243"/>
          <ac:spMkLst>
            <pc:docMk/>
            <pc:sldMk cId="0" sldId="273"/>
            <ac:spMk id="19" creationId="{4935F9B3-FA75-460E-959C-F254A261103D}"/>
          </ac:spMkLst>
        </pc:spChg>
        <pc:spChg chg="add mod">
          <ac:chgData name="virginie Hugues" userId="f5ff6c274e13bc49" providerId="LiveId" clId="{A99AD2C9-CB5B-43E9-A719-5FB406B0E9BB}" dt="2020-11-20T10:49:57.158" v="253"/>
          <ac:spMkLst>
            <pc:docMk/>
            <pc:sldMk cId="0" sldId="273"/>
            <ac:spMk id="20" creationId="{A6E45048-52AB-49E4-A6BC-0C663B1B521A}"/>
          </ac:spMkLst>
        </pc:spChg>
      </pc:sldChg>
      <pc:sldChg chg="addSp delSp modSp mod">
        <pc:chgData name="virginie Hugues" userId="f5ff6c274e13bc49" providerId="LiveId" clId="{A99AD2C9-CB5B-43E9-A719-5FB406B0E9BB}" dt="2020-11-20T10:49:53.387" v="249"/>
        <pc:sldMkLst>
          <pc:docMk/>
          <pc:sldMk cId="0" sldId="274"/>
        </pc:sldMkLst>
        <pc:spChg chg="add mod">
          <ac:chgData name="virginie Hugues" userId="f5ff6c274e13bc49" providerId="LiveId" clId="{A99AD2C9-CB5B-43E9-A719-5FB406B0E9BB}" dt="2020-11-20T10:49:35.418" v="239"/>
          <ac:spMkLst>
            <pc:docMk/>
            <pc:sldMk cId="0" sldId="274"/>
            <ac:spMk id="26" creationId="{D8512D11-F351-4844-835B-199E0E6C5E86}"/>
          </ac:spMkLst>
        </pc:spChg>
        <pc:spChg chg="del">
          <ac:chgData name="virginie Hugues" userId="f5ff6c274e13bc49" providerId="LiveId" clId="{A99AD2C9-CB5B-43E9-A719-5FB406B0E9BB}" dt="2020-11-20T10:49:03.027" v="229" actId="478"/>
          <ac:spMkLst>
            <pc:docMk/>
            <pc:sldMk cId="0" sldId="274"/>
            <ac:spMk id="27" creationId="{DEB1D9DC-E6B5-4FCA-8792-FA32EC423154}"/>
          </ac:spMkLst>
        </pc:spChg>
        <pc:spChg chg="add mod">
          <ac:chgData name="virginie Hugues" userId="f5ff6c274e13bc49" providerId="LiveId" clId="{A99AD2C9-CB5B-43E9-A719-5FB406B0E9BB}" dt="2020-11-20T10:49:53.387" v="249"/>
          <ac:spMkLst>
            <pc:docMk/>
            <pc:sldMk cId="0" sldId="274"/>
            <ac:spMk id="28" creationId="{1E998999-FB66-466F-A089-DE5BDD42AFC3}"/>
          </ac:spMkLst>
        </pc:spChg>
      </pc:sldChg>
      <pc:sldChg chg="addSp delSp modSp mod">
        <pc:chgData name="virginie Hugues" userId="f5ff6c274e13bc49" providerId="LiveId" clId="{A99AD2C9-CB5B-43E9-A719-5FB406B0E9BB}" dt="2020-11-20T10:49:56.305" v="252"/>
        <pc:sldMkLst>
          <pc:docMk/>
          <pc:sldMk cId="0" sldId="275"/>
        </pc:sldMkLst>
        <pc:spChg chg="del">
          <ac:chgData name="virginie Hugues" userId="f5ff6c274e13bc49" providerId="LiveId" clId="{A99AD2C9-CB5B-43E9-A719-5FB406B0E9BB}" dt="2020-11-20T10:49:11.017" v="232" actId="478"/>
          <ac:spMkLst>
            <pc:docMk/>
            <pc:sldMk cId="0" sldId="275"/>
            <ac:spMk id="17" creationId="{B8BB2B4C-EA19-4E8D-BDA1-B9A97348A7DD}"/>
          </ac:spMkLst>
        </pc:spChg>
        <pc:spChg chg="add mod">
          <ac:chgData name="virginie Hugues" userId="f5ff6c274e13bc49" providerId="LiveId" clId="{A99AD2C9-CB5B-43E9-A719-5FB406B0E9BB}" dt="2020-11-20T10:49:38.136" v="242"/>
          <ac:spMkLst>
            <pc:docMk/>
            <pc:sldMk cId="0" sldId="275"/>
            <ac:spMk id="18" creationId="{91BCD148-8D55-4AB7-8E52-5C667E684D01}"/>
          </ac:spMkLst>
        </pc:spChg>
        <pc:spChg chg="add mod">
          <ac:chgData name="virginie Hugues" userId="f5ff6c274e13bc49" providerId="LiveId" clId="{A99AD2C9-CB5B-43E9-A719-5FB406B0E9BB}" dt="2020-11-20T10:49:56.305" v="252"/>
          <ac:spMkLst>
            <pc:docMk/>
            <pc:sldMk cId="0" sldId="275"/>
            <ac:spMk id="23" creationId="{155DDDBB-1A29-4C11-9588-D708BEDC3E88}"/>
          </ac:spMkLst>
        </pc:spChg>
      </pc:sldChg>
      <pc:sldChg chg="addSp delSp modSp mod">
        <pc:chgData name="virginie Hugues" userId="f5ff6c274e13bc49" providerId="LiveId" clId="{A99AD2C9-CB5B-43E9-A719-5FB406B0E9BB}" dt="2020-11-20T10:49:57.955" v="254"/>
        <pc:sldMkLst>
          <pc:docMk/>
          <pc:sldMk cId="0" sldId="276"/>
        </pc:sldMkLst>
        <pc:spChg chg="del">
          <ac:chgData name="virginie Hugues" userId="f5ff6c274e13bc49" providerId="LiveId" clId="{A99AD2C9-CB5B-43E9-A719-5FB406B0E9BB}" dt="2020-11-20T10:49:15.601" v="234" actId="478"/>
          <ac:spMkLst>
            <pc:docMk/>
            <pc:sldMk cId="0" sldId="276"/>
            <ac:spMk id="16" creationId="{D91F71A4-54A2-4B46-9670-D4130109393A}"/>
          </ac:spMkLst>
        </pc:spChg>
        <pc:spChg chg="add mod">
          <ac:chgData name="virginie Hugues" userId="f5ff6c274e13bc49" providerId="LiveId" clId="{A99AD2C9-CB5B-43E9-A719-5FB406B0E9BB}" dt="2020-11-20T10:49:39.868" v="244"/>
          <ac:spMkLst>
            <pc:docMk/>
            <pc:sldMk cId="0" sldId="276"/>
            <ac:spMk id="17" creationId="{37DB8C21-75FA-4831-98E6-BE42B1D10F88}"/>
          </ac:spMkLst>
        </pc:spChg>
        <pc:spChg chg="add mod">
          <ac:chgData name="virginie Hugues" userId="f5ff6c274e13bc49" providerId="LiveId" clId="{A99AD2C9-CB5B-43E9-A719-5FB406B0E9BB}" dt="2020-11-20T10:49:57.955" v="254"/>
          <ac:spMkLst>
            <pc:docMk/>
            <pc:sldMk cId="0" sldId="276"/>
            <ac:spMk id="20" creationId="{66A847DB-C6FC-43F9-B416-3D08AABEA23F}"/>
          </ac:spMkLst>
        </pc:spChg>
      </pc:sldChg>
      <pc:sldChg chg="addSp delSp modSp mod">
        <pc:chgData name="virginie Hugues" userId="f5ff6c274e13bc49" providerId="LiveId" clId="{A99AD2C9-CB5B-43E9-A719-5FB406B0E9BB}" dt="2020-11-20T10:49:58.814" v="255"/>
        <pc:sldMkLst>
          <pc:docMk/>
          <pc:sldMk cId="0" sldId="277"/>
        </pc:sldMkLst>
        <pc:spChg chg="del">
          <ac:chgData name="virginie Hugues" userId="f5ff6c274e13bc49" providerId="LiveId" clId="{A99AD2C9-CB5B-43E9-A719-5FB406B0E9BB}" dt="2020-11-20T10:49:17.560" v="235" actId="478"/>
          <ac:spMkLst>
            <pc:docMk/>
            <pc:sldMk cId="0" sldId="277"/>
            <ac:spMk id="17" creationId="{B16D3ED4-5395-4116-8E80-CB28AC37AC56}"/>
          </ac:spMkLst>
        </pc:spChg>
        <pc:spChg chg="add mod">
          <ac:chgData name="virginie Hugues" userId="f5ff6c274e13bc49" providerId="LiveId" clId="{A99AD2C9-CB5B-43E9-A719-5FB406B0E9BB}" dt="2020-11-20T10:49:40.825" v="245"/>
          <ac:spMkLst>
            <pc:docMk/>
            <pc:sldMk cId="0" sldId="277"/>
            <ac:spMk id="18" creationId="{8E8F7445-7962-4AF2-BEF8-D3D6F4F285E2}"/>
          </ac:spMkLst>
        </pc:spChg>
        <pc:spChg chg="add mod">
          <ac:chgData name="virginie Hugues" userId="f5ff6c274e13bc49" providerId="LiveId" clId="{A99AD2C9-CB5B-43E9-A719-5FB406B0E9BB}" dt="2020-11-20T10:49:58.814" v="255"/>
          <ac:spMkLst>
            <pc:docMk/>
            <pc:sldMk cId="0" sldId="277"/>
            <ac:spMk id="23" creationId="{97475544-EA86-43F2-8EF7-B17476E82547}"/>
          </ac:spMkLst>
        </pc:spChg>
      </pc:sldChg>
      <pc:sldChg chg="addSp delSp modSp mod">
        <pc:chgData name="virginie Hugues" userId="f5ff6c274e13bc49" providerId="LiveId" clId="{A99AD2C9-CB5B-43E9-A719-5FB406B0E9BB}" dt="2020-11-20T10:49:59.643" v="256"/>
        <pc:sldMkLst>
          <pc:docMk/>
          <pc:sldMk cId="0" sldId="278"/>
        </pc:sldMkLst>
        <pc:spChg chg="del">
          <ac:chgData name="virginie Hugues" userId="f5ff6c274e13bc49" providerId="LiveId" clId="{A99AD2C9-CB5B-43E9-A719-5FB406B0E9BB}" dt="2020-11-20T10:49:19.792" v="236" actId="478"/>
          <ac:spMkLst>
            <pc:docMk/>
            <pc:sldMk cId="0" sldId="278"/>
            <ac:spMk id="17" creationId="{ACB6BABE-AC43-4D0F-A5C3-C8301E636725}"/>
          </ac:spMkLst>
        </pc:spChg>
        <pc:spChg chg="add mod">
          <ac:chgData name="virginie Hugues" userId="f5ff6c274e13bc49" providerId="LiveId" clId="{A99AD2C9-CB5B-43E9-A719-5FB406B0E9BB}" dt="2020-11-20T10:49:41.801" v="246"/>
          <ac:spMkLst>
            <pc:docMk/>
            <pc:sldMk cId="0" sldId="278"/>
            <ac:spMk id="18" creationId="{4155D33F-A452-4FB1-AEB8-E1786463ABC9}"/>
          </ac:spMkLst>
        </pc:spChg>
        <pc:spChg chg="add mod">
          <ac:chgData name="virginie Hugues" userId="f5ff6c274e13bc49" providerId="LiveId" clId="{A99AD2C9-CB5B-43E9-A719-5FB406B0E9BB}" dt="2020-11-20T10:49:59.643" v="256"/>
          <ac:spMkLst>
            <pc:docMk/>
            <pc:sldMk cId="0" sldId="278"/>
            <ac:spMk id="23" creationId="{A3BACE5A-E379-464C-811F-92934B2B2D8D}"/>
          </ac:spMkLst>
        </pc:spChg>
      </pc:sldChg>
      <pc:sldChg chg="addSp delSp modSp mod">
        <pc:chgData name="virginie Hugues" userId="f5ff6c274e13bc49" providerId="LiveId" clId="{A99AD2C9-CB5B-43E9-A719-5FB406B0E9BB}" dt="2020-11-20T10:50:00.427" v="257"/>
        <pc:sldMkLst>
          <pc:docMk/>
          <pc:sldMk cId="0" sldId="279"/>
        </pc:sldMkLst>
        <pc:spChg chg="del">
          <ac:chgData name="virginie Hugues" userId="f5ff6c274e13bc49" providerId="LiveId" clId="{A99AD2C9-CB5B-43E9-A719-5FB406B0E9BB}" dt="2020-11-20T10:49:22.143" v="237" actId="478"/>
          <ac:spMkLst>
            <pc:docMk/>
            <pc:sldMk cId="0" sldId="279"/>
            <ac:spMk id="16" creationId="{22BDE1C0-2A8D-4D0B-8A7B-D5B2550F1073}"/>
          </ac:spMkLst>
        </pc:spChg>
        <pc:spChg chg="add mod">
          <ac:chgData name="virginie Hugues" userId="f5ff6c274e13bc49" providerId="LiveId" clId="{A99AD2C9-CB5B-43E9-A719-5FB406B0E9BB}" dt="2020-11-20T10:49:42.743" v="247"/>
          <ac:spMkLst>
            <pc:docMk/>
            <pc:sldMk cId="0" sldId="279"/>
            <ac:spMk id="17" creationId="{79D6151F-A56F-4166-B7C2-08DEADC1EDD8}"/>
          </ac:spMkLst>
        </pc:spChg>
        <pc:spChg chg="add mod">
          <ac:chgData name="virginie Hugues" userId="f5ff6c274e13bc49" providerId="LiveId" clId="{A99AD2C9-CB5B-43E9-A719-5FB406B0E9BB}" dt="2020-11-20T10:50:00.427" v="257"/>
          <ac:spMkLst>
            <pc:docMk/>
            <pc:sldMk cId="0" sldId="279"/>
            <ac:spMk id="20" creationId="{425F4F5F-A4AE-4F7D-B9A3-13D970703208}"/>
          </ac:spMkLst>
        </pc:spChg>
      </pc:sldChg>
      <pc:sldChg chg="addSp modSp mod">
        <pc:chgData name="virginie Hugues" userId="f5ff6c274e13bc49" providerId="LiveId" clId="{A99AD2C9-CB5B-43E9-A719-5FB406B0E9BB}" dt="2020-11-20T10:55:53.548" v="344"/>
        <pc:sldMkLst>
          <pc:docMk/>
          <pc:sldMk cId="0" sldId="280"/>
        </pc:sldMkLst>
        <pc:spChg chg="add mod">
          <ac:chgData name="virginie Hugues" userId="f5ff6c274e13bc49" providerId="LiveId" clId="{A99AD2C9-CB5B-43E9-A719-5FB406B0E9BB}" dt="2020-11-20T10:55:53.548" v="344"/>
          <ac:spMkLst>
            <pc:docMk/>
            <pc:sldMk cId="0" sldId="280"/>
            <ac:spMk id="33" creationId="{2963EE77-5BF1-42F1-8826-75D46A2E226F}"/>
          </ac:spMkLst>
        </pc:spChg>
        <pc:spChg chg="mod">
          <ac:chgData name="virginie Hugues" userId="f5ff6c274e13bc49" providerId="LiveId" clId="{A99AD2C9-CB5B-43E9-A719-5FB406B0E9BB}" dt="2020-11-20T10:55:45.565" v="343"/>
          <ac:spMkLst>
            <pc:docMk/>
            <pc:sldMk cId="0" sldId="280"/>
            <ac:spMk id="35" creationId="{AE70156D-FABD-48D2-B0B0-A560BB9AF1D5}"/>
          </ac:spMkLst>
        </pc:spChg>
      </pc:sldChg>
      <pc:sldChg chg="addSp delSp modSp mod">
        <pc:chgData name="virginie Hugues" userId="f5ff6c274e13bc49" providerId="LiveId" clId="{A99AD2C9-CB5B-43E9-A719-5FB406B0E9BB}" dt="2020-11-20T10:57:55.599" v="365"/>
        <pc:sldMkLst>
          <pc:docMk/>
          <pc:sldMk cId="0" sldId="281"/>
        </pc:sldMkLst>
        <pc:spChg chg="del">
          <ac:chgData name="virginie Hugues" userId="f5ff6c274e13bc49" providerId="LiveId" clId="{A99AD2C9-CB5B-43E9-A719-5FB406B0E9BB}" dt="2020-11-20T10:57:13.988" v="345" actId="478"/>
          <ac:spMkLst>
            <pc:docMk/>
            <pc:sldMk cId="0" sldId="281"/>
            <ac:spMk id="24" creationId="{F249801E-FE24-42F2-A28B-E714B8AD9BB2}"/>
          </ac:spMkLst>
        </pc:spChg>
        <pc:spChg chg="add mod">
          <ac:chgData name="virginie Hugues" userId="f5ff6c274e13bc49" providerId="LiveId" clId="{A99AD2C9-CB5B-43E9-A719-5FB406B0E9BB}" dt="2020-11-20T10:57:46.649" v="364"/>
          <ac:spMkLst>
            <pc:docMk/>
            <pc:sldMk cId="0" sldId="281"/>
            <ac:spMk id="26" creationId="{12A2A908-B2E3-4C92-873B-0EAB366529F6}"/>
          </ac:spMkLst>
        </pc:spChg>
        <pc:spChg chg="add mod">
          <ac:chgData name="virginie Hugues" userId="f5ff6c274e13bc49" providerId="LiveId" clId="{A99AD2C9-CB5B-43E9-A719-5FB406B0E9BB}" dt="2020-11-20T10:57:55.599" v="365"/>
          <ac:spMkLst>
            <pc:docMk/>
            <pc:sldMk cId="0" sldId="281"/>
            <ac:spMk id="28" creationId="{FE8996B5-B665-462F-A235-1AA4430E7907}"/>
          </ac:spMkLst>
        </pc:spChg>
      </pc:sldChg>
      <pc:sldChg chg="addSp delSp modSp mod">
        <pc:chgData name="virginie Hugues" userId="f5ff6c274e13bc49" providerId="LiveId" clId="{A99AD2C9-CB5B-43E9-A719-5FB406B0E9BB}" dt="2020-11-20T10:57:58.438" v="368"/>
        <pc:sldMkLst>
          <pc:docMk/>
          <pc:sldMk cId="0" sldId="301"/>
        </pc:sldMkLst>
        <pc:spChg chg="del">
          <ac:chgData name="virginie Hugues" userId="f5ff6c274e13bc49" providerId="LiveId" clId="{A99AD2C9-CB5B-43E9-A719-5FB406B0E9BB}" dt="2020-11-20T10:57:20.210" v="348" actId="478"/>
          <ac:spMkLst>
            <pc:docMk/>
            <pc:sldMk cId="0" sldId="301"/>
            <ac:spMk id="19" creationId="{48ED2193-E55F-491B-81CC-C15530E4F61A}"/>
          </ac:spMkLst>
        </pc:spChg>
        <pc:spChg chg="add mod">
          <ac:chgData name="virginie Hugues" userId="f5ff6c274e13bc49" providerId="LiveId" clId="{A99AD2C9-CB5B-43E9-A719-5FB406B0E9BB}" dt="2020-11-20T10:57:43.262" v="361"/>
          <ac:spMkLst>
            <pc:docMk/>
            <pc:sldMk cId="0" sldId="301"/>
            <ac:spMk id="20" creationId="{A9F45628-12E1-4019-9DBE-3BC4AFA33D37}"/>
          </ac:spMkLst>
        </pc:spChg>
        <pc:spChg chg="add mod">
          <ac:chgData name="virginie Hugues" userId="f5ff6c274e13bc49" providerId="LiveId" clId="{A99AD2C9-CB5B-43E9-A719-5FB406B0E9BB}" dt="2020-11-20T10:57:58.438" v="368"/>
          <ac:spMkLst>
            <pc:docMk/>
            <pc:sldMk cId="0" sldId="301"/>
            <ac:spMk id="23" creationId="{0E79D2D7-5B70-45DD-914B-804FEF534F40}"/>
          </ac:spMkLst>
        </pc:spChg>
      </pc:sldChg>
      <pc:sldChg chg="addSp delSp modSp mod">
        <pc:chgData name="virginie Hugues" userId="f5ff6c274e13bc49" providerId="LiveId" clId="{A99AD2C9-CB5B-43E9-A719-5FB406B0E9BB}" dt="2020-11-20T10:57:59.312" v="369"/>
        <pc:sldMkLst>
          <pc:docMk/>
          <pc:sldMk cId="0" sldId="302"/>
        </pc:sldMkLst>
        <pc:spChg chg="del">
          <ac:chgData name="virginie Hugues" userId="f5ff6c274e13bc49" providerId="LiveId" clId="{A99AD2C9-CB5B-43E9-A719-5FB406B0E9BB}" dt="2020-11-20T10:57:22.203" v="349" actId="478"/>
          <ac:spMkLst>
            <pc:docMk/>
            <pc:sldMk cId="0" sldId="302"/>
            <ac:spMk id="18" creationId="{E48E18FE-25B4-4D1C-B961-8F164953D85A}"/>
          </ac:spMkLst>
        </pc:spChg>
        <pc:spChg chg="add mod">
          <ac:chgData name="virginie Hugues" userId="f5ff6c274e13bc49" providerId="LiveId" clId="{A99AD2C9-CB5B-43E9-A719-5FB406B0E9BB}" dt="2020-11-20T10:57:42.152" v="360"/>
          <ac:spMkLst>
            <pc:docMk/>
            <pc:sldMk cId="0" sldId="302"/>
            <ac:spMk id="19" creationId="{D11B6091-E01E-4716-87F4-E1255FCE8F5C}"/>
          </ac:spMkLst>
        </pc:spChg>
        <pc:spChg chg="add mod">
          <ac:chgData name="virginie Hugues" userId="f5ff6c274e13bc49" providerId="LiveId" clId="{A99AD2C9-CB5B-43E9-A719-5FB406B0E9BB}" dt="2020-11-20T10:57:59.312" v="369"/>
          <ac:spMkLst>
            <pc:docMk/>
            <pc:sldMk cId="0" sldId="302"/>
            <ac:spMk id="22" creationId="{94BFFE60-F4F1-48DF-9DF2-203E57643AE2}"/>
          </ac:spMkLst>
        </pc:spChg>
      </pc:sldChg>
      <pc:sldChg chg="addSp delSp modSp mod">
        <pc:chgData name="virginie Hugues" userId="f5ff6c274e13bc49" providerId="LiveId" clId="{A99AD2C9-CB5B-43E9-A719-5FB406B0E9BB}" dt="2020-11-20T10:58:00.118" v="370"/>
        <pc:sldMkLst>
          <pc:docMk/>
          <pc:sldMk cId="0" sldId="303"/>
        </pc:sldMkLst>
        <pc:spChg chg="del">
          <ac:chgData name="virginie Hugues" userId="f5ff6c274e13bc49" providerId="LiveId" clId="{A99AD2C9-CB5B-43E9-A719-5FB406B0E9BB}" dt="2020-11-20T10:57:23.880" v="350" actId="478"/>
          <ac:spMkLst>
            <pc:docMk/>
            <pc:sldMk cId="0" sldId="303"/>
            <ac:spMk id="16" creationId="{103EFCDD-D6AD-4EE9-924F-EFA350732522}"/>
          </ac:spMkLst>
        </pc:spChg>
        <pc:spChg chg="add mod">
          <ac:chgData name="virginie Hugues" userId="f5ff6c274e13bc49" providerId="LiveId" clId="{A99AD2C9-CB5B-43E9-A719-5FB406B0E9BB}" dt="2020-11-20T10:57:40.958" v="359"/>
          <ac:spMkLst>
            <pc:docMk/>
            <pc:sldMk cId="0" sldId="303"/>
            <ac:spMk id="18" creationId="{25BFAF36-4CD4-47B5-AD78-691958867D19}"/>
          </ac:spMkLst>
        </pc:spChg>
        <pc:spChg chg="add mod">
          <ac:chgData name="virginie Hugues" userId="f5ff6c274e13bc49" providerId="LiveId" clId="{A99AD2C9-CB5B-43E9-A719-5FB406B0E9BB}" dt="2020-11-20T10:58:00.118" v="370"/>
          <ac:spMkLst>
            <pc:docMk/>
            <pc:sldMk cId="0" sldId="303"/>
            <ac:spMk id="19" creationId="{A8D944B8-DFB5-49FC-B3B6-949CB1322CC6}"/>
          </ac:spMkLst>
        </pc:spChg>
      </pc:sldChg>
      <pc:sldChg chg="addSp delSp modSp mod">
        <pc:chgData name="virginie Hugues" userId="f5ff6c274e13bc49" providerId="LiveId" clId="{A99AD2C9-CB5B-43E9-A719-5FB406B0E9BB}" dt="2020-11-20T10:58:01.074" v="371"/>
        <pc:sldMkLst>
          <pc:docMk/>
          <pc:sldMk cId="0" sldId="304"/>
        </pc:sldMkLst>
        <pc:spChg chg="del">
          <ac:chgData name="virginie Hugues" userId="f5ff6c274e13bc49" providerId="LiveId" clId="{A99AD2C9-CB5B-43E9-A719-5FB406B0E9BB}" dt="2020-11-20T10:57:26.360" v="351" actId="478"/>
          <ac:spMkLst>
            <pc:docMk/>
            <pc:sldMk cId="0" sldId="304"/>
            <ac:spMk id="17" creationId="{2EA89EBC-B353-4012-B06B-11CB0DC99A3E}"/>
          </ac:spMkLst>
        </pc:spChg>
        <pc:spChg chg="add mod">
          <ac:chgData name="virginie Hugues" userId="f5ff6c274e13bc49" providerId="LiveId" clId="{A99AD2C9-CB5B-43E9-A719-5FB406B0E9BB}" dt="2020-11-20T10:57:39.760" v="358"/>
          <ac:spMkLst>
            <pc:docMk/>
            <pc:sldMk cId="0" sldId="304"/>
            <ac:spMk id="19" creationId="{0DECD881-3625-4E14-8D65-D832E8EC1F21}"/>
          </ac:spMkLst>
        </pc:spChg>
        <pc:spChg chg="add mod">
          <ac:chgData name="virginie Hugues" userId="f5ff6c274e13bc49" providerId="LiveId" clId="{A99AD2C9-CB5B-43E9-A719-5FB406B0E9BB}" dt="2020-11-20T10:58:01.074" v="371"/>
          <ac:spMkLst>
            <pc:docMk/>
            <pc:sldMk cId="0" sldId="304"/>
            <ac:spMk id="20" creationId="{186D5DE5-D616-4FC3-8E39-6477300B47C9}"/>
          </ac:spMkLst>
        </pc:spChg>
      </pc:sldChg>
      <pc:sldChg chg="addSp delSp modSp mod">
        <pc:chgData name="virginie Hugues" userId="f5ff6c274e13bc49" providerId="LiveId" clId="{A99AD2C9-CB5B-43E9-A719-5FB406B0E9BB}" dt="2020-11-20T10:58:02.052" v="372"/>
        <pc:sldMkLst>
          <pc:docMk/>
          <pc:sldMk cId="0" sldId="305"/>
        </pc:sldMkLst>
        <pc:spChg chg="del">
          <ac:chgData name="virginie Hugues" userId="f5ff6c274e13bc49" providerId="LiveId" clId="{A99AD2C9-CB5B-43E9-A719-5FB406B0E9BB}" dt="2020-11-20T10:57:28.616" v="352" actId="478"/>
          <ac:spMkLst>
            <pc:docMk/>
            <pc:sldMk cId="0" sldId="305"/>
            <ac:spMk id="17" creationId="{5669BEBA-0600-4533-94C4-EB027AFD9678}"/>
          </ac:spMkLst>
        </pc:spChg>
        <pc:spChg chg="add mod">
          <ac:chgData name="virginie Hugues" userId="f5ff6c274e13bc49" providerId="LiveId" clId="{A99AD2C9-CB5B-43E9-A719-5FB406B0E9BB}" dt="2020-11-20T10:57:38.697" v="357"/>
          <ac:spMkLst>
            <pc:docMk/>
            <pc:sldMk cId="0" sldId="305"/>
            <ac:spMk id="19" creationId="{982E2F36-3E54-41BB-B8AF-A21C6A94E2F6}"/>
          </ac:spMkLst>
        </pc:spChg>
        <pc:spChg chg="add mod">
          <ac:chgData name="virginie Hugues" userId="f5ff6c274e13bc49" providerId="LiveId" clId="{A99AD2C9-CB5B-43E9-A719-5FB406B0E9BB}" dt="2020-11-20T10:58:02.052" v="372"/>
          <ac:spMkLst>
            <pc:docMk/>
            <pc:sldMk cId="0" sldId="305"/>
            <ac:spMk id="20" creationId="{DEFABC0A-F2B2-41B6-BC2B-6CED920E323C}"/>
          </ac:spMkLst>
        </pc:spChg>
      </pc:sldChg>
      <pc:sldChg chg="addSp delSp modSp mod">
        <pc:chgData name="virginie Hugues" userId="f5ff6c274e13bc49" providerId="LiveId" clId="{A99AD2C9-CB5B-43E9-A719-5FB406B0E9BB}" dt="2020-11-20T10:58:02.852" v="373"/>
        <pc:sldMkLst>
          <pc:docMk/>
          <pc:sldMk cId="0" sldId="306"/>
        </pc:sldMkLst>
        <pc:spChg chg="del">
          <ac:chgData name="virginie Hugues" userId="f5ff6c274e13bc49" providerId="LiveId" clId="{A99AD2C9-CB5B-43E9-A719-5FB406B0E9BB}" dt="2020-11-20T10:57:30.963" v="353" actId="478"/>
          <ac:spMkLst>
            <pc:docMk/>
            <pc:sldMk cId="0" sldId="306"/>
            <ac:spMk id="18" creationId="{8CE7D0F2-D880-4F2A-9C58-7FC9CDA8E4C1}"/>
          </ac:spMkLst>
        </pc:spChg>
        <pc:spChg chg="add mod">
          <ac:chgData name="virginie Hugues" userId="f5ff6c274e13bc49" providerId="LiveId" clId="{A99AD2C9-CB5B-43E9-A719-5FB406B0E9BB}" dt="2020-11-20T10:57:37.559" v="356"/>
          <ac:spMkLst>
            <pc:docMk/>
            <pc:sldMk cId="0" sldId="306"/>
            <ac:spMk id="19" creationId="{94A3D462-825A-486F-86B3-02479A932EE4}"/>
          </ac:spMkLst>
        </pc:spChg>
        <pc:spChg chg="add mod">
          <ac:chgData name="virginie Hugues" userId="f5ff6c274e13bc49" providerId="LiveId" clId="{A99AD2C9-CB5B-43E9-A719-5FB406B0E9BB}" dt="2020-11-20T10:58:02.852" v="373"/>
          <ac:spMkLst>
            <pc:docMk/>
            <pc:sldMk cId="0" sldId="306"/>
            <ac:spMk id="20" creationId="{0BDDBA29-F768-4AE6-96E4-93672166A1D5}"/>
          </ac:spMkLst>
        </pc:spChg>
      </pc:sldChg>
      <pc:sldChg chg="addSp delSp modSp mod">
        <pc:chgData name="virginie Hugues" userId="f5ff6c274e13bc49" providerId="LiveId" clId="{A99AD2C9-CB5B-43E9-A719-5FB406B0E9BB}" dt="2020-11-20T10:58:03.806" v="374"/>
        <pc:sldMkLst>
          <pc:docMk/>
          <pc:sldMk cId="0" sldId="307"/>
        </pc:sldMkLst>
        <pc:spChg chg="add mod">
          <ac:chgData name="virginie Hugues" userId="f5ff6c274e13bc49" providerId="LiveId" clId="{A99AD2C9-CB5B-43E9-A719-5FB406B0E9BB}" dt="2020-11-20T10:57:36.108" v="355"/>
          <ac:spMkLst>
            <pc:docMk/>
            <pc:sldMk cId="0" sldId="307"/>
            <ac:spMk id="17" creationId="{ECE1816F-33EE-4581-A8A1-F34CE009948C}"/>
          </ac:spMkLst>
        </pc:spChg>
        <pc:spChg chg="del">
          <ac:chgData name="virginie Hugues" userId="f5ff6c274e13bc49" providerId="LiveId" clId="{A99AD2C9-CB5B-43E9-A719-5FB406B0E9BB}" dt="2020-11-20T10:57:33.459" v="354" actId="478"/>
          <ac:spMkLst>
            <pc:docMk/>
            <pc:sldMk cId="0" sldId="307"/>
            <ac:spMk id="18" creationId="{06AF0CD1-5079-4E13-9315-2C4350B542B2}"/>
          </ac:spMkLst>
        </pc:spChg>
        <pc:spChg chg="add mod">
          <ac:chgData name="virginie Hugues" userId="f5ff6c274e13bc49" providerId="LiveId" clId="{A99AD2C9-CB5B-43E9-A719-5FB406B0E9BB}" dt="2020-11-20T10:58:03.806" v="374"/>
          <ac:spMkLst>
            <pc:docMk/>
            <pc:sldMk cId="0" sldId="307"/>
            <ac:spMk id="19" creationId="{90531FA8-E27F-44BC-963B-A1D772B2FDFC}"/>
          </ac:spMkLst>
        </pc:spChg>
      </pc:sldChg>
      <pc:sldChg chg="add">
        <pc:chgData name="virginie Hugues" userId="f5ff6c274e13bc49" providerId="LiveId" clId="{A99AD2C9-CB5B-43E9-A719-5FB406B0E9BB}" dt="2020-11-20T10:38:13.442" v="23"/>
        <pc:sldMkLst>
          <pc:docMk/>
          <pc:sldMk cId="0" sldId="348"/>
        </pc:sldMkLst>
      </pc:sldChg>
      <pc:sldChg chg="addSp delSp modSp mod">
        <pc:chgData name="virginie Hugues" userId="f5ff6c274e13bc49" providerId="LiveId" clId="{A99AD2C9-CB5B-43E9-A719-5FB406B0E9BB}" dt="2020-11-20T10:59:40.385" v="396" actId="1035"/>
        <pc:sldMkLst>
          <pc:docMk/>
          <pc:sldMk cId="0" sldId="361"/>
        </pc:sldMkLst>
        <pc:spChg chg="mod">
          <ac:chgData name="virginie Hugues" userId="f5ff6c274e13bc49" providerId="LiveId" clId="{A99AD2C9-CB5B-43E9-A719-5FB406B0E9BB}" dt="2020-11-20T10:59:40.385" v="396" actId="1035"/>
          <ac:spMkLst>
            <pc:docMk/>
            <pc:sldMk cId="0" sldId="361"/>
            <ac:spMk id="2" creationId="{FEC047BB-245D-4973-A719-239B44DFC7F0}"/>
          </ac:spMkLst>
        </pc:spChg>
        <pc:spChg chg="mod">
          <ac:chgData name="virginie Hugues" userId="f5ff6c274e13bc49" providerId="LiveId" clId="{A99AD2C9-CB5B-43E9-A719-5FB406B0E9BB}" dt="2020-11-20T10:58:49.686" v="379" actId="1076"/>
          <ac:spMkLst>
            <pc:docMk/>
            <pc:sldMk cId="0" sldId="361"/>
            <ac:spMk id="19" creationId="{3A66D3AB-BFB9-4A6B-90E9-6ADCD8316D94}"/>
          </ac:spMkLst>
        </pc:spChg>
        <pc:spChg chg="del">
          <ac:chgData name="virginie Hugues" userId="f5ff6c274e13bc49" providerId="LiveId" clId="{A99AD2C9-CB5B-43E9-A719-5FB406B0E9BB}" dt="2020-11-20T10:57:17.856" v="347" actId="478"/>
          <ac:spMkLst>
            <pc:docMk/>
            <pc:sldMk cId="0" sldId="361"/>
            <ac:spMk id="28" creationId="{60830748-32D3-49E5-B62C-7D71F491183D}"/>
          </ac:spMkLst>
        </pc:spChg>
        <pc:spChg chg="add mod">
          <ac:chgData name="virginie Hugues" userId="f5ff6c274e13bc49" providerId="LiveId" clId="{A99AD2C9-CB5B-43E9-A719-5FB406B0E9BB}" dt="2020-11-20T10:57:44.407" v="362"/>
          <ac:spMkLst>
            <pc:docMk/>
            <pc:sldMk cId="0" sldId="361"/>
            <ac:spMk id="29" creationId="{E05E6701-9FC5-4FC3-867F-25B495A990D3}"/>
          </ac:spMkLst>
        </pc:spChg>
        <pc:spChg chg="add mod">
          <ac:chgData name="virginie Hugues" userId="f5ff6c274e13bc49" providerId="LiveId" clId="{A99AD2C9-CB5B-43E9-A719-5FB406B0E9BB}" dt="2020-11-20T10:57:57.501" v="367"/>
          <ac:spMkLst>
            <pc:docMk/>
            <pc:sldMk cId="0" sldId="361"/>
            <ac:spMk id="30" creationId="{B2C276B6-8053-4176-AAFA-2058A57BA99A}"/>
          </ac:spMkLst>
        </pc:spChg>
        <pc:picChg chg="mod">
          <ac:chgData name="virginie Hugues" userId="f5ff6c274e13bc49" providerId="LiveId" clId="{A99AD2C9-CB5B-43E9-A719-5FB406B0E9BB}" dt="2020-11-20T10:58:26.572" v="376" actId="14100"/>
          <ac:picMkLst>
            <pc:docMk/>
            <pc:sldMk cId="0" sldId="361"/>
            <ac:picMk id="65538" creationId="{044CA58C-09F8-4EEF-8952-72023D869BD1}"/>
          </ac:picMkLst>
        </pc:picChg>
      </pc:sldChg>
      <pc:sldChg chg="addSp delSp modSp mod">
        <pc:chgData name="virginie Hugues" userId="f5ff6c274e13bc49" providerId="LiveId" clId="{A99AD2C9-CB5B-43E9-A719-5FB406B0E9BB}" dt="2020-11-20T10:52:13.247" v="342" actId="1036"/>
        <pc:sldMkLst>
          <pc:docMk/>
          <pc:sldMk cId="0" sldId="362"/>
        </pc:sldMkLst>
        <pc:spChg chg="mod">
          <ac:chgData name="virginie Hugues" userId="f5ff6c274e13bc49" providerId="LiveId" clId="{A99AD2C9-CB5B-43E9-A719-5FB406B0E9BB}" dt="2020-11-20T10:52:07.125" v="333" actId="1035"/>
          <ac:spMkLst>
            <pc:docMk/>
            <pc:sldMk cId="0" sldId="362"/>
            <ac:spMk id="2" creationId="{FD4531E3-BE4B-42F6-9A65-6434336BDBF4}"/>
          </ac:spMkLst>
        </pc:spChg>
        <pc:spChg chg="mod">
          <ac:chgData name="virginie Hugues" userId="f5ff6c274e13bc49" providerId="LiveId" clId="{A99AD2C9-CB5B-43E9-A719-5FB406B0E9BB}" dt="2020-11-20T10:52:13.247" v="342" actId="1036"/>
          <ac:spMkLst>
            <pc:docMk/>
            <pc:sldMk cId="0" sldId="362"/>
            <ac:spMk id="9" creationId="{1E750F3D-0C95-4119-A47B-A05455976223}"/>
          </ac:spMkLst>
        </pc:spChg>
        <pc:spChg chg="add mod">
          <ac:chgData name="virginie Hugues" userId="f5ff6c274e13bc49" providerId="LiveId" clId="{A99AD2C9-CB5B-43E9-A719-5FB406B0E9BB}" dt="2020-11-20T10:49:37.222" v="241"/>
          <ac:spMkLst>
            <pc:docMk/>
            <pc:sldMk cId="0" sldId="362"/>
            <ac:spMk id="20" creationId="{CB1E439F-979C-461B-981E-85B7A52DCDEB}"/>
          </ac:spMkLst>
        </pc:spChg>
        <pc:spChg chg="del">
          <ac:chgData name="virginie Hugues" userId="f5ff6c274e13bc49" providerId="LiveId" clId="{A99AD2C9-CB5B-43E9-A719-5FB406B0E9BB}" dt="2020-11-20T10:49:09.009" v="231" actId="478"/>
          <ac:spMkLst>
            <pc:docMk/>
            <pc:sldMk cId="0" sldId="362"/>
            <ac:spMk id="21" creationId="{7B6337B4-4330-4F21-B373-447EE9AC3BC6}"/>
          </ac:spMkLst>
        </pc:spChg>
        <pc:spChg chg="add mod">
          <ac:chgData name="virginie Hugues" userId="f5ff6c274e13bc49" providerId="LiveId" clId="{A99AD2C9-CB5B-43E9-A719-5FB406B0E9BB}" dt="2020-11-20T10:49:55.425" v="251"/>
          <ac:spMkLst>
            <pc:docMk/>
            <pc:sldMk cId="0" sldId="362"/>
            <ac:spMk id="22" creationId="{0F8CB25A-DFC2-46D6-B55A-D38F94DCCFBF}"/>
          </ac:spMkLst>
        </pc:spChg>
        <pc:spChg chg="mod">
          <ac:chgData name="virginie Hugues" userId="f5ff6c274e13bc49" providerId="LiveId" clId="{A99AD2C9-CB5B-43E9-A719-5FB406B0E9BB}" dt="2020-11-20T10:50:45.936" v="297" actId="1036"/>
          <ac:spMkLst>
            <pc:docMk/>
            <pc:sldMk cId="0" sldId="362"/>
            <ac:spMk id="43011" creationId="{BED51F36-2252-4483-8E9B-E4ADD6212B60}"/>
          </ac:spMkLst>
        </pc:spChg>
        <pc:spChg chg="mod">
          <ac:chgData name="virginie Hugues" userId="f5ff6c274e13bc49" providerId="LiveId" clId="{A99AD2C9-CB5B-43E9-A719-5FB406B0E9BB}" dt="2020-11-20T10:50:45.936" v="297" actId="1036"/>
          <ac:spMkLst>
            <pc:docMk/>
            <pc:sldMk cId="0" sldId="362"/>
            <ac:spMk id="43012" creationId="{26DDBC14-C880-4223-96CD-ADF31A987C34}"/>
          </ac:spMkLst>
        </pc:spChg>
        <pc:spChg chg="mod">
          <ac:chgData name="virginie Hugues" userId="f5ff6c274e13bc49" providerId="LiveId" clId="{A99AD2C9-CB5B-43E9-A719-5FB406B0E9BB}" dt="2020-11-20T10:50:51.046" v="310" actId="1036"/>
          <ac:spMkLst>
            <pc:docMk/>
            <pc:sldMk cId="0" sldId="362"/>
            <ac:spMk id="43013" creationId="{935C0CBB-FA18-4A32-AFB2-FD8E0E3C6E0D}"/>
          </ac:spMkLst>
        </pc:spChg>
        <pc:picChg chg="mod">
          <ac:chgData name="virginie Hugues" userId="f5ff6c274e13bc49" providerId="LiveId" clId="{A99AD2C9-CB5B-43E9-A719-5FB406B0E9BB}" dt="2020-11-20T10:51:10.763" v="312" actId="692"/>
          <ac:picMkLst>
            <pc:docMk/>
            <pc:sldMk cId="0" sldId="362"/>
            <ac:picMk id="47114" creationId="{E1242AC1-22DA-4222-8308-4B8C910DEC31}"/>
          </ac:picMkLst>
        </pc:picChg>
      </pc:sldChg>
      <pc:sldChg chg="addSp modSp mod">
        <pc:chgData name="virginie Hugues" userId="f5ff6c274e13bc49" providerId="LiveId" clId="{A99AD2C9-CB5B-43E9-A719-5FB406B0E9BB}" dt="2020-11-20T12:23:28.575" v="398"/>
        <pc:sldMkLst>
          <pc:docMk/>
          <pc:sldMk cId="0" sldId="363"/>
        </pc:sldMkLst>
        <pc:spChg chg="add mod">
          <ac:chgData name="virginie Hugues" userId="f5ff6c274e13bc49" providerId="LiveId" clId="{A99AD2C9-CB5B-43E9-A719-5FB406B0E9BB}" dt="2020-11-20T12:23:28.575" v="398"/>
          <ac:spMkLst>
            <pc:docMk/>
            <pc:sldMk cId="0" sldId="363"/>
            <ac:spMk id="33" creationId="{3A100B0C-155D-4158-88B5-D7C0DB58BE6B}"/>
          </ac:spMkLst>
        </pc:spChg>
        <pc:spChg chg="mod">
          <ac:chgData name="virginie Hugues" userId="f5ff6c274e13bc49" providerId="LiveId" clId="{A99AD2C9-CB5B-43E9-A719-5FB406B0E9BB}" dt="2020-11-20T12:23:21.314" v="397"/>
          <ac:spMkLst>
            <pc:docMk/>
            <pc:sldMk cId="0" sldId="363"/>
            <ac:spMk id="36" creationId="{FA8C8E45-DBB8-4397-9D9E-00CB44424836}"/>
          </ac:spMkLst>
        </pc:spChg>
      </pc:sldChg>
      <pc:sldChg chg="addSp delSp modSp mod">
        <pc:chgData name="virginie Hugues" userId="f5ff6c274e13bc49" providerId="LiveId" clId="{A99AD2C9-CB5B-43E9-A719-5FB406B0E9BB}" dt="2020-11-20T12:25:19.965" v="419"/>
        <pc:sldMkLst>
          <pc:docMk/>
          <pc:sldMk cId="0" sldId="364"/>
        </pc:sldMkLst>
        <pc:spChg chg="del">
          <ac:chgData name="virginie Hugues" userId="f5ff6c274e13bc49" providerId="LiveId" clId="{A99AD2C9-CB5B-43E9-A719-5FB406B0E9BB}" dt="2020-11-20T12:24:40.716" v="399" actId="478"/>
          <ac:spMkLst>
            <pc:docMk/>
            <pc:sldMk cId="0" sldId="364"/>
            <ac:spMk id="23" creationId="{9DCF4868-390A-4B50-A92F-5AF74E185665}"/>
          </ac:spMkLst>
        </pc:spChg>
        <pc:spChg chg="add mod">
          <ac:chgData name="virginie Hugues" userId="f5ff6c274e13bc49" providerId="LiveId" clId="{A99AD2C9-CB5B-43E9-A719-5FB406B0E9BB}" dt="2020-11-20T12:25:15.127" v="418"/>
          <ac:spMkLst>
            <pc:docMk/>
            <pc:sldMk cId="0" sldId="364"/>
            <ac:spMk id="28" creationId="{64B37DBB-4B49-4463-89F8-4AFA85DE0388}"/>
          </ac:spMkLst>
        </pc:spChg>
        <pc:spChg chg="add mod">
          <ac:chgData name="virginie Hugues" userId="f5ff6c274e13bc49" providerId="LiveId" clId="{A99AD2C9-CB5B-43E9-A719-5FB406B0E9BB}" dt="2020-11-20T12:25:19.965" v="419"/>
          <ac:spMkLst>
            <pc:docMk/>
            <pc:sldMk cId="0" sldId="364"/>
            <ac:spMk id="29" creationId="{0FFE19C4-0A05-4D6C-8994-24815072AB9A}"/>
          </ac:spMkLst>
        </pc:spChg>
      </pc:sldChg>
      <pc:sldChg chg="addSp delSp modSp mod">
        <pc:chgData name="virginie Hugues" userId="f5ff6c274e13bc49" providerId="LiveId" clId="{A99AD2C9-CB5B-43E9-A719-5FB406B0E9BB}" dt="2020-11-20T12:26:33.492" v="447" actId="122"/>
        <pc:sldMkLst>
          <pc:docMk/>
          <pc:sldMk cId="0" sldId="366"/>
        </pc:sldMkLst>
        <pc:spChg chg="mod">
          <ac:chgData name="virginie Hugues" userId="f5ff6c274e13bc49" providerId="LiveId" clId="{A99AD2C9-CB5B-43E9-A719-5FB406B0E9BB}" dt="2020-11-20T12:26:33.492" v="447" actId="122"/>
          <ac:spMkLst>
            <pc:docMk/>
            <pc:sldMk cId="0" sldId="366"/>
            <ac:spMk id="2" creationId="{15075199-A829-427A-BF28-1D483B207C3B}"/>
          </ac:spMkLst>
        </pc:spChg>
        <pc:spChg chg="add mod">
          <ac:chgData name="virginie Hugues" userId="f5ff6c274e13bc49" providerId="LiveId" clId="{A99AD2C9-CB5B-43E9-A719-5FB406B0E9BB}" dt="2020-11-20T12:25:12.855" v="416"/>
          <ac:spMkLst>
            <pc:docMk/>
            <pc:sldMk cId="0" sldId="366"/>
            <ac:spMk id="17" creationId="{90A855AF-26B4-4FD4-A946-2A020BD0F137}"/>
          </ac:spMkLst>
        </pc:spChg>
        <pc:spChg chg="del">
          <ac:chgData name="virginie Hugues" userId="f5ff6c274e13bc49" providerId="LiveId" clId="{A99AD2C9-CB5B-43E9-A719-5FB406B0E9BB}" dt="2020-11-20T12:24:44.514" v="401" actId="478"/>
          <ac:spMkLst>
            <pc:docMk/>
            <pc:sldMk cId="0" sldId="366"/>
            <ac:spMk id="18" creationId="{D1174B35-38F0-4482-8D7C-9AB383A32D38}"/>
          </ac:spMkLst>
        </pc:spChg>
        <pc:spChg chg="add mod">
          <ac:chgData name="virginie Hugues" userId="f5ff6c274e13bc49" providerId="LiveId" clId="{A99AD2C9-CB5B-43E9-A719-5FB406B0E9BB}" dt="2020-11-20T12:25:21.589" v="421"/>
          <ac:spMkLst>
            <pc:docMk/>
            <pc:sldMk cId="0" sldId="366"/>
            <ac:spMk id="19" creationId="{9F7D0466-08A3-4ABC-8A41-A4344C2FDEB3}"/>
          </ac:spMkLst>
        </pc:spChg>
        <pc:picChg chg="mod">
          <ac:chgData name="virginie Hugues" userId="f5ff6c274e13bc49" providerId="LiveId" clId="{A99AD2C9-CB5B-43E9-A719-5FB406B0E9BB}" dt="2020-11-20T12:26:24.610" v="445" actId="1036"/>
          <ac:picMkLst>
            <pc:docMk/>
            <pc:sldMk cId="0" sldId="366"/>
            <ac:picMk id="81927" creationId="{F92CA84A-B958-4FA5-8F6E-A717F30CA434}"/>
          </ac:picMkLst>
        </pc:picChg>
      </pc:sldChg>
      <pc:sldChg chg="addSp delSp modSp mod">
        <pc:chgData name="virginie Hugues" userId="f5ff6c274e13bc49" providerId="LiveId" clId="{A99AD2C9-CB5B-43E9-A719-5FB406B0E9BB}" dt="2020-11-20T12:25:22.389" v="422"/>
        <pc:sldMkLst>
          <pc:docMk/>
          <pc:sldMk cId="0" sldId="367"/>
        </pc:sldMkLst>
        <pc:spChg chg="del">
          <ac:chgData name="virginie Hugues" userId="f5ff6c274e13bc49" providerId="LiveId" clId="{A99AD2C9-CB5B-43E9-A719-5FB406B0E9BB}" dt="2020-11-20T12:24:46.481" v="402" actId="478"/>
          <ac:spMkLst>
            <pc:docMk/>
            <pc:sldMk cId="0" sldId="367"/>
            <ac:spMk id="17" creationId="{83BD25CF-94E9-43C3-BB09-7A574B34E7E1}"/>
          </ac:spMkLst>
        </pc:spChg>
        <pc:spChg chg="add mod">
          <ac:chgData name="virginie Hugues" userId="f5ff6c274e13bc49" providerId="LiveId" clId="{A99AD2C9-CB5B-43E9-A719-5FB406B0E9BB}" dt="2020-11-20T12:25:11.943" v="415"/>
          <ac:spMkLst>
            <pc:docMk/>
            <pc:sldMk cId="0" sldId="367"/>
            <ac:spMk id="18" creationId="{2F65579A-EBBE-4A9F-BB74-78135B038680}"/>
          </ac:spMkLst>
        </pc:spChg>
        <pc:spChg chg="add mod">
          <ac:chgData name="virginie Hugues" userId="f5ff6c274e13bc49" providerId="LiveId" clId="{A99AD2C9-CB5B-43E9-A719-5FB406B0E9BB}" dt="2020-11-20T12:25:22.389" v="422"/>
          <ac:spMkLst>
            <pc:docMk/>
            <pc:sldMk cId="0" sldId="367"/>
            <ac:spMk id="21" creationId="{335226C1-FB38-49C2-9E26-60165C0F576D}"/>
          </ac:spMkLst>
        </pc:spChg>
      </pc:sldChg>
      <pc:sldChg chg="addSp delSp modSp mod">
        <pc:chgData name="virginie Hugues" userId="f5ff6c274e13bc49" providerId="LiveId" clId="{A99AD2C9-CB5B-43E9-A719-5FB406B0E9BB}" dt="2020-11-20T12:25:23.205" v="423"/>
        <pc:sldMkLst>
          <pc:docMk/>
          <pc:sldMk cId="0" sldId="368"/>
        </pc:sldMkLst>
        <pc:spChg chg="add mod">
          <ac:chgData name="virginie Hugues" userId="f5ff6c274e13bc49" providerId="LiveId" clId="{A99AD2C9-CB5B-43E9-A719-5FB406B0E9BB}" dt="2020-11-20T12:25:10.943" v="414"/>
          <ac:spMkLst>
            <pc:docMk/>
            <pc:sldMk cId="0" sldId="368"/>
            <ac:spMk id="19" creationId="{BCD1E8BE-626A-4877-AFBE-EA8CF2B2A993}"/>
          </ac:spMkLst>
        </pc:spChg>
        <pc:spChg chg="del">
          <ac:chgData name="virginie Hugues" userId="f5ff6c274e13bc49" providerId="LiveId" clId="{A99AD2C9-CB5B-43E9-A719-5FB406B0E9BB}" dt="2020-11-20T12:24:48.419" v="403" actId="478"/>
          <ac:spMkLst>
            <pc:docMk/>
            <pc:sldMk cId="0" sldId="368"/>
            <ac:spMk id="21" creationId="{1E9635B2-0DBB-4BEC-B970-1AA09259BC0D}"/>
          </ac:spMkLst>
        </pc:spChg>
        <pc:spChg chg="add mod">
          <ac:chgData name="virginie Hugues" userId="f5ff6c274e13bc49" providerId="LiveId" clId="{A99AD2C9-CB5B-43E9-A719-5FB406B0E9BB}" dt="2020-11-20T12:25:23.205" v="423"/>
          <ac:spMkLst>
            <pc:docMk/>
            <pc:sldMk cId="0" sldId="368"/>
            <ac:spMk id="22" creationId="{0F7CB8F9-CD9B-4ED7-8B65-DFDF95095439}"/>
          </ac:spMkLst>
        </pc:spChg>
      </pc:sldChg>
      <pc:sldChg chg="addSp delSp modSp mod">
        <pc:chgData name="virginie Hugues" userId="f5ff6c274e13bc49" providerId="LiveId" clId="{A99AD2C9-CB5B-43E9-A719-5FB406B0E9BB}" dt="2020-11-20T10:50:01.847" v="258"/>
        <pc:sldMkLst>
          <pc:docMk/>
          <pc:sldMk cId="0" sldId="369"/>
        </pc:sldMkLst>
        <pc:spChg chg="add mod">
          <ac:chgData name="virginie Hugues" userId="f5ff6c274e13bc49" providerId="LiveId" clId="{A99AD2C9-CB5B-43E9-A719-5FB406B0E9BB}" dt="2020-11-20T10:49:43.695" v="248"/>
          <ac:spMkLst>
            <pc:docMk/>
            <pc:sldMk cId="0" sldId="369"/>
            <ac:spMk id="16" creationId="{6AF1C6B6-FF91-4BCA-ADF5-FD1385D1CE31}"/>
          </ac:spMkLst>
        </pc:spChg>
        <pc:spChg chg="add mod">
          <ac:chgData name="virginie Hugues" userId="f5ff6c274e13bc49" providerId="LiveId" clId="{A99AD2C9-CB5B-43E9-A719-5FB406B0E9BB}" dt="2020-11-20T10:50:01.847" v="258"/>
          <ac:spMkLst>
            <pc:docMk/>
            <pc:sldMk cId="0" sldId="369"/>
            <ac:spMk id="17" creationId="{790B26F3-D7AF-47B3-B6F3-B9351B19D466}"/>
          </ac:spMkLst>
        </pc:spChg>
        <pc:spChg chg="del">
          <ac:chgData name="virginie Hugues" userId="f5ff6c274e13bc49" providerId="LiveId" clId="{A99AD2C9-CB5B-43E9-A719-5FB406B0E9BB}" dt="2020-11-20T10:49:24.715" v="238" actId="478"/>
          <ac:spMkLst>
            <pc:docMk/>
            <pc:sldMk cId="0" sldId="369"/>
            <ac:spMk id="20" creationId="{84BB1165-727A-4893-989F-CF3D117070A1}"/>
          </ac:spMkLst>
        </pc:spChg>
      </pc:sldChg>
      <pc:sldChg chg="addSp delSp modSp mod">
        <pc:chgData name="virginie Hugues" userId="f5ff6c274e13bc49" providerId="LiveId" clId="{A99AD2C9-CB5B-43E9-A719-5FB406B0E9BB}" dt="2020-11-20T12:25:24.259" v="424"/>
        <pc:sldMkLst>
          <pc:docMk/>
          <pc:sldMk cId="0" sldId="370"/>
        </pc:sldMkLst>
        <pc:spChg chg="del">
          <ac:chgData name="virginie Hugues" userId="f5ff6c274e13bc49" providerId="LiveId" clId="{A99AD2C9-CB5B-43E9-A719-5FB406B0E9BB}" dt="2020-11-20T12:24:50.149" v="404" actId="478"/>
          <ac:spMkLst>
            <pc:docMk/>
            <pc:sldMk cId="0" sldId="370"/>
            <ac:spMk id="16" creationId="{4B7E229B-4720-4ABD-9414-09A58EB036F7}"/>
          </ac:spMkLst>
        </pc:spChg>
        <pc:spChg chg="add mod">
          <ac:chgData name="virginie Hugues" userId="f5ff6c274e13bc49" providerId="LiveId" clId="{A99AD2C9-CB5B-43E9-A719-5FB406B0E9BB}" dt="2020-11-20T12:25:09.767" v="413"/>
          <ac:spMkLst>
            <pc:docMk/>
            <pc:sldMk cId="0" sldId="370"/>
            <ac:spMk id="17" creationId="{28230AD9-4B29-4A42-96C5-5B9A21238850}"/>
          </ac:spMkLst>
        </pc:spChg>
        <pc:spChg chg="add mod">
          <ac:chgData name="virginie Hugues" userId="f5ff6c274e13bc49" providerId="LiveId" clId="{A99AD2C9-CB5B-43E9-A719-5FB406B0E9BB}" dt="2020-11-20T12:25:24.259" v="424"/>
          <ac:spMkLst>
            <pc:docMk/>
            <pc:sldMk cId="0" sldId="370"/>
            <ac:spMk id="18" creationId="{76699CB9-6608-401F-BBD2-753417D37C54}"/>
          </ac:spMkLst>
        </pc:spChg>
      </pc:sldChg>
      <pc:sldChg chg="addSp delSp modSp mod">
        <pc:chgData name="virginie Hugues" userId="f5ff6c274e13bc49" providerId="LiveId" clId="{A99AD2C9-CB5B-43E9-A719-5FB406B0E9BB}" dt="2020-11-20T12:25:25.015" v="425"/>
        <pc:sldMkLst>
          <pc:docMk/>
          <pc:sldMk cId="0" sldId="371"/>
        </pc:sldMkLst>
        <pc:spChg chg="del">
          <ac:chgData name="virginie Hugues" userId="f5ff6c274e13bc49" providerId="LiveId" clId="{A99AD2C9-CB5B-43E9-A719-5FB406B0E9BB}" dt="2020-11-20T12:24:52.612" v="405" actId="478"/>
          <ac:spMkLst>
            <pc:docMk/>
            <pc:sldMk cId="0" sldId="371"/>
            <ac:spMk id="17" creationId="{2C99A530-2FDC-45CC-A955-CEDBBD7AC6AF}"/>
          </ac:spMkLst>
        </pc:spChg>
        <pc:spChg chg="add mod">
          <ac:chgData name="virginie Hugues" userId="f5ff6c274e13bc49" providerId="LiveId" clId="{A99AD2C9-CB5B-43E9-A719-5FB406B0E9BB}" dt="2020-11-20T12:25:08.855" v="412"/>
          <ac:spMkLst>
            <pc:docMk/>
            <pc:sldMk cId="0" sldId="371"/>
            <ac:spMk id="18" creationId="{1C77A932-8995-4316-A4B0-F2CC8139F431}"/>
          </ac:spMkLst>
        </pc:spChg>
        <pc:spChg chg="add mod">
          <ac:chgData name="virginie Hugues" userId="f5ff6c274e13bc49" providerId="LiveId" clId="{A99AD2C9-CB5B-43E9-A719-5FB406B0E9BB}" dt="2020-11-20T12:25:25.015" v="425"/>
          <ac:spMkLst>
            <pc:docMk/>
            <pc:sldMk cId="0" sldId="371"/>
            <ac:spMk id="19" creationId="{4F91F857-6D2D-4D33-B18C-DCFADA9F3DBC}"/>
          </ac:spMkLst>
        </pc:spChg>
      </pc:sldChg>
      <pc:sldChg chg="addSp delSp modSp mod">
        <pc:chgData name="virginie Hugues" userId="f5ff6c274e13bc49" providerId="LiveId" clId="{A99AD2C9-CB5B-43E9-A719-5FB406B0E9BB}" dt="2020-11-20T12:25:25.879" v="426"/>
        <pc:sldMkLst>
          <pc:docMk/>
          <pc:sldMk cId="0" sldId="372"/>
        </pc:sldMkLst>
        <pc:spChg chg="del">
          <ac:chgData name="virginie Hugues" userId="f5ff6c274e13bc49" providerId="LiveId" clId="{A99AD2C9-CB5B-43E9-A719-5FB406B0E9BB}" dt="2020-11-20T12:24:54.427" v="406" actId="478"/>
          <ac:spMkLst>
            <pc:docMk/>
            <pc:sldMk cId="0" sldId="372"/>
            <ac:spMk id="19" creationId="{61E901E7-2B06-4669-B7A6-B62240B3D6E6}"/>
          </ac:spMkLst>
        </pc:spChg>
        <pc:spChg chg="add mod">
          <ac:chgData name="virginie Hugues" userId="f5ff6c274e13bc49" providerId="LiveId" clId="{A99AD2C9-CB5B-43E9-A719-5FB406B0E9BB}" dt="2020-11-20T12:25:07.815" v="411"/>
          <ac:spMkLst>
            <pc:docMk/>
            <pc:sldMk cId="0" sldId="372"/>
            <ac:spMk id="20" creationId="{AC199A51-5554-4AB1-807E-425053F3F171}"/>
          </ac:spMkLst>
        </pc:spChg>
        <pc:spChg chg="add mod">
          <ac:chgData name="virginie Hugues" userId="f5ff6c274e13bc49" providerId="LiveId" clId="{A99AD2C9-CB5B-43E9-A719-5FB406B0E9BB}" dt="2020-11-20T12:25:25.879" v="426"/>
          <ac:spMkLst>
            <pc:docMk/>
            <pc:sldMk cId="0" sldId="372"/>
            <ac:spMk id="21" creationId="{83C6BCE8-4FF4-40AD-B957-93B02E82DF84}"/>
          </ac:spMkLst>
        </pc:spChg>
      </pc:sldChg>
      <pc:sldChg chg="addSp delSp modSp mod">
        <pc:chgData name="virginie Hugues" userId="f5ff6c274e13bc49" providerId="LiveId" clId="{A99AD2C9-CB5B-43E9-A719-5FB406B0E9BB}" dt="2020-11-20T12:25:26.945" v="427"/>
        <pc:sldMkLst>
          <pc:docMk/>
          <pc:sldMk cId="0" sldId="373"/>
        </pc:sldMkLst>
        <pc:spChg chg="del">
          <ac:chgData name="virginie Hugues" userId="f5ff6c274e13bc49" providerId="LiveId" clId="{A99AD2C9-CB5B-43E9-A719-5FB406B0E9BB}" dt="2020-11-20T12:24:57.233" v="407" actId="478"/>
          <ac:spMkLst>
            <pc:docMk/>
            <pc:sldMk cId="0" sldId="373"/>
            <ac:spMk id="21" creationId="{3BCC67F1-CAFA-4826-9201-A6CCC51DE31B}"/>
          </ac:spMkLst>
        </pc:spChg>
        <pc:spChg chg="add mod">
          <ac:chgData name="virginie Hugues" userId="f5ff6c274e13bc49" providerId="LiveId" clId="{A99AD2C9-CB5B-43E9-A719-5FB406B0E9BB}" dt="2020-11-20T12:25:06.823" v="410"/>
          <ac:spMkLst>
            <pc:docMk/>
            <pc:sldMk cId="0" sldId="373"/>
            <ac:spMk id="22" creationId="{426CE36C-DED0-4E7B-94F4-DDBF5A7E81E3}"/>
          </ac:spMkLst>
        </pc:spChg>
        <pc:spChg chg="add mod">
          <ac:chgData name="virginie Hugues" userId="f5ff6c274e13bc49" providerId="LiveId" clId="{A99AD2C9-CB5B-43E9-A719-5FB406B0E9BB}" dt="2020-11-20T12:25:26.945" v="427"/>
          <ac:spMkLst>
            <pc:docMk/>
            <pc:sldMk cId="0" sldId="373"/>
            <ac:spMk id="24" creationId="{20B63066-8394-4408-91F1-9BF9E1E493BE}"/>
          </ac:spMkLst>
        </pc:spChg>
      </pc:sldChg>
      <pc:sldChg chg="addSp delSp modSp mod">
        <pc:chgData name="virginie Hugues" userId="f5ff6c274e13bc49" providerId="LiveId" clId="{A99AD2C9-CB5B-43E9-A719-5FB406B0E9BB}" dt="2020-11-20T12:25:28.085" v="428"/>
        <pc:sldMkLst>
          <pc:docMk/>
          <pc:sldMk cId="0" sldId="374"/>
        </pc:sldMkLst>
        <pc:spChg chg="del">
          <ac:chgData name="virginie Hugues" userId="f5ff6c274e13bc49" providerId="LiveId" clId="{A99AD2C9-CB5B-43E9-A719-5FB406B0E9BB}" dt="2020-11-20T12:25:01.020" v="408" actId="478"/>
          <ac:spMkLst>
            <pc:docMk/>
            <pc:sldMk cId="0" sldId="374"/>
            <ac:spMk id="17" creationId="{96C25889-1A36-4F59-9646-FC997069AC95}"/>
          </ac:spMkLst>
        </pc:spChg>
        <pc:spChg chg="add mod">
          <ac:chgData name="virginie Hugues" userId="f5ff6c274e13bc49" providerId="LiveId" clId="{A99AD2C9-CB5B-43E9-A719-5FB406B0E9BB}" dt="2020-11-20T12:25:05.483" v="409"/>
          <ac:spMkLst>
            <pc:docMk/>
            <pc:sldMk cId="0" sldId="374"/>
            <ac:spMk id="18" creationId="{8747B13C-A9E3-434C-9C49-30AECDAA7187}"/>
          </ac:spMkLst>
        </pc:spChg>
        <pc:spChg chg="add mod">
          <ac:chgData name="virginie Hugues" userId="f5ff6c274e13bc49" providerId="LiveId" clId="{A99AD2C9-CB5B-43E9-A719-5FB406B0E9BB}" dt="2020-11-20T12:25:28.085" v="428"/>
          <ac:spMkLst>
            <pc:docMk/>
            <pc:sldMk cId="0" sldId="374"/>
            <ac:spMk id="21" creationId="{C2B47DA7-8BA4-4FDE-89E0-6790D037741D}"/>
          </ac:spMkLst>
        </pc:spChg>
      </pc:sldChg>
      <pc:sldChg chg="addSp modSp mod">
        <pc:chgData name="virginie Hugues" userId="f5ff6c274e13bc49" providerId="LiveId" clId="{A99AD2C9-CB5B-43E9-A719-5FB406B0E9BB}" dt="2020-11-20T13:07:25.001" v="676" actId="20577"/>
        <pc:sldMkLst>
          <pc:docMk/>
          <pc:sldMk cId="0" sldId="377"/>
        </pc:sldMkLst>
        <pc:spChg chg="add mod">
          <ac:chgData name="virginie Hugues" userId="f5ff6c274e13bc49" providerId="LiveId" clId="{A99AD2C9-CB5B-43E9-A719-5FB406B0E9BB}" dt="2020-11-20T13:06:03.339" v="659"/>
          <ac:spMkLst>
            <pc:docMk/>
            <pc:sldMk cId="0" sldId="377"/>
            <ac:spMk id="26" creationId="{4ADF7EFD-768B-4EDD-8EF4-DF055A16C782}"/>
          </ac:spMkLst>
        </pc:spChg>
        <pc:spChg chg="mod">
          <ac:chgData name="virginie Hugues" userId="f5ff6c274e13bc49" providerId="LiveId" clId="{A99AD2C9-CB5B-43E9-A719-5FB406B0E9BB}" dt="2020-11-20T13:07:25.001" v="676" actId="20577"/>
          <ac:spMkLst>
            <pc:docMk/>
            <pc:sldMk cId="0" sldId="377"/>
            <ac:spMk id="29" creationId="{3F139D9B-DEBE-4CCD-AC2B-5453C3A5CF4E}"/>
          </ac:spMkLst>
        </pc:spChg>
      </pc:sldChg>
      <pc:sldChg chg="addSp delSp modSp mod">
        <pc:chgData name="virginie Hugues" userId="f5ff6c274e13bc49" providerId="LiveId" clId="{A99AD2C9-CB5B-43E9-A719-5FB406B0E9BB}" dt="2020-11-20T13:07:58.273" v="690"/>
        <pc:sldMkLst>
          <pc:docMk/>
          <pc:sldMk cId="0" sldId="379"/>
        </pc:sldMkLst>
        <pc:spChg chg="del">
          <ac:chgData name="virginie Hugues" userId="f5ff6c274e13bc49" providerId="LiveId" clId="{A99AD2C9-CB5B-43E9-A719-5FB406B0E9BB}" dt="2020-11-20T13:07:32.927" v="678" actId="478"/>
          <ac:spMkLst>
            <pc:docMk/>
            <pc:sldMk cId="0" sldId="379"/>
            <ac:spMk id="22" creationId="{F3E7E4D5-15D2-4544-8D6C-416AD318A65E}"/>
          </ac:spMkLst>
        </pc:spChg>
        <pc:spChg chg="add mod">
          <ac:chgData name="virginie Hugues" userId="f5ff6c274e13bc49" providerId="LiveId" clId="{A99AD2C9-CB5B-43E9-A719-5FB406B0E9BB}" dt="2020-11-20T13:07:51.816" v="687"/>
          <ac:spMkLst>
            <pc:docMk/>
            <pc:sldMk cId="0" sldId="379"/>
            <ac:spMk id="23" creationId="{13CE7C62-B87A-4539-A4C7-18FF4AA07342}"/>
          </ac:spMkLst>
        </pc:spChg>
        <pc:spChg chg="add mod">
          <ac:chgData name="virginie Hugues" userId="f5ff6c274e13bc49" providerId="LiveId" clId="{A99AD2C9-CB5B-43E9-A719-5FB406B0E9BB}" dt="2020-11-20T13:07:58.273" v="690"/>
          <ac:spMkLst>
            <pc:docMk/>
            <pc:sldMk cId="0" sldId="379"/>
            <ac:spMk id="24" creationId="{701EC25C-39F3-4801-AAFD-1604C0CB4A49}"/>
          </ac:spMkLst>
        </pc:spChg>
      </pc:sldChg>
      <pc:sldChg chg="addSp delSp modSp mod">
        <pc:chgData name="virginie Hugues" userId="f5ff6c274e13bc49" providerId="LiveId" clId="{A99AD2C9-CB5B-43E9-A719-5FB406B0E9BB}" dt="2020-11-20T13:07:57.192" v="689"/>
        <pc:sldMkLst>
          <pc:docMk/>
          <pc:sldMk cId="0" sldId="385"/>
        </pc:sldMkLst>
        <pc:spChg chg="del">
          <ac:chgData name="virginie Hugues" userId="f5ff6c274e13bc49" providerId="LiveId" clId="{A99AD2C9-CB5B-43E9-A719-5FB406B0E9BB}" dt="2020-11-20T13:07:30.709" v="677" actId="478"/>
          <ac:spMkLst>
            <pc:docMk/>
            <pc:sldMk cId="0" sldId="385"/>
            <ac:spMk id="38" creationId="{FEB69C00-53E5-493F-99F9-F5FB177D6BA9}"/>
          </ac:spMkLst>
        </pc:spChg>
        <pc:spChg chg="add mod">
          <ac:chgData name="virginie Hugues" userId="f5ff6c274e13bc49" providerId="LiveId" clId="{A99AD2C9-CB5B-43E9-A719-5FB406B0E9BB}" dt="2020-11-20T13:07:53.544" v="688"/>
          <ac:spMkLst>
            <pc:docMk/>
            <pc:sldMk cId="0" sldId="385"/>
            <ac:spMk id="41" creationId="{62B91D6A-F5FD-4F0D-9523-45C728F261A0}"/>
          </ac:spMkLst>
        </pc:spChg>
        <pc:spChg chg="add mod">
          <ac:chgData name="virginie Hugues" userId="f5ff6c274e13bc49" providerId="LiveId" clId="{A99AD2C9-CB5B-43E9-A719-5FB406B0E9BB}" dt="2020-11-20T13:07:57.192" v="689"/>
          <ac:spMkLst>
            <pc:docMk/>
            <pc:sldMk cId="0" sldId="385"/>
            <ac:spMk id="42" creationId="{FD1EB742-9124-4924-A92C-9B59DC189C76}"/>
          </ac:spMkLst>
        </pc:spChg>
      </pc:sldChg>
      <pc:sldChg chg="addSp delSp modSp mod">
        <pc:chgData name="virginie Hugues" userId="f5ff6c274e13bc49" providerId="LiveId" clId="{A99AD2C9-CB5B-43E9-A719-5FB406B0E9BB}" dt="2020-11-20T13:07:59.932" v="691"/>
        <pc:sldMkLst>
          <pc:docMk/>
          <pc:sldMk cId="0" sldId="391"/>
        </pc:sldMkLst>
        <pc:spChg chg="add mod">
          <ac:chgData name="virginie Hugues" userId="f5ff6c274e13bc49" providerId="LiveId" clId="{A99AD2C9-CB5B-43E9-A719-5FB406B0E9BB}" dt="2020-11-20T13:07:50.150" v="686"/>
          <ac:spMkLst>
            <pc:docMk/>
            <pc:sldMk cId="0" sldId="391"/>
            <ac:spMk id="19" creationId="{D12C824D-4EE5-4E1B-AADF-A871D916E57A}"/>
          </ac:spMkLst>
        </pc:spChg>
        <pc:spChg chg="del">
          <ac:chgData name="virginie Hugues" userId="f5ff6c274e13bc49" providerId="LiveId" clId="{A99AD2C9-CB5B-43E9-A719-5FB406B0E9BB}" dt="2020-11-20T13:07:35.211" v="679" actId="478"/>
          <ac:spMkLst>
            <pc:docMk/>
            <pc:sldMk cId="0" sldId="391"/>
            <ac:spMk id="22" creationId="{B1AE9BBC-A58A-4D66-8827-093858BF6C7E}"/>
          </ac:spMkLst>
        </pc:spChg>
        <pc:spChg chg="add mod">
          <ac:chgData name="virginie Hugues" userId="f5ff6c274e13bc49" providerId="LiveId" clId="{A99AD2C9-CB5B-43E9-A719-5FB406B0E9BB}" dt="2020-11-20T13:07:59.932" v="691"/>
          <ac:spMkLst>
            <pc:docMk/>
            <pc:sldMk cId="0" sldId="391"/>
            <ac:spMk id="23" creationId="{7F017764-DEFD-4EB7-B245-861DC2C13C5D}"/>
          </ac:spMkLst>
        </pc:spChg>
      </pc:sldChg>
      <pc:sldChg chg="addSp delSp modSp mod">
        <pc:chgData name="virginie Hugues" userId="f5ff6c274e13bc49" providerId="LiveId" clId="{A99AD2C9-CB5B-43E9-A719-5FB406B0E9BB}" dt="2020-11-20T13:08:01.415" v="692"/>
        <pc:sldMkLst>
          <pc:docMk/>
          <pc:sldMk cId="0" sldId="394"/>
        </pc:sldMkLst>
        <pc:spChg chg="add mod">
          <ac:chgData name="virginie Hugues" userId="f5ff6c274e13bc49" providerId="LiveId" clId="{A99AD2C9-CB5B-43E9-A719-5FB406B0E9BB}" dt="2020-11-20T13:07:48.418" v="685"/>
          <ac:spMkLst>
            <pc:docMk/>
            <pc:sldMk cId="0" sldId="394"/>
            <ac:spMk id="20" creationId="{C7B11E14-4C7A-42F5-9C5B-3DBB925EA37C}"/>
          </ac:spMkLst>
        </pc:spChg>
        <pc:spChg chg="del">
          <ac:chgData name="virginie Hugues" userId="f5ff6c274e13bc49" providerId="LiveId" clId="{A99AD2C9-CB5B-43E9-A719-5FB406B0E9BB}" dt="2020-11-20T13:07:37.526" v="680" actId="478"/>
          <ac:spMkLst>
            <pc:docMk/>
            <pc:sldMk cId="0" sldId="394"/>
            <ac:spMk id="22" creationId="{ACCBA3F8-532F-48E9-9D84-DA6CB4FC9F6E}"/>
          </ac:spMkLst>
        </pc:spChg>
        <pc:spChg chg="add mod">
          <ac:chgData name="virginie Hugues" userId="f5ff6c274e13bc49" providerId="LiveId" clId="{A99AD2C9-CB5B-43E9-A719-5FB406B0E9BB}" dt="2020-11-20T13:08:01.415" v="692"/>
          <ac:spMkLst>
            <pc:docMk/>
            <pc:sldMk cId="0" sldId="394"/>
            <ac:spMk id="24" creationId="{41FA184B-0DB5-4D1B-A85A-75BCFD5073D2}"/>
          </ac:spMkLst>
        </pc:spChg>
      </pc:sldChg>
      <pc:sldChg chg="addSp delSp modSp mod">
        <pc:chgData name="virginie Hugues" userId="f5ff6c274e13bc49" providerId="LiveId" clId="{A99AD2C9-CB5B-43E9-A719-5FB406B0E9BB}" dt="2020-11-20T13:08:03.909" v="693"/>
        <pc:sldMkLst>
          <pc:docMk/>
          <pc:sldMk cId="0" sldId="395"/>
        </pc:sldMkLst>
        <pc:spChg chg="del">
          <ac:chgData name="virginie Hugues" userId="f5ff6c274e13bc49" providerId="LiveId" clId="{A99AD2C9-CB5B-43E9-A719-5FB406B0E9BB}" dt="2020-11-20T13:07:39.835" v="681" actId="478"/>
          <ac:spMkLst>
            <pc:docMk/>
            <pc:sldMk cId="0" sldId="395"/>
            <ac:spMk id="20" creationId="{90AB9791-2940-4957-B8E2-48F5F4B4C3C1}"/>
          </ac:spMkLst>
        </pc:spChg>
        <pc:spChg chg="add mod">
          <ac:chgData name="virginie Hugues" userId="f5ff6c274e13bc49" providerId="LiveId" clId="{A99AD2C9-CB5B-43E9-A719-5FB406B0E9BB}" dt="2020-11-20T13:07:46.693" v="684"/>
          <ac:spMkLst>
            <pc:docMk/>
            <pc:sldMk cId="0" sldId="395"/>
            <ac:spMk id="21" creationId="{901AF611-AF87-4A2C-8635-16D6685A606D}"/>
          </ac:spMkLst>
        </pc:spChg>
        <pc:spChg chg="add mod">
          <ac:chgData name="virginie Hugues" userId="f5ff6c274e13bc49" providerId="LiveId" clId="{A99AD2C9-CB5B-43E9-A719-5FB406B0E9BB}" dt="2020-11-20T13:08:03.909" v="693"/>
          <ac:spMkLst>
            <pc:docMk/>
            <pc:sldMk cId="0" sldId="395"/>
            <ac:spMk id="23" creationId="{65D11A36-6973-4550-8EE6-4EB4E7A07690}"/>
          </ac:spMkLst>
        </pc:spChg>
      </pc:sldChg>
      <pc:sldChg chg="addSp delSp modSp mod">
        <pc:chgData name="virginie Hugues" userId="f5ff6c274e13bc49" providerId="LiveId" clId="{A99AD2C9-CB5B-43E9-A719-5FB406B0E9BB}" dt="2020-11-20T13:08:06.705" v="694"/>
        <pc:sldMkLst>
          <pc:docMk/>
          <pc:sldMk cId="0" sldId="396"/>
        </pc:sldMkLst>
        <pc:spChg chg="add mod">
          <ac:chgData name="virginie Hugues" userId="f5ff6c274e13bc49" providerId="LiveId" clId="{A99AD2C9-CB5B-43E9-A719-5FB406B0E9BB}" dt="2020-11-20T13:07:45.310" v="683"/>
          <ac:spMkLst>
            <pc:docMk/>
            <pc:sldMk cId="0" sldId="396"/>
            <ac:spMk id="18" creationId="{90A34373-BD20-4A42-A988-4C3A09C0C08D}"/>
          </ac:spMkLst>
        </pc:spChg>
        <pc:spChg chg="add mod">
          <ac:chgData name="virginie Hugues" userId="f5ff6c274e13bc49" providerId="LiveId" clId="{A99AD2C9-CB5B-43E9-A719-5FB406B0E9BB}" dt="2020-11-20T13:08:06.705" v="694"/>
          <ac:spMkLst>
            <pc:docMk/>
            <pc:sldMk cId="0" sldId="396"/>
            <ac:spMk id="21" creationId="{D53EFBEF-7AE2-4DC6-8BB8-DC586C865E7D}"/>
          </ac:spMkLst>
        </pc:spChg>
        <pc:spChg chg="del">
          <ac:chgData name="virginie Hugues" userId="f5ff6c274e13bc49" providerId="LiveId" clId="{A99AD2C9-CB5B-43E9-A719-5FB406B0E9BB}" dt="2020-11-20T13:07:42.461" v="682" actId="478"/>
          <ac:spMkLst>
            <pc:docMk/>
            <pc:sldMk cId="0" sldId="396"/>
            <ac:spMk id="23" creationId="{1915F705-3634-433C-9FBB-0CA4DA6773F6}"/>
          </ac:spMkLst>
        </pc:spChg>
      </pc:sldChg>
      <pc:sldChg chg="addSp delSp modSp mod">
        <pc:chgData name="virginie Hugues" userId="f5ff6c274e13bc49" providerId="LiveId" clId="{A99AD2C9-CB5B-43E9-A719-5FB406B0E9BB}" dt="2020-11-20T13:01:37.836" v="623"/>
        <pc:sldMkLst>
          <pc:docMk/>
          <pc:sldMk cId="0" sldId="398"/>
        </pc:sldMkLst>
        <pc:spChg chg="del">
          <ac:chgData name="virginie Hugues" userId="f5ff6c274e13bc49" providerId="LiveId" clId="{A99AD2C9-CB5B-43E9-A719-5FB406B0E9BB}" dt="2020-11-20T13:00:07.276" v="611" actId="478"/>
          <ac:spMkLst>
            <pc:docMk/>
            <pc:sldMk cId="0" sldId="398"/>
            <ac:spMk id="27" creationId="{2FF70C3C-AB49-4D49-942B-615A0962FE1C}"/>
          </ac:spMkLst>
        </pc:spChg>
        <pc:spChg chg="add mod">
          <ac:chgData name="virginie Hugues" userId="f5ff6c274e13bc49" providerId="LiveId" clId="{A99AD2C9-CB5B-43E9-A719-5FB406B0E9BB}" dt="2020-11-20T13:01:18.449" v="617"/>
          <ac:spMkLst>
            <pc:docMk/>
            <pc:sldMk cId="0" sldId="398"/>
            <ac:spMk id="29" creationId="{FD85B210-EB16-4700-AE4D-4E984B32492A}"/>
          </ac:spMkLst>
        </pc:spChg>
        <pc:spChg chg="add mod">
          <ac:chgData name="virginie Hugues" userId="f5ff6c274e13bc49" providerId="LiveId" clId="{A99AD2C9-CB5B-43E9-A719-5FB406B0E9BB}" dt="2020-11-20T13:01:37.836" v="623"/>
          <ac:spMkLst>
            <pc:docMk/>
            <pc:sldMk cId="0" sldId="398"/>
            <ac:spMk id="30" creationId="{293FAAD9-C69C-41E7-A45B-99ADC3739254}"/>
          </ac:spMkLst>
        </pc:spChg>
      </pc:sldChg>
      <pc:sldChg chg="addSp delSp modSp mod">
        <pc:chgData name="virginie Hugues" userId="f5ff6c274e13bc49" providerId="LiveId" clId="{A99AD2C9-CB5B-43E9-A719-5FB406B0E9BB}" dt="2020-11-20T13:01:39.353" v="624"/>
        <pc:sldMkLst>
          <pc:docMk/>
          <pc:sldMk cId="0" sldId="400"/>
        </pc:sldMkLst>
        <pc:spChg chg="del">
          <ac:chgData name="virginie Hugues" userId="f5ff6c274e13bc49" providerId="LiveId" clId="{A99AD2C9-CB5B-43E9-A719-5FB406B0E9BB}" dt="2020-11-20T13:00:09.707" v="612" actId="478"/>
          <ac:spMkLst>
            <pc:docMk/>
            <pc:sldMk cId="0" sldId="400"/>
            <ac:spMk id="19" creationId="{56AB3E66-C14A-4755-B053-B0043699819A}"/>
          </ac:spMkLst>
        </pc:spChg>
        <pc:spChg chg="add mod">
          <ac:chgData name="virginie Hugues" userId="f5ff6c274e13bc49" providerId="LiveId" clId="{A99AD2C9-CB5B-43E9-A719-5FB406B0E9BB}" dt="2020-11-20T13:01:19.937" v="618"/>
          <ac:spMkLst>
            <pc:docMk/>
            <pc:sldMk cId="0" sldId="400"/>
            <ac:spMk id="20" creationId="{24832121-E95C-4E6C-9F04-97BB244824BC}"/>
          </ac:spMkLst>
        </pc:spChg>
        <pc:spChg chg="add mod">
          <ac:chgData name="virginie Hugues" userId="f5ff6c274e13bc49" providerId="LiveId" clId="{A99AD2C9-CB5B-43E9-A719-5FB406B0E9BB}" dt="2020-11-20T13:01:39.353" v="624"/>
          <ac:spMkLst>
            <pc:docMk/>
            <pc:sldMk cId="0" sldId="400"/>
            <ac:spMk id="21" creationId="{EE8F6E40-1BE4-4179-BA12-3363EB7CBAFD}"/>
          </ac:spMkLst>
        </pc:spChg>
      </pc:sldChg>
      <pc:sldChg chg="addSp delSp modSp mod">
        <pc:chgData name="virginie Hugues" userId="f5ff6c274e13bc49" providerId="LiveId" clId="{A99AD2C9-CB5B-43E9-A719-5FB406B0E9BB}" dt="2020-11-20T13:01:41.020" v="625"/>
        <pc:sldMkLst>
          <pc:docMk/>
          <pc:sldMk cId="0" sldId="403"/>
        </pc:sldMkLst>
        <pc:spChg chg="del">
          <ac:chgData name="virginie Hugues" userId="f5ff6c274e13bc49" providerId="LiveId" clId="{A99AD2C9-CB5B-43E9-A719-5FB406B0E9BB}" dt="2020-11-20T13:00:11.976" v="613" actId="478"/>
          <ac:spMkLst>
            <pc:docMk/>
            <pc:sldMk cId="0" sldId="403"/>
            <ac:spMk id="19" creationId="{EE749C0E-B55B-4901-B41D-BC929FBC2F27}"/>
          </ac:spMkLst>
        </pc:spChg>
        <pc:spChg chg="add mod">
          <ac:chgData name="virginie Hugues" userId="f5ff6c274e13bc49" providerId="LiveId" clId="{A99AD2C9-CB5B-43E9-A719-5FB406B0E9BB}" dt="2020-11-20T13:01:21.630" v="619"/>
          <ac:spMkLst>
            <pc:docMk/>
            <pc:sldMk cId="0" sldId="403"/>
            <ac:spMk id="20" creationId="{BDFF704A-2956-4626-B3B0-81771948B748}"/>
          </ac:spMkLst>
        </pc:spChg>
        <pc:spChg chg="add mod">
          <ac:chgData name="virginie Hugues" userId="f5ff6c274e13bc49" providerId="LiveId" clId="{A99AD2C9-CB5B-43E9-A719-5FB406B0E9BB}" dt="2020-11-20T13:01:41.020" v="625"/>
          <ac:spMkLst>
            <pc:docMk/>
            <pc:sldMk cId="0" sldId="403"/>
            <ac:spMk id="21" creationId="{459DF27F-313E-4799-9A37-B907211D3325}"/>
          </ac:spMkLst>
        </pc:spChg>
      </pc:sldChg>
      <pc:sldChg chg="addSp delSp modSp mod">
        <pc:chgData name="virginie Hugues" userId="f5ff6c274e13bc49" providerId="LiveId" clId="{A99AD2C9-CB5B-43E9-A719-5FB406B0E9BB}" dt="2020-11-20T13:01:42.760" v="626"/>
        <pc:sldMkLst>
          <pc:docMk/>
          <pc:sldMk cId="0" sldId="406"/>
        </pc:sldMkLst>
        <pc:spChg chg="del">
          <ac:chgData name="virginie Hugues" userId="f5ff6c274e13bc49" providerId="LiveId" clId="{A99AD2C9-CB5B-43E9-A719-5FB406B0E9BB}" dt="2020-11-20T13:00:14.355" v="614" actId="478"/>
          <ac:spMkLst>
            <pc:docMk/>
            <pc:sldMk cId="0" sldId="406"/>
            <ac:spMk id="19" creationId="{CF1D429D-3B23-4A0E-845F-2C157BC70F46}"/>
          </ac:spMkLst>
        </pc:spChg>
        <pc:spChg chg="add mod">
          <ac:chgData name="virginie Hugues" userId="f5ff6c274e13bc49" providerId="LiveId" clId="{A99AD2C9-CB5B-43E9-A719-5FB406B0E9BB}" dt="2020-11-20T13:01:23.265" v="620"/>
          <ac:spMkLst>
            <pc:docMk/>
            <pc:sldMk cId="0" sldId="406"/>
            <ac:spMk id="20" creationId="{7A3E2A65-90BA-4915-8F9C-2AFF8134CA63}"/>
          </ac:spMkLst>
        </pc:spChg>
        <pc:spChg chg="add mod">
          <ac:chgData name="virginie Hugues" userId="f5ff6c274e13bc49" providerId="LiveId" clId="{A99AD2C9-CB5B-43E9-A719-5FB406B0E9BB}" dt="2020-11-20T13:01:42.760" v="626"/>
          <ac:spMkLst>
            <pc:docMk/>
            <pc:sldMk cId="0" sldId="406"/>
            <ac:spMk id="21" creationId="{153AFC6D-1B4D-419E-9616-6F298D09F242}"/>
          </ac:spMkLst>
        </pc:spChg>
      </pc:sldChg>
      <pc:sldChg chg="addSp delSp modSp mod">
        <pc:chgData name="virginie Hugues" userId="f5ff6c274e13bc49" providerId="LiveId" clId="{A99AD2C9-CB5B-43E9-A719-5FB406B0E9BB}" dt="2020-11-20T13:04:15.069" v="657" actId="20577"/>
        <pc:sldMkLst>
          <pc:docMk/>
          <pc:sldMk cId="0" sldId="410"/>
        </pc:sldMkLst>
        <pc:spChg chg="ord">
          <ac:chgData name="virginie Hugues" userId="f5ff6c274e13bc49" providerId="LiveId" clId="{A99AD2C9-CB5B-43E9-A719-5FB406B0E9BB}" dt="2020-11-20T13:03:45.568" v="634" actId="166"/>
          <ac:spMkLst>
            <pc:docMk/>
            <pc:sldMk cId="0" sldId="410"/>
            <ac:spMk id="21" creationId="{D859C2C7-8FB5-42F5-BA1B-618F6A452378}"/>
          </ac:spMkLst>
        </pc:spChg>
        <pc:spChg chg="mod">
          <ac:chgData name="virginie Hugues" userId="f5ff6c274e13bc49" providerId="LiveId" clId="{A99AD2C9-CB5B-43E9-A719-5FB406B0E9BB}" dt="2020-11-20T13:03:53.611" v="636" actId="1076"/>
          <ac:spMkLst>
            <pc:docMk/>
            <pc:sldMk cId="0" sldId="410"/>
            <ac:spMk id="23" creationId="{38A148CB-184D-4CA4-B365-6716507DDC0E}"/>
          </ac:spMkLst>
        </pc:spChg>
        <pc:spChg chg="add mod">
          <ac:chgData name="virginie Hugues" userId="f5ff6c274e13bc49" providerId="LiveId" clId="{A99AD2C9-CB5B-43E9-A719-5FB406B0E9BB}" dt="2020-11-20T13:04:15.069" v="657" actId="20577"/>
          <ac:spMkLst>
            <pc:docMk/>
            <pc:sldMk cId="0" sldId="410"/>
            <ac:spMk id="28" creationId="{7390EB6C-1729-4378-A6E1-74B74518C2EC}"/>
          </ac:spMkLst>
        </pc:spChg>
        <pc:spChg chg="del">
          <ac:chgData name="virginie Hugues" userId="f5ff6c274e13bc49" providerId="LiveId" clId="{A99AD2C9-CB5B-43E9-A719-5FB406B0E9BB}" dt="2020-11-20T13:00:17.451" v="615" actId="478"/>
          <ac:spMkLst>
            <pc:docMk/>
            <pc:sldMk cId="0" sldId="410"/>
            <ac:spMk id="29" creationId="{8A2B6A46-DB1F-4551-A25B-4E8C37D56A4F}"/>
          </ac:spMkLst>
        </pc:spChg>
        <pc:spChg chg="add mod ord">
          <ac:chgData name="virginie Hugues" userId="f5ff6c274e13bc49" providerId="LiveId" clId="{A99AD2C9-CB5B-43E9-A719-5FB406B0E9BB}" dt="2020-11-20T13:04:10.586" v="655" actId="1036"/>
          <ac:spMkLst>
            <pc:docMk/>
            <pc:sldMk cId="0" sldId="410"/>
            <ac:spMk id="30" creationId="{F66A9D19-5F94-4658-848D-2FDD194C0A2A}"/>
          </ac:spMkLst>
        </pc:spChg>
        <pc:spChg chg="mod">
          <ac:chgData name="virginie Hugues" userId="f5ff6c274e13bc49" providerId="LiveId" clId="{A99AD2C9-CB5B-43E9-A719-5FB406B0E9BB}" dt="2020-11-20T13:03:49.264" v="635" actId="166"/>
          <ac:spMkLst>
            <pc:docMk/>
            <pc:sldMk cId="0" sldId="410"/>
            <ac:spMk id="132110" creationId="{299E852F-A063-48D6-B071-DFF4C550C968}"/>
          </ac:spMkLst>
        </pc:spChg>
      </pc:sldChg>
      <pc:sldChg chg="addSp delSp modSp mod">
        <pc:chgData name="virginie Hugues" userId="f5ff6c274e13bc49" providerId="LiveId" clId="{A99AD2C9-CB5B-43E9-A719-5FB406B0E9BB}" dt="2020-11-20T13:01:49.760" v="628"/>
        <pc:sldMkLst>
          <pc:docMk/>
          <pc:sldMk cId="0" sldId="414"/>
        </pc:sldMkLst>
        <pc:spChg chg="del">
          <ac:chgData name="virginie Hugues" userId="f5ff6c274e13bc49" providerId="LiveId" clId="{A99AD2C9-CB5B-43E9-A719-5FB406B0E9BB}" dt="2020-11-20T13:01:12.347" v="616" actId="478"/>
          <ac:spMkLst>
            <pc:docMk/>
            <pc:sldMk cId="0" sldId="414"/>
            <ac:spMk id="19" creationId="{0BBA4655-6E8B-460A-A13B-F8DA5C388E7F}"/>
          </ac:spMkLst>
        </pc:spChg>
        <pc:spChg chg="add mod">
          <ac:chgData name="virginie Hugues" userId="f5ff6c274e13bc49" providerId="LiveId" clId="{A99AD2C9-CB5B-43E9-A719-5FB406B0E9BB}" dt="2020-11-20T13:01:26.881" v="622"/>
          <ac:spMkLst>
            <pc:docMk/>
            <pc:sldMk cId="0" sldId="414"/>
            <ac:spMk id="20" creationId="{9903AE0F-9249-4A87-A330-6821943AF0F5}"/>
          </ac:spMkLst>
        </pc:spChg>
        <pc:spChg chg="add mod">
          <ac:chgData name="virginie Hugues" userId="f5ff6c274e13bc49" providerId="LiveId" clId="{A99AD2C9-CB5B-43E9-A719-5FB406B0E9BB}" dt="2020-11-20T13:01:49.760" v="628"/>
          <ac:spMkLst>
            <pc:docMk/>
            <pc:sldMk cId="0" sldId="414"/>
            <ac:spMk id="21" creationId="{78D87411-FD5E-49B7-850B-1619424E78BA}"/>
          </ac:spMkLst>
        </pc:spChg>
      </pc:sldChg>
      <pc:sldChg chg="addSp modSp mod">
        <pc:chgData name="virginie Hugues" userId="f5ff6c274e13bc49" providerId="LiveId" clId="{A99AD2C9-CB5B-43E9-A719-5FB406B0E9BB}" dt="2020-11-20T12:31:12.303" v="449"/>
        <pc:sldMkLst>
          <pc:docMk/>
          <pc:sldMk cId="0" sldId="416"/>
        </pc:sldMkLst>
        <pc:spChg chg="add mod">
          <ac:chgData name="virginie Hugues" userId="f5ff6c274e13bc49" providerId="LiveId" clId="{A99AD2C9-CB5B-43E9-A719-5FB406B0E9BB}" dt="2020-11-20T12:31:12.303" v="449"/>
          <ac:spMkLst>
            <pc:docMk/>
            <pc:sldMk cId="0" sldId="416"/>
            <ac:spMk id="32" creationId="{164C9E0F-DC9C-49C7-8DEA-617017DDF7C8}"/>
          </ac:spMkLst>
        </pc:spChg>
        <pc:spChg chg="mod">
          <ac:chgData name="virginie Hugues" userId="f5ff6c274e13bc49" providerId="LiveId" clId="{A99AD2C9-CB5B-43E9-A719-5FB406B0E9BB}" dt="2020-11-20T12:30:59.902" v="448"/>
          <ac:spMkLst>
            <pc:docMk/>
            <pc:sldMk cId="0" sldId="416"/>
            <ac:spMk id="67" creationId="{FC4C3AB8-325A-498C-B0D2-5871224EEB07}"/>
          </ac:spMkLst>
        </pc:spChg>
      </pc:sldChg>
      <pc:sldChg chg="addSp delSp modSp mod">
        <pc:chgData name="virginie Hugues" userId="f5ff6c274e13bc49" providerId="LiveId" clId="{A99AD2C9-CB5B-43E9-A719-5FB406B0E9BB}" dt="2020-11-20T12:32:55.038" v="470"/>
        <pc:sldMkLst>
          <pc:docMk/>
          <pc:sldMk cId="0" sldId="419"/>
        </pc:sldMkLst>
        <pc:spChg chg="del">
          <ac:chgData name="virginie Hugues" userId="f5ff6c274e13bc49" providerId="LiveId" clId="{A99AD2C9-CB5B-43E9-A719-5FB406B0E9BB}" dt="2020-11-20T12:32:11.211" v="450" actId="478"/>
          <ac:spMkLst>
            <pc:docMk/>
            <pc:sldMk cId="0" sldId="419"/>
            <ac:spMk id="26" creationId="{2F195801-010F-41B2-82C0-BEE04BF2F7CD}"/>
          </ac:spMkLst>
        </pc:spChg>
        <pc:spChg chg="add mod">
          <ac:chgData name="virginie Hugues" userId="f5ff6c274e13bc49" providerId="LiveId" clId="{A99AD2C9-CB5B-43E9-A719-5FB406B0E9BB}" dt="2020-11-20T12:32:50.432" v="469"/>
          <ac:spMkLst>
            <pc:docMk/>
            <pc:sldMk cId="0" sldId="419"/>
            <ac:spMk id="28" creationId="{F3C3CDC2-6E2F-4961-B0EE-BB423D4DD481}"/>
          </ac:spMkLst>
        </pc:spChg>
        <pc:spChg chg="add mod">
          <ac:chgData name="virginie Hugues" userId="f5ff6c274e13bc49" providerId="LiveId" clId="{A99AD2C9-CB5B-43E9-A719-5FB406B0E9BB}" dt="2020-11-20T12:32:55.038" v="470"/>
          <ac:spMkLst>
            <pc:docMk/>
            <pc:sldMk cId="0" sldId="419"/>
            <ac:spMk id="29" creationId="{BF62F334-B493-40D4-AB9C-E3F4E4F3BDE2}"/>
          </ac:spMkLst>
        </pc:spChg>
      </pc:sldChg>
      <pc:sldChg chg="addSp delSp modSp mod">
        <pc:chgData name="virginie Hugues" userId="f5ff6c274e13bc49" providerId="LiveId" clId="{A99AD2C9-CB5B-43E9-A719-5FB406B0E9BB}" dt="2020-11-20T12:33:59.547" v="490" actId="404"/>
        <pc:sldMkLst>
          <pc:docMk/>
          <pc:sldMk cId="0" sldId="421"/>
        </pc:sldMkLst>
        <pc:spChg chg="mod">
          <ac:chgData name="virginie Hugues" userId="f5ff6c274e13bc49" providerId="LiveId" clId="{A99AD2C9-CB5B-43E9-A719-5FB406B0E9BB}" dt="2020-11-20T12:33:59.547" v="490" actId="404"/>
          <ac:spMkLst>
            <pc:docMk/>
            <pc:sldMk cId="0" sldId="421"/>
            <ac:spMk id="2" creationId="{C5831653-857E-4638-AADF-218BC8D1E238}"/>
          </ac:spMkLst>
        </pc:spChg>
        <pc:spChg chg="add mod">
          <ac:chgData name="virginie Hugues" userId="f5ff6c274e13bc49" providerId="LiveId" clId="{A99AD2C9-CB5B-43E9-A719-5FB406B0E9BB}" dt="2020-11-20T12:32:47.315" v="467"/>
          <ac:spMkLst>
            <pc:docMk/>
            <pc:sldMk cId="0" sldId="421"/>
            <ac:spMk id="17" creationId="{73055081-EA76-4816-9701-624DB4675309}"/>
          </ac:spMkLst>
        </pc:spChg>
        <pc:spChg chg="del">
          <ac:chgData name="virginie Hugues" userId="f5ff6c274e13bc49" providerId="LiveId" clId="{A99AD2C9-CB5B-43E9-A719-5FB406B0E9BB}" dt="2020-11-20T12:32:15.665" v="452" actId="478"/>
          <ac:spMkLst>
            <pc:docMk/>
            <pc:sldMk cId="0" sldId="421"/>
            <ac:spMk id="18" creationId="{BDE27FB8-60E3-44FE-AAC1-96E5C6E16BB9}"/>
          </ac:spMkLst>
        </pc:spChg>
        <pc:spChg chg="add mod">
          <ac:chgData name="virginie Hugues" userId="f5ff6c274e13bc49" providerId="LiveId" clId="{A99AD2C9-CB5B-43E9-A719-5FB406B0E9BB}" dt="2020-11-20T12:32:57.233" v="472"/>
          <ac:spMkLst>
            <pc:docMk/>
            <pc:sldMk cId="0" sldId="421"/>
            <ac:spMk id="19" creationId="{A0431529-727D-4398-B3B3-8AFB31F96974}"/>
          </ac:spMkLst>
        </pc:spChg>
        <pc:picChg chg="mod">
          <ac:chgData name="virginie Hugues" userId="f5ff6c274e13bc49" providerId="LiveId" clId="{A99AD2C9-CB5B-43E9-A719-5FB406B0E9BB}" dt="2020-11-20T12:33:29.543" v="481" actId="692"/>
          <ac:picMkLst>
            <pc:docMk/>
            <pc:sldMk cId="0" sldId="421"/>
            <ac:picMk id="87047" creationId="{F7A02ABE-7C85-4E4A-A974-DC08AA460CCF}"/>
          </ac:picMkLst>
        </pc:picChg>
      </pc:sldChg>
      <pc:sldChg chg="addSp delSp modSp mod">
        <pc:chgData name="virginie Hugues" userId="f5ff6c274e13bc49" providerId="LiveId" clId="{A99AD2C9-CB5B-43E9-A719-5FB406B0E9BB}" dt="2020-11-20T12:32:58.862" v="473"/>
        <pc:sldMkLst>
          <pc:docMk/>
          <pc:sldMk cId="0" sldId="422"/>
        </pc:sldMkLst>
        <pc:spChg chg="del">
          <ac:chgData name="virginie Hugues" userId="f5ff6c274e13bc49" providerId="LiveId" clId="{A99AD2C9-CB5B-43E9-A719-5FB406B0E9BB}" dt="2020-11-20T12:32:18.131" v="453" actId="478"/>
          <ac:spMkLst>
            <pc:docMk/>
            <pc:sldMk cId="0" sldId="422"/>
            <ac:spMk id="17" creationId="{C4C15E27-4F59-4527-9475-3D0313CC5B26}"/>
          </ac:spMkLst>
        </pc:spChg>
        <pc:spChg chg="add mod">
          <ac:chgData name="virginie Hugues" userId="f5ff6c274e13bc49" providerId="LiveId" clId="{A99AD2C9-CB5B-43E9-A719-5FB406B0E9BB}" dt="2020-11-20T12:32:45.794" v="466"/>
          <ac:spMkLst>
            <pc:docMk/>
            <pc:sldMk cId="0" sldId="422"/>
            <ac:spMk id="18" creationId="{7A0E1652-3D89-4EDC-9815-40A346B9F288}"/>
          </ac:spMkLst>
        </pc:spChg>
        <pc:spChg chg="add mod">
          <ac:chgData name="virginie Hugues" userId="f5ff6c274e13bc49" providerId="LiveId" clId="{A99AD2C9-CB5B-43E9-A719-5FB406B0E9BB}" dt="2020-11-20T12:32:58.862" v="473"/>
          <ac:spMkLst>
            <pc:docMk/>
            <pc:sldMk cId="0" sldId="422"/>
            <ac:spMk id="21" creationId="{1CDEE4B5-3147-462A-B231-6AEFAB826003}"/>
          </ac:spMkLst>
        </pc:spChg>
      </pc:sldChg>
      <pc:sldChg chg="addSp delSp modSp mod">
        <pc:chgData name="virginie Hugues" userId="f5ff6c274e13bc49" providerId="LiveId" clId="{A99AD2C9-CB5B-43E9-A719-5FB406B0E9BB}" dt="2020-11-20T12:33:00.209" v="474"/>
        <pc:sldMkLst>
          <pc:docMk/>
          <pc:sldMk cId="0" sldId="423"/>
        </pc:sldMkLst>
        <pc:spChg chg="del">
          <ac:chgData name="virginie Hugues" userId="f5ff6c274e13bc49" providerId="LiveId" clId="{A99AD2C9-CB5B-43E9-A719-5FB406B0E9BB}" dt="2020-11-20T12:32:20.393" v="454" actId="478"/>
          <ac:spMkLst>
            <pc:docMk/>
            <pc:sldMk cId="0" sldId="423"/>
            <ac:spMk id="19" creationId="{A7E91E95-10C9-4786-82E0-A254A1F8B627}"/>
          </ac:spMkLst>
        </pc:spChg>
        <pc:spChg chg="add mod">
          <ac:chgData name="virginie Hugues" userId="f5ff6c274e13bc49" providerId="LiveId" clId="{A99AD2C9-CB5B-43E9-A719-5FB406B0E9BB}" dt="2020-11-20T12:32:44.264" v="465"/>
          <ac:spMkLst>
            <pc:docMk/>
            <pc:sldMk cId="0" sldId="423"/>
            <ac:spMk id="21" creationId="{6EBE58FB-01F0-4E98-9232-AC875F8B0D2F}"/>
          </ac:spMkLst>
        </pc:spChg>
        <pc:spChg chg="add mod">
          <ac:chgData name="virginie Hugues" userId="f5ff6c274e13bc49" providerId="LiveId" clId="{A99AD2C9-CB5B-43E9-A719-5FB406B0E9BB}" dt="2020-11-20T12:33:00.209" v="474"/>
          <ac:spMkLst>
            <pc:docMk/>
            <pc:sldMk cId="0" sldId="423"/>
            <ac:spMk id="22" creationId="{F759A2FF-08CF-43C8-9470-111C7A77ED77}"/>
          </ac:spMkLst>
        </pc:spChg>
      </pc:sldChg>
      <pc:sldChg chg="addSp delSp modSp mod">
        <pc:chgData name="virginie Hugues" userId="f5ff6c274e13bc49" providerId="LiveId" clId="{A99AD2C9-CB5B-43E9-A719-5FB406B0E9BB}" dt="2020-11-20T12:33:01.757" v="475"/>
        <pc:sldMkLst>
          <pc:docMk/>
          <pc:sldMk cId="0" sldId="424"/>
        </pc:sldMkLst>
        <pc:spChg chg="del">
          <ac:chgData name="virginie Hugues" userId="f5ff6c274e13bc49" providerId="LiveId" clId="{A99AD2C9-CB5B-43E9-A719-5FB406B0E9BB}" dt="2020-11-20T12:32:23.146" v="455" actId="478"/>
          <ac:spMkLst>
            <pc:docMk/>
            <pc:sldMk cId="0" sldId="424"/>
            <ac:spMk id="16" creationId="{041FDACA-F6F5-4562-B4B3-44D3107934D5}"/>
          </ac:spMkLst>
        </pc:spChg>
        <pc:spChg chg="add mod">
          <ac:chgData name="virginie Hugues" userId="f5ff6c274e13bc49" providerId="LiveId" clId="{A99AD2C9-CB5B-43E9-A719-5FB406B0E9BB}" dt="2020-11-20T12:32:42.528" v="464"/>
          <ac:spMkLst>
            <pc:docMk/>
            <pc:sldMk cId="0" sldId="424"/>
            <ac:spMk id="17" creationId="{08AD7387-5CAF-43B4-AD75-D624A7EFC93F}"/>
          </ac:spMkLst>
        </pc:spChg>
        <pc:spChg chg="add mod">
          <ac:chgData name="virginie Hugues" userId="f5ff6c274e13bc49" providerId="LiveId" clId="{A99AD2C9-CB5B-43E9-A719-5FB406B0E9BB}" dt="2020-11-20T12:33:01.757" v="475"/>
          <ac:spMkLst>
            <pc:docMk/>
            <pc:sldMk cId="0" sldId="424"/>
            <ac:spMk id="18" creationId="{E8FF989F-B266-426D-9E8A-B19CA59E348B}"/>
          </ac:spMkLst>
        </pc:spChg>
      </pc:sldChg>
      <pc:sldChg chg="addSp delSp modSp mod">
        <pc:chgData name="virginie Hugues" userId="f5ff6c274e13bc49" providerId="LiveId" clId="{A99AD2C9-CB5B-43E9-A719-5FB406B0E9BB}" dt="2020-11-20T12:33:03.290" v="476"/>
        <pc:sldMkLst>
          <pc:docMk/>
          <pc:sldMk cId="0" sldId="425"/>
        </pc:sldMkLst>
        <pc:spChg chg="del">
          <ac:chgData name="virginie Hugues" userId="f5ff6c274e13bc49" providerId="LiveId" clId="{A99AD2C9-CB5B-43E9-A719-5FB406B0E9BB}" dt="2020-11-20T12:32:25.385" v="456" actId="478"/>
          <ac:spMkLst>
            <pc:docMk/>
            <pc:sldMk cId="0" sldId="425"/>
            <ac:spMk id="17" creationId="{368A8CF3-420C-4BB5-94F2-C4FE96EEDDC9}"/>
          </ac:spMkLst>
        </pc:spChg>
        <pc:spChg chg="add mod">
          <ac:chgData name="virginie Hugues" userId="f5ff6c274e13bc49" providerId="LiveId" clId="{A99AD2C9-CB5B-43E9-A719-5FB406B0E9BB}" dt="2020-11-20T12:32:40.959" v="463"/>
          <ac:spMkLst>
            <pc:docMk/>
            <pc:sldMk cId="0" sldId="425"/>
            <ac:spMk id="18" creationId="{095F5060-BA9E-4E5D-8BA6-3DBBF502AA5D}"/>
          </ac:spMkLst>
        </pc:spChg>
        <pc:spChg chg="add mod">
          <ac:chgData name="virginie Hugues" userId="f5ff6c274e13bc49" providerId="LiveId" clId="{A99AD2C9-CB5B-43E9-A719-5FB406B0E9BB}" dt="2020-11-20T12:33:03.290" v="476"/>
          <ac:spMkLst>
            <pc:docMk/>
            <pc:sldMk cId="0" sldId="425"/>
            <ac:spMk id="19" creationId="{2FF8588A-EC1F-4F31-929A-ABCE71A282F3}"/>
          </ac:spMkLst>
        </pc:spChg>
      </pc:sldChg>
      <pc:sldChg chg="addSp delSp modSp mod">
        <pc:chgData name="virginie Hugues" userId="f5ff6c274e13bc49" providerId="LiveId" clId="{A99AD2C9-CB5B-43E9-A719-5FB406B0E9BB}" dt="2020-11-20T12:33:04.899" v="477"/>
        <pc:sldMkLst>
          <pc:docMk/>
          <pc:sldMk cId="0" sldId="426"/>
        </pc:sldMkLst>
        <pc:spChg chg="del">
          <ac:chgData name="virginie Hugues" userId="f5ff6c274e13bc49" providerId="LiveId" clId="{A99AD2C9-CB5B-43E9-A719-5FB406B0E9BB}" dt="2020-11-20T12:32:27.547" v="457" actId="478"/>
          <ac:spMkLst>
            <pc:docMk/>
            <pc:sldMk cId="0" sldId="426"/>
            <ac:spMk id="19" creationId="{384CDA5D-7706-4E1F-9D74-E094600627EB}"/>
          </ac:spMkLst>
        </pc:spChg>
        <pc:spChg chg="add mod">
          <ac:chgData name="virginie Hugues" userId="f5ff6c274e13bc49" providerId="LiveId" clId="{A99AD2C9-CB5B-43E9-A719-5FB406B0E9BB}" dt="2020-11-20T12:32:39.367" v="462"/>
          <ac:spMkLst>
            <pc:docMk/>
            <pc:sldMk cId="0" sldId="426"/>
            <ac:spMk id="20" creationId="{0122469E-FEDA-4BCB-8D6C-3A2109B82A55}"/>
          </ac:spMkLst>
        </pc:spChg>
        <pc:spChg chg="add mod">
          <ac:chgData name="virginie Hugues" userId="f5ff6c274e13bc49" providerId="LiveId" clId="{A99AD2C9-CB5B-43E9-A719-5FB406B0E9BB}" dt="2020-11-20T12:33:04.899" v="477"/>
          <ac:spMkLst>
            <pc:docMk/>
            <pc:sldMk cId="0" sldId="426"/>
            <ac:spMk id="21" creationId="{9CBB5357-A0CB-43D3-AA6D-6B0129940E83}"/>
          </ac:spMkLst>
        </pc:spChg>
      </pc:sldChg>
      <pc:sldChg chg="addSp delSp modSp mod">
        <pc:chgData name="virginie Hugues" userId="f5ff6c274e13bc49" providerId="LiveId" clId="{A99AD2C9-CB5B-43E9-A719-5FB406B0E9BB}" dt="2020-11-20T12:33:06.510" v="478"/>
        <pc:sldMkLst>
          <pc:docMk/>
          <pc:sldMk cId="0" sldId="427"/>
        </pc:sldMkLst>
        <pc:spChg chg="add mod">
          <ac:chgData name="virginie Hugues" userId="f5ff6c274e13bc49" providerId="LiveId" clId="{A99AD2C9-CB5B-43E9-A719-5FB406B0E9BB}" dt="2020-11-20T12:32:37.721" v="461"/>
          <ac:spMkLst>
            <pc:docMk/>
            <pc:sldMk cId="0" sldId="427"/>
            <ac:spMk id="19" creationId="{4524DDBC-FB11-4717-9573-DDC04846771F}"/>
          </ac:spMkLst>
        </pc:spChg>
        <pc:spChg chg="del">
          <ac:chgData name="virginie Hugues" userId="f5ff6c274e13bc49" providerId="LiveId" clId="{A99AD2C9-CB5B-43E9-A719-5FB406B0E9BB}" dt="2020-11-20T12:32:29.714" v="458" actId="478"/>
          <ac:spMkLst>
            <pc:docMk/>
            <pc:sldMk cId="0" sldId="427"/>
            <ac:spMk id="20" creationId="{B752F926-BEEF-4604-9475-9F9BF5F121DD}"/>
          </ac:spMkLst>
        </pc:spChg>
        <pc:spChg chg="add mod">
          <ac:chgData name="virginie Hugues" userId="f5ff6c274e13bc49" providerId="LiveId" clId="{A99AD2C9-CB5B-43E9-A719-5FB406B0E9BB}" dt="2020-11-20T12:33:06.510" v="478"/>
          <ac:spMkLst>
            <pc:docMk/>
            <pc:sldMk cId="0" sldId="427"/>
            <ac:spMk id="21" creationId="{849774D4-3E6E-43AF-94C6-48EB9A04C233}"/>
          </ac:spMkLst>
        </pc:spChg>
      </pc:sldChg>
      <pc:sldChg chg="addSp delSp modSp mod">
        <pc:chgData name="virginie Hugues" userId="f5ff6c274e13bc49" providerId="LiveId" clId="{A99AD2C9-CB5B-43E9-A719-5FB406B0E9BB}" dt="2020-11-20T12:33:08.384" v="479"/>
        <pc:sldMkLst>
          <pc:docMk/>
          <pc:sldMk cId="0" sldId="428"/>
        </pc:sldMkLst>
        <pc:spChg chg="del">
          <ac:chgData name="virginie Hugues" userId="f5ff6c274e13bc49" providerId="LiveId" clId="{A99AD2C9-CB5B-43E9-A719-5FB406B0E9BB}" dt="2020-11-20T12:32:32.166" v="459" actId="478"/>
          <ac:spMkLst>
            <pc:docMk/>
            <pc:sldMk cId="0" sldId="428"/>
            <ac:spMk id="18" creationId="{05D968A0-65BD-420F-BB7C-95158670A48D}"/>
          </ac:spMkLst>
        </pc:spChg>
        <pc:spChg chg="add mod">
          <ac:chgData name="virginie Hugues" userId="f5ff6c274e13bc49" providerId="LiveId" clId="{A99AD2C9-CB5B-43E9-A719-5FB406B0E9BB}" dt="2020-11-20T12:32:36.461" v="460"/>
          <ac:spMkLst>
            <pc:docMk/>
            <pc:sldMk cId="0" sldId="428"/>
            <ac:spMk id="21" creationId="{3E095682-CB5E-40B6-B348-50DCB568065F}"/>
          </ac:spMkLst>
        </pc:spChg>
        <pc:spChg chg="add mod">
          <ac:chgData name="virginie Hugues" userId="f5ff6c274e13bc49" providerId="LiveId" clId="{A99AD2C9-CB5B-43E9-A719-5FB406B0E9BB}" dt="2020-11-20T12:33:08.384" v="479"/>
          <ac:spMkLst>
            <pc:docMk/>
            <pc:sldMk cId="0" sldId="428"/>
            <ac:spMk id="22" creationId="{AECF6541-316D-4D39-91C5-8884CBEDC991}"/>
          </ac:spMkLst>
        </pc:spChg>
      </pc:sldChg>
      <pc:sldChg chg="addSp modSp mod">
        <pc:chgData name="virginie Hugues" userId="f5ff6c274e13bc49" providerId="LiveId" clId="{A99AD2C9-CB5B-43E9-A719-5FB406B0E9BB}" dt="2020-11-20T12:36:52.259" v="492"/>
        <pc:sldMkLst>
          <pc:docMk/>
          <pc:sldMk cId="0" sldId="429"/>
        </pc:sldMkLst>
        <pc:spChg chg="add mod">
          <ac:chgData name="virginie Hugues" userId="f5ff6c274e13bc49" providerId="LiveId" clId="{A99AD2C9-CB5B-43E9-A719-5FB406B0E9BB}" dt="2020-11-20T12:36:52.259" v="492"/>
          <ac:spMkLst>
            <pc:docMk/>
            <pc:sldMk cId="0" sldId="429"/>
            <ac:spMk id="32" creationId="{2D4DBA7C-26EB-4950-95D2-881D4DD71AE0}"/>
          </ac:spMkLst>
        </pc:spChg>
        <pc:spChg chg="mod">
          <ac:chgData name="virginie Hugues" userId="f5ff6c274e13bc49" providerId="LiveId" clId="{A99AD2C9-CB5B-43E9-A719-5FB406B0E9BB}" dt="2020-11-20T12:36:42.323" v="491"/>
          <ac:spMkLst>
            <pc:docMk/>
            <pc:sldMk cId="0" sldId="429"/>
            <ac:spMk id="67" creationId="{9052B460-E33C-4E25-8F53-E8AC73CB2944}"/>
          </ac:spMkLst>
        </pc:spChg>
      </pc:sldChg>
      <pc:sldChg chg="addSp delSp modSp mod">
        <pc:chgData name="virginie Hugues" userId="f5ff6c274e13bc49" providerId="LiveId" clId="{A99AD2C9-CB5B-43E9-A719-5FB406B0E9BB}" dt="2020-11-20T12:38:41.324" v="515"/>
        <pc:sldMkLst>
          <pc:docMk/>
          <pc:sldMk cId="0" sldId="430"/>
        </pc:sldMkLst>
        <pc:spChg chg="del">
          <ac:chgData name="virginie Hugues" userId="f5ff6c274e13bc49" providerId="LiveId" clId="{A99AD2C9-CB5B-43E9-A719-5FB406B0E9BB}" dt="2020-11-20T12:37:52.539" v="493" actId="478"/>
          <ac:spMkLst>
            <pc:docMk/>
            <pc:sldMk cId="0" sldId="430"/>
            <ac:spMk id="26" creationId="{CEE7239D-9CC4-4CF9-99A7-E0FDE25C9CFC}"/>
          </ac:spMkLst>
        </pc:spChg>
        <pc:spChg chg="add mod">
          <ac:chgData name="virginie Hugues" userId="f5ff6c274e13bc49" providerId="LiveId" clId="{A99AD2C9-CB5B-43E9-A719-5FB406B0E9BB}" dt="2020-11-20T12:38:34.838" v="514"/>
          <ac:spMkLst>
            <pc:docMk/>
            <pc:sldMk cId="0" sldId="430"/>
            <ac:spMk id="28" creationId="{062B4E29-F78E-4192-914D-19A18F718E2E}"/>
          </ac:spMkLst>
        </pc:spChg>
        <pc:spChg chg="add mod">
          <ac:chgData name="virginie Hugues" userId="f5ff6c274e13bc49" providerId="LiveId" clId="{A99AD2C9-CB5B-43E9-A719-5FB406B0E9BB}" dt="2020-11-20T12:38:41.324" v="515"/>
          <ac:spMkLst>
            <pc:docMk/>
            <pc:sldMk cId="0" sldId="430"/>
            <ac:spMk id="29" creationId="{3C2089FC-1387-4CD9-83C2-1AE8BC8C234A}"/>
          </ac:spMkLst>
        </pc:spChg>
      </pc:sldChg>
      <pc:sldChg chg="addSp delSp modSp mod">
        <pc:chgData name="virginie Hugues" userId="f5ff6c274e13bc49" providerId="LiveId" clId="{A99AD2C9-CB5B-43E9-A719-5FB406B0E9BB}" dt="2020-11-20T12:39:49.267" v="545" actId="1036"/>
        <pc:sldMkLst>
          <pc:docMk/>
          <pc:sldMk cId="0" sldId="435"/>
        </pc:sldMkLst>
        <pc:spChg chg="mod">
          <ac:chgData name="virginie Hugues" userId="f5ff6c274e13bc49" providerId="LiveId" clId="{A99AD2C9-CB5B-43E9-A719-5FB406B0E9BB}" dt="2020-11-20T12:39:44.988" v="537" actId="404"/>
          <ac:spMkLst>
            <pc:docMk/>
            <pc:sldMk cId="0" sldId="435"/>
            <ac:spMk id="2" creationId="{03890F52-E33B-4EEC-B21C-75D45F683D73}"/>
          </ac:spMkLst>
        </pc:spChg>
        <pc:spChg chg="del">
          <ac:chgData name="virginie Hugues" userId="f5ff6c274e13bc49" providerId="LiveId" clId="{A99AD2C9-CB5B-43E9-A719-5FB406B0E9BB}" dt="2020-11-20T12:37:57.421" v="495" actId="478"/>
          <ac:spMkLst>
            <pc:docMk/>
            <pc:sldMk cId="0" sldId="435"/>
            <ac:spMk id="17" creationId="{8A2D1D1C-5BAC-42FE-B93D-E3D409A5A5B2}"/>
          </ac:spMkLst>
        </pc:spChg>
        <pc:spChg chg="add mod">
          <ac:chgData name="virginie Hugues" userId="f5ff6c274e13bc49" providerId="LiveId" clId="{A99AD2C9-CB5B-43E9-A719-5FB406B0E9BB}" dt="2020-11-20T12:38:31.161" v="512"/>
          <ac:spMkLst>
            <pc:docMk/>
            <pc:sldMk cId="0" sldId="435"/>
            <ac:spMk id="18" creationId="{A99D43EE-0F94-4036-86DE-F7E8192E6A6D}"/>
          </ac:spMkLst>
        </pc:spChg>
        <pc:spChg chg="add mod">
          <ac:chgData name="virginie Hugues" userId="f5ff6c274e13bc49" providerId="LiveId" clId="{A99AD2C9-CB5B-43E9-A719-5FB406B0E9BB}" dt="2020-11-20T12:38:44.228" v="517"/>
          <ac:spMkLst>
            <pc:docMk/>
            <pc:sldMk cId="0" sldId="435"/>
            <ac:spMk id="20" creationId="{9B332779-0688-46D5-8ABC-1C7E540A45FC}"/>
          </ac:spMkLst>
        </pc:spChg>
        <pc:picChg chg="mod">
          <ac:chgData name="virginie Hugues" userId="f5ff6c274e13bc49" providerId="LiveId" clId="{A99AD2C9-CB5B-43E9-A719-5FB406B0E9BB}" dt="2020-11-20T12:39:49.267" v="545" actId="1036"/>
          <ac:picMkLst>
            <pc:docMk/>
            <pc:sldMk cId="0" sldId="435"/>
            <ac:picMk id="102409" creationId="{7DA6EABF-FC69-4660-A75E-18EBB74DBA98}"/>
          </ac:picMkLst>
        </pc:picChg>
      </pc:sldChg>
      <pc:sldChg chg="addSp delSp modSp mod">
        <pc:chgData name="virginie Hugues" userId="f5ff6c274e13bc49" providerId="LiveId" clId="{A99AD2C9-CB5B-43E9-A719-5FB406B0E9BB}" dt="2020-11-20T12:38:45.901" v="518"/>
        <pc:sldMkLst>
          <pc:docMk/>
          <pc:sldMk cId="0" sldId="436"/>
        </pc:sldMkLst>
        <pc:spChg chg="del">
          <ac:chgData name="virginie Hugues" userId="f5ff6c274e13bc49" providerId="LiveId" clId="{A99AD2C9-CB5B-43E9-A719-5FB406B0E9BB}" dt="2020-11-20T12:37:59.675" v="496" actId="478"/>
          <ac:spMkLst>
            <pc:docMk/>
            <pc:sldMk cId="0" sldId="436"/>
            <ac:spMk id="16" creationId="{8AEF8A64-34DC-40E6-AD5B-43EB9FE7D6DD}"/>
          </ac:spMkLst>
        </pc:spChg>
        <pc:spChg chg="add mod">
          <ac:chgData name="virginie Hugues" userId="f5ff6c274e13bc49" providerId="LiveId" clId="{A99AD2C9-CB5B-43E9-A719-5FB406B0E9BB}" dt="2020-11-20T12:38:29.333" v="511"/>
          <ac:spMkLst>
            <pc:docMk/>
            <pc:sldMk cId="0" sldId="436"/>
            <ac:spMk id="17" creationId="{FF00BA16-381E-4896-A299-B117310183BA}"/>
          </ac:spMkLst>
        </pc:spChg>
        <pc:spChg chg="add mod">
          <ac:chgData name="virginie Hugues" userId="f5ff6c274e13bc49" providerId="LiveId" clId="{A99AD2C9-CB5B-43E9-A719-5FB406B0E9BB}" dt="2020-11-20T12:38:45.901" v="518"/>
          <ac:spMkLst>
            <pc:docMk/>
            <pc:sldMk cId="0" sldId="436"/>
            <ac:spMk id="21" creationId="{B5328E37-25E0-4671-8158-40B82B084126}"/>
          </ac:spMkLst>
        </pc:spChg>
      </pc:sldChg>
      <pc:sldChg chg="addSp delSp modSp mod">
        <pc:chgData name="virginie Hugues" userId="f5ff6c274e13bc49" providerId="LiveId" clId="{A99AD2C9-CB5B-43E9-A719-5FB406B0E9BB}" dt="2020-11-20T12:38:46.777" v="519"/>
        <pc:sldMkLst>
          <pc:docMk/>
          <pc:sldMk cId="0" sldId="437"/>
        </pc:sldMkLst>
        <pc:spChg chg="del">
          <ac:chgData name="virginie Hugues" userId="f5ff6c274e13bc49" providerId="LiveId" clId="{A99AD2C9-CB5B-43E9-A719-5FB406B0E9BB}" dt="2020-11-20T12:38:01.825" v="497" actId="478"/>
          <ac:spMkLst>
            <pc:docMk/>
            <pc:sldMk cId="0" sldId="437"/>
            <ac:spMk id="19" creationId="{473D069A-C213-4A6A-B370-B660AE299E4F}"/>
          </ac:spMkLst>
        </pc:spChg>
        <pc:spChg chg="add mod">
          <ac:chgData name="virginie Hugues" userId="f5ff6c274e13bc49" providerId="LiveId" clId="{A99AD2C9-CB5B-43E9-A719-5FB406B0E9BB}" dt="2020-11-20T12:38:28.652" v="510"/>
          <ac:spMkLst>
            <pc:docMk/>
            <pc:sldMk cId="0" sldId="437"/>
            <ac:spMk id="20" creationId="{9091A918-7133-4A83-8D10-71B28BD98BC8}"/>
          </ac:spMkLst>
        </pc:spChg>
        <pc:spChg chg="add mod">
          <ac:chgData name="virginie Hugues" userId="f5ff6c274e13bc49" providerId="LiveId" clId="{A99AD2C9-CB5B-43E9-A719-5FB406B0E9BB}" dt="2020-11-20T12:38:46.777" v="519"/>
          <ac:spMkLst>
            <pc:docMk/>
            <pc:sldMk cId="0" sldId="437"/>
            <ac:spMk id="21" creationId="{E545A1E2-F2A6-4C89-A5E1-B8F9F6C19D1C}"/>
          </ac:spMkLst>
        </pc:spChg>
      </pc:sldChg>
      <pc:sldChg chg="addSp delSp modSp mod">
        <pc:chgData name="virginie Hugues" userId="f5ff6c274e13bc49" providerId="LiveId" clId="{A99AD2C9-CB5B-43E9-A719-5FB406B0E9BB}" dt="2020-11-20T12:38:49.382" v="520"/>
        <pc:sldMkLst>
          <pc:docMk/>
          <pc:sldMk cId="0" sldId="438"/>
        </pc:sldMkLst>
        <pc:spChg chg="del">
          <ac:chgData name="virginie Hugues" userId="f5ff6c274e13bc49" providerId="LiveId" clId="{A99AD2C9-CB5B-43E9-A719-5FB406B0E9BB}" dt="2020-11-20T12:38:04.228" v="498" actId="478"/>
          <ac:spMkLst>
            <pc:docMk/>
            <pc:sldMk cId="0" sldId="438"/>
            <ac:spMk id="16" creationId="{B4AB9641-67CA-4361-9C56-C4FA0DEF4C97}"/>
          </ac:spMkLst>
        </pc:spChg>
        <pc:spChg chg="add mod">
          <ac:chgData name="virginie Hugues" userId="f5ff6c274e13bc49" providerId="LiveId" clId="{A99AD2C9-CB5B-43E9-A719-5FB406B0E9BB}" dt="2020-11-20T12:38:26.941" v="509"/>
          <ac:spMkLst>
            <pc:docMk/>
            <pc:sldMk cId="0" sldId="438"/>
            <ac:spMk id="18" creationId="{1968F4A1-CBF8-4168-80CB-3AF982754295}"/>
          </ac:spMkLst>
        </pc:spChg>
        <pc:spChg chg="add mod">
          <ac:chgData name="virginie Hugues" userId="f5ff6c274e13bc49" providerId="LiveId" clId="{A99AD2C9-CB5B-43E9-A719-5FB406B0E9BB}" dt="2020-11-20T12:38:49.382" v="520"/>
          <ac:spMkLst>
            <pc:docMk/>
            <pc:sldMk cId="0" sldId="438"/>
            <ac:spMk id="19" creationId="{783BA1B3-5460-488A-96AC-6D0513253FEE}"/>
          </ac:spMkLst>
        </pc:spChg>
      </pc:sldChg>
      <pc:sldChg chg="addSp delSp modSp mod">
        <pc:chgData name="virginie Hugues" userId="f5ff6c274e13bc49" providerId="LiveId" clId="{A99AD2C9-CB5B-43E9-A719-5FB406B0E9BB}" dt="2020-11-20T12:38:50.743" v="521"/>
        <pc:sldMkLst>
          <pc:docMk/>
          <pc:sldMk cId="0" sldId="439"/>
        </pc:sldMkLst>
        <pc:spChg chg="del">
          <ac:chgData name="virginie Hugues" userId="f5ff6c274e13bc49" providerId="LiveId" clId="{A99AD2C9-CB5B-43E9-A719-5FB406B0E9BB}" dt="2020-11-20T12:38:06.672" v="499" actId="478"/>
          <ac:spMkLst>
            <pc:docMk/>
            <pc:sldMk cId="0" sldId="439"/>
            <ac:spMk id="20" creationId="{5A2EA6AA-F301-4DDD-AB13-89CAAA015A46}"/>
          </ac:spMkLst>
        </pc:spChg>
        <pc:spChg chg="add mod">
          <ac:chgData name="virginie Hugues" userId="f5ff6c274e13bc49" providerId="LiveId" clId="{A99AD2C9-CB5B-43E9-A719-5FB406B0E9BB}" dt="2020-11-20T12:38:25.193" v="508"/>
          <ac:spMkLst>
            <pc:docMk/>
            <pc:sldMk cId="0" sldId="439"/>
            <ac:spMk id="21" creationId="{79849FBB-4BF6-41A4-AAD2-64C4B411D6A3}"/>
          </ac:spMkLst>
        </pc:spChg>
        <pc:spChg chg="add mod">
          <ac:chgData name="virginie Hugues" userId="f5ff6c274e13bc49" providerId="LiveId" clId="{A99AD2C9-CB5B-43E9-A719-5FB406B0E9BB}" dt="2020-11-20T12:38:50.743" v="521"/>
          <ac:spMkLst>
            <pc:docMk/>
            <pc:sldMk cId="0" sldId="439"/>
            <ac:spMk id="22" creationId="{96A65AC6-69C1-44B4-BFAE-4915FA8D313D}"/>
          </ac:spMkLst>
        </pc:spChg>
      </pc:sldChg>
      <pc:sldChg chg="addSp delSp modSp mod">
        <pc:chgData name="virginie Hugues" userId="f5ff6c274e13bc49" providerId="LiveId" clId="{A99AD2C9-CB5B-43E9-A719-5FB406B0E9BB}" dt="2020-11-20T12:38:52.380" v="522"/>
        <pc:sldMkLst>
          <pc:docMk/>
          <pc:sldMk cId="0" sldId="440"/>
        </pc:sldMkLst>
        <pc:spChg chg="del">
          <ac:chgData name="virginie Hugues" userId="f5ff6c274e13bc49" providerId="LiveId" clId="{A99AD2C9-CB5B-43E9-A719-5FB406B0E9BB}" dt="2020-11-20T12:38:08.928" v="500" actId="478"/>
          <ac:spMkLst>
            <pc:docMk/>
            <pc:sldMk cId="0" sldId="440"/>
            <ac:spMk id="18" creationId="{E6FEDAAD-9B31-40F1-A977-35466F8310F5}"/>
          </ac:spMkLst>
        </pc:spChg>
        <pc:spChg chg="add mod">
          <ac:chgData name="virginie Hugues" userId="f5ff6c274e13bc49" providerId="LiveId" clId="{A99AD2C9-CB5B-43E9-A719-5FB406B0E9BB}" dt="2020-11-20T12:38:23.726" v="507"/>
          <ac:spMkLst>
            <pc:docMk/>
            <pc:sldMk cId="0" sldId="440"/>
            <ac:spMk id="19" creationId="{5F3070FC-B749-44B2-87EB-A781A4333198}"/>
          </ac:spMkLst>
        </pc:spChg>
        <pc:spChg chg="add mod">
          <ac:chgData name="virginie Hugues" userId="f5ff6c274e13bc49" providerId="LiveId" clId="{A99AD2C9-CB5B-43E9-A719-5FB406B0E9BB}" dt="2020-11-20T12:38:52.380" v="522"/>
          <ac:spMkLst>
            <pc:docMk/>
            <pc:sldMk cId="0" sldId="440"/>
            <ac:spMk id="20" creationId="{E6C24CC5-BA37-4565-B5A9-21316A5483B6}"/>
          </ac:spMkLst>
        </pc:spChg>
      </pc:sldChg>
      <pc:sldChg chg="addSp delSp modSp mod">
        <pc:chgData name="virginie Hugues" userId="f5ff6c274e13bc49" providerId="LiveId" clId="{A99AD2C9-CB5B-43E9-A719-5FB406B0E9BB}" dt="2020-11-20T12:38:54.002" v="523"/>
        <pc:sldMkLst>
          <pc:docMk/>
          <pc:sldMk cId="0" sldId="441"/>
        </pc:sldMkLst>
        <pc:spChg chg="del">
          <ac:chgData name="virginie Hugues" userId="f5ff6c274e13bc49" providerId="LiveId" clId="{A99AD2C9-CB5B-43E9-A719-5FB406B0E9BB}" dt="2020-11-20T12:38:11.053" v="501" actId="478"/>
          <ac:spMkLst>
            <pc:docMk/>
            <pc:sldMk cId="0" sldId="441"/>
            <ac:spMk id="17" creationId="{2E7FAD99-E1AE-4DA6-A7DC-F8EB0EF8B2E4}"/>
          </ac:spMkLst>
        </pc:spChg>
        <pc:spChg chg="add mod">
          <ac:chgData name="virginie Hugues" userId="f5ff6c274e13bc49" providerId="LiveId" clId="{A99AD2C9-CB5B-43E9-A719-5FB406B0E9BB}" dt="2020-11-20T12:38:21.634" v="506"/>
          <ac:spMkLst>
            <pc:docMk/>
            <pc:sldMk cId="0" sldId="441"/>
            <ac:spMk id="18" creationId="{8087E6DE-7135-4E5C-90B7-5C5BFC04D13F}"/>
          </ac:spMkLst>
        </pc:spChg>
        <pc:spChg chg="add mod">
          <ac:chgData name="virginie Hugues" userId="f5ff6c274e13bc49" providerId="LiveId" clId="{A99AD2C9-CB5B-43E9-A719-5FB406B0E9BB}" dt="2020-11-20T12:38:54.002" v="523"/>
          <ac:spMkLst>
            <pc:docMk/>
            <pc:sldMk cId="0" sldId="441"/>
            <ac:spMk id="19" creationId="{05EF581C-625B-4B0C-9C78-37945F28B35C}"/>
          </ac:spMkLst>
        </pc:spChg>
      </pc:sldChg>
      <pc:sldChg chg="addSp delSp modSp mod">
        <pc:chgData name="virginie Hugues" userId="f5ff6c274e13bc49" providerId="LiveId" clId="{A99AD2C9-CB5B-43E9-A719-5FB406B0E9BB}" dt="2020-11-20T12:38:55.666" v="524"/>
        <pc:sldMkLst>
          <pc:docMk/>
          <pc:sldMk cId="0" sldId="442"/>
        </pc:sldMkLst>
        <pc:spChg chg="del">
          <ac:chgData name="virginie Hugues" userId="f5ff6c274e13bc49" providerId="LiveId" clId="{A99AD2C9-CB5B-43E9-A719-5FB406B0E9BB}" dt="2020-11-20T12:38:17.283" v="504" actId="478"/>
          <ac:spMkLst>
            <pc:docMk/>
            <pc:sldMk cId="0" sldId="442"/>
            <ac:spMk id="17" creationId="{6F0C43F8-89E7-4F01-AB71-6656CE563FDA}"/>
          </ac:spMkLst>
        </pc:spChg>
        <pc:spChg chg="add mod">
          <ac:chgData name="virginie Hugues" userId="f5ff6c274e13bc49" providerId="LiveId" clId="{A99AD2C9-CB5B-43E9-A719-5FB406B0E9BB}" dt="2020-11-20T12:38:20.195" v="505"/>
          <ac:spMkLst>
            <pc:docMk/>
            <pc:sldMk cId="0" sldId="442"/>
            <ac:spMk id="18" creationId="{1B92A0A3-D33F-4AFC-B59A-62720846EFD4}"/>
          </ac:spMkLst>
        </pc:spChg>
        <pc:spChg chg="add mod">
          <ac:chgData name="virginie Hugues" userId="f5ff6c274e13bc49" providerId="LiveId" clId="{A99AD2C9-CB5B-43E9-A719-5FB406B0E9BB}" dt="2020-11-20T12:38:55.666" v="524"/>
          <ac:spMkLst>
            <pc:docMk/>
            <pc:sldMk cId="0" sldId="442"/>
            <ac:spMk id="19" creationId="{DCFA9C4B-C4F7-4D34-B4D2-6D4FA094A739}"/>
          </ac:spMkLst>
        </pc:spChg>
        <pc:grpChg chg="add del">
          <ac:chgData name="virginie Hugues" userId="f5ff6c274e13bc49" providerId="LiveId" clId="{A99AD2C9-CB5B-43E9-A719-5FB406B0E9BB}" dt="2020-11-20T12:38:15.243" v="503" actId="478"/>
          <ac:grpSpMkLst>
            <pc:docMk/>
            <pc:sldMk cId="0" sldId="442"/>
            <ac:grpSpMk id="109572" creationId="{72B2C00B-80E2-4656-870C-8294EB604D34}"/>
          </ac:grpSpMkLst>
        </pc:grpChg>
      </pc:sldChg>
      <pc:sldChg chg="addSp modSp mod">
        <pc:chgData name="virginie Hugues" userId="f5ff6c274e13bc49" providerId="LiveId" clId="{A99AD2C9-CB5B-43E9-A719-5FB406B0E9BB}" dt="2020-11-20T12:53:21.788" v="565" actId="1035"/>
        <pc:sldMkLst>
          <pc:docMk/>
          <pc:sldMk cId="0" sldId="443"/>
        </pc:sldMkLst>
        <pc:spChg chg="mod">
          <ac:chgData name="virginie Hugues" userId="f5ff6c274e13bc49" providerId="LiveId" clId="{A99AD2C9-CB5B-43E9-A719-5FB406B0E9BB}" dt="2020-11-20T12:53:21.788" v="565" actId="1035"/>
          <ac:spMkLst>
            <pc:docMk/>
            <pc:sldMk cId="0" sldId="443"/>
            <ac:spMk id="30" creationId="{2C7C5104-F00E-4AD4-981F-A2ACAFABD46F}"/>
          </ac:spMkLst>
        </pc:spChg>
        <pc:spChg chg="add mod">
          <ac:chgData name="virginie Hugues" userId="f5ff6c274e13bc49" providerId="LiveId" clId="{A99AD2C9-CB5B-43E9-A719-5FB406B0E9BB}" dt="2020-11-20T12:53:15.963" v="554"/>
          <ac:spMkLst>
            <pc:docMk/>
            <pc:sldMk cId="0" sldId="443"/>
            <ac:spMk id="32" creationId="{D6265660-A54C-4D47-8C05-8E2739BF4A95}"/>
          </ac:spMkLst>
        </pc:spChg>
      </pc:sldChg>
      <pc:sldChg chg="addSp delSp modSp mod">
        <pc:chgData name="virginie Hugues" userId="f5ff6c274e13bc49" providerId="LiveId" clId="{A99AD2C9-CB5B-43E9-A719-5FB406B0E9BB}" dt="2020-11-20T12:54:45.002" v="578"/>
        <pc:sldMkLst>
          <pc:docMk/>
          <pc:sldMk cId="0" sldId="445"/>
        </pc:sldMkLst>
        <pc:spChg chg="del">
          <ac:chgData name="virginie Hugues" userId="f5ff6c274e13bc49" providerId="LiveId" clId="{A99AD2C9-CB5B-43E9-A719-5FB406B0E9BB}" dt="2020-11-20T12:54:17.275" v="566" actId="478"/>
          <ac:spMkLst>
            <pc:docMk/>
            <pc:sldMk cId="0" sldId="445"/>
            <ac:spMk id="17" creationId="{A7A5E7E2-0A34-447A-B55E-64B01384C398}"/>
          </ac:spMkLst>
        </pc:spChg>
        <pc:spChg chg="add mod">
          <ac:chgData name="virginie Hugues" userId="f5ff6c274e13bc49" providerId="LiveId" clId="{A99AD2C9-CB5B-43E9-A719-5FB406B0E9BB}" dt="2020-11-20T12:54:39.799" v="577"/>
          <ac:spMkLst>
            <pc:docMk/>
            <pc:sldMk cId="0" sldId="445"/>
            <ac:spMk id="18" creationId="{5CEA23FA-B825-43AE-9039-E82BE96532C2}"/>
          </ac:spMkLst>
        </pc:spChg>
        <pc:spChg chg="add mod">
          <ac:chgData name="virginie Hugues" userId="f5ff6c274e13bc49" providerId="LiveId" clId="{A99AD2C9-CB5B-43E9-A719-5FB406B0E9BB}" dt="2020-11-20T12:54:45.002" v="578"/>
          <ac:spMkLst>
            <pc:docMk/>
            <pc:sldMk cId="0" sldId="445"/>
            <ac:spMk id="19" creationId="{368B0766-4C78-4F8D-B28B-DDCC301A6E55}"/>
          </ac:spMkLst>
        </pc:spChg>
      </pc:sldChg>
      <pc:sldChg chg="addSp delSp modSp mod">
        <pc:chgData name="virginie Hugues" userId="f5ff6c274e13bc49" providerId="LiveId" clId="{A99AD2C9-CB5B-43E9-A719-5FB406B0E9BB}" dt="2020-11-20T12:54:46.375" v="579"/>
        <pc:sldMkLst>
          <pc:docMk/>
          <pc:sldMk cId="0" sldId="446"/>
        </pc:sldMkLst>
        <pc:spChg chg="add mod">
          <ac:chgData name="virginie Hugues" userId="f5ff6c274e13bc49" providerId="LiveId" clId="{A99AD2C9-CB5B-43E9-A719-5FB406B0E9BB}" dt="2020-11-20T12:54:37.529" v="576"/>
          <ac:spMkLst>
            <pc:docMk/>
            <pc:sldMk cId="0" sldId="446"/>
            <ac:spMk id="17" creationId="{43133F50-6893-4E7E-840B-92038B5582E5}"/>
          </ac:spMkLst>
        </pc:spChg>
        <pc:spChg chg="del">
          <ac:chgData name="virginie Hugues" userId="f5ff6c274e13bc49" providerId="LiveId" clId="{A99AD2C9-CB5B-43E9-A719-5FB406B0E9BB}" dt="2020-11-20T12:54:19.357" v="567" actId="478"/>
          <ac:spMkLst>
            <pc:docMk/>
            <pc:sldMk cId="0" sldId="446"/>
            <ac:spMk id="18" creationId="{B54AB092-0A81-4A04-BEAF-0A9A4B2EADF6}"/>
          </ac:spMkLst>
        </pc:spChg>
        <pc:spChg chg="add mod">
          <ac:chgData name="virginie Hugues" userId="f5ff6c274e13bc49" providerId="LiveId" clId="{A99AD2C9-CB5B-43E9-A719-5FB406B0E9BB}" dt="2020-11-20T12:54:46.375" v="579"/>
          <ac:spMkLst>
            <pc:docMk/>
            <pc:sldMk cId="0" sldId="446"/>
            <ac:spMk id="21" creationId="{1BC75972-54AB-44AE-A54C-BEC8451578D0}"/>
          </ac:spMkLst>
        </pc:spChg>
      </pc:sldChg>
      <pc:sldChg chg="addSp delSp modSp mod">
        <pc:chgData name="virginie Hugues" userId="f5ff6c274e13bc49" providerId="LiveId" clId="{A99AD2C9-CB5B-43E9-A719-5FB406B0E9BB}" dt="2020-11-20T12:54:48.113" v="580"/>
        <pc:sldMkLst>
          <pc:docMk/>
          <pc:sldMk cId="0" sldId="447"/>
        </pc:sldMkLst>
        <pc:spChg chg="add mod">
          <ac:chgData name="virginie Hugues" userId="f5ff6c274e13bc49" providerId="LiveId" clId="{A99AD2C9-CB5B-43E9-A719-5FB406B0E9BB}" dt="2020-11-20T12:54:35.968" v="575"/>
          <ac:spMkLst>
            <pc:docMk/>
            <pc:sldMk cId="0" sldId="447"/>
            <ac:spMk id="16" creationId="{5D668004-41A0-433C-B782-8627362588C0}"/>
          </ac:spMkLst>
        </pc:spChg>
        <pc:spChg chg="add mod">
          <ac:chgData name="virginie Hugues" userId="f5ff6c274e13bc49" providerId="LiveId" clId="{A99AD2C9-CB5B-43E9-A719-5FB406B0E9BB}" dt="2020-11-20T12:54:48.113" v="580"/>
          <ac:spMkLst>
            <pc:docMk/>
            <pc:sldMk cId="0" sldId="447"/>
            <ac:spMk id="19" creationId="{16BB6C33-F1F7-45E9-A1CF-C49C155411C4}"/>
          </ac:spMkLst>
        </pc:spChg>
        <pc:spChg chg="del">
          <ac:chgData name="virginie Hugues" userId="f5ff6c274e13bc49" providerId="LiveId" clId="{A99AD2C9-CB5B-43E9-A719-5FB406B0E9BB}" dt="2020-11-20T12:54:21.583" v="568" actId="478"/>
          <ac:spMkLst>
            <pc:docMk/>
            <pc:sldMk cId="0" sldId="447"/>
            <ac:spMk id="20" creationId="{9DF0E23D-DCD4-4CBA-80DD-40D1FF78605D}"/>
          </ac:spMkLst>
        </pc:spChg>
      </pc:sldChg>
      <pc:sldChg chg="addSp delSp modSp mod">
        <pc:chgData name="virginie Hugues" userId="f5ff6c274e13bc49" providerId="LiveId" clId="{A99AD2C9-CB5B-43E9-A719-5FB406B0E9BB}" dt="2020-11-20T12:54:49.747" v="581"/>
        <pc:sldMkLst>
          <pc:docMk/>
          <pc:sldMk cId="0" sldId="448"/>
        </pc:sldMkLst>
        <pc:spChg chg="add mod">
          <ac:chgData name="virginie Hugues" userId="f5ff6c274e13bc49" providerId="LiveId" clId="{A99AD2C9-CB5B-43E9-A719-5FB406B0E9BB}" dt="2020-11-20T12:54:35.012" v="574"/>
          <ac:spMkLst>
            <pc:docMk/>
            <pc:sldMk cId="0" sldId="448"/>
            <ac:spMk id="17" creationId="{D6248754-BB22-433C-9AEE-E21A39AC9071}"/>
          </ac:spMkLst>
        </pc:spChg>
        <pc:spChg chg="add mod">
          <ac:chgData name="virginie Hugues" userId="f5ff6c274e13bc49" providerId="LiveId" clId="{A99AD2C9-CB5B-43E9-A719-5FB406B0E9BB}" dt="2020-11-20T12:54:49.747" v="581"/>
          <ac:spMkLst>
            <pc:docMk/>
            <pc:sldMk cId="0" sldId="448"/>
            <ac:spMk id="18" creationId="{139607F3-4852-4501-BD76-4AECBA27B1D2}"/>
          </ac:spMkLst>
        </pc:spChg>
        <pc:spChg chg="del">
          <ac:chgData name="virginie Hugues" userId="f5ff6c274e13bc49" providerId="LiveId" clId="{A99AD2C9-CB5B-43E9-A719-5FB406B0E9BB}" dt="2020-11-20T12:54:23.674" v="569" actId="478"/>
          <ac:spMkLst>
            <pc:docMk/>
            <pc:sldMk cId="0" sldId="448"/>
            <ac:spMk id="20" creationId="{95AA57DC-8687-473C-94CC-52869798491D}"/>
          </ac:spMkLst>
        </pc:spChg>
      </pc:sldChg>
      <pc:sldChg chg="addSp delSp modSp mod">
        <pc:chgData name="virginie Hugues" userId="f5ff6c274e13bc49" providerId="LiveId" clId="{A99AD2C9-CB5B-43E9-A719-5FB406B0E9BB}" dt="2020-11-20T12:54:51.471" v="582"/>
        <pc:sldMkLst>
          <pc:docMk/>
          <pc:sldMk cId="0" sldId="449"/>
        </pc:sldMkLst>
        <pc:spChg chg="add mod">
          <ac:chgData name="virginie Hugues" userId="f5ff6c274e13bc49" providerId="LiveId" clId="{A99AD2C9-CB5B-43E9-A719-5FB406B0E9BB}" dt="2020-11-20T12:54:33.511" v="573"/>
          <ac:spMkLst>
            <pc:docMk/>
            <pc:sldMk cId="0" sldId="449"/>
            <ac:spMk id="16" creationId="{137E5A4B-455C-40A5-A75E-31BCBD01F922}"/>
          </ac:spMkLst>
        </pc:spChg>
        <pc:spChg chg="add mod">
          <ac:chgData name="virginie Hugues" userId="f5ff6c274e13bc49" providerId="LiveId" clId="{A99AD2C9-CB5B-43E9-A719-5FB406B0E9BB}" dt="2020-11-20T12:54:51.471" v="582"/>
          <ac:spMkLst>
            <pc:docMk/>
            <pc:sldMk cId="0" sldId="449"/>
            <ac:spMk id="17" creationId="{148B0BC7-8BA7-4DB9-AB38-2D3160409CC6}"/>
          </ac:spMkLst>
        </pc:spChg>
        <pc:spChg chg="del">
          <ac:chgData name="virginie Hugues" userId="f5ff6c274e13bc49" providerId="LiveId" clId="{A99AD2C9-CB5B-43E9-A719-5FB406B0E9BB}" dt="2020-11-20T12:54:26.247" v="570" actId="478"/>
          <ac:spMkLst>
            <pc:docMk/>
            <pc:sldMk cId="0" sldId="449"/>
            <ac:spMk id="18" creationId="{74C6A0BA-C20C-419B-85B0-10B6DFFCD253}"/>
          </ac:spMkLst>
        </pc:spChg>
      </pc:sldChg>
      <pc:sldChg chg="addSp delSp modSp mod">
        <pc:chgData name="virginie Hugues" userId="f5ff6c274e13bc49" providerId="LiveId" clId="{A99AD2C9-CB5B-43E9-A719-5FB406B0E9BB}" dt="2020-11-20T12:54:53.205" v="583"/>
        <pc:sldMkLst>
          <pc:docMk/>
          <pc:sldMk cId="0" sldId="450"/>
        </pc:sldMkLst>
        <pc:spChg chg="del">
          <ac:chgData name="virginie Hugues" userId="f5ff6c274e13bc49" providerId="LiveId" clId="{A99AD2C9-CB5B-43E9-A719-5FB406B0E9BB}" dt="2020-11-20T12:54:28.806" v="571" actId="478"/>
          <ac:spMkLst>
            <pc:docMk/>
            <pc:sldMk cId="0" sldId="450"/>
            <ac:spMk id="19" creationId="{4554E340-0012-4F69-928A-ED5415F618B4}"/>
          </ac:spMkLst>
        </pc:spChg>
        <pc:spChg chg="add mod">
          <ac:chgData name="virginie Hugues" userId="f5ff6c274e13bc49" providerId="LiveId" clId="{A99AD2C9-CB5B-43E9-A719-5FB406B0E9BB}" dt="2020-11-20T12:54:32.177" v="572"/>
          <ac:spMkLst>
            <pc:docMk/>
            <pc:sldMk cId="0" sldId="450"/>
            <ac:spMk id="20" creationId="{BB3339AB-952D-495E-947E-C4C847A1DDFE}"/>
          </ac:spMkLst>
        </pc:spChg>
        <pc:spChg chg="add mod">
          <ac:chgData name="virginie Hugues" userId="f5ff6c274e13bc49" providerId="LiveId" clId="{A99AD2C9-CB5B-43E9-A719-5FB406B0E9BB}" dt="2020-11-20T12:54:53.205" v="583"/>
          <ac:spMkLst>
            <pc:docMk/>
            <pc:sldMk cId="0" sldId="450"/>
            <ac:spMk id="22" creationId="{376AE6A0-EE58-485A-A218-7B4F02ECF1DE}"/>
          </ac:spMkLst>
        </pc:spChg>
      </pc:sldChg>
      <pc:sldChg chg="addSp delSp modSp mod">
        <pc:chgData name="virginie Hugues" userId="f5ff6c274e13bc49" providerId="LiveId" clId="{A99AD2C9-CB5B-43E9-A719-5FB406B0E9BB}" dt="2020-11-20T12:58:05.870" v="604"/>
        <pc:sldMkLst>
          <pc:docMk/>
          <pc:sldMk cId="0" sldId="452"/>
        </pc:sldMkLst>
        <pc:spChg chg="del">
          <ac:chgData name="virginie Hugues" userId="f5ff6c274e13bc49" providerId="LiveId" clId="{A99AD2C9-CB5B-43E9-A719-5FB406B0E9BB}" dt="2020-11-20T12:57:33.180" v="590" actId="478"/>
          <ac:spMkLst>
            <pc:docMk/>
            <pc:sldMk cId="0" sldId="452"/>
            <ac:spMk id="28" creationId="{1189DB10-6073-47D2-8FC3-92A174487A19}"/>
          </ac:spMkLst>
        </pc:spChg>
        <pc:spChg chg="add del mod">
          <ac:chgData name="virginie Hugues" userId="f5ff6c274e13bc49" providerId="LiveId" clId="{A99AD2C9-CB5B-43E9-A719-5FB406B0E9BB}" dt="2020-11-20T12:55:24.651" v="588" actId="478"/>
          <ac:spMkLst>
            <pc:docMk/>
            <pc:sldMk cId="0" sldId="452"/>
            <ac:spMk id="29" creationId="{38F1283B-3A66-4F94-9FA7-E17FBFF1250B}"/>
          </ac:spMkLst>
        </pc:spChg>
        <pc:spChg chg="add mod">
          <ac:chgData name="virginie Hugues" userId="f5ff6c274e13bc49" providerId="LiveId" clId="{A99AD2C9-CB5B-43E9-A719-5FB406B0E9BB}" dt="2020-11-20T12:57:33.704" v="591"/>
          <ac:spMkLst>
            <pc:docMk/>
            <pc:sldMk cId="0" sldId="452"/>
            <ac:spMk id="30" creationId="{4612C910-517D-45FD-AED0-642477B1A83F}"/>
          </ac:spMkLst>
        </pc:spChg>
        <pc:spChg chg="add mod">
          <ac:chgData name="virginie Hugues" userId="f5ff6c274e13bc49" providerId="LiveId" clId="{A99AD2C9-CB5B-43E9-A719-5FB406B0E9BB}" dt="2020-11-20T12:58:05.870" v="604"/>
          <ac:spMkLst>
            <pc:docMk/>
            <pc:sldMk cId="0" sldId="452"/>
            <ac:spMk id="34" creationId="{4523F197-ACCF-4992-9124-AF5D6E774DAB}"/>
          </ac:spMkLst>
        </pc:spChg>
      </pc:sldChg>
      <pc:sldChg chg="addSp delSp modSp mod">
        <pc:chgData name="virginie Hugues" userId="f5ff6c274e13bc49" providerId="LiveId" clId="{A99AD2C9-CB5B-43E9-A719-5FB406B0E9BB}" dt="2020-11-20T12:58:07.363" v="605"/>
        <pc:sldMkLst>
          <pc:docMk/>
          <pc:sldMk cId="0" sldId="453"/>
        </pc:sldMkLst>
        <pc:spChg chg="del">
          <ac:chgData name="virginie Hugues" userId="f5ff6c274e13bc49" providerId="LiveId" clId="{A99AD2C9-CB5B-43E9-A719-5FB406B0E9BB}" dt="2020-11-20T12:57:36.747" v="592" actId="478"/>
          <ac:spMkLst>
            <pc:docMk/>
            <pc:sldMk cId="0" sldId="453"/>
            <ac:spMk id="16" creationId="{5155C52C-1FD5-495A-B1DB-6F15E156ECD7}"/>
          </ac:spMkLst>
        </pc:spChg>
        <pc:spChg chg="add del mod">
          <ac:chgData name="virginie Hugues" userId="f5ff6c274e13bc49" providerId="LiveId" clId="{A99AD2C9-CB5B-43E9-A719-5FB406B0E9BB}" dt="2020-11-20T12:55:26.607" v="589" actId="478"/>
          <ac:spMkLst>
            <pc:docMk/>
            <pc:sldMk cId="0" sldId="453"/>
            <ac:spMk id="17" creationId="{D57BCDCA-4295-4CD9-BDA0-6C127294061A}"/>
          </ac:spMkLst>
        </pc:spChg>
        <pc:spChg chg="add mod">
          <ac:chgData name="virginie Hugues" userId="f5ff6c274e13bc49" providerId="LiveId" clId="{A99AD2C9-CB5B-43E9-A719-5FB406B0E9BB}" dt="2020-11-20T12:58:00.706" v="603"/>
          <ac:spMkLst>
            <pc:docMk/>
            <pc:sldMk cId="0" sldId="453"/>
            <ac:spMk id="18" creationId="{791DAFE8-07E1-4242-BAA0-363C3B045FC3}"/>
          </ac:spMkLst>
        </pc:spChg>
        <pc:spChg chg="add mod">
          <ac:chgData name="virginie Hugues" userId="f5ff6c274e13bc49" providerId="LiveId" clId="{A99AD2C9-CB5B-43E9-A719-5FB406B0E9BB}" dt="2020-11-20T12:58:07.363" v="605"/>
          <ac:spMkLst>
            <pc:docMk/>
            <pc:sldMk cId="0" sldId="453"/>
            <ac:spMk id="19" creationId="{165EF73C-7B6B-4498-83AC-2E6099C8A0F9}"/>
          </ac:spMkLst>
        </pc:spChg>
      </pc:sldChg>
      <pc:sldChg chg="addSp delSp modSp mod">
        <pc:chgData name="virginie Hugues" userId="f5ff6c274e13bc49" providerId="LiveId" clId="{A99AD2C9-CB5B-43E9-A719-5FB406B0E9BB}" dt="2020-11-20T12:58:09.103" v="606"/>
        <pc:sldMkLst>
          <pc:docMk/>
          <pc:sldMk cId="0" sldId="454"/>
        </pc:sldMkLst>
        <pc:spChg chg="add del mod">
          <ac:chgData name="virginie Hugues" userId="f5ff6c274e13bc49" providerId="LiveId" clId="{A99AD2C9-CB5B-43E9-A719-5FB406B0E9BB}" dt="2020-11-20T12:55:00.590" v="587"/>
          <ac:spMkLst>
            <pc:docMk/>
            <pc:sldMk cId="0" sldId="454"/>
            <ac:spMk id="16" creationId="{44899B1C-744B-4B5B-8638-D2649F05F3C7}"/>
          </ac:spMkLst>
        </pc:spChg>
        <pc:spChg chg="del">
          <ac:chgData name="virginie Hugues" userId="f5ff6c274e13bc49" providerId="LiveId" clId="{A99AD2C9-CB5B-43E9-A719-5FB406B0E9BB}" dt="2020-11-20T12:57:39.052" v="593" actId="478"/>
          <ac:spMkLst>
            <pc:docMk/>
            <pc:sldMk cId="0" sldId="454"/>
            <ac:spMk id="17" creationId="{3B505457-5508-43CA-993C-C906BA3C7D69}"/>
          </ac:spMkLst>
        </pc:spChg>
        <pc:spChg chg="add mod">
          <ac:chgData name="virginie Hugues" userId="f5ff6c274e13bc49" providerId="LiveId" clId="{A99AD2C9-CB5B-43E9-A719-5FB406B0E9BB}" dt="2020-11-20T12:57:58.632" v="602"/>
          <ac:spMkLst>
            <pc:docMk/>
            <pc:sldMk cId="0" sldId="454"/>
            <ac:spMk id="18" creationId="{7EEFCCEB-DF78-4746-AA64-7A93C95BE6F7}"/>
          </ac:spMkLst>
        </pc:spChg>
        <pc:spChg chg="add mod">
          <ac:chgData name="virginie Hugues" userId="f5ff6c274e13bc49" providerId="LiveId" clId="{A99AD2C9-CB5B-43E9-A719-5FB406B0E9BB}" dt="2020-11-20T12:58:09.103" v="606"/>
          <ac:spMkLst>
            <pc:docMk/>
            <pc:sldMk cId="0" sldId="454"/>
            <ac:spMk id="21" creationId="{7FAFB1C4-0AE8-49F0-BC07-00FA4D6062C9}"/>
          </ac:spMkLst>
        </pc:spChg>
      </pc:sldChg>
      <pc:sldChg chg="addSp delSp modSp mod">
        <pc:chgData name="virginie Hugues" userId="f5ff6c274e13bc49" providerId="LiveId" clId="{A99AD2C9-CB5B-43E9-A719-5FB406B0E9BB}" dt="2020-11-20T12:58:11.009" v="607"/>
        <pc:sldMkLst>
          <pc:docMk/>
          <pc:sldMk cId="0" sldId="455"/>
        </pc:sldMkLst>
        <pc:spChg chg="add mod">
          <ac:chgData name="virginie Hugues" userId="f5ff6c274e13bc49" providerId="LiveId" clId="{A99AD2C9-CB5B-43E9-A719-5FB406B0E9BB}" dt="2020-11-20T12:57:56.658" v="601"/>
          <ac:spMkLst>
            <pc:docMk/>
            <pc:sldMk cId="0" sldId="455"/>
            <ac:spMk id="16" creationId="{59D6D3A4-AE20-4A10-A164-3C574325A396}"/>
          </ac:spMkLst>
        </pc:spChg>
        <pc:spChg chg="del">
          <ac:chgData name="virginie Hugues" userId="f5ff6c274e13bc49" providerId="LiveId" clId="{A99AD2C9-CB5B-43E9-A719-5FB406B0E9BB}" dt="2020-11-20T12:57:41.251" v="594" actId="478"/>
          <ac:spMkLst>
            <pc:docMk/>
            <pc:sldMk cId="0" sldId="455"/>
            <ac:spMk id="19" creationId="{5C4B0C0A-74F9-40C9-BDCB-1AAC2FA68996}"/>
          </ac:spMkLst>
        </pc:spChg>
        <pc:spChg chg="add mod">
          <ac:chgData name="virginie Hugues" userId="f5ff6c274e13bc49" providerId="LiveId" clId="{A99AD2C9-CB5B-43E9-A719-5FB406B0E9BB}" dt="2020-11-20T12:58:11.009" v="607"/>
          <ac:spMkLst>
            <pc:docMk/>
            <pc:sldMk cId="0" sldId="455"/>
            <ac:spMk id="20" creationId="{2A65E2AE-D5DD-491C-88F8-39984A8AA46F}"/>
          </ac:spMkLst>
        </pc:spChg>
      </pc:sldChg>
      <pc:sldChg chg="addSp delSp modSp mod">
        <pc:chgData name="virginie Hugues" userId="f5ff6c274e13bc49" providerId="LiveId" clId="{A99AD2C9-CB5B-43E9-A719-5FB406B0E9BB}" dt="2020-11-20T12:58:12.625" v="608"/>
        <pc:sldMkLst>
          <pc:docMk/>
          <pc:sldMk cId="0" sldId="456"/>
        </pc:sldMkLst>
        <pc:spChg chg="add mod">
          <ac:chgData name="virginie Hugues" userId="f5ff6c274e13bc49" providerId="LiveId" clId="{A99AD2C9-CB5B-43E9-A719-5FB406B0E9BB}" dt="2020-11-20T12:57:55.638" v="600"/>
          <ac:spMkLst>
            <pc:docMk/>
            <pc:sldMk cId="0" sldId="456"/>
            <ac:spMk id="17" creationId="{29DA9798-84E9-4F22-9CC7-1666284817E7}"/>
          </ac:spMkLst>
        </pc:spChg>
        <pc:spChg chg="del">
          <ac:chgData name="virginie Hugues" userId="f5ff6c274e13bc49" providerId="LiveId" clId="{A99AD2C9-CB5B-43E9-A719-5FB406B0E9BB}" dt="2020-11-20T12:57:43.723" v="595" actId="478"/>
          <ac:spMkLst>
            <pc:docMk/>
            <pc:sldMk cId="0" sldId="456"/>
            <ac:spMk id="18" creationId="{E83D9452-4DF3-4ACC-88D8-79AB3602F1AC}"/>
          </ac:spMkLst>
        </pc:spChg>
        <pc:spChg chg="add mod">
          <ac:chgData name="virginie Hugues" userId="f5ff6c274e13bc49" providerId="LiveId" clId="{A99AD2C9-CB5B-43E9-A719-5FB406B0E9BB}" dt="2020-11-20T12:58:12.625" v="608"/>
          <ac:spMkLst>
            <pc:docMk/>
            <pc:sldMk cId="0" sldId="456"/>
            <ac:spMk id="19" creationId="{3BC92DB8-5FA5-4A91-B244-2C239B363B1A}"/>
          </ac:spMkLst>
        </pc:spChg>
      </pc:sldChg>
      <pc:sldChg chg="addSp delSp modSp mod">
        <pc:chgData name="virginie Hugues" userId="f5ff6c274e13bc49" providerId="LiveId" clId="{A99AD2C9-CB5B-43E9-A719-5FB406B0E9BB}" dt="2020-11-20T12:58:14.335" v="609"/>
        <pc:sldMkLst>
          <pc:docMk/>
          <pc:sldMk cId="0" sldId="457"/>
        </pc:sldMkLst>
        <pc:spChg chg="add mod">
          <ac:chgData name="virginie Hugues" userId="f5ff6c274e13bc49" providerId="LiveId" clId="{A99AD2C9-CB5B-43E9-A719-5FB406B0E9BB}" dt="2020-11-20T12:57:54.021" v="599"/>
          <ac:spMkLst>
            <pc:docMk/>
            <pc:sldMk cId="0" sldId="457"/>
            <ac:spMk id="17" creationId="{7FF876DC-6179-4DE7-8817-CD89F67B4BEA}"/>
          </ac:spMkLst>
        </pc:spChg>
        <pc:spChg chg="del">
          <ac:chgData name="virginie Hugues" userId="f5ff6c274e13bc49" providerId="LiveId" clId="{A99AD2C9-CB5B-43E9-A719-5FB406B0E9BB}" dt="2020-11-20T12:57:46.299" v="596" actId="478"/>
          <ac:spMkLst>
            <pc:docMk/>
            <pc:sldMk cId="0" sldId="457"/>
            <ac:spMk id="18" creationId="{C466A3C1-35F9-4353-86D9-12875453868D}"/>
          </ac:spMkLst>
        </pc:spChg>
        <pc:spChg chg="add mod">
          <ac:chgData name="virginie Hugues" userId="f5ff6c274e13bc49" providerId="LiveId" clId="{A99AD2C9-CB5B-43E9-A719-5FB406B0E9BB}" dt="2020-11-20T12:58:14.335" v="609"/>
          <ac:spMkLst>
            <pc:docMk/>
            <pc:sldMk cId="0" sldId="457"/>
            <ac:spMk id="19" creationId="{8570F9A9-BA6B-4460-B115-37A288961F20}"/>
          </ac:spMkLst>
        </pc:spChg>
      </pc:sldChg>
      <pc:sldChg chg="addSp delSp modSp mod">
        <pc:chgData name="virginie Hugues" userId="f5ff6c274e13bc49" providerId="LiveId" clId="{A99AD2C9-CB5B-43E9-A719-5FB406B0E9BB}" dt="2020-11-20T12:58:16.195" v="610"/>
        <pc:sldMkLst>
          <pc:docMk/>
          <pc:sldMk cId="0" sldId="458"/>
        </pc:sldMkLst>
        <pc:spChg chg="del">
          <ac:chgData name="virginie Hugues" userId="f5ff6c274e13bc49" providerId="LiveId" clId="{A99AD2C9-CB5B-43E9-A719-5FB406B0E9BB}" dt="2020-11-20T12:57:48.947" v="597" actId="478"/>
          <ac:spMkLst>
            <pc:docMk/>
            <pc:sldMk cId="0" sldId="458"/>
            <ac:spMk id="21" creationId="{531BDE87-6E0D-4BD5-B3B0-58684782BF47}"/>
          </ac:spMkLst>
        </pc:spChg>
        <pc:spChg chg="add mod">
          <ac:chgData name="virginie Hugues" userId="f5ff6c274e13bc49" providerId="LiveId" clId="{A99AD2C9-CB5B-43E9-A719-5FB406B0E9BB}" dt="2020-11-20T12:57:52.576" v="598"/>
          <ac:spMkLst>
            <pc:docMk/>
            <pc:sldMk cId="0" sldId="458"/>
            <ac:spMk id="22" creationId="{2D107100-0611-4376-BBC8-5E1C5872C46C}"/>
          </ac:spMkLst>
        </pc:spChg>
        <pc:spChg chg="add mod">
          <ac:chgData name="virginie Hugues" userId="f5ff6c274e13bc49" providerId="LiveId" clId="{A99AD2C9-CB5B-43E9-A719-5FB406B0E9BB}" dt="2020-11-20T12:58:16.195" v="610"/>
          <ac:spMkLst>
            <pc:docMk/>
            <pc:sldMk cId="0" sldId="458"/>
            <ac:spMk id="23" creationId="{2FFAFE3D-6A52-4811-B2CF-8C62C10A2CF3}"/>
          </ac:spMkLst>
        </pc:spChg>
      </pc:sldChg>
      <pc:sldChg chg="addSp delSp modSp mod">
        <pc:chgData name="virginie Hugues" userId="f5ff6c274e13bc49" providerId="LiveId" clId="{A99AD2C9-CB5B-43E9-A719-5FB406B0E9BB}" dt="2020-11-20T10:48:02.586" v="225"/>
        <pc:sldMkLst>
          <pc:docMk/>
          <pc:sldMk cId="0" sldId="459"/>
        </pc:sldMkLst>
        <pc:spChg chg="del">
          <ac:chgData name="virginie Hugues" userId="f5ff6c274e13bc49" providerId="LiveId" clId="{A99AD2C9-CB5B-43E9-A719-5FB406B0E9BB}" dt="2020-11-20T10:46:05.834" v="216" actId="478"/>
          <ac:spMkLst>
            <pc:docMk/>
            <pc:sldMk cId="0" sldId="459"/>
            <ac:spMk id="2" creationId="{8ED122EB-1F1D-4013-9F8C-C92CB8CAE3EB}"/>
          </ac:spMkLst>
        </pc:spChg>
        <pc:spChg chg="del">
          <ac:chgData name="virginie Hugues" userId="f5ff6c274e13bc49" providerId="LiveId" clId="{A99AD2C9-CB5B-43E9-A719-5FB406B0E9BB}" dt="2020-11-20T10:46:04.420" v="215" actId="478"/>
          <ac:spMkLst>
            <pc:docMk/>
            <pc:sldMk cId="0" sldId="459"/>
            <ac:spMk id="23" creationId="{7BA4A19E-704D-4DF4-A0B5-92F1B33E6C90}"/>
          </ac:spMkLst>
        </pc:spChg>
        <pc:spChg chg="add del mod">
          <ac:chgData name="virginie Hugues" userId="f5ff6c274e13bc49" providerId="LiveId" clId="{A99AD2C9-CB5B-43E9-A719-5FB406B0E9BB}" dt="2020-11-20T10:48:02.328" v="224" actId="478"/>
          <ac:spMkLst>
            <pc:docMk/>
            <pc:sldMk cId="0" sldId="459"/>
            <ac:spMk id="24" creationId="{7A077522-FF78-4E58-A19D-8801629FEEFF}"/>
          </ac:spMkLst>
        </pc:spChg>
        <pc:spChg chg="add mod">
          <ac:chgData name="virginie Hugues" userId="f5ff6c274e13bc49" providerId="LiveId" clId="{A99AD2C9-CB5B-43E9-A719-5FB406B0E9BB}" dt="2020-11-20T10:46:16.081" v="218"/>
          <ac:spMkLst>
            <pc:docMk/>
            <pc:sldMk cId="0" sldId="459"/>
            <ac:spMk id="26" creationId="{FBF0D00F-BC03-40E8-8391-77FE357B842F}"/>
          </ac:spMkLst>
        </pc:spChg>
        <pc:spChg chg="add mod">
          <ac:chgData name="virginie Hugues" userId="f5ff6c274e13bc49" providerId="LiveId" clId="{A99AD2C9-CB5B-43E9-A719-5FB406B0E9BB}" dt="2020-11-20T10:48:02.586" v="225"/>
          <ac:spMkLst>
            <pc:docMk/>
            <pc:sldMk cId="0" sldId="459"/>
            <ac:spMk id="28" creationId="{58A11474-D9B5-4EC6-B01A-FAA9712E8C9F}"/>
          </ac:spMkLst>
        </pc:spChg>
      </pc:sldChg>
      <pc:sldChg chg="addSp delSp modSp mod">
        <pc:chgData name="virginie Hugues" userId="f5ff6c274e13bc49" providerId="LiveId" clId="{A99AD2C9-CB5B-43E9-A719-5FB406B0E9BB}" dt="2020-11-20T10:49:54.518" v="250"/>
        <pc:sldMkLst>
          <pc:docMk/>
          <pc:sldMk cId="0" sldId="460"/>
        </pc:sldMkLst>
        <pc:spChg chg="add mod">
          <ac:chgData name="virginie Hugues" userId="f5ff6c274e13bc49" providerId="LiveId" clId="{A99AD2C9-CB5B-43E9-A719-5FB406B0E9BB}" dt="2020-11-20T10:49:36.409" v="240"/>
          <ac:spMkLst>
            <pc:docMk/>
            <pc:sldMk cId="0" sldId="460"/>
            <ac:spMk id="18" creationId="{B8CA7C43-E6B9-4061-A4C2-3E5522AE246D}"/>
          </ac:spMkLst>
        </pc:spChg>
        <pc:spChg chg="del">
          <ac:chgData name="virginie Hugues" userId="f5ff6c274e13bc49" providerId="LiveId" clId="{A99AD2C9-CB5B-43E9-A719-5FB406B0E9BB}" dt="2020-11-20T10:49:06.723" v="230" actId="478"/>
          <ac:spMkLst>
            <pc:docMk/>
            <pc:sldMk cId="0" sldId="460"/>
            <ac:spMk id="20" creationId="{B20F3E15-8D24-437A-A78B-B454A2A6B6E8}"/>
          </ac:spMkLst>
        </pc:spChg>
        <pc:spChg chg="add mod">
          <ac:chgData name="virginie Hugues" userId="f5ff6c274e13bc49" providerId="LiveId" clId="{A99AD2C9-CB5B-43E9-A719-5FB406B0E9BB}" dt="2020-11-20T10:49:54.518" v="250"/>
          <ac:spMkLst>
            <pc:docMk/>
            <pc:sldMk cId="0" sldId="460"/>
            <ac:spMk id="22" creationId="{FBF53581-5221-402D-AB24-CC81A747AB97}"/>
          </ac:spMkLst>
        </pc:spChg>
      </pc:sldChg>
      <pc:sldChg chg="addSp delSp modSp mod">
        <pc:chgData name="virginie Hugues" userId="f5ff6c274e13bc49" providerId="LiveId" clId="{A99AD2C9-CB5B-43E9-A719-5FB406B0E9BB}" dt="2020-11-20T10:57:56.592" v="366"/>
        <pc:sldMkLst>
          <pc:docMk/>
          <pc:sldMk cId="0" sldId="461"/>
        </pc:sldMkLst>
        <pc:spChg chg="del">
          <ac:chgData name="virginie Hugues" userId="f5ff6c274e13bc49" providerId="LiveId" clId="{A99AD2C9-CB5B-43E9-A719-5FB406B0E9BB}" dt="2020-11-20T10:57:15.969" v="346" actId="478"/>
          <ac:spMkLst>
            <pc:docMk/>
            <pc:sldMk cId="0" sldId="461"/>
            <ac:spMk id="16" creationId="{1AF2F182-8A53-4576-AB3E-A0C5A6912121}"/>
          </ac:spMkLst>
        </pc:spChg>
        <pc:spChg chg="add mod">
          <ac:chgData name="virginie Hugues" userId="f5ff6c274e13bc49" providerId="LiveId" clId="{A99AD2C9-CB5B-43E9-A719-5FB406B0E9BB}" dt="2020-11-20T10:57:45.421" v="363"/>
          <ac:spMkLst>
            <pc:docMk/>
            <pc:sldMk cId="0" sldId="461"/>
            <ac:spMk id="17" creationId="{C2DBE04B-F91A-40EE-B260-D3B9DD1EF274}"/>
          </ac:spMkLst>
        </pc:spChg>
        <pc:spChg chg="add mod">
          <ac:chgData name="virginie Hugues" userId="f5ff6c274e13bc49" providerId="LiveId" clId="{A99AD2C9-CB5B-43E9-A719-5FB406B0E9BB}" dt="2020-11-20T10:57:56.592" v="366"/>
          <ac:spMkLst>
            <pc:docMk/>
            <pc:sldMk cId="0" sldId="461"/>
            <ac:spMk id="18" creationId="{89F8ECB7-10E5-4EB3-BC97-CD81C72FD5C0}"/>
          </ac:spMkLst>
        </pc:spChg>
      </pc:sldChg>
      <pc:sldChg chg="addSp delSp modSp mod">
        <pc:chgData name="virginie Hugues" userId="f5ff6c274e13bc49" providerId="LiveId" clId="{A99AD2C9-CB5B-43E9-A719-5FB406B0E9BB}" dt="2020-11-20T12:25:20.814" v="420"/>
        <pc:sldMkLst>
          <pc:docMk/>
          <pc:sldMk cId="0" sldId="462"/>
        </pc:sldMkLst>
        <pc:spChg chg="del">
          <ac:chgData name="virginie Hugues" userId="f5ff6c274e13bc49" providerId="LiveId" clId="{A99AD2C9-CB5B-43E9-A719-5FB406B0E9BB}" dt="2020-11-20T12:24:42.858" v="400" actId="478"/>
          <ac:spMkLst>
            <pc:docMk/>
            <pc:sldMk cId="0" sldId="462"/>
            <ac:spMk id="18" creationId="{96290AF3-C238-4B74-B8FE-E0B6F5937011}"/>
          </ac:spMkLst>
        </pc:spChg>
        <pc:spChg chg="add mod">
          <ac:chgData name="virginie Hugues" userId="f5ff6c274e13bc49" providerId="LiveId" clId="{A99AD2C9-CB5B-43E9-A719-5FB406B0E9BB}" dt="2020-11-20T12:25:13.758" v="417"/>
          <ac:spMkLst>
            <pc:docMk/>
            <pc:sldMk cId="0" sldId="462"/>
            <ac:spMk id="19" creationId="{2BBD1935-0B84-4DE9-9257-49E514B4A0C2}"/>
          </ac:spMkLst>
        </pc:spChg>
        <pc:spChg chg="add mod">
          <ac:chgData name="virginie Hugues" userId="f5ff6c274e13bc49" providerId="LiveId" clId="{A99AD2C9-CB5B-43E9-A719-5FB406B0E9BB}" dt="2020-11-20T12:25:20.814" v="420"/>
          <ac:spMkLst>
            <pc:docMk/>
            <pc:sldMk cId="0" sldId="462"/>
            <ac:spMk id="20" creationId="{C2F8B95D-40C0-4078-A2F2-948EF7AA211D}"/>
          </ac:spMkLst>
        </pc:spChg>
      </pc:sldChg>
      <pc:sldChg chg="addSp delSp modSp mod">
        <pc:chgData name="virginie Hugues" userId="f5ff6c274e13bc49" providerId="LiveId" clId="{A99AD2C9-CB5B-43E9-A719-5FB406B0E9BB}" dt="2020-11-20T12:32:56.321" v="471"/>
        <pc:sldMkLst>
          <pc:docMk/>
          <pc:sldMk cId="0" sldId="463"/>
        </pc:sldMkLst>
        <pc:spChg chg="del">
          <ac:chgData name="virginie Hugues" userId="f5ff6c274e13bc49" providerId="LiveId" clId="{A99AD2C9-CB5B-43E9-A719-5FB406B0E9BB}" dt="2020-11-20T12:32:13.481" v="451" actId="478"/>
          <ac:spMkLst>
            <pc:docMk/>
            <pc:sldMk cId="0" sldId="463"/>
            <ac:spMk id="18" creationId="{2D0F447B-6EF3-4FF1-8903-97D4299AA9B1}"/>
          </ac:spMkLst>
        </pc:spChg>
        <pc:spChg chg="add mod">
          <ac:chgData name="virginie Hugues" userId="f5ff6c274e13bc49" providerId="LiveId" clId="{A99AD2C9-CB5B-43E9-A719-5FB406B0E9BB}" dt="2020-11-20T12:32:48.862" v="468"/>
          <ac:spMkLst>
            <pc:docMk/>
            <pc:sldMk cId="0" sldId="463"/>
            <ac:spMk id="19" creationId="{06E972D6-DF93-404C-A1AB-7620B5F5F8E2}"/>
          </ac:spMkLst>
        </pc:spChg>
        <pc:spChg chg="add mod">
          <ac:chgData name="virginie Hugues" userId="f5ff6c274e13bc49" providerId="LiveId" clId="{A99AD2C9-CB5B-43E9-A719-5FB406B0E9BB}" dt="2020-11-20T12:32:56.321" v="471"/>
          <ac:spMkLst>
            <pc:docMk/>
            <pc:sldMk cId="0" sldId="463"/>
            <ac:spMk id="20" creationId="{F89FC2E6-9AF0-4F22-8DF8-4B55B803D517}"/>
          </ac:spMkLst>
        </pc:spChg>
      </pc:sldChg>
      <pc:sldChg chg="addSp delSp modSp mod">
        <pc:chgData name="virginie Hugues" userId="f5ff6c274e13bc49" providerId="LiveId" clId="{A99AD2C9-CB5B-43E9-A719-5FB406B0E9BB}" dt="2020-11-20T12:38:42.849" v="516"/>
        <pc:sldMkLst>
          <pc:docMk/>
          <pc:sldMk cId="0" sldId="464"/>
        </pc:sldMkLst>
        <pc:spChg chg="del">
          <ac:chgData name="virginie Hugues" userId="f5ff6c274e13bc49" providerId="LiveId" clId="{A99AD2C9-CB5B-43E9-A719-5FB406B0E9BB}" dt="2020-11-20T12:37:55.198" v="494" actId="478"/>
          <ac:spMkLst>
            <pc:docMk/>
            <pc:sldMk cId="0" sldId="464"/>
            <ac:spMk id="19" creationId="{DFC050CF-F42F-4888-9516-C8DB63E04BEF}"/>
          </ac:spMkLst>
        </pc:spChg>
        <pc:spChg chg="add mod">
          <ac:chgData name="virginie Hugues" userId="f5ff6c274e13bc49" providerId="LiveId" clId="{A99AD2C9-CB5B-43E9-A719-5FB406B0E9BB}" dt="2020-11-20T12:38:32.934" v="513"/>
          <ac:spMkLst>
            <pc:docMk/>
            <pc:sldMk cId="0" sldId="464"/>
            <ac:spMk id="20" creationId="{CBBE8A6C-AF1D-43C4-A47F-A7C86B64AA61}"/>
          </ac:spMkLst>
        </pc:spChg>
        <pc:spChg chg="add mod">
          <ac:chgData name="virginie Hugues" userId="f5ff6c274e13bc49" providerId="LiveId" clId="{A99AD2C9-CB5B-43E9-A719-5FB406B0E9BB}" dt="2020-11-20T12:38:42.849" v="516"/>
          <ac:spMkLst>
            <pc:docMk/>
            <pc:sldMk cId="0" sldId="464"/>
            <ac:spMk id="21" creationId="{685E7F67-E0E1-4EE7-8347-850E4F8CE3D0}"/>
          </ac:spMkLst>
        </pc:spChg>
      </pc:sldChg>
      <pc:sldChg chg="modSp mod">
        <pc:chgData name="virginie Hugues" userId="f5ff6c274e13bc49" providerId="LiveId" clId="{A99AD2C9-CB5B-43E9-A719-5FB406B0E9BB}" dt="2020-11-20T12:45:05.221" v="549" actId="20577"/>
        <pc:sldMkLst>
          <pc:docMk/>
          <pc:sldMk cId="0" sldId="465"/>
        </pc:sldMkLst>
        <pc:spChg chg="mod">
          <ac:chgData name="virginie Hugues" userId="f5ff6c274e13bc49" providerId="LiveId" clId="{A99AD2C9-CB5B-43E9-A719-5FB406B0E9BB}" dt="2020-11-20T12:45:05.221" v="549" actId="20577"/>
          <ac:spMkLst>
            <pc:docMk/>
            <pc:sldMk cId="0" sldId="465"/>
            <ac:spMk id="5" creationId="{1B59360C-3286-4FA6-8056-893DBCB17C98}"/>
          </ac:spMkLst>
        </pc:spChg>
      </pc:sldChg>
      <pc:sldChg chg="modSp">
        <pc:chgData name="virginie Hugues" userId="f5ff6c274e13bc49" providerId="LiveId" clId="{A99AD2C9-CB5B-43E9-A719-5FB406B0E9BB}" dt="2020-11-20T12:42:17.385" v="546" actId="14100"/>
        <pc:sldMkLst>
          <pc:docMk/>
          <pc:sldMk cId="0" sldId="478"/>
        </pc:sldMkLst>
        <pc:spChg chg="mod">
          <ac:chgData name="virginie Hugues" userId="f5ff6c274e13bc49" providerId="LiveId" clId="{A99AD2C9-CB5B-43E9-A719-5FB406B0E9BB}" dt="2020-11-20T12:42:17.385" v="546" actId="14100"/>
          <ac:spMkLst>
            <pc:docMk/>
            <pc:sldMk cId="0" sldId="478"/>
            <ac:spMk id="10" creationId="{310008E3-81BE-4A34-9675-A9D3331FC057}"/>
          </ac:spMkLst>
        </pc:spChg>
        <pc:spChg chg="mod">
          <ac:chgData name="virginie Hugues" userId="f5ff6c274e13bc49" providerId="LiveId" clId="{A99AD2C9-CB5B-43E9-A719-5FB406B0E9BB}" dt="2020-11-20T12:42:17.385" v="546" actId="14100"/>
          <ac:spMkLst>
            <pc:docMk/>
            <pc:sldMk cId="0" sldId="478"/>
            <ac:spMk id="11" creationId="{F59A2492-4539-47D0-B63C-3FEB472093DD}"/>
          </ac:spMkLst>
        </pc:spChg>
        <pc:spChg chg="mod">
          <ac:chgData name="virginie Hugues" userId="f5ff6c274e13bc49" providerId="LiveId" clId="{A99AD2C9-CB5B-43E9-A719-5FB406B0E9BB}" dt="2020-11-20T12:42:17.385" v="546" actId="14100"/>
          <ac:spMkLst>
            <pc:docMk/>
            <pc:sldMk cId="0" sldId="478"/>
            <ac:spMk id="110605" creationId="{709F50A3-AFFD-4DED-9B03-FBD72322BE07}"/>
          </ac:spMkLst>
        </pc:spChg>
        <pc:spChg chg="mod">
          <ac:chgData name="virginie Hugues" userId="f5ff6c274e13bc49" providerId="LiveId" clId="{A99AD2C9-CB5B-43E9-A719-5FB406B0E9BB}" dt="2020-11-20T12:42:17.385" v="546" actId="14100"/>
          <ac:spMkLst>
            <pc:docMk/>
            <pc:sldMk cId="0" sldId="478"/>
            <ac:spMk id="110606" creationId="{0622857B-AF1B-4A34-BF64-632004CF9A71}"/>
          </ac:spMkLst>
        </pc:spChg>
        <pc:spChg chg="mod">
          <ac:chgData name="virginie Hugues" userId="f5ff6c274e13bc49" providerId="LiveId" clId="{A99AD2C9-CB5B-43E9-A719-5FB406B0E9BB}" dt="2020-11-20T12:42:17.385" v="546" actId="14100"/>
          <ac:spMkLst>
            <pc:docMk/>
            <pc:sldMk cId="0" sldId="478"/>
            <ac:spMk id="110609" creationId="{9BDC3D00-F67F-4039-9046-39D613B497ED}"/>
          </ac:spMkLst>
        </pc:spChg>
        <pc:grpChg chg="mod">
          <ac:chgData name="virginie Hugues" userId="f5ff6c274e13bc49" providerId="LiveId" clId="{A99AD2C9-CB5B-43E9-A719-5FB406B0E9BB}" dt="2020-11-20T12:42:17.385" v="546" actId="14100"/>
          <ac:grpSpMkLst>
            <pc:docMk/>
            <pc:sldMk cId="0" sldId="478"/>
            <ac:grpSpMk id="110596" creationId="{840B674E-B2BE-49BF-8001-15018B1680F2}"/>
          </ac:grpSpMkLst>
        </pc:grpChg>
        <pc:picChg chg="mod">
          <ac:chgData name="virginie Hugues" userId="f5ff6c274e13bc49" providerId="LiveId" clId="{A99AD2C9-CB5B-43E9-A719-5FB406B0E9BB}" dt="2020-11-20T12:42:17.385" v="546" actId="14100"/>
          <ac:picMkLst>
            <pc:docMk/>
            <pc:sldMk cId="0" sldId="478"/>
            <ac:picMk id="110610" creationId="{76802B1C-BAA7-4323-AAE8-455DD1CDF013}"/>
          </ac:picMkLst>
        </pc:picChg>
      </pc:sldChg>
      <pc:sldChg chg="add">
        <pc:chgData name="virginie Hugues" userId="f5ff6c274e13bc49" providerId="LiveId" clId="{A99AD2C9-CB5B-43E9-A719-5FB406B0E9BB}" dt="2020-11-20T10:38:13.442" v="23"/>
        <pc:sldMkLst>
          <pc:docMk/>
          <pc:sldMk cId="0" sldId="486"/>
        </pc:sldMkLst>
      </pc:sldChg>
      <pc:sldChg chg="add">
        <pc:chgData name="virginie Hugues" userId="f5ff6c274e13bc49" providerId="LiveId" clId="{A99AD2C9-CB5B-43E9-A719-5FB406B0E9BB}" dt="2020-11-20T10:38:13.442" v="23"/>
        <pc:sldMkLst>
          <pc:docMk/>
          <pc:sldMk cId="0" sldId="498"/>
        </pc:sldMkLst>
      </pc:sldChg>
      <pc:sldChg chg="add">
        <pc:chgData name="virginie Hugues" userId="f5ff6c274e13bc49" providerId="LiveId" clId="{A99AD2C9-CB5B-43E9-A719-5FB406B0E9BB}" dt="2020-11-20T10:38:13.442" v="23"/>
        <pc:sldMkLst>
          <pc:docMk/>
          <pc:sldMk cId="0" sldId="499"/>
        </pc:sldMkLst>
      </pc:sldChg>
      <pc:sldChg chg="add">
        <pc:chgData name="virginie Hugues" userId="f5ff6c274e13bc49" providerId="LiveId" clId="{A99AD2C9-CB5B-43E9-A719-5FB406B0E9BB}" dt="2020-11-20T10:38:13.442" v="23"/>
        <pc:sldMkLst>
          <pc:docMk/>
          <pc:sldMk cId="0" sldId="500"/>
        </pc:sldMkLst>
      </pc:sldChg>
      <pc:sldChg chg="add">
        <pc:chgData name="virginie Hugues" userId="f5ff6c274e13bc49" providerId="LiveId" clId="{A99AD2C9-CB5B-43E9-A719-5FB406B0E9BB}" dt="2020-11-20T10:38:13.442" v="23"/>
        <pc:sldMkLst>
          <pc:docMk/>
          <pc:sldMk cId="0" sldId="501"/>
        </pc:sldMkLst>
      </pc:sldChg>
      <pc:sldChg chg="add">
        <pc:chgData name="virginie Hugues" userId="f5ff6c274e13bc49" providerId="LiveId" clId="{A99AD2C9-CB5B-43E9-A719-5FB406B0E9BB}" dt="2020-11-20T10:38:13.442" v="23"/>
        <pc:sldMkLst>
          <pc:docMk/>
          <pc:sldMk cId="0" sldId="502"/>
        </pc:sldMkLst>
      </pc:sldChg>
      <pc:sldChg chg="add">
        <pc:chgData name="virginie Hugues" userId="f5ff6c274e13bc49" providerId="LiveId" clId="{A99AD2C9-CB5B-43E9-A719-5FB406B0E9BB}" dt="2020-11-20T10:38:13.442" v="23"/>
        <pc:sldMkLst>
          <pc:docMk/>
          <pc:sldMk cId="0" sldId="503"/>
        </pc:sldMkLst>
      </pc:sldChg>
      <pc:sldChg chg="add">
        <pc:chgData name="virginie Hugues" userId="f5ff6c274e13bc49" providerId="LiveId" clId="{A99AD2C9-CB5B-43E9-A719-5FB406B0E9BB}" dt="2020-11-20T10:38:13.442" v="23"/>
        <pc:sldMkLst>
          <pc:docMk/>
          <pc:sldMk cId="0" sldId="504"/>
        </pc:sldMkLst>
      </pc:sldChg>
      <pc:sldChg chg="add">
        <pc:chgData name="virginie Hugues" userId="f5ff6c274e13bc49" providerId="LiveId" clId="{A99AD2C9-CB5B-43E9-A719-5FB406B0E9BB}" dt="2020-11-20T10:38:13.442" v="23"/>
        <pc:sldMkLst>
          <pc:docMk/>
          <pc:sldMk cId="0" sldId="505"/>
        </pc:sldMkLst>
      </pc:sldChg>
      <pc:sldChg chg="add">
        <pc:chgData name="virginie Hugues" userId="f5ff6c274e13bc49" providerId="LiveId" clId="{A99AD2C9-CB5B-43E9-A719-5FB406B0E9BB}" dt="2020-11-20T10:38:13.442" v="23"/>
        <pc:sldMkLst>
          <pc:docMk/>
          <pc:sldMk cId="0" sldId="506"/>
        </pc:sldMkLst>
      </pc:sldChg>
      <pc:sldChg chg="add">
        <pc:chgData name="virginie Hugues" userId="f5ff6c274e13bc49" providerId="LiveId" clId="{A99AD2C9-CB5B-43E9-A719-5FB406B0E9BB}" dt="2020-11-20T10:38:13.442" v="23"/>
        <pc:sldMkLst>
          <pc:docMk/>
          <pc:sldMk cId="0" sldId="507"/>
        </pc:sldMkLst>
      </pc:sldChg>
      <pc:sldChg chg="add">
        <pc:chgData name="virginie Hugues" userId="f5ff6c274e13bc49" providerId="LiveId" clId="{A99AD2C9-CB5B-43E9-A719-5FB406B0E9BB}" dt="2020-11-20T10:38:13.442" v="23"/>
        <pc:sldMkLst>
          <pc:docMk/>
          <pc:sldMk cId="0" sldId="508"/>
        </pc:sldMkLst>
      </pc:sldChg>
      <pc:sldChg chg="add">
        <pc:chgData name="virginie Hugues" userId="f5ff6c274e13bc49" providerId="LiveId" clId="{A99AD2C9-CB5B-43E9-A719-5FB406B0E9BB}" dt="2020-11-20T10:38:13.442" v="23"/>
        <pc:sldMkLst>
          <pc:docMk/>
          <pc:sldMk cId="0" sldId="509"/>
        </pc:sldMkLst>
      </pc:sldChg>
      <pc:sldChg chg="add">
        <pc:chgData name="virginie Hugues" userId="f5ff6c274e13bc49" providerId="LiveId" clId="{A99AD2C9-CB5B-43E9-A719-5FB406B0E9BB}" dt="2020-11-20T10:38:13.442" v="23"/>
        <pc:sldMkLst>
          <pc:docMk/>
          <pc:sldMk cId="0" sldId="510"/>
        </pc:sldMkLst>
      </pc:sldChg>
      <pc:sldChg chg="add">
        <pc:chgData name="virginie Hugues" userId="f5ff6c274e13bc49" providerId="LiveId" clId="{A99AD2C9-CB5B-43E9-A719-5FB406B0E9BB}" dt="2020-11-20T10:38:13.442" v="23"/>
        <pc:sldMkLst>
          <pc:docMk/>
          <pc:sldMk cId="0" sldId="511"/>
        </pc:sldMkLst>
      </pc:sldChg>
      <pc:sldChg chg="add">
        <pc:chgData name="virginie Hugues" userId="f5ff6c274e13bc49" providerId="LiveId" clId="{A99AD2C9-CB5B-43E9-A719-5FB406B0E9BB}" dt="2020-11-20T10:38:13.442" v="23"/>
        <pc:sldMkLst>
          <pc:docMk/>
          <pc:sldMk cId="0" sldId="512"/>
        </pc:sldMkLst>
      </pc:sldChg>
      <pc:sldChg chg="modSp add mod">
        <pc:chgData name="virginie Hugues" userId="f5ff6c274e13bc49" providerId="LiveId" clId="{A99AD2C9-CB5B-43E9-A719-5FB406B0E9BB}" dt="2020-11-20T10:39:54.944" v="46" actId="20577"/>
        <pc:sldMkLst>
          <pc:docMk/>
          <pc:sldMk cId="1530973614" sldId="513"/>
        </pc:sldMkLst>
        <pc:spChg chg="mod">
          <ac:chgData name="virginie Hugues" userId="f5ff6c274e13bc49" providerId="LiveId" clId="{A99AD2C9-CB5B-43E9-A719-5FB406B0E9BB}" dt="2020-11-20T10:39:54.944" v="46" actId="20577"/>
          <ac:spMkLst>
            <pc:docMk/>
            <pc:sldMk cId="1530973614" sldId="513"/>
            <ac:spMk id="3" creationId="{DE09C1D0-4744-4030-8E75-7358BE7651D7}"/>
          </ac:spMkLst>
        </pc:spChg>
      </pc:sldChg>
      <pc:sldChg chg="modSp add mod">
        <pc:chgData name="virginie Hugues" userId="f5ff6c274e13bc49" providerId="LiveId" clId="{A99AD2C9-CB5B-43E9-A719-5FB406B0E9BB}" dt="2020-11-20T10:40:06.332" v="68" actId="20577"/>
        <pc:sldMkLst>
          <pc:docMk/>
          <pc:sldMk cId="2383069396" sldId="514"/>
        </pc:sldMkLst>
        <pc:spChg chg="mod">
          <ac:chgData name="virginie Hugues" userId="f5ff6c274e13bc49" providerId="LiveId" clId="{A99AD2C9-CB5B-43E9-A719-5FB406B0E9BB}" dt="2020-11-20T10:40:06.332" v="68" actId="20577"/>
          <ac:spMkLst>
            <pc:docMk/>
            <pc:sldMk cId="2383069396" sldId="514"/>
            <ac:spMk id="3" creationId="{6C59CDCF-191F-4F5C-9AB5-166189021AD3}"/>
          </ac:spMkLst>
        </pc:spChg>
      </pc:sldChg>
      <pc:sldChg chg="modSp add mod">
        <pc:chgData name="virginie Hugues" userId="f5ff6c274e13bc49" providerId="LiveId" clId="{A99AD2C9-CB5B-43E9-A719-5FB406B0E9BB}" dt="2020-11-20T10:40:15.628" v="90" actId="20577"/>
        <pc:sldMkLst>
          <pc:docMk/>
          <pc:sldMk cId="3577763907" sldId="515"/>
        </pc:sldMkLst>
        <pc:spChg chg="mod">
          <ac:chgData name="virginie Hugues" userId="f5ff6c274e13bc49" providerId="LiveId" clId="{A99AD2C9-CB5B-43E9-A719-5FB406B0E9BB}" dt="2020-11-20T10:40:15.628" v="90" actId="20577"/>
          <ac:spMkLst>
            <pc:docMk/>
            <pc:sldMk cId="3577763907" sldId="515"/>
            <ac:spMk id="3" creationId="{97702944-348A-4B12-B6C8-DEDC1FFB86A8}"/>
          </ac:spMkLst>
        </pc:spChg>
      </pc:sldChg>
      <pc:sldChg chg="delSp modSp add mod">
        <pc:chgData name="virginie Hugues" userId="f5ff6c274e13bc49" providerId="LiveId" clId="{A99AD2C9-CB5B-43E9-A719-5FB406B0E9BB}" dt="2020-11-20T10:45:09.455" v="214" actId="1038"/>
        <pc:sldMkLst>
          <pc:docMk/>
          <pc:sldMk cId="3871034397" sldId="516"/>
        </pc:sldMkLst>
        <pc:spChg chg="mod">
          <ac:chgData name="virginie Hugues" userId="f5ff6c274e13bc49" providerId="LiveId" clId="{A99AD2C9-CB5B-43E9-A719-5FB406B0E9BB}" dt="2020-11-20T10:40:31.137" v="112" actId="20577"/>
          <ac:spMkLst>
            <pc:docMk/>
            <pc:sldMk cId="3871034397" sldId="516"/>
            <ac:spMk id="2" creationId="{919C18F1-8581-4AEB-8A5C-FE5B61ABEA4C}"/>
          </ac:spMkLst>
        </pc:spChg>
        <pc:spChg chg="mod">
          <ac:chgData name="virginie Hugues" userId="f5ff6c274e13bc49" providerId="LiveId" clId="{A99AD2C9-CB5B-43E9-A719-5FB406B0E9BB}" dt="2020-11-20T10:45:09.455" v="214" actId="1038"/>
          <ac:spMkLst>
            <pc:docMk/>
            <pc:sldMk cId="3871034397" sldId="516"/>
            <ac:spMk id="21" creationId="{3520C31B-34C5-48AB-A041-FD7449FA286C}"/>
          </ac:spMkLst>
        </pc:spChg>
        <pc:spChg chg="mod">
          <ac:chgData name="virginie Hugues" userId="f5ff6c274e13bc49" providerId="LiveId" clId="{A99AD2C9-CB5B-43E9-A719-5FB406B0E9BB}" dt="2020-11-20T10:45:09.455" v="214" actId="1038"/>
          <ac:spMkLst>
            <pc:docMk/>
            <pc:sldMk cId="3871034397" sldId="516"/>
            <ac:spMk id="22" creationId="{B5956B48-44DB-4806-9063-3D2246EC10DA}"/>
          </ac:spMkLst>
        </pc:spChg>
        <pc:spChg chg="del">
          <ac:chgData name="virginie Hugues" userId="f5ff6c274e13bc49" providerId="LiveId" clId="{A99AD2C9-CB5B-43E9-A719-5FB406B0E9BB}" dt="2020-11-20T10:43:28.702" v="113" actId="478"/>
          <ac:spMkLst>
            <pc:docMk/>
            <pc:sldMk cId="3871034397" sldId="516"/>
            <ac:spMk id="25" creationId="{40B89C83-DC96-4CF5-9FBD-B32F7C7E677E}"/>
          </ac:spMkLst>
        </pc:spChg>
        <pc:spChg chg="mod">
          <ac:chgData name="virginie Hugues" userId="f5ff6c274e13bc49" providerId="LiveId" clId="{A99AD2C9-CB5B-43E9-A719-5FB406B0E9BB}" dt="2020-11-20T10:45:09.455" v="214" actId="1038"/>
          <ac:spMkLst>
            <pc:docMk/>
            <pc:sldMk cId="3871034397" sldId="516"/>
            <ac:spMk id="27" creationId="{94A93D53-65FA-462D-BF93-6162060E4CF9}"/>
          </ac:spMkLst>
        </pc:spChg>
        <pc:spChg chg="mod">
          <ac:chgData name="virginie Hugues" userId="f5ff6c274e13bc49" providerId="LiveId" clId="{A99AD2C9-CB5B-43E9-A719-5FB406B0E9BB}" dt="2020-11-20T10:45:09.455" v="214" actId="1038"/>
          <ac:spMkLst>
            <pc:docMk/>
            <pc:sldMk cId="3871034397" sldId="516"/>
            <ac:spMk id="41995" creationId="{34883CD1-316A-4BB4-86F1-4D334413DDB7}"/>
          </ac:spMkLst>
        </pc:spChg>
        <pc:spChg chg="mod">
          <ac:chgData name="virginie Hugues" userId="f5ff6c274e13bc49" providerId="LiveId" clId="{A99AD2C9-CB5B-43E9-A719-5FB406B0E9BB}" dt="2020-11-20T10:45:09.455" v="214" actId="1038"/>
          <ac:spMkLst>
            <pc:docMk/>
            <pc:sldMk cId="3871034397" sldId="516"/>
            <ac:spMk id="41996" creationId="{9C2C5DE7-898B-480E-8786-B543FF432EAE}"/>
          </ac:spMkLst>
        </pc:spChg>
        <pc:spChg chg="mod">
          <ac:chgData name="virginie Hugues" userId="f5ff6c274e13bc49" providerId="LiveId" clId="{A99AD2C9-CB5B-43E9-A719-5FB406B0E9BB}" dt="2020-11-20T10:45:09.455" v="214" actId="1038"/>
          <ac:spMkLst>
            <pc:docMk/>
            <pc:sldMk cId="3871034397" sldId="516"/>
            <ac:spMk id="41999" creationId="{1C3BDD07-B3DC-43E8-AE70-B8760DFF5BB0}"/>
          </ac:spMkLst>
        </pc:spChg>
        <pc:grpChg chg="mod">
          <ac:chgData name="virginie Hugues" userId="f5ff6c274e13bc49" providerId="LiveId" clId="{A99AD2C9-CB5B-43E9-A719-5FB406B0E9BB}" dt="2020-11-20T10:45:09.455" v="214" actId="1038"/>
          <ac:grpSpMkLst>
            <pc:docMk/>
            <pc:sldMk cId="3871034397" sldId="516"/>
            <ac:grpSpMk id="41987" creationId="{1F0C6633-1BD4-45B5-9AE0-2196F8733304}"/>
          </ac:grpSpMkLst>
        </pc:grpChg>
        <pc:picChg chg="mod">
          <ac:chgData name="virginie Hugues" userId="f5ff6c274e13bc49" providerId="LiveId" clId="{A99AD2C9-CB5B-43E9-A719-5FB406B0E9BB}" dt="2020-11-20T10:45:09.455" v="214" actId="1038"/>
          <ac:picMkLst>
            <pc:docMk/>
            <pc:sldMk cId="3871034397" sldId="516"/>
            <ac:picMk id="42001" creationId="{DC1CD6A9-3917-4F9A-92F2-70D2A82CA77C}"/>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Feuil1!$B$130</c:f>
              <c:strCache>
                <c:ptCount val="1"/>
                <c:pt idx="0">
                  <c:v>3°C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Feuil1!$B$131:$B$136</c:f>
              <c:numCache>
                <c:formatCode>#,000</c:formatCode>
                <c:ptCount val="6"/>
                <c:pt idx="0">
                  <c:v>10</c:v>
                </c:pt>
                <c:pt idx="1">
                  <c:v>#N/A</c:v>
                </c:pt>
                <c:pt idx="2">
                  <c:v>12.58925411794168</c:v>
                </c:pt>
                <c:pt idx="3">
                  <c:v>19.952623149688804</c:v>
                </c:pt>
                <c:pt idx="4">
                  <c:v>31.622776601683803</c:v>
                </c:pt>
                <c:pt idx="5">
                  <c:v>63.095734448019364</c:v>
                </c:pt>
              </c:numCache>
            </c:numRef>
          </c:yVal>
          <c:smooth val="0"/>
          <c:extLst>
            <c:ext xmlns:c16="http://schemas.microsoft.com/office/drawing/2014/chart" uri="{C3380CC4-5D6E-409C-BE32-E72D297353CC}">
              <c16:uniqueId val="{00000000-8638-451A-98D3-EEB9C0138613}"/>
            </c:ext>
          </c:extLst>
        </c:ser>
        <c:ser>
          <c:idx val="1"/>
          <c:order val="1"/>
          <c:tx>
            <c:strRef>
              <c:f>Feuil1!$C$130</c:f>
              <c:strCache>
                <c:ptCount val="1"/>
                <c:pt idx="0">
                  <c:v>6°C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Feuil1!$C$131:$C$136</c:f>
              <c:numCache>
                <c:formatCode>#,000</c:formatCode>
                <c:ptCount val="6"/>
                <c:pt idx="0">
                  <c:v>10</c:v>
                </c:pt>
                <c:pt idx="1">
                  <c:v>15.848931924611136</c:v>
                </c:pt>
                <c:pt idx="2">
                  <c:v>39.810717055349755</c:v>
                </c:pt>
                <c:pt idx="3">
                  <c:v>79.432823472428197</c:v>
                </c:pt>
                <c:pt idx="4">
                  <c:v>1258.925411794168</c:v>
                </c:pt>
                <c:pt idx="5">
                  <c:v>1584.8931924611156</c:v>
                </c:pt>
              </c:numCache>
            </c:numRef>
          </c:yVal>
          <c:smooth val="0"/>
          <c:extLst>
            <c:ext xmlns:c16="http://schemas.microsoft.com/office/drawing/2014/chart" uri="{C3380CC4-5D6E-409C-BE32-E72D297353CC}">
              <c16:uniqueId val="{00000001-8638-451A-98D3-EEB9C0138613}"/>
            </c:ext>
          </c:extLst>
        </c:ser>
        <c:ser>
          <c:idx val="2"/>
          <c:order val="2"/>
          <c:tx>
            <c:strRef>
              <c:f>Feuil1!$D$130</c:f>
              <c:strCache>
                <c:ptCount val="1"/>
                <c:pt idx="0">
                  <c:v>10°C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Feuil1!$D$131:$D$136</c:f>
              <c:numCache>
                <c:formatCode>#,000</c:formatCode>
                <c:ptCount val="6"/>
                <c:pt idx="0">
                  <c:v>10</c:v>
                </c:pt>
                <c:pt idx="1">
                  <c:v>630.95734448019323</c:v>
                </c:pt>
                <c:pt idx="2">
                  <c:v>3162.2776601683804</c:v>
                </c:pt>
                <c:pt idx="3">
                  <c:v>19952.623149688792</c:v>
                </c:pt>
              </c:numCache>
            </c:numRef>
          </c:yVal>
          <c:smooth val="0"/>
          <c:extLst>
            <c:ext xmlns:c16="http://schemas.microsoft.com/office/drawing/2014/chart" uri="{C3380CC4-5D6E-409C-BE32-E72D297353CC}">
              <c16:uniqueId val="{00000002-8638-451A-98D3-EEB9C0138613}"/>
            </c:ext>
          </c:extLst>
        </c:ser>
        <c:dLbls>
          <c:showLegendKey val="0"/>
          <c:showVal val="0"/>
          <c:showCatName val="0"/>
          <c:showSerName val="0"/>
          <c:showPercent val="0"/>
          <c:showBubbleSize val="0"/>
        </c:dLbls>
        <c:axId val="74200960"/>
        <c:axId val="74202496"/>
      </c:scatterChart>
      <c:valAx>
        <c:axId val="74200960"/>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fr-FR"/>
          </a:p>
        </c:txPr>
        <c:crossAx val="74202496"/>
        <c:crosses val="autoZero"/>
        <c:crossBetween val="midCat"/>
      </c:valAx>
      <c:valAx>
        <c:axId val="74202496"/>
        <c:scaling>
          <c:logBase val="10"/>
          <c:orientation val="minMax"/>
          <c:min val="10"/>
        </c:scaling>
        <c:delete val="0"/>
        <c:axPos val="l"/>
        <c:numFmt formatCode="0" sourceLinked="0"/>
        <c:majorTickMark val="out"/>
        <c:minorTickMark val="none"/>
        <c:tickLblPos val="nextTo"/>
        <c:crossAx val="74200960"/>
        <c:crosses val="autoZero"/>
        <c:crossBetween val="midCat"/>
      </c:valAx>
      <c:spPr>
        <a:noFill/>
        <a:ln w="25401">
          <a:noFill/>
        </a:ln>
      </c:spPr>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5F9E8-F481-4BF7-B088-CB2CA9F03DC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fr-FR"/>
        </a:p>
      </dgm:t>
    </dgm:pt>
    <dgm:pt modelId="{F2AC70FA-D0C2-486A-A342-E36892E5E981}">
      <dgm:prSet phldrT="[Texte]" custT="1"/>
      <dgm:spPr/>
      <dgm:t>
        <a:bodyPr/>
        <a:lstStyle/>
        <a:p>
          <a:r>
            <a:rPr lang="fr-FR" sz="1200">
              <a:latin typeface="Arial" panose="020B0604020202020204" pitchFamily="34" charset="0"/>
              <a:cs typeface="Arial" panose="020B0604020202020204" pitchFamily="34" charset="0"/>
            </a:rPr>
            <a:t>Lutte contre l’altération des aliments</a:t>
          </a:r>
          <a:endParaRPr lang="fr-FR" sz="1200" dirty="0">
            <a:latin typeface="Arial" panose="020B0604020202020204" pitchFamily="34" charset="0"/>
            <a:cs typeface="Arial" panose="020B0604020202020204" pitchFamily="34" charset="0"/>
          </a:endParaRPr>
        </a:p>
      </dgm:t>
    </dgm:pt>
    <dgm:pt modelId="{9086C208-A615-4EA9-8496-DD638497FA4D}" type="parTrans" cxnId="{D8B30FC8-B336-49FC-B261-D3C44E45C6AA}">
      <dgm:prSet/>
      <dgm:spPr/>
      <dgm:t>
        <a:bodyPr/>
        <a:lstStyle/>
        <a:p>
          <a:endParaRPr lang="fr-FR"/>
        </a:p>
      </dgm:t>
    </dgm:pt>
    <dgm:pt modelId="{8EF803A7-4CF8-462E-92E8-567542EE1897}" type="sibTrans" cxnId="{D8B30FC8-B336-49FC-B261-D3C44E45C6AA}">
      <dgm:prSet/>
      <dgm:spPr/>
      <dgm:t>
        <a:bodyPr/>
        <a:lstStyle/>
        <a:p>
          <a:endParaRPr lang="fr-FR"/>
        </a:p>
      </dgm:t>
    </dgm:pt>
    <dgm:pt modelId="{DD85ADC9-FDC8-4F65-B189-C3373011DBE8}">
      <dgm:prSet phldrT="[Texte]" custT="1"/>
      <dgm:spPr/>
      <dgm:t>
        <a:bodyPr/>
        <a:lstStyle/>
        <a:p>
          <a:r>
            <a:rPr lang="fr-FR" sz="1200">
              <a:latin typeface="Arial" panose="020B0604020202020204" pitchFamily="34" charset="0"/>
              <a:cs typeface="Arial" panose="020B0604020202020204" pitchFamily="34" charset="0"/>
            </a:rPr>
            <a:t>Lors de la production :</a:t>
          </a:r>
          <a:endParaRPr lang="fr-FR" sz="1200" dirty="0">
            <a:latin typeface="Arial" panose="020B0604020202020204" pitchFamily="34" charset="0"/>
            <a:cs typeface="Arial" panose="020B0604020202020204" pitchFamily="34" charset="0"/>
          </a:endParaRPr>
        </a:p>
      </dgm:t>
    </dgm:pt>
    <dgm:pt modelId="{69903DD8-8DC8-4ECB-AF02-F6091BEF6518}" type="parTrans" cxnId="{334175C2-9F3F-4428-82FD-EB9E90D3F6B4}">
      <dgm:prSet/>
      <dgm:spPr>
        <a:solidFill>
          <a:srgbClr val="5B225F"/>
        </a:solidFill>
        <a:ln>
          <a:solidFill>
            <a:srgbClr val="5B225F"/>
          </a:solidFill>
        </a:ln>
      </dgm:spPr>
      <dgm:t>
        <a:bodyPr/>
        <a:lstStyle/>
        <a:p>
          <a:endParaRPr lang="fr-FR"/>
        </a:p>
      </dgm:t>
    </dgm:pt>
    <dgm:pt modelId="{0C7825C2-2264-40C6-BAB0-A04C3E0FFEA1}" type="sibTrans" cxnId="{334175C2-9F3F-4428-82FD-EB9E90D3F6B4}">
      <dgm:prSet/>
      <dgm:spPr/>
      <dgm:t>
        <a:bodyPr/>
        <a:lstStyle/>
        <a:p>
          <a:endParaRPr lang="fr-FR"/>
        </a:p>
      </dgm:t>
    </dgm:pt>
    <dgm:pt modelId="{8B44B44A-D68D-4783-8675-8CCE44617C32}">
      <dgm:prSet phldrT="[Texte]" custT="1"/>
      <dgm:spPr/>
      <dgm:t>
        <a:bodyPr/>
        <a:lstStyle/>
        <a:p>
          <a:r>
            <a:rPr lang="fr-FR" sz="1200">
              <a:latin typeface="Arial" panose="020B0604020202020204" pitchFamily="34" charset="0"/>
              <a:cs typeface="Arial" panose="020B0604020202020204" pitchFamily="34" charset="0"/>
            </a:rPr>
            <a:t>A la maison :</a:t>
          </a:r>
          <a:endParaRPr lang="fr-FR" sz="1200" dirty="0">
            <a:latin typeface="Arial" panose="020B0604020202020204" pitchFamily="34" charset="0"/>
            <a:cs typeface="Arial" panose="020B0604020202020204" pitchFamily="34" charset="0"/>
          </a:endParaRPr>
        </a:p>
      </dgm:t>
    </dgm:pt>
    <dgm:pt modelId="{2D5EFDD9-006E-455A-AA5D-19478DE8533A}" type="parTrans" cxnId="{18D55D5A-BCC1-42D9-B7B4-7684B0E9FD54}">
      <dgm:prSet/>
      <dgm:spPr>
        <a:solidFill>
          <a:srgbClr val="5B225F"/>
        </a:solidFill>
        <a:ln>
          <a:solidFill>
            <a:srgbClr val="5B225F"/>
          </a:solidFill>
        </a:ln>
      </dgm:spPr>
      <dgm:t>
        <a:bodyPr/>
        <a:lstStyle/>
        <a:p>
          <a:endParaRPr lang="fr-FR"/>
        </a:p>
      </dgm:t>
    </dgm:pt>
    <dgm:pt modelId="{C033A23F-9CAD-4926-A8C7-06C672C022BD}" type="sibTrans" cxnId="{18D55D5A-BCC1-42D9-B7B4-7684B0E9FD54}">
      <dgm:prSet/>
      <dgm:spPr/>
      <dgm:t>
        <a:bodyPr/>
        <a:lstStyle/>
        <a:p>
          <a:endParaRPr lang="fr-FR"/>
        </a:p>
      </dgm:t>
    </dgm:pt>
    <dgm:pt modelId="{342A6987-BE96-4E7B-A518-4A34686FCF3A}">
      <dgm:prSet phldrT="[Texte]" custT="1"/>
      <dgm:spPr/>
      <dgm:t>
        <a:bodyPr/>
        <a:lstStyle/>
        <a:p>
          <a:r>
            <a:rPr lang="fr-FR" sz="1200">
              <a:latin typeface="Arial" panose="020B0604020202020204" pitchFamily="34" charset="0"/>
              <a:cs typeface="Arial" panose="020B0604020202020204" pitchFamily="34" charset="0"/>
            </a:rPr>
            <a:t>Combinaison des barrières</a:t>
          </a:r>
          <a:endParaRPr lang="fr-FR" sz="1200" dirty="0">
            <a:latin typeface="Arial" panose="020B0604020202020204" pitchFamily="34" charset="0"/>
            <a:cs typeface="Arial" panose="020B0604020202020204" pitchFamily="34" charset="0"/>
          </a:endParaRPr>
        </a:p>
      </dgm:t>
    </dgm:pt>
    <dgm:pt modelId="{57A8754C-D0CE-4762-A136-BE1DBC8F019A}" type="parTrans" cxnId="{6E400603-40D0-4412-886A-4EE896480CA6}">
      <dgm:prSet/>
      <dgm:spPr>
        <a:solidFill>
          <a:srgbClr val="5B225F"/>
        </a:solidFill>
        <a:ln>
          <a:solidFill>
            <a:srgbClr val="5B225F"/>
          </a:solidFill>
        </a:ln>
      </dgm:spPr>
      <dgm:t>
        <a:bodyPr/>
        <a:lstStyle/>
        <a:p>
          <a:endParaRPr lang="fr-FR"/>
        </a:p>
      </dgm:t>
    </dgm:pt>
    <dgm:pt modelId="{A2FFFAE7-137E-4171-A5D0-2CF7DE9BCA14}" type="sibTrans" cxnId="{6E400603-40D0-4412-886A-4EE896480CA6}">
      <dgm:prSet/>
      <dgm:spPr/>
      <dgm:t>
        <a:bodyPr/>
        <a:lstStyle/>
        <a:p>
          <a:endParaRPr lang="fr-FR"/>
        </a:p>
      </dgm:t>
    </dgm:pt>
    <dgm:pt modelId="{06EFD435-25C3-4983-9F96-D38A1FE8F07D}">
      <dgm:prSet custT="1"/>
      <dgm:spPr/>
      <dgm:t>
        <a:bodyPr/>
        <a:lstStyle/>
        <a:p>
          <a:r>
            <a:rPr lang="fr-FR" sz="1200">
              <a:latin typeface="Arial" panose="020B0604020202020204" pitchFamily="34" charset="0"/>
              <a:cs typeface="Arial" panose="020B0604020202020204" pitchFamily="34" charset="0"/>
            </a:rPr>
            <a:t>Traitement à haute température</a:t>
          </a:r>
          <a:endParaRPr lang="fr-FR" sz="1200" dirty="0">
            <a:latin typeface="Arial" panose="020B0604020202020204" pitchFamily="34" charset="0"/>
            <a:cs typeface="Arial" panose="020B0604020202020204" pitchFamily="34" charset="0"/>
          </a:endParaRPr>
        </a:p>
      </dgm:t>
    </dgm:pt>
    <dgm:pt modelId="{3ECE124C-E823-4C23-84D5-E7ECC4D1B944}" type="parTrans" cxnId="{BA1709E0-7D66-4CEE-898E-C0A5EACE926B}">
      <dgm:prSet/>
      <dgm:spPr/>
      <dgm:t>
        <a:bodyPr/>
        <a:lstStyle/>
        <a:p>
          <a:endParaRPr lang="fr-FR"/>
        </a:p>
      </dgm:t>
    </dgm:pt>
    <dgm:pt modelId="{38D2F64D-11B1-4592-B8AA-D8DFD417BEAC}" type="sibTrans" cxnId="{BA1709E0-7D66-4CEE-898E-C0A5EACE926B}">
      <dgm:prSet/>
      <dgm:spPr/>
      <dgm:t>
        <a:bodyPr/>
        <a:lstStyle/>
        <a:p>
          <a:endParaRPr lang="fr-FR"/>
        </a:p>
      </dgm:t>
    </dgm:pt>
    <dgm:pt modelId="{2C07386B-52BB-4556-9C2D-43399BBD22F2}">
      <dgm:prSet custT="1"/>
      <dgm:spPr/>
      <dgm:t>
        <a:bodyPr/>
        <a:lstStyle/>
        <a:p>
          <a:r>
            <a:rPr lang="fr-FR" sz="1200">
              <a:latin typeface="Arial" panose="020B0604020202020204" pitchFamily="34" charset="0"/>
              <a:cs typeface="Arial" panose="020B0604020202020204" pitchFamily="34" charset="0"/>
            </a:rPr>
            <a:t>Emballage sous vide</a:t>
          </a:r>
          <a:endParaRPr lang="fr-FR" sz="1200" dirty="0">
            <a:latin typeface="Arial" panose="020B0604020202020204" pitchFamily="34" charset="0"/>
            <a:cs typeface="Arial" panose="020B0604020202020204" pitchFamily="34" charset="0"/>
          </a:endParaRPr>
        </a:p>
      </dgm:t>
    </dgm:pt>
    <dgm:pt modelId="{35CB0309-3BCB-4765-B848-FFA84120DFB3}" type="parTrans" cxnId="{4503A7F6-8811-4CCC-926D-0C9187BABFED}">
      <dgm:prSet/>
      <dgm:spPr/>
      <dgm:t>
        <a:bodyPr/>
        <a:lstStyle/>
        <a:p>
          <a:endParaRPr lang="fr-FR"/>
        </a:p>
      </dgm:t>
    </dgm:pt>
    <dgm:pt modelId="{84381A65-834B-4E4A-93E1-607D6F7A86D4}" type="sibTrans" cxnId="{4503A7F6-8811-4CCC-926D-0C9187BABFED}">
      <dgm:prSet/>
      <dgm:spPr/>
      <dgm:t>
        <a:bodyPr/>
        <a:lstStyle/>
        <a:p>
          <a:endParaRPr lang="fr-FR"/>
        </a:p>
      </dgm:t>
    </dgm:pt>
    <dgm:pt modelId="{FEB457FC-D20B-4442-9D24-36DCDF7C2F9E}">
      <dgm:prSet custT="1"/>
      <dgm:spPr/>
      <dgm:t>
        <a:bodyPr/>
        <a:lstStyle/>
        <a:p>
          <a:r>
            <a:rPr lang="fr-FR" sz="1200">
              <a:latin typeface="Arial" panose="020B0604020202020204" pitchFamily="34" charset="0"/>
              <a:cs typeface="Arial" panose="020B0604020202020204" pitchFamily="34" charset="0"/>
            </a:rPr>
            <a:t>Conservation dans un environnement propre</a:t>
          </a:r>
          <a:endParaRPr lang="fr-FR" sz="1200" dirty="0">
            <a:latin typeface="Arial" panose="020B0604020202020204" pitchFamily="34" charset="0"/>
            <a:cs typeface="Arial" panose="020B0604020202020204" pitchFamily="34" charset="0"/>
          </a:endParaRPr>
        </a:p>
      </dgm:t>
    </dgm:pt>
    <dgm:pt modelId="{6C96483D-48E6-46D8-B623-74E00372F174}" type="parTrans" cxnId="{9C4C1B8B-AE3B-41D9-8F18-E62F48B51F15}">
      <dgm:prSet/>
      <dgm:spPr/>
      <dgm:t>
        <a:bodyPr/>
        <a:lstStyle/>
        <a:p>
          <a:endParaRPr lang="fr-FR"/>
        </a:p>
      </dgm:t>
    </dgm:pt>
    <dgm:pt modelId="{3F961C96-2884-45C1-BF9B-7F4B14291FA8}" type="sibTrans" cxnId="{9C4C1B8B-AE3B-41D9-8F18-E62F48B51F15}">
      <dgm:prSet/>
      <dgm:spPr/>
      <dgm:t>
        <a:bodyPr/>
        <a:lstStyle/>
        <a:p>
          <a:endParaRPr lang="fr-FR"/>
        </a:p>
      </dgm:t>
    </dgm:pt>
    <dgm:pt modelId="{093AB321-7CC0-408A-BFC3-6F834390BEA1}">
      <dgm:prSet custT="1"/>
      <dgm:spPr/>
      <dgm:t>
        <a:bodyPr/>
        <a:lstStyle/>
        <a:p>
          <a:r>
            <a:rPr lang="fr-FR" sz="1200">
              <a:latin typeface="Arial" panose="020B0604020202020204" pitchFamily="34" charset="0"/>
              <a:cs typeface="Arial" panose="020B0604020202020204" pitchFamily="34" charset="0"/>
            </a:rPr>
            <a:t>Respect des DLC</a:t>
          </a:r>
          <a:endParaRPr lang="fr-FR" sz="1200" dirty="0">
            <a:latin typeface="Arial" panose="020B0604020202020204" pitchFamily="34" charset="0"/>
            <a:cs typeface="Arial" panose="020B0604020202020204" pitchFamily="34" charset="0"/>
          </a:endParaRPr>
        </a:p>
      </dgm:t>
    </dgm:pt>
    <dgm:pt modelId="{54F0925B-96AB-4CF3-95A1-7D0A7548A1C3}" type="parTrans" cxnId="{BA7E3623-3F2F-46AB-9ECE-60E1BE055701}">
      <dgm:prSet/>
      <dgm:spPr/>
      <dgm:t>
        <a:bodyPr/>
        <a:lstStyle/>
        <a:p>
          <a:endParaRPr lang="fr-FR"/>
        </a:p>
      </dgm:t>
    </dgm:pt>
    <dgm:pt modelId="{E84A18CE-B470-49B0-B16D-7E225FCA1456}" type="sibTrans" cxnId="{BA7E3623-3F2F-46AB-9ECE-60E1BE055701}">
      <dgm:prSet/>
      <dgm:spPr/>
      <dgm:t>
        <a:bodyPr/>
        <a:lstStyle/>
        <a:p>
          <a:endParaRPr lang="fr-FR"/>
        </a:p>
      </dgm:t>
    </dgm:pt>
    <dgm:pt modelId="{6D5EE0D1-0641-4B65-BAAC-49C7334DC71A}">
      <dgm:prSet custT="1"/>
      <dgm:spPr/>
      <dgm:t>
        <a:bodyPr/>
        <a:lstStyle/>
        <a:p>
          <a:endParaRPr lang="fr-FR" sz="1200" dirty="0">
            <a:solidFill>
              <a:schemeClr val="accent1"/>
            </a:solidFill>
            <a:latin typeface="Arial" panose="020B0604020202020204" pitchFamily="34" charset="0"/>
            <a:cs typeface="Arial" panose="020B0604020202020204" pitchFamily="34" charset="0"/>
          </a:endParaRPr>
        </a:p>
      </dgm:t>
    </dgm:pt>
    <dgm:pt modelId="{31176E45-73A6-474B-BDEE-78AE2B408075}" type="parTrans" cxnId="{3CFCC36A-014D-42AA-B0C4-041303F254D0}">
      <dgm:prSet/>
      <dgm:spPr/>
      <dgm:t>
        <a:bodyPr/>
        <a:lstStyle/>
        <a:p>
          <a:endParaRPr lang="fr-FR"/>
        </a:p>
      </dgm:t>
    </dgm:pt>
    <dgm:pt modelId="{EB1E26A4-D60F-4690-8277-1CDA3CB7F256}" type="sibTrans" cxnId="{3CFCC36A-014D-42AA-B0C4-041303F254D0}">
      <dgm:prSet/>
      <dgm:spPr/>
      <dgm:t>
        <a:bodyPr/>
        <a:lstStyle/>
        <a:p>
          <a:endParaRPr lang="fr-FR"/>
        </a:p>
      </dgm:t>
    </dgm:pt>
    <dgm:pt modelId="{7FB0A808-9367-4D1D-925E-418BFF37E087}">
      <dgm:prSet custT="1"/>
      <dgm:spPr/>
      <dgm:t>
        <a:bodyPr/>
        <a:lstStyle/>
        <a:p>
          <a:r>
            <a:rPr lang="fr-FR" sz="1200">
              <a:latin typeface="Arial" panose="020B0604020202020204" pitchFamily="34" charset="0"/>
              <a:cs typeface="Arial" panose="020B0604020202020204" pitchFamily="34" charset="0"/>
            </a:rPr>
            <a:t>Conservation des aliments frais au réfrigérateur</a:t>
          </a:r>
          <a:endParaRPr lang="fr-FR" sz="1200" dirty="0">
            <a:latin typeface="Arial" panose="020B0604020202020204" pitchFamily="34" charset="0"/>
            <a:cs typeface="Arial" panose="020B0604020202020204" pitchFamily="34" charset="0"/>
          </a:endParaRPr>
        </a:p>
      </dgm:t>
    </dgm:pt>
    <dgm:pt modelId="{37247B62-5BD2-47DF-9672-5B280EB74B08}" type="parTrans" cxnId="{AEE08D2A-5AE5-496E-9358-33B5DF0F802B}">
      <dgm:prSet/>
      <dgm:spPr/>
      <dgm:t>
        <a:bodyPr/>
        <a:lstStyle/>
        <a:p>
          <a:endParaRPr lang="fr-FR"/>
        </a:p>
      </dgm:t>
    </dgm:pt>
    <dgm:pt modelId="{2D5E1083-2A66-4579-89D9-B3534F779172}" type="sibTrans" cxnId="{AEE08D2A-5AE5-496E-9358-33B5DF0F802B}">
      <dgm:prSet/>
      <dgm:spPr/>
      <dgm:t>
        <a:bodyPr/>
        <a:lstStyle/>
        <a:p>
          <a:endParaRPr lang="fr-FR"/>
        </a:p>
      </dgm:t>
    </dgm:pt>
    <dgm:pt modelId="{C0FF21DE-B965-4336-922D-C7C7071B618F}">
      <dgm:prSet custT="1"/>
      <dgm:spPr/>
      <dgm:t>
        <a:bodyPr/>
        <a:lstStyle/>
        <a:p>
          <a:r>
            <a:rPr lang="fr-FR" sz="1200">
              <a:latin typeface="Arial" panose="020B0604020202020204" pitchFamily="34" charset="0"/>
              <a:cs typeface="Arial" panose="020B0604020202020204" pitchFamily="34" charset="0"/>
            </a:rPr>
            <a:t>Cuisson appropriée</a:t>
          </a:r>
          <a:endParaRPr lang="fr-FR" sz="1200" dirty="0">
            <a:latin typeface="Arial" panose="020B0604020202020204" pitchFamily="34" charset="0"/>
            <a:cs typeface="Arial" panose="020B0604020202020204" pitchFamily="34" charset="0"/>
          </a:endParaRPr>
        </a:p>
      </dgm:t>
    </dgm:pt>
    <dgm:pt modelId="{ACB68CFE-A43C-432E-A4E8-48F8B21DF2D9}" type="parTrans" cxnId="{1FE94E8A-361B-4678-9A27-797A9F3C0A89}">
      <dgm:prSet/>
      <dgm:spPr/>
      <dgm:t>
        <a:bodyPr/>
        <a:lstStyle/>
        <a:p>
          <a:endParaRPr lang="fr-FR"/>
        </a:p>
      </dgm:t>
    </dgm:pt>
    <dgm:pt modelId="{A894C278-AFCC-47B7-ADCB-A6DA92686844}" type="sibTrans" cxnId="{1FE94E8A-361B-4678-9A27-797A9F3C0A89}">
      <dgm:prSet/>
      <dgm:spPr/>
      <dgm:t>
        <a:bodyPr/>
        <a:lstStyle/>
        <a:p>
          <a:endParaRPr lang="fr-FR"/>
        </a:p>
      </dgm:t>
    </dgm:pt>
    <dgm:pt modelId="{D16066AE-903F-41F0-87D5-277C09E355F1}" type="pres">
      <dgm:prSet presAssocID="{3265F9E8-F481-4BF7-B088-CB2CA9F03DC3}" presName="cycle" presStyleCnt="0">
        <dgm:presLayoutVars>
          <dgm:chMax val="1"/>
          <dgm:dir/>
          <dgm:animLvl val="ctr"/>
          <dgm:resizeHandles val="exact"/>
        </dgm:presLayoutVars>
      </dgm:prSet>
      <dgm:spPr/>
    </dgm:pt>
    <dgm:pt modelId="{86605A60-C007-4E18-9B87-61FAC01694AB}" type="pres">
      <dgm:prSet presAssocID="{F2AC70FA-D0C2-486A-A342-E36892E5E981}" presName="centerShape" presStyleLbl="node0" presStyleIdx="0" presStyleCnt="1" custScaleX="105471" custScaleY="59838" custLinFactNeighborX="-5832" custLinFactNeighborY="2710"/>
      <dgm:spPr/>
    </dgm:pt>
    <dgm:pt modelId="{80DB76A1-8A1E-4BFF-8750-64FDB322CA31}" type="pres">
      <dgm:prSet presAssocID="{69903DD8-8DC8-4ECB-AF02-F6091BEF6518}" presName="parTrans" presStyleLbl="bgSibTrans2D1" presStyleIdx="0" presStyleCnt="3"/>
      <dgm:spPr/>
    </dgm:pt>
    <dgm:pt modelId="{6E905C3A-E135-4F30-BBFA-89B9F179E775}" type="pres">
      <dgm:prSet presAssocID="{DD85ADC9-FDC8-4F65-B189-C3373011DBE8}" presName="node" presStyleLbl="node1" presStyleIdx="0" presStyleCnt="3" custScaleX="125007" custScaleY="91394" custRadScaleRad="131861" custRadScaleInc="-29022">
        <dgm:presLayoutVars>
          <dgm:bulletEnabled val="1"/>
        </dgm:presLayoutVars>
      </dgm:prSet>
      <dgm:spPr/>
    </dgm:pt>
    <dgm:pt modelId="{2138B041-541E-41A9-B8B1-520428D6A794}" type="pres">
      <dgm:prSet presAssocID="{2D5EFDD9-006E-455A-AA5D-19478DE8533A}" presName="parTrans" presStyleLbl="bgSibTrans2D1" presStyleIdx="1" presStyleCnt="3"/>
      <dgm:spPr/>
    </dgm:pt>
    <dgm:pt modelId="{0C4CA398-7DA0-4458-B65F-BF71E044F8B6}" type="pres">
      <dgm:prSet presAssocID="{8B44B44A-D68D-4783-8675-8CCE44617C32}" presName="node" presStyleLbl="node1" presStyleIdx="1" presStyleCnt="3" custScaleX="138485" custScaleY="139786" custRadScaleRad="117328" custRadScaleInc="112597">
        <dgm:presLayoutVars>
          <dgm:bulletEnabled val="1"/>
        </dgm:presLayoutVars>
      </dgm:prSet>
      <dgm:spPr/>
    </dgm:pt>
    <dgm:pt modelId="{B8BB1EB8-6490-42FE-95A2-439789664BDF}" type="pres">
      <dgm:prSet presAssocID="{57A8754C-D0CE-4762-A136-BE1DBC8F019A}" presName="parTrans" presStyleLbl="bgSibTrans2D1" presStyleIdx="2" presStyleCnt="3"/>
      <dgm:spPr/>
    </dgm:pt>
    <dgm:pt modelId="{88931C25-5B35-4245-A305-FF6B1658041A}" type="pres">
      <dgm:prSet presAssocID="{342A6987-BE96-4E7B-A518-4A34686FCF3A}" presName="node" presStyleLbl="node1" presStyleIdx="2" presStyleCnt="3" custScaleY="41275" custRadScaleRad="72074" custRadScaleInc="-109582">
        <dgm:presLayoutVars>
          <dgm:bulletEnabled val="1"/>
        </dgm:presLayoutVars>
      </dgm:prSet>
      <dgm:spPr/>
    </dgm:pt>
  </dgm:ptLst>
  <dgm:cxnLst>
    <dgm:cxn modelId="{6E400603-40D0-4412-886A-4EE896480CA6}" srcId="{F2AC70FA-D0C2-486A-A342-E36892E5E981}" destId="{342A6987-BE96-4E7B-A518-4A34686FCF3A}" srcOrd="2" destOrd="0" parTransId="{57A8754C-D0CE-4762-A136-BE1DBC8F019A}" sibTransId="{A2FFFAE7-137E-4171-A5D0-2CF7DE9BCA14}"/>
    <dgm:cxn modelId="{B11EDD0A-FDE3-42E7-9124-4AC8DA933F4C}" type="presOf" srcId="{C0FF21DE-B965-4336-922D-C7C7071B618F}" destId="{0C4CA398-7DA0-4458-B65F-BF71E044F8B6}" srcOrd="0" destOrd="4" presId="urn:microsoft.com/office/officeart/2005/8/layout/radial4"/>
    <dgm:cxn modelId="{E835BD21-BD33-4AF7-B5AE-E7767CA53A4B}" type="presOf" srcId="{FEB457FC-D20B-4442-9D24-36DCDF7C2F9E}" destId="{0C4CA398-7DA0-4458-B65F-BF71E044F8B6}" srcOrd="0" destOrd="1" presId="urn:microsoft.com/office/officeart/2005/8/layout/radial4"/>
    <dgm:cxn modelId="{BA7E3623-3F2F-46AB-9ECE-60E1BE055701}" srcId="{8B44B44A-D68D-4783-8675-8CCE44617C32}" destId="{093AB321-7CC0-408A-BFC3-6F834390BEA1}" srcOrd="2" destOrd="0" parTransId="{54F0925B-96AB-4CF3-95A1-7D0A7548A1C3}" sibTransId="{E84A18CE-B470-49B0-B16D-7E225FCA1456}"/>
    <dgm:cxn modelId="{AEE08D2A-5AE5-496E-9358-33B5DF0F802B}" srcId="{8B44B44A-D68D-4783-8675-8CCE44617C32}" destId="{7FB0A808-9367-4D1D-925E-418BFF37E087}" srcOrd="1" destOrd="0" parTransId="{37247B62-5BD2-47DF-9672-5B280EB74B08}" sibTransId="{2D5E1083-2A66-4579-89D9-B3534F779172}"/>
    <dgm:cxn modelId="{358E4637-1A28-4CC3-9111-6070ADD02149}" type="presOf" srcId="{2C07386B-52BB-4556-9C2D-43399BBD22F2}" destId="{6E905C3A-E135-4F30-BBFA-89B9F179E775}" srcOrd="0" destOrd="2" presId="urn:microsoft.com/office/officeart/2005/8/layout/radial4"/>
    <dgm:cxn modelId="{6042D547-E1BA-4F22-8849-3C1CCCC5CABD}" type="presOf" srcId="{8B44B44A-D68D-4783-8675-8CCE44617C32}" destId="{0C4CA398-7DA0-4458-B65F-BF71E044F8B6}" srcOrd="0" destOrd="0" presId="urn:microsoft.com/office/officeart/2005/8/layout/radial4"/>
    <dgm:cxn modelId="{3CFCC36A-014D-42AA-B0C4-041303F254D0}" srcId="{8B44B44A-D68D-4783-8675-8CCE44617C32}" destId="{6D5EE0D1-0641-4B65-BAAC-49C7334DC71A}" srcOrd="4" destOrd="0" parTransId="{31176E45-73A6-474B-BDEE-78AE2B408075}" sibTransId="{EB1E26A4-D60F-4690-8277-1CDA3CB7F256}"/>
    <dgm:cxn modelId="{BD38236F-CD04-4378-A0F3-431054A6EC75}" type="presOf" srcId="{57A8754C-D0CE-4762-A136-BE1DBC8F019A}" destId="{B8BB1EB8-6490-42FE-95A2-439789664BDF}" srcOrd="0" destOrd="0" presId="urn:microsoft.com/office/officeart/2005/8/layout/radial4"/>
    <dgm:cxn modelId="{3F33B853-A97C-4AB1-8E47-6FB8BFC8F822}" type="presOf" srcId="{093AB321-7CC0-408A-BFC3-6F834390BEA1}" destId="{0C4CA398-7DA0-4458-B65F-BF71E044F8B6}" srcOrd="0" destOrd="3" presId="urn:microsoft.com/office/officeart/2005/8/layout/radial4"/>
    <dgm:cxn modelId="{18D55D5A-BCC1-42D9-B7B4-7684B0E9FD54}" srcId="{F2AC70FA-D0C2-486A-A342-E36892E5E981}" destId="{8B44B44A-D68D-4783-8675-8CCE44617C32}" srcOrd="1" destOrd="0" parTransId="{2D5EFDD9-006E-455A-AA5D-19478DE8533A}" sibTransId="{C033A23F-9CAD-4926-A8C7-06C672C022BD}"/>
    <dgm:cxn modelId="{1FE94E8A-361B-4678-9A27-797A9F3C0A89}" srcId="{8B44B44A-D68D-4783-8675-8CCE44617C32}" destId="{C0FF21DE-B965-4336-922D-C7C7071B618F}" srcOrd="3" destOrd="0" parTransId="{ACB68CFE-A43C-432E-A4E8-48F8B21DF2D9}" sibTransId="{A894C278-AFCC-47B7-ADCB-A6DA92686844}"/>
    <dgm:cxn modelId="{9C4C1B8B-AE3B-41D9-8F18-E62F48B51F15}" srcId="{8B44B44A-D68D-4783-8675-8CCE44617C32}" destId="{FEB457FC-D20B-4442-9D24-36DCDF7C2F9E}" srcOrd="0" destOrd="0" parTransId="{6C96483D-48E6-46D8-B623-74E00372F174}" sibTransId="{3F961C96-2884-45C1-BF9B-7F4B14291FA8}"/>
    <dgm:cxn modelId="{0238F799-4500-4BEC-9718-13390F9F4480}" type="presOf" srcId="{69903DD8-8DC8-4ECB-AF02-F6091BEF6518}" destId="{80DB76A1-8A1E-4BFF-8750-64FDB322CA31}" srcOrd="0" destOrd="0" presId="urn:microsoft.com/office/officeart/2005/8/layout/radial4"/>
    <dgm:cxn modelId="{813160A5-8582-4781-83B5-475427B633C2}" type="presOf" srcId="{DD85ADC9-FDC8-4F65-B189-C3373011DBE8}" destId="{6E905C3A-E135-4F30-BBFA-89B9F179E775}" srcOrd="0" destOrd="0" presId="urn:microsoft.com/office/officeart/2005/8/layout/radial4"/>
    <dgm:cxn modelId="{02072FA7-161A-4B63-AD60-A921DA4D3C8E}" type="presOf" srcId="{7FB0A808-9367-4D1D-925E-418BFF37E087}" destId="{0C4CA398-7DA0-4458-B65F-BF71E044F8B6}" srcOrd="0" destOrd="2" presId="urn:microsoft.com/office/officeart/2005/8/layout/radial4"/>
    <dgm:cxn modelId="{F04E57C1-BDBD-4F79-8E43-563180E3CD7B}" type="presOf" srcId="{3265F9E8-F481-4BF7-B088-CB2CA9F03DC3}" destId="{D16066AE-903F-41F0-87D5-277C09E355F1}" srcOrd="0" destOrd="0" presId="urn:microsoft.com/office/officeart/2005/8/layout/radial4"/>
    <dgm:cxn modelId="{334175C2-9F3F-4428-82FD-EB9E90D3F6B4}" srcId="{F2AC70FA-D0C2-486A-A342-E36892E5E981}" destId="{DD85ADC9-FDC8-4F65-B189-C3373011DBE8}" srcOrd="0" destOrd="0" parTransId="{69903DD8-8DC8-4ECB-AF02-F6091BEF6518}" sibTransId="{0C7825C2-2264-40C6-BAB0-A04C3E0FFEA1}"/>
    <dgm:cxn modelId="{D8B30FC8-B336-49FC-B261-D3C44E45C6AA}" srcId="{3265F9E8-F481-4BF7-B088-CB2CA9F03DC3}" destId="{F2AC70FA-D0C2-486A-A342-E36892E5E981}" srcOrd="0" destOrd="0" parTransId="{9086C208-A615-4EA9-8496-DD638497FA4D}" sibTransId="{8EF803A7-4CF8-462E-92E8-567542EE1897}"/>
    <dgm:cxn modelId="{0ED90DC9-5900-448E-A0B1-2B8C6050FECD}" type="presOf" srcId="{342A6987-BE96-4E7B-A518-4A34686FCF3A}" destId="{88931C25-5B35-4245-A305-FF6B1658041A}" srcOrd="0" destOrd="0" presId="urn:microsoft.com/office/officeart/2005/8/layout/radial4"/>
    <dgm:cxn modelId="{706182CF-1A58-4B30-979C-30AD3BCA0388}" type="presOf" srcId="{6D5EE0D1-0641-4B65-BAAC-49C7334DC71A}" destId="{0C4CA398-7DA0-4458-B65F-BF71E044F8B6}" srcOrd="0" destOrd="5" presId="urn:microsoft.com/office/officeart/2005/8/layout/radial4"/>
    <dgm:cxn modelId="{3ABE1FD0-5DA0-40C3-8B66-BDA1905DD1E6}" type="presOf" srcId="{06EFD435-25C3-4983-9F96-D38A1FE8F07D}" destId="{6E905C3A-E135-4F30-BBFA-89B9F179E775}" srcOrd="0" destOrd="1" presId="urn:microsoft.com/office/officeart/2005/8/layout/radial4"/>
    <dgm:cxn modelId="{9C62FDD6-78C2-4A2C-84B0-1B85B0A5393B}" type="presOf" srcId="{F2AC70FA-D0C2-486A-A342-E36892E5E981}" destId="{86605A60-C007-4E18-9B87-61FAC01694AB}" srcOrd="0" destOrd="0" presId="urn:microsoft.com/office/officeart/2005/8/layout/radial4"/>
    <dgm:cxn modelId="{BA1709E0-7D66-4CEE-898E-C0A5EACE926B}" srcId="{DD85ADC9-FDC8-4F65-B189-C3373011DBE8}" destId="{06EFD435-25C3-4983-9F96-D38A1FE8F07D}" srcOrd="0" destOrd="0" parTransId="{3ECE124C-E823-4C23-84D5-E7ECC4D1B944}" sibTransId="{38D2F64D-11B1-4592-B8AA-D8DFD417BEAC}"/>
    <dgm:cxn modelId="{D6B7F4E1-82C7-4217-9629-1EC5B7A5D2F5}" type="presOf" srcId="{2D5EFDD9-006E-455A-AA5D-19478DE8533A}" destId="{2138B041-541E-41A9-B8B1-520428D6A794}" srcOrd="0" destOrd="0" presId="urn:microsoft.com/office/officeart/2005/8/layout/radial4"/>
    <dgm:cxn modelId="{4503A7F6-8811-4CCC-926D-0C9187BABFED}" srcId="{DD85ADC9-FDC8-4F65-B189-C3373011DBE8}" destId="{2C07386B-52BB-4556-9C2D-43399BBD22F2}" srcOrd="1" destOrd="0" parTransId="{35CB0309-3BCB-4765-B848-FFA84120DFB3}" sibTransId="{84381A65-834B-4E4A-93E1-607D6F7A86D4}"/>
    <dgm:cxn modelId="{3B6F2AF5-B20C-43FB-B653-3FD406CF8187}" type="presParOf" srcId="{D16066AE-903F-41F0-87D5-277C09E355F1}" destId="{86605A60-C007-4E18-9B87-61FAC01694AB}" srcOrd="0" destOrd="0" presId="urn:microsoft.com/office/officeart/2005/8/layout/radial4"/>
    <dgm:cxn modelId="{DAEA3D13-8673-47D5-BD2C-94990999F02E}" type="presParOf" srcId="{D16066AE-903F-41F0-87D5-277C09E355F1}" destId="{80DB76A1-8A1E-4BFF-8750-64FDB322CA31}" srcOrd="1" destOrd="0" presId="urn:microsoft.com/office/officeart/2005/8/layout/radial4"/>
    <dgm:cxn modelId="{847120CC-0A3C-4A05-B51C-56C02810DDAA}" type="presParOf" srcId="{D16066AE-903F-41F0-87D5-277C09E355F1}" destId="{6E905C3A-E135-4F30-BBFA-89B9F179E775}" srcOrd="2" destOrd="0" presId="urn:microsoft.com/office/officeart/2005/8/layout/radial4"/>
    <dgm:cxn modelId="{FAE48192-56C1-437D-A4F1-8D4DBAD7F1F4}" type="presParOf" srcId="{D16066AE-903F-41F0-87D5-277C09E355F1}" destId="{2138B041-541E-41A9-B8B1-520428D6A794}" srcOrd="3" destOrd="0" presId="urn:microsoft.com/office/officeart/2005/8/layout/radial4"/>
    <dgm:cxn modelId="{A788FD2A-A390-4AFA-9AE0-E1B9CC9A6063}" type="presParOf" srcId="{D16066AE-903F-41F0-87D5-277C09E355F1}" destId="{0C4CA398-7DA0-4458-B65F-BF71E044F8B6}" srcOrd="4" destOrd="0" presId="urn:microsoft.com/office/officeart/2005/8/layout/radial4"/>
    <dgm:cxn modelId="{FCBAEEFE-C742-43F5-9798-807FFAC75E98}" type="presParOf" srcId="{D16066AE-903F-41F0-87D5-277C09E355F1}" destId="{B8BB1EB8-6490-42FE-95A2-439789664BDF}" srcOrd="5" destOrd="0" presId="urn:microsoft.com/office/officeart/2005/8/layout/radial4"/>
    <dgm:cxn modelId="{81C82F2E-C722-4992-9CF7-E0C40EEB59A0}" type="presParOf" srcId="{D16066AE-903F-41F0-87D5-277C09E355F1}" destId="{88931C25-5B35-4245-A305-FF6B1658041A}"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fr-FR"/>
        </a:p>
      </dgm:t>
    </dgm:pt>
    <dgm:pt modelId="{F714C188-DB50-459B-AFCF-9B85289E3016}">
      <dgm:prSet phldrT="[Texte]" custT="1"/>
      <dgm:spPr>
        <a:ln w="19050">
          <a:solidFill>
            <a:srgbClr val="5B225F"/>
          </a:solidFill>
        </a:ln>
      </dgm:spPr>
      <dgm:t>
        <a:bodyPr/>
        <a:lstStyle/>
        <a:p>
          <a:r>
            <a:rPr lang="fr-FR" sz="1400" dirty="0">
              <a:solidFill>
                <a:srgbClr val="5B225F"/>
              </a:solidFill>
              <a:latin typeface="Arial" panose="020B0604020202020204" pitchFamily="34" charset="0"/>
              <a:cs typeface="Arial" panose="020B0604020202020204" pitchFamily="34" charset="0"/>
            </a:rPr>
            <a:t>Bénéfices des microbes utiles</a:t>
          </a: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ln w="19050">
          <a:solidFill>
            <a:schemeClr val="tx1"/>
          </a:solidFill>
        </a:ln>
      </dgm:spPr>
      <dgm:t>
        <a:bodyPr/>
        <a:lstStyle/>
        <a:p>
          <a:r>
            <a:rPr lang="fr-FR" sz="1200" dirty="0">
              <a:solidFill>
                <a:schemeClr val="tx1"/>
              </a:solidFill>
            </a:rPr>
            <a:t>Aide à la digestion par le microbiote intestinal</a:t>
          </a: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5345014-863C-4D63-81D5-357C91AE931E}">
      <dgm:prSet phldrT="[Texte]" custT="1"/>
      <dgm:spPr>
        <a:ln w="19050">
          <a:solidFill>
            <a:schemeClr val="tx1"/>
          </a:solidFill>
        </a:ln>
      </dgm:spPr>
      <dgm:t>
        <a:bodyPr/>
        <a:lstStyle/>
        <a:p>
          <a:r>
            <a:rPr lang="fr-FR" sz="1200" dirty="0">
              <a:solidFill>
                <a:schemeClr val="tx1"/>
              </a:solidFill>
            </a:rPr>
            <a:t>Conservation des aliments</a:t>
          </a:r>
        </a:p>
      </dgm:t>
    </dgm:pt>
    <dgm:pt modelId="{590BF801-35FA-4BD2-9AD1-AB7589320E17}" type="parTrans" cxnId="{12A39C9A-BFA8-477D-BFC5-F5E94A832D09}">
      <dgm:prSet/>
      <dgm:spPr>
        <a:ln>
          <a:solidFill>
            <a:schemeClr val="tx1"/>
          </a:solidFill>
        </a:ln>
      </dgm:spPr>
      <dgm:t>
        <a:bodyPr/>
        <a:lstStyle/>
        <a:p>
          <a:endParaRPr lang="fr-FR"/>
        </a:p>
      </dgm:t>
    </dgm:pt>
    <dgm:pt modelId="{A5440F21-6D2C-4B81-87CF-0FCCBBD5D0CF}" type="sibTrans" cxnId="{12A39C9A-BFA8-477D-BFC5-F5E94A832D09}">
      <dgm:prSet/>
      <dgm:spPr/>
      <dgm:t>
        <a:bodyPr/>
        <a:lstStyle/>
        <a:p>
          <a:endParaRPr lang="fr-FR"/>
        </a:p>
      </dgm:t>
    </dgm:pt>
    <dgm:pt modelId="{F57EFE56-9C58-44A7-BF65-B9A8D69EA9F9}">
      <dgm:prSet phldrT="[Texte]" custT="1"/>
      <dgm:spPr>
        <a:ln w="19050">
          <a:solidFill>
            <a:schemeClr val="tx1"/>
          </a:solidFill>
        </a:ln>
      </dgm:spPr>
      <dgm:t>
        <a:bodyPr/>
        <a:lstStyle/>
        <a:p>
          <a:r>
            <a:rPr lang="fr-FR" sz="1200" dirty="0">
              <a:solidFill>
                <a:schemeClr val="tx1"/>
              </a:solidFill>
            </a:rPr>
            <a:t>Amélioration de la santé gastro-intestinale</a:t>
          </a:r>
        </a:p>
      </dgm:t>
    </dgm:pt>
    <dgm:pt modelId="{25B3B452-7007-4E5D-AFF2-A6F723D8B344}" type="parTrans" cxnId="{CF63AA0F-6B79-4FFC-B2B4-AD1D94912A50}">
      <dgm:prSet/>
      <dgm:spPr>
        <a:ln>
          <a:solidFill>
            <a:schemeClr val="tx1"/>
          </a:solidFill>
        </a:ln>
      </dgm:spPr>
      <dgm:t>
        <a:bodyPr/>
        <a:lstStyle/>
        <a:p>
          <a:endParaRPr lang="fr-FR"/>
        </a:p>
      </dgm:t>
    </dgm:pt>
    <dgm:pt modelId="{EF6C6A0C-3EDB-4BC1-9FE9-FF8016FDC6AE}" type="sibTrans" cxnId="{CF63AA0F-6B79-4FFC-B2B4-AD1D94912A50}">
      <dgm:prSet/>
      <dgm:spPr/>
      <dgm:t>
        <a:bodyPr/>
        <a:lstStyle/>
        <a:p>
          <a:endParaRPr lang="fr-FR"/>
        </a:p>
      </dgm:t>
    </dgm:pt>
    <dgm:pt modelId="{F08C8AEA-46E0-4B4E-8A0B-E5354E7AFD66}">
      <dgm:prSet custT="1"/>
      <dgm:spPr>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Réduction de la toxicité des aliments</a:t>
          </a:r>
        </a:p>
      </dgm:t>
    </dgm:pt>
    <dgm:pt modelId="{86970415-CDB1-4CC9-A3AF-5913D1F9A347}" type="parTrans" cxnId="{FC1D8CAA-1203-4D2B-B043-0D21E2A79793}">
      <dgm:prSet/>
      <dgm:spPr>
        <a:ln>
          <a:solidFill>
            <a:schemeClr val="tx1"/>
          </a:solidFill>
        </a:ln>
      </dgm:spPr>
      <dgm:t>
        <a:bodyPr/>
        <a:lstStyle/>
        <a:p>
          <a:endParaRPr lang="fr-FR"/>
        </a:p>
      </dgm:t>
    </dgm:pt>
    <dgm:pt modelId="{BF1AF919-96DB-4DD1-8682-3630A13BC31E}" type="sibTrans" cxnId="{FC1D8CAA-1203-4D2B-B043-0D21E2A79793}">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CBC3D5DB-BEA3-4969-B89E-B876F19634B6}" type="pres">
      <dgm:prSet presAssocID="{F714C188-DB50-459B-AFCF-9B85289E3016}" presName="singleCycle" presStyleCnt="0"/>
      <dgm:spPr/>
    </dgm:pt>
    <dgm:pt modelId="{BD49B4FE-02EC-45A9-A328-E473654EEE37}" type="pres">
      <dgm:prSet presAssocID="{F714C188-DB50-459B-AFCF-9B85289E3016}" presName="singleCenter" presStyleLbl="node1" presStyleIdx="0" presStyleCnt="5" custScaleX="167943" custScaleY="130103" custLinFactNeighborX="-728" custLinFactNeighborY="-954">
        <dgm:presLayoutVars>
          <dgm:chMax val="7"/>
          <dgm:chPref val="7"/>
        </dgm:presLayoutVars>
      </dgm:prSet>
      <dgm:spPr/>
    </dgm:pt>
    <dgm:pt modelId="{2D485984-CD31-4BAA-B94C-8D5D99C5FC98}" type="pres">
      <dgm:prSet presAssocID="{A1BA3C45-8C97-4E24-BBDE-10FB2C44F5E5}" presName="Name56" presStyleLbl="parChTrans1D2" presStyleIdx="0" presStyleCnt="4"/>
      <dgm:spPr/>
    </dgm:pt>
    <dgm:pt modelId="{BAB88AFA-E1D9-4944-B8C8-A967D130E4CB}" type="pres">
      <dgm:prSet presAssocID="{A2C134BE-98E9-4D07-AAC3-AC0D439428B9}" presName="text0" presStyleLbl="node1" presStyleIdx="1" presStyleCnt="5" custScaleX="346819" custScaleY="142746" custRadScaleRad="386925" custRadScaleInc="178292">
        <dgm:presLayoutVars>
          <dgm:bulletEnabled val="1"/>
        </dgm:presLayoutVars>
      </dgm:prSet>
      <dgm:spPr/>
    </dgm:pt>
    <dgm:pt modelId="{B0087A10-4380-4FA1-99DD-B1050E79D2B9}" type="pres">
      <dgm:prSet presAssocID="{590BF801-35FA-4BD2-9AD1-AB7589320E17}" presName="Name56" presStyleLbl="parChTrans1D2" presStyleIdx="1" presStyleCnt="4"/>
      <dgm:spPr/>
    </dgm:pt>
    <dgm:pt modelId="{485AB8E9-4E5F-43CF-B6A8-D4DF23D7FBF0}" type="pres">
      <dgm:prSet presAssocID="{C5345014-863C-4D63-81D5-357C91AE931E}" presName="text0" presStyleLbl="node1" presStyleIdx="2" presStyleCnt="5" custScaleX="343260" custScaleY="125857" custRadScaleRad="378171" custRadScaleInc="14986">
        <dgm:presLayoutVars>
          <dgm:bulletEnabled val="1"/>
        </dgm:presLayoutVars>
      </dgm:prSet>
      <dgm:spPr/>
    </dgm:pt>
    <dgm:pt modelId="{6C746583-3C05-434F-B448-EA2E21CCB614}" type="pres">
      <dgm:prSet presAssocID="{25B3B452-7007-4E5D-AFF2-A6F723D8B344}" presName="Name56" presStyleLbl="parChTrans1D2" presStyleIdx="2" presStyleCnt="4"/>
      <dgm:spPr/>
    </dgm:pt>
    <dgm:pt modelId="{3C12AD71-242A-407B-A934-FBB8C6064C7C}" type="pres">
      <dgm:prSet presAssocID="{F57EFE56-9C58-44A7-BF65-B9A8D69EA9F9}" presName="text0" presStyleLbl="node1" presStyleIdx="3" presStyleCnt="5" custScaleX="384840" custScaleY="126629" custRadScaleRad="362794" custRadScaleInc="186363">
        <dgm:presLayoutVars>
          <dgm:bulletEnabled val="1"/>
        </dgm:presLayoutVars>
      </dgm:prSet>
      <dgm:spPr/>
    </dgm:pt>
    <dgm:pt modelId="{FC665180-3711-4C21-A2E0-2B27570FBB36}" type="pres">
      <dgm:prSet presAssocID="{86970415-CDB1-4CC9-A3AF-5913D1F9A347}" presName="Name56" presStyleLbl="parChTrans1D2" presStyleIdx="3" presStyleCnt="4"/>
      <dgm:spPr/>
    </dgm:pt>
    <dgm:pt modelId="{2BBFF3E5-DDA8-4201-8807-AB1CA5B87E26}" type="pres">
      <dgm:prSet presAssocID="{F08C8AEA-46E0-4B4E-8A0B-E5354E7AFD66}" presName="text0" presStyleLbl="node1" presStyleIdx="4" presStyleCnt="5" custScaleX="393444" custScaleY="140898" custRadScaleRad="364579" custRadScaleInc="20858">
        <dgm:presLayoutVars>
          <dgm:bulletEnabled val="1"/>
        </dgm:presLayoutVars>
      </dgm:prSet>
      <dgm:spPr/>
    </dgm:pt>
  </dgm:ptLst>
  <dgm:cxnLst>
    <dgm:cxn modelId="{6852F406-6A85-40FC-BA0B-FDDD67BE4FCB}" type="presOf" srcId="{F57EFE56-9C58-44A7-BF65-B9A8D69EA9F9}" destId="{3C12AD71-242A-407B-A934-FBB8C6064C7C}" srcOrd="0" destOrd="0" presId="urn:microsoft.com/office/officeart/2008/layout/RadialCluster"/>
    <dgm:cxn modelId="{CF63AA0F-6B79-4FFC-B2B4-AD1D94912A50}" srcId="{F714C188-DB50-459B-AFCF-9B85289E3016}" destId="{F57EFE56-9C58-44A7-BF65-B9A8D69EA9F9}" srcOrd="2" destOrd="0" parTransId="{25B3B452-7007-4E5D-AFF2-A6F723D8B344}" sibTransId="{EF6C6A0C-3EDB-4BC1-9FE9-FF8016FDC6AE}"/>
    <dgm:cxn modelId="{10F9BD1D-FBAD-4F57-9206-C847185C6AAE}" srcId="{F714C188-DB50-459B-AFCF-9B85289E3016}" destId="{A2C134BE-98E9-4D07-AAC3-AC0D439428B9}" srcOrd="0" destOrd="0" parTransId="{A1BA3C45-8C97-4E24-BBDE-10FB2C44F5E5}" sibTransId="{D4DA1AC9-3321-411C-AD8C-B440CDC2C4D7}"/>
    <dgm:cxn modelId="{EFC3DA22-1587-4C97-B9CD-C36AE87F9CBE}" type="presOf" srcId="{590BF801-35FA-4BD2-9AD1-AB7589320E17}" destId="{B0087A10-4380-4FA1-99DD-B1050E79D2B9}" srcOrd="0" destOrd="0" presId="urn:microsoft.com/office/officeart/2008/layout/RadialCluster"/>
    <dgm:cxn modelId="{61248464-A9C2-4991-A428-D1D4021D860B}" type="presOf" srcId="{7A4DE51C-4982-4D99-8E49-014B727CA27D}" destId="{C1F4BF36-F119-40DA-A7B6-B48D67212787}" srcOrd="0" destOrd="0" presId="urn:microsoft.com/office/officeart/2008/layout/RadialCluster"/>
    <dgm:cxn modelId="{A19C6475-6B41-4D25-8083-4621E723D152}" type="presOf" srcId="{F08C8AEA-46E0-4B4E-8A0B-E5354E7AFD66}" destId="{2BBFF3E5-DDA8-4201-8807-AB1CA5B87E26}" srcOrd="0" destOrd="0" presId="urn:microsoft.com/office/officeart/2008/layout/RadialCluster"/>
    <dgm:cxn modelId="{3CF9B288-A33D-4EBC-88F6-6756E6010962}" type="presOf" srcId="{25B3B452-7007-4E5D-AFF2-A6F723D8B344}" destId="{6C746583-3C05-434F-B448-EA2E21CCB614}" srcOrd="0" destOrd="0" presId="urn:microsoft.com/office/officeart/2008/layout/RadialCluster"/>
    <dgm:cxn modelId="{214B848E-971E-4CBD-BE17-B1D047CA8D04}" srcId="{7A4DE51C-4982-4D99-8E49-014B727CA27D}" destId="{F714C188-DB50-459B-AFCF-9B85289E3016}" srcOrd="0" destOrd="0" parTransId="{25063674-1E1E-43EC-B138-A1810715538F}" sibTransId="{E8FC6AD6-0739-47CD-BF9E-3EE5D3232DEC}"/>
    <dgm:cxn modelId="{7DE2F28F-F0FE-42D9-B46C-C2B15179B3FB}" type="presOf" srcId="{C5345014-863C-4D63-81D5-357C91AE931E}" destId="{485AB8E9-4E5F-43CF-B6A8-D4DF23D7FBF0}" srcOrd="0" destOrd="0" presId="urn:microsoft.com/office/officeart/2008/layout/RadialCluster"/>
    <dgm:cxn modelId="{12A39C9A-BFA8-477D-BFC5-F5E94A832D09}" srcId="{F714C188-DB50-459B-AFCF-9B85289E3016}" destId="{C5345014-863C-4D63-81D5-357C91AE931E}" srcOrd="1" destOrd="0" parTransId="{590BF801-35FA-4BD2-9AD1-AB7589320E17}" sibTransId="{A5440F21-6D2C-4B81-87CF-0FCCBBD5D0CF}"/>
    <dgm:cxn modelId="{FC1D8CAA-1203-4D2B-B043-0D21E2A79793}" srcId="{F714C188-DB50-459B-AFCF-9B85289E3016}" destId="{F08C8AEA-46E0-4B4E-8A0B-E5354E7AFD66}" srcOrd="3" destOrd="0" parTransId="{86970415-CDB1-4CC9-A3AF-5913D1F9A347}" sibTransId="{BF1AF919-96DB-4DD1-8682-3630A13BC31E}"/>
    <dgm:cxn modelId="{B0A89AB0-6175-43F3-BCB4-9C8B08D5D223}" type="presOf" srcId="{A2C134BE-98E9-4D07-AAC3-AC0D439428B9}" destId="{BAB88AFA-E1D9-4944-B8C8-A967D130E4CB}" srcOrd="0" destOrd="0" presId="urn:microsoft.com/office/officeart/2008/layout/RadialCluster"/>
    <dgm:cxn modelId="{943B7BBB-F9AD-436E-A2D2-691F655FF857}" type="presOf" srcId="{A1BA3C45-8C97-4E24-BBDE-10FB2C44F5E5}" destId="{2D485984-CD31-4BAA-B94C-8D5D99C5FC98}" srcOrd="0" destOrd="0" presId="urn:microsoft.com/office/officeart/2008/layout/RadialCluster"/>
    <dgm:cxn modelId="{F2F721C6-7B87-4C3B-BC4B-B6B6E3C8DEB3}" type="presOf" srcId="{86970415-CDB1-4CC9-A3AF-5913D1F9A347}" destId="{FC665180-3711-4C21-A2E0-2B27570FBB36}" srcOrd="0" destOrd="0" presId="urn:microsoft.com/office/officeart/2008/layout/RadialCluster"/>
    <dgm:cxn modelId="{697D3CEB-A6BC-422B-8890-8E0BBC177B5F}" type="presOf" srcId="{F714C188-DB50-459B-AFCF-9B85289E3016}" destId="{BD49B4FE-02EC-45A9-A328-E473654EEE37}" srcOrd="0" destOrd="0" presId="urn:microsoft.com/office/officeart/2008/layout/RadialCluster"/>
    <dgm:cxn modelId="{8E34D078-F243-4004-B7FD-5A7ED86789CE}" type="presParOf" srcId="{C1F4BF36-F119-40DA-A7B6-B48D67212787}" destId="{CBC3D5DB-BEA3-4969-B89E-B876F19634B6}" srcOrd="0" destOrd="0" presId="urn:microsoft.com/office/officeart/2008/layout/RadialCluster"/>
    <dgm:cxn modelId="{BA954222-1412-450B-AF8A-3D0CF06E7924}" type="presParOf" srcId="{CBC3D5DB-BEA3-4969-B89E-B876F19634B6}" destId="{BD49B4FE-02EC-45A9-A328-E473654EEE37}" srcOrd="0" destOrd="0" presId="urn:microsoft.com/office/officeart/2008/layout/RadialCluster"/>
    <dgm:cxn modelId="{FE1B729E-6D23-406E-B94B-2C4B281A740E}" type="presParOf" srcId="{CBC3D5DB-BEA3-4969-B89E-B876F19634B6}" destId="{2D485984-CD31-4BAA-B94C-8D5D99C5FC98}" srcOrd="1" destOrd="0" presId="urn:microsoft.com/office/officeart/2008/layout/RadialCluster"/>
    <dgm:cxn modelId="{38FEE110-871E-46B7-9F7B-4B3AA764D806}" type="presParOf" srcId="{CBC3D5DB-BEA3-4969-B89E-B876F19634B6}" destId="{BAB88AFA-E1D9-4944-B8C8-A967D130E4CB}" srcOrd="2" destOrd="0" presId="urn:microsoft.com/office/officeart/2008/layout/RadialCluster"/>
    <dgm:cxn modelId="{7020A59D-5522-44F9-8F1B-1EFE7FCB3922}" type="presParOf" srcId="{CBC3D5DB-BEA3-4969-B89E-B876F19634B6}" destId="{B0087A10-4380-4FA1-99DD-B1050E79D2B9}" srcOrd="3" destOrd="0" presId="urn:microsoft.com/office/officeart/2008/layout/RadialCluster"/>
    <dgm:cxn modelId="{7E4E8414-9941-4F14-979E-E667A39BC38A}" type="presParOf" srcId="{CBC3D5DB-BEA3-4969-B89E-B876F19634B6}" destId="{485AB8E9-4E5F-43CF-B6A8-D4DF23D7FBF0}" srcOrd="4" destOrd="0" presId="urn:microsoft.com/office/officeart/2008/layout/RadialCluster"/>
    <dgm:cxn modelId="{F79919C0-11C4-47F7-BCB1-E51FB8965B5D}" type="presParOf" srcId="{CBC3D5DB-BEA3-4969-B89E-B876F19634B6}" destId="{6C746583-3C05-434F-B448-EA2E21CCB614}" srcOrd="5" destOrd="0" presId="urn:microsoft.com/office/officeart/2008/layout/RadialCluster"/>
    <dgm:cxn modelId="{07F22384-D833-4F0A-A0D1-AF3793700F0F}" type="presParOf" srcId="{CBC3D5DB-BEA3-4969-B89E-B876F19634B6}" destId="{3C12AD71-242A-407B-A934-FBB8C6064C7C}" srcOrd="6" destOrd="0" presId="urn:microsoft.com/office/officeart/2008/layout/RadialCluster"/>
    <dgm:cxn modelId="{2A1E6D9D-DC38-4D92-AF16-F77423070E2C}" type="presParOf" srcId="{CBC3D5DB-BEA3-4969-B89E-B876F19634B6}" destId="{FC665180-3711-4C21-A2E0-2B27570FBB36}" srcOrd="7" destOrd="0" presId="urn:microsoft.com/office/officeart/2008/layout/RadialCluster"/>
    <dgm:cxn modelId="{BD9B97DF-AF69-4BDE-8434-38453D1B768C}" type="presParOf" srcId="{CBC3D5DB-BEA3-4969-B89E-B876F19634B6}" destId="{2BBFF3E5-DDA8-4201-8807-AB1CA5B87E2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D9723C-99FF-4ABB-805A-6630D8DEA61C}" type="doc">
      <dgm:prSet loTypeId="urn:microsoft.com/office/officeart/2005/8/layout/cycle6" loCatId="cycle" qsTypeId="urn:microsoft.com/office/officeart/2005/8/quickstyle/simple3" qsCatId="simple" csTypeId="urn:microsoft.com/office/officeart/2005/8/colors/accent1_1" csCatId="accent1" phldr="1"/>
      <dgm:spPr/>
      <dgm:t>
        <a:bodyPr/>
        <a:lstStyle/>
        <a:p>
          <a:endParaRPr lang="fr-FR"/>
        </a:p>
      </dgm:t>
    </dgm:pt>
    <dgm:pt modelId="{CB39A364-14A5-4773-9A7E-DE2DDF6A88A6}">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Nutrition</a:t>
          </a:r>
        </a:p>
      </dgm:t>
    </dgm:pt>
    <dgm:pt modelId="{C06EF9BC-2902-4010-BCC0-A2BFB7F0DEBD}" type="parTrans" cxnId="{5EE3F69C-96E0-4F9B-8028-FA3FDAA3E715}">
      <dgm:prSet/>
      <dgm:spPr/>
      <dgm:t>
        <a:bodyPr/>
        <a:lstStyle/>
        <a:p>
          <a:endParaRPr lang="fr-FR"/>
        </a:p>
      </dgm:t>
    </dgm:pt>
    <dgm:pt modelId="{92A25865-8096-4796-A9A4-B85588A6BC6B}" type="sibTrans" cxnId="{5EE3F69C-96E0-4F9B-8028-FA3FDAA3E715}">
      <dgm:prSet/>
      <dgm:spPr>
        <a:ln w="19050">
          <a:solidFill>
            <a:srgbClr val="5B225F"/>
          </a:solidFill>
        </a:ln>
      </dgm:spPr>
      <dgm:t>
        <a:bodyPr/>
        <a:lstStyle/>
        <a:p>
          <a:endParaRPr lang="fr-FR"/>
        </a:p>
      </dgm:t>
    </dgm:pt>
    <dgm:pt modelId="{82D7CD06-056F-463A-81F8-2E0CE4EC13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gm:t>
    </dgm:pt>
    <dgm:pt modelId="{C7AAB3BF-408D-4E92-AD80-386FD87888D9}" type="parTrans" cxnId="{9AA46462-C880-425C-A502-A590AEE56F5B}">
      <dgm:prSet/>
      <dgm:spPr/>
      <dgm:t>
        <a:bodyPr/>
        <a:lstStyle/>
        <a:p>
          <a:endParaRPr lang="fr-FR"/>
        </a:p>
      </dgm:t>
    </dgm:pt>
    <dgm:pt modelId="{7FE3BFAB-1DA1-4938-8992-F812E8A32EA2}" type="sibTrans" cxnId="{9AA46462-C880-425C-A502-A590AEE56F5B}">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F84FB35-3243-44AE-AD8F-A9B70AE5D106}">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gm:t>
    </dgm:pt>
    <dgm:pt modelId="{6A8B7C9F-B4BD-4526-A06B-7E0A3E527CED}" type="parTrans" cxnId="{4838C4F9-03A2-450E-844E-76840BAF8D72}">
      <dgm:prSet/>
      <dgm:spPr/>
      <dgm:t>
        <a:bodyPr/>
        <a:lstStyle/>
        <a:p>
          <a:endParaRPr lang="fr-FR"/>
        </a:p>
      </dgm:t>
    </dgm:pt>
    <dgm:pt modelId="{212ED662-EF8D-4630-8D16-D4E682BB7BD3}" type="sibTrans" cxnId="{4838C4F9-03A2-450E-844E-76840BAF8D72}">
      <dgm:prSet/>
      <dgm:spPr>
        <a:ln w="19050">
          <a:solidFill>
            <a:srgbClr val="5B225F"/>
          </a:solidFill>
        </a:ln>
      </dgm:spPr>
      <dgm:t>
        <a:bodyPr/>
        <a:lstStyle/>
        <a:p>
          <a:endParaRPr lang="fr-FR"/>
        </a:p>
      </dgm:t>
    </dgm:pt>
    <dgm:pt modelId="{74065A53-27E0-43C8-82C3-DD8401724F5A}">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gm:t>
    </dgm:pt>
    <dgm:pt modelId="{980D067D-5BF9-431E-BF17-8546DB707820}" type="parTrans" cxnId="{CD6026F4-B3AE-4311-AAE4-6F528DBE5E64}">
      <dgm:prSet/>
      <dgm:spPr/>
      <dgm:t>
        <a:bodyPr/>
        <a:lstStyle/>
        <a:p>
          <a:endParaRPr lang="fr-FR"/>
        </a:p>
      </dgm:t>
    </dgm:pt>
    <dgm:pt modelId="{97BAB8A4-34B9-4E74-B4F2-E8E88425A249}" type="sibTrans" cxnId="{CD6026F4-B3AE-4311-AAE4-6F528DBE5E64}">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A4AA746-C64B-493A-BCE8-EECD9F47F0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gm:t>
    </dgm:pt>
    <dgm:pt modelId="{C5FCEAAE-A363-40AD-8C75-760ED403E002}" type="parTrans" cxnId="{4F5284D1-1725-461D-80C7-72DB689090E8}">
      <dgm:prSet/>
      <dgm:spPr/>
      <dgm:t>
        <a:bodyPr/>
        <a:lstStyle/>
        <a:p>
          <a:endParaRPr lang="fr-FR"/>
        </a:p>
      </dgm:t>
    </dgm:pt>
    <dgm:pt modelId="{841160C0-3F8F-42CE-9422-EB053E72F2E4}" type="sibTrans" cxnId="{4F5284D1-1725-461D-80C7-72DB689090E8}">
      <dgm:prSet/>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48485B9D-7AA5-430A-9ADA-C7502E170237}" type="pres">
      <dgm:prSet presAssocID="{D1D9723C-99FF-4ABB-805A-6630D8DEA61C}" presName="cycle" presStyleCnt="0">
        <dgm:presLayoutVars>
          <dgm:dir/>
          <dgm:resizeHandles val="exact"/>
        </dgm:presLayoutVars>
      </dgm:prSet>
      <dgm:spPr/>
    </dgm:pt>
    <dgm:pt modelId="{ACAAEF64-A17B-40DD-8112-43560815162C}" type="pres">
      <dgm:prSet presAssocID="{CB39A364-14A5-4773-9A7E-DE2DDF6A88A6}" presName="node" presStyleLbl="node1" presStyleIdx="0" presStyleCnt="5" custScaleX="104410">
        <dgm:presLayoutVars>
          <dgm:bulletEnabled val="1"/>
        </dgm:presLayoutVars>
      </dgm:prSet>
      <dgm:spPr/>
    </dgm:pt>
    <dgm:pt modelId="{64F00E20-A177-4306-8D9D-95FA026824D3}" type="pres">
      <dgm:prSet presAssocID="{CB39A364-14A5-4773-9A7E-DE2DDF6A88A6}" presName="spNode" presStyleCnt="0"/>
      <dgm:spPr/>
    </dgm:pt>
    <dgm:pt modelId="{C13A4844-B458-417D-9E28-4C7C133CEE82}" type="pres">
      <dgm:prSet presAssocID="{92A25865-8096-4796-A9A4-B85588A6BC6B}" presName="sibTrans" presStyleLbl="sibTrans1D1" presStyleIdx="0" presStyleCnt="5"/>
      <dgm:spPr/>
    </dgm:pt>
    <dgm:pt modelId="{F1C6858D-CF39-4461-95DF-C197EE067386}" type="pres">
      <dgm:prSet presAssocID="{82D7CD06-056F-463A-81F8-2E0CE4EC1394}" presName="node" presStyleLbl="node1" presStyleIdx="1" presStyleCnt="5" custScaleX="102079">
        <dgm:presLayoutVars>
          <dgm:bulletEnabled val="1"/>
        </dgm:presLayoutVars>
      </dgm:prSet>
      <dgm:spPr>
        <a:xfrm>
          <a:off x="3207344" y="1675412"/>
          <a:ext cx="1310399" cy="834412"/>
        </a:xfrm>
        <a:prstGeom prst="roundRect">
          <a:avLst/>
        </a:prstGeom>
      </dgm:spPr>
    </dgm:pt>
    <dgm:pt modelId="{E948A74B-2944-46BE-95E6-5579DBC9DEFB}" type="pres">
      <dgm:prSet presAssocID="{82D7CD06-056F-463A-81F8-2E0CE4EC1394}" presName="spNode" presStyleCnt="0"/>
      <dgm:spPr/>
    </dgm:pt>
    <dgm:pt modelId="{B2DAEC2F-B782-4A63-B962-0F08C82DEE8C}" type="pres">
      <dgm:prSet presAssocID="{7FE3BFAB-1DA1-4938-8992-F812E8A32EA2}" presName="sibTrans" presStyleLbl="sibTrans1D1" presStyleIdx="1" presStyleCnt="5"/>
      <dgm:spPr>
        <a:xfrm>
          <a:off x="609398" y="940489"/>
          <a:ext cx="3334752" cy="3334752"/>
        </a:xfrm>
        <a:custGeom>
          <a:avLst/>
          <a:gdLst/>
          <a:ahLst/>
          <a:cxnLst/>
          <a:rect l="0" t="0" r="0" b="0"/>
          <a:pathLst>
            <a:path>
              <a:moveTo>
                <a:pt x="3332461" y="1579994"/>
              </a:moveTo>
              <a:arcTo wR="1667376" hR="1667376" stAng="21419756" swAng="2196602"/>
            </a:path>
          </a:pathLst>
        </a:custGeom>
      </dgm:spPr>
    </dgm:pt>
    <dgm:pt modelId="{FE203F19-8536-4671-A65A-9B7B0D87C89D}" type="pres">
      <dgm:prSet presAssocID="{AF84FB35-3243-44AE-AD8F-A9B70AE5D106}" presName="node" presStyleLbl="node1" presStyleIdx="2" presStyleCnt="5" custScaleX="99361">
        <dgm:presLayoutVars>
          <dgm:bulletEnabled val="1"/>
        </dgm:presLayoutVars>
      </dgm:prSet>
      <dgm:spPr>
        <a:xfrm>
          <a:off x="2619080" y="3539595"/>
          <a:ext cx="1275508" cy="834412"/>
        </a:xfrm>
        <a:prstGeom prst="roundRect">
          <a:avLst/>
        </a:prstGeom>
      </dgm:spPr>
    </dgm:pt>
    <dgm:pt modelId="{DF0C54F9-0A50-40ED-801C-14264A77E37D}" type="pres">
      <dgm:prSet presAssocID="{AF84FB35-3243-44AE-AD8F-A9B70AE5D106}" presName="spNode" presStyleCnt="0"/>
      <dgm:spPr/>
    </dgm:pt>
    <dgm:pt modelId="{16681F37-748E-450E-92DA-7257388C4F51}" type="pres">
      <dgm:prSet presAssocID="{212ED662-EF8D-4630-8D16-D4E682BB7BD3}" presName="sibTrans" presStyleLbl="sibTrans1D1" presStyleIdx="2" presStyleCnt="5"/>
      <dgm:spPr/>
    </dgm:pt>
    <dgm:pt modelId="{D7194ED6-DF94-4E71-B5F0-330674AC788C}" type="pres">
      <dgm:prSet presAssocID="{74065A53-27E0-43C8-82C3-DD8401724F5A}" presName="node" presStyleLbl="node1" presStyleIdx="3" presStyleCnt="5" custScaleX="117229">
        <dgm:presLayoutVars>
          <dgm:bulletEnabled val="1"/>
        </dgm:presLayoutVars>
      </dgm:prSet>
      <dgm:spPr>
        <a:xfrm>
          <a:off x="544275" y="3539595"/>
          <a:ext cx="1504881" cy="834412"/>
        </a:xfrm>
        <a:prstGeom prst="roundRect">
          <a:avLst/>
        </a:prstGeom>
      </dgm:spPr>
    </dgm:pt>
    <dgm:pt modelId="{0F814B39-285F-4B86-A74F-C520ED423272}" type="pres">
      <dgm:prSet presAssocID="{74065A53-27E0-43C8-82C3-DD8401724F5A}" presName="spNode" presStyleCnt="0"/>
      <dgm:spPr/>
    </dgm:pt>
    <dgm:pt modelId="{EB859730-7D13-46CD-9BDE-28C59C46EF95}" type="pres">
      <dgm:prSet presAssocID="{97BAB8A4-34B9-4E74-B4F2-E8E88425A249}" presName="sibTrans" presStyleLbl="sibTrans1D1" presStyleIdx="3" presStyleCnt="5"/>
      <dgm:spPr>
        <a:xfrm>
          <a:off x="609398" y="940489"/>
          <a:ext cx="3334752" cy="3334752"/>
        </a:xfrm>
        <a:custGeom>
          <a:avLst/>
          <a:gdLst/>
          <a:ahLst/>
          <a:cxnLst/>
          <a:rect l="0" t="0" r="0" b="0"/>
          <a:pathLst>
            <a:path>
              <a:moveTo>
                <a:pt x="278679" y="2590232"/>
              </a:moveTo>
              <a:arcTo wR="1667376" hR="1667376" stAng="8783641" swAng="2196602"/>
            </a:path>
          </a:pathLst>
        </a:custGeom>
      </dgm:spPr>
    </dgm:pt>
    <dgm:pt modelId="{6904846F-9FF8-4819-8F5D-E9906C565D0E}" type="pres">
      <dgm:prSet presAssocID="{AA4AA746-C64B-493A-BCE8-EECD9F47F094}" presName="node" presStyleLbl="node1" presStyleIdx="4" presStyleCnt="5" custScaleX="117277">
        <dgm:presLayoutVars>
          <dgm:bulletEnabled val="1"/>
        </dgm:presLayoutVars>
      </dgm:prSet>
      <dgm:spPr>
        <a:xfrm>
          <a:off x="-61742" y="1675412"/>
          <a:ext cx="1505498" cy="834412"/>
        </a:xfrm>
        <a:prstGeom prst="roundRect">
          <a:avLst/>
        </a:prstGeom>
      </dgm:spPr>
    </dgm:pt>
    <dgm:pt modelId="{972290EF-DE03-49C3-B367-2B14F770FF46}" type="pres">
      <dgm:prSet presAssocID="{AA4AA746-C64B-493A-BCE8-EECD9F47F094}" presName="spNode" presStyleCnt="0"/>
      <dgm:spPr/>
    </dgm:pt>
    <dgm:pt modelId="{BEBB4BC0-5055-491B-BF7D-5F7EA4AC04CA}" type="pres">
      <dgm:prSet presAssocID="{841160C0-3F8F-42CE-9422-EB053E72F2E4}" presName="sibTrans" presStyleLbl="sibTrans1D1" presStyleIdx="4" presStyleCnt="5"/>
      <dgm:spPr>
        <a:xfrm>
          <a:off x="609398" y="940489"/>
          <a:ext cx="3334752" cy="3334752"/>
        </a:xfrm>
        <a:custGeom>
          <a:avLst/>
          <a:gdLst/>
          <a:ahLst/>
          <a:cxnLst/>
          <a:rect l="0" t="0" r="0" b="0"/>
          <a:pathLst>
            <a:path>
              <a:moveTo>
                <a:pt x="290313" y="727247"/>
              </a:moveTo>
              <a:arcTo wR="1667376" hR="1667376" stAng="12859295" swAng="1899665"/>
            </a:path>
          </a:pathLst>
        </a:custGeom>
      </dgm:spPr>
    </dgm:pt>
  </dgm:ptLst>
  <dgm:cxnLst>
    <dgm:cxn modelId="{1745BF24-00CC-4CA2-A109-DE4D70EF31FC}" type="presOf" srcId="{D1D9723C-99FF-4ABB-805A-6630D8DEA61C}" destId="{48485B9D-7AA5-430A-9ADA-C7502E170237}" srcOrd="0" destOrd="0" presId="urn:microsoft.com/office/officeart/2005/8/layout/cycle6"/>
    <dgm:cxn modelId="{B2745D2A-1643-451F-ABBE-A68F9903A34C}" type="presOf" srcId="{CB39A364-14A5-4773-9A7E-DE2DDF6A88A6}" destId="{ACAAEF64-A17B-40DD-8112-43560815162C}" srcOrd="0" destOrd="0" presId="urn:microsoft.com/office/officeart/2005/8/layout/cycle6"/>
    <dgm:cxn modelId="{9AA46462-C880-425C-A502-A590AEE56F5B}" srcId="{D1D9723C-99FF-4ABB-805A-6630D8DEA61C}" destId="{82D7CD06-056F-463A-81F8-2E0CE4EC1394}" srcOrd="1" destOrd="0" parTransId="{C7AAB3BF-408D-4E92-AD80-386FD87888D9}" sibTransId="{7FE3BFAB-1DA1-4938-8992-F812E8A32EA2}"/>
    <dgm:cxn modelId="{BC89784D-4885-4867-8151-4D3CA8EA1F71}" type="presOf" srcId="{92A25865-8096-4796-A9A4-B85588A6BC6B}" destId="{C13A4844-B458-417D-9E28-4C7C133CEE82}" srcOrd="0" destOrd="0" presId="urn:microsoft.com/office/officeart/2005/8/layout/cycle6"/>
    <dgm:cxn modelId="{58C37A57-4020-4580-AA9A-BAD506B6DD0C}" type="presOf" srcId="{AA4AA746-C64B-493A-BCE8-EECD9F47F094}" destId="{6904846F-9FF8-4819-8F5D-E9906C565D0E}" srcOrd="0" destOrd="0" presId="urn:microsoft.com/office/officeart/2005/8/layout/cycle6"/>
    <dgm:cxn modelId="{FCF9485A-BD68-4816-9F86-9E90C477E0CE}" type="presOf" srcId="{82D7CD06-056F-463A-81F8-2E0CE4EC1394}" destId="{F1C6858D-CF39-4461-95DF-C197EE067386}" srcOrd="0" destOrd="0" presId="urn:microsoft.com/office/officeart/2005/8/layout/cycle6"/>
    <dgm:cxn modelId="{C0491283-56E4-4AFF-966C-2B4752F56549}" type="presOf" srcId="{AF84FB35-3243-44AE-AD8F-A9B70AE5D106}" destId="{FE203F19-8536-4671-A65A-9B7B0D87C89D}" srcOrd="0" destOrd="0" presId="urn:microsoft.com/office/officeart/2005/8/layout/cycle6"/>
    <dgm:cxn modelId="{5EE3F69C-96E0-4F9B-8028-FA3FDAA3E715}" srcId="{D1D9723C-99FF-4ABB-805A-6630D8DEA61C}" destId="{CB39A364-14A5-4773-9A7E-DE2DDF6A88A6}" srcOrd="0" destOrd="0" parTransId="{C06EF9BC-2902-4010-BCC0-A2BFB7F0DEBD}" sibTransId="{92A25865-8096-4796-A9A4-B85588A6BC6B}"/>
    <dgm:cxn modelId="{F477EFB4-AAA5-4859-AA19-A479EAC86849}" type="presOf" srcId="{841160C0-3F8F-42CE-9422-EB053E72F2E4}" destId="{BEBB4BC0-5055-491B-BF7D-5F7EA4AC04CA}" srcOrd="0" destOrd="0" presId="urn:microsoft.com/office/officeart/2005/8/layout/cycle6"/>
    <dgm:cxn modelId="{C5D122C9-0A14-47D0-8B78-050D80FE6542}" type="presOf" srcId="{212ED662-EF8D-4630-8D16-D4E682BB7BD3}" destId="{16681F37-748E-450E-92DA-7257388C4F51}" srcOrd="0" destOrd="0" presId="urn:microsoft.com/office/officeart/2005/8/layout/cycle6"/>
    <dgm:cxn modelId="{0F1124CF-B5E4-457E-9510-53EFC18702D9}" type="presOf" srcId="{7FE3BFAB-1DA1-4938-8992-F812E8A32EA2}" destId="{B2DAEC2F-B782-4A63-B962-0F08C82DEE8C}" srcOrd="0" destOrd="0" presId="urn:microsoft.com/office/officeart/2005/8/layout/cycle6"/>
    <dgm:cxn modelId="{4F5284D1-1725-461D-80C7-72DB689090E8}" srcId="{D1D9723C-99FF-4ABB-805A-6630D8DEA61C}" destId="{AA4AA746-C64B-493A-BCE8-EECD9F47F094}" srcOrd="4" destOrd="0" parTransId="{C5FCEAAE-A363-40AD-8C75-760ED403E002}" sibTransId="{841160C0-3F8F-42CE-9422-EB053E72F2E4}"/>
    <dgm:cxn modelId="{A59CBED8-FAF4-457D-9B56-557967791A69}" type="presOf" srcId="{74065A53-27E0-43C8-82C3-DD8401724F5A}" destId="{D7194ED6-DF94-4E71-B5F0-330674AC788C}" srcOrd="0" destOrd="0" presId="urn:microsoft.com/office/officeart/2005/8/layout/cycle6"/>
    <dgm:cxn modelId="{DBF073E4-A430-45D7-B0E6-26D52AE6A403}" type="presOf" srcId="{97BAB8A4-34B9-4E74-B4F2-E8E88425A249}" destId="{EB859730-7D13-46CD-9BDE-28C59C46EF95}" srcOrd="0" destOrd="0" presId="urn:microsoft.com/office/officeart/2005/8/layout/cycle6"/>
    <dgm:cxn modelId="{CD6026F4-B3AE-4311-AAE4-6F528DBE5E64}" srcId="{D1D9723C-99FF-4ABB-805A-6630D8DEA61C}" destId="{74065A53-27E0-43C8-82C3-DD8401724F5A}" srcOrd="3" destOrd="0" parTransId="{980D067D-5BF9-431E-BF17-8546DB707820}" sibTransId="{97BAB8A4-34B9-4E74-B4F2-E8E88425A249}"/>
    <dgm:cxn modelId="{4838C4F9-03A2-450E-844E-76840BAF8D72}" srcId="{D1D9723C-99FF-4ABB-805A-6630D8DEA61C}" destId="{AF84FB35-3243-44AE-AD8F-A9B70AE5D106}" srcOrd="2" destOrd="0" parTransId="{6A8B7C9F-B4BD-4526-A06B-7E0A3E527CED}" sibTransId="{212ED662-EF8D-4630-8D16-D4E682BB7BD3}"/>
    <dgm:cxn modelId="{4DE50203-212E-4E1F-8D16-A78217854D42}" type="presParOf" srcId="{48485B9D-7AA5-430A-9ADA-C7502E170237}" destId="{ACAAEF64-A17B-40DD-8112-43560815162C}" srcOrd="0" destOrd="0" presId="urn:microsoft.com/office/officeart/2005/8/layout/cycle6"/>
    <dgm:cxn modelId="{9EDA4286-A572-48DE-8D71-D63EE6646FA8}" type="presParOf" srcId="{48485B9D-7AA5-430A-9ADA-C7502E170237}" destId="{64F00E20-A177-4306-8D9D-95FA026824D3}" srcOrd="1" destOrd="0" presId="urn:microsoft.com/office/officeart/2005/8/layout/cycle6"/>
    <dgm:cxn modelId="{D021A42C-30E1-445B-B475-8C41A5B67392}" type="presParOf" srcId="{48485B9D-7AA5-430A-9ADA-C7502E170237}" destId="{C13A4844-B458-417D-9E28-4C7C133CEE82}" srcOrd="2" destOrd="0" presId="urn:microsoft.com/office/officeart/2005/8/layout/cycle6"/>
    <dgm:cxn modelId="{2C40000C-F0A3-4732-9621-0648599DADFA}" type="presParOf" srcId="{48485B9D-7AA5-430A-9ADA-C7502E170237}" destId="{F1C6858D-CF39-4461-95DF-C197EE067386}" srcOrd="3" destOrd="0" presId="urn:microsoft.com/office/officeart/2005/8/layout/cycle6"/>
    <dgm:cxn modelId="{2097EAE2-DE08-4259-9357-13FEDF36C158}" type="presParOf" srcId="{48485B9D-7AA5-430A-9ADA-C7502E170237}" destId="{E948A74B-2944-46BE-95E6-5579DBC9DEFB}" srcOrd="4" destOrd="0" presId="urn:microsoft.com/office/officeart/2005/8/layout/cycle6"/>
    <dgm:cxn modelId="{3493756D-8AE6-40FF-9816-5214DCEE179A}" type="presParOf" srcId="{48485B9D-7AA5-430A-9ADA-C7502E170237}" destId="{B2DAEC2F-B782-4A63-B962-0F08C82DEE8C}" srcOrd="5" destOrd="0" presId="urn:microsoft.com/office/officeart/2005/8/layout/cycle6"/>
    <dgm:cxn modelId="{253A0D05-21C9-4548-967E-A1F96EE274E0}" type="presParOf" srcId="{48485B9D-7AA5-430A-9ADA-C7502E170237}" destId="{FE203F19-8536-4671-A65A-9B7B0D87C89D}" srcOrd="6" destOrd="0" presId="urn:microsoft.com/office/officeart/2005/8/layout/cycle6"/>
    <dgm:cxn modelId="{5B2C5D4A-8B2C-4A6C-80D3-A78E9B3CACE6}" type="presParOf" srcId="{48485B9D-7AA5-430A-9ADA-C7502E170237}" destId="{DF0C54F9-0A50-40ED-801C-14264A77E37D}" srcOrd="7" destOrd="0" presId="urn:microsoft.com/office/officeart/2005/8/layout/cycle6"/>
    <dgm:cxn modelId="{090DF042-4309-4C02-B531-31AEA42B69B9}" type="presParOf" srcId="{48485B9D-7AA5-430A-9ADA-C7502E170237}" destId="{16681F37-748E-450E-92DA-7257388C4F51}" srcOrd="8" destOrd="0" presId="urn:microsoft.com/office/officeart/2005/8/layout/cycle6"/>
    <dgm:cxn modelId="{40FF0A6D-1B57-4E14-A58F-6F33C8BDDA85}" type="presParOf" srcId="{48485B9D-7AA5-430A-9ADA-C7502E170237}" destId="{D7194ED6-DF94-4E71-B5F0-330674AC788C}" srcOrd="9" destOrd="0" presId="urn:microsoft.com/office/officeart/2005/8/layout/cycle6"/>
    <dgm:cxn modelId="{33C0584E-773B-48EF-8DED-43E3C24868B9}" type="presParOf" srcId="{48485B9D-7AA5-430A-9ADA-C7502E170237}" destId="{0F814B39-285F-4B86-A74F-C520ED423272}" srcOrd="10" destOrd="0" presId="urn:microsoft.com/office/officeart/2005/8/layout/cycle6"/>
    <dgm:cxn modelId="{2F4084EB-4663-4A98-8CF6-682AB0851C74}" type="presParOf" srcId="{48485B9D-7AA5-430A-9ADA-C7502E170237}" destId="{EB859730-7D13-46CD-9BDE-28C59C46EF95}" srcOrd="11" destOrd="0" presId="urn:microsoft.com/office/officeart/2005/8/layout/cycle6"/>
    <dgm:cxn modelId="{4E89057E-3FCF-405A-94BA-B696FBC039D4}" type="presParOf" srcId="{48485B9D-7AA5-430A-9ADA-C7502E170237}" destId="{6904846F-9FF8-4819-8F5D-E9906C565D0E}" srcOrd="12" destOrd="0" presId="urn:microsoft.com/office/officeart/2005/8/layout/cycle6"/>
    <dgm:cxn modelId="{4EA083E1-61C9-457E-9BE2-7D711C4D3AC4}" type="presParOf" srcId="{48485B9D-7AA5-430A-9ADA-C7502E170237}" destId="{972290EF-DE03-49C3-B367-2B14F770FF46}" srcOrd="13" destOrd="0" presId="urn:microsoft.com/office/officeart/2005/8/layout/cycle6"/>
    <dgm:cxn modelId="{CB5FA58E-ED5F-4C46-9EFD-3E8B5559D3DD}" type="presParOf" srcId="{48485B9D-7AA5-430A-9ADA-C7502E170237}" destId="{BEBB4BC0-5055-491B-BF7D-5F7EA4AC04C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5F9E8-F481-4BF7-B088-CB2CA9F03DC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fr-FR"/>
        </a:p>
      </dgm:t>
    </dgm:pt>
    <dgm:pt modelId="{F2AC70FA-D0C2-486A-A342-E36892E5E981}">
      <dgm:prSet phldrT="[Texte]" custT="1"/>
      <dgm:spPr/>
      <dgm:t>
        <a:bodyPr/>
        <a:lstStyle/>
        <a:p>
          <a:r>
            <a:rPr lang="fr-FR" sz="1200">
              <a:latin typeface="Arial" panose="020B0604020202020204" pitchFamily="34" charset="0"/>
              <a:cs typeface="Arial" panose="020B0604020202020204" pitchFamily="34" charset="0"/>
            </a:rPr>
            <a:t>Lutte contre l’altération des aliments</a:t>
          </a:r>
          <a:endParaRPr lang="fr-FR" sz="1200" dirty="0">
            <a:latin typeface="Arial" panose="020B0604020202020204" pitchFamily="34" charset="0"/>
            <a:cs typeface="Arial" panose="020B0604020202020204" pitchFamily="34" charset="0"/>
          </a:endParaRPr>
        </a:p>
      </dgm:t>
    </dgm:pt>
    <dgm:pt modelId="{9086C208-A615-4EA9-8496-DD638497FA4D}" type="parTrans" cxnId="{D8B30FC8-B336-49FC-B261-D3C44E45C6AA}">
      <dgm:prSet/>
      <dgm:spPr/>
      <dgm:t>
        <a:bodyPr/>
        <a:lstStyle/>
        <a:p>
          <a:endParaRPr lang="fr-FR"/>
        </a:p>
      </dgm:t>
    </dgm:pt>
    <dgm:pt modelId="{8EF803A7-4CF8-462E-92E8-567542EE1897}" type="sibTrans" cxnId="{D8B30FC8-B336-49FC-B261-D3C44E45C6AA}">
      <dgm:prSet/>
      <dgm:spPr/>
      <dgm:t>
        <a:bodyPr/>
        <a:lstStyle/>
        <a:p>
          <a:endParaRPr lang="fr-FR"/>
        </a:p>
      </dgm:t>
    </dgm:pt>
    <dgm:pt modelId="{DD85ADC9-FDC8-4F65-B189-C3373011DBE8}">
      <dgm:prSet phldrT="[Texte]" custT="1"/>
      <dgm:spPr/>
      <dgm:t>
        <a:bodyPr/>
        <a:lstStyle/>
        <a:p>
          <a:r>
            <a:rPr lang="fr-FR" sz="1200">
              <a:latin typeface="Arial" panose="020B0604020202020204" pitchFamily="34" charset="0"/>
              <a:cs typeface="Arial" panose="020B0604020202020204" pitchFamily="34" charset="0"/>
            </a:rPr>
            <a:t>Lors de la production :</a:t>
          </a:r>
          <a:endParaRPr lang="fr-FR" sz="1200" dirty="0">
            <a:latin typeface="Arial" panose="020B0604020202020204" pitchFamily="34" charset="0"/>
            <a:cs typeface="Arial" panose="020B0604020202020204" pitchFamily="34" charset="0"/>
          </a:endParaRPr>
        </a:p>
      </dgm:t>
    </dgm:pt>
    <dgm:pt modelId="{69903DD8-8DC8-4ECB-AF02-F6091BEF6518}" type="parTrans" cxnId="{334175C2-9F3F-4428-82FD-EB9E90D3F6B4}">
      <dgm:prSet/>
      <dgm:spPr>
        <a:solidFill>
          <a:srgbClr val="5B225F"/>
        </a:solidFill>
        <a:ln>
          <a:solidFill>
            <a:srgbClr val="5B225F"/>
          </a:solidFill>
        </a:ln>
      </dgm:spPr>
      <dgm:t>
        <a:bodyPr/>
        <a:lstStyle/>
        <a:p>
          <a:endParaRPr lang="fr-FR"/>
        </a:p>
      </dgm:t>
    </dgm:pt>
    <dgm:pt modelId="{0C7825C2-2264-40C6-BAB0-A04C3E0FFEA1}" type="sibTrans" cxnId="{334175C2-9F3F-4428-82FD-EB9E90D3F6B4}">
      <dgm:prSet/>
      <dgm:spPr/>
      <dgm:t>
        <a:bodyPr/>
        <a:lstStyle/>
        <a:p>
          <a:endParaRPr lang="fr-FR"/>
        </a:p>
      </dgm:t>
    </dgm:pt>
    <dgm:pt modelId="{8B44B44A-D68D-4783-8675-8CCE44617C32}">
      <dgm:prSet phldrT="[Texte]" custT="1"/>
      <dgm:spPr/>
      <dgm:t>
        <a:bodyPr/>
        <a:lstStyle/>
        <a:p>
          <a:r>
            <a:rPr lang="fr-FR" sz="1200">
              <a:latin typeface="Arial" panose="020B0604020202020204" pitchFamily="34" charset="0"/>
              <a:cs typeface="Arial" panose="020B0604020202020204" pitchFamily="34" charset="0"/>
            </a:rPr>
            <a:t>A la maison :</a:t>
          </a:r>
          <a:endParaRPr lang="fr-FR" sz="1200" dirty="0">
            <a:latin typeface="Arial" panose="020B0604020202020204" pitchFamily="34" charset="0"/>
            <a:cs typeface="Arial" panose="020B0604020202020204" pitchFamily="34" charset="0"/>
          </a:endParaRPr>
        </a:p>
      </dgm:t>
    </dgm:pt>
    <dgm:pt modelId="{2D5EFDD9-006E-455A-AA5D-19478DE8533A}" type="parTrans" cxnId="{18D55D5A-BCC1-42D9-B7B4-7684B0E9FD54}">
      <dgm:prSet/>
      <dgm:spPr>
        <a:solidFill>
          <a:srgbClr val="5B225F"/>
        </a:solidFill>
        <a:ln>
          <a:solidFill>
            <a:srgbClr val="5B225F"/>
          </a:solidFill>
        </a:ln>
      </dgm:spPr>
      <dgm:t>
        <a:bodyPr/>
        <a:lstStyle/>
        <a:p>
          <a:endParaRPr lang="fr-FR"/>
        </a:p>
      </dgm:t>
    </dgm:pt>
    <dgm:pt modelId="{C033A23F-9CAD-4926-A8C7-06C672C022BD}" type="sibTrans" cxnId="{18D55D5A-BCC1-42D9-B7B4-7684B0E9FD54}">
      <dgm:prSet/>
      <dgm:spPr/>
      <dgm:t>
        <a:bodyPr/>
        <a:lstStyle/>
        <a:p>
          <a:endParaRPr lang="fr-FR"/>
        </a:p>
      </dgm:t>
    </dgm:pt>
    <dgm:pt modelId="{342A6987-BE96-4E7B-A518-4A34686FCF3A}">
      <dgm:prSet phldrT="[Texte]" custT="1"/>
      <dgm:spPr/>
      <dgm:t>
        <a:bodyPr/>
        <a:lstStyle/>
        <a:p>
          <a:r>
            <a:rPr lang="fr-FR" sz="1200">
              <a:latin typeface="Arial" panose="020B0604020202020204" pitchFamily="34" charset="0"/>
              <a:cs typeface="Arial" panose="020B0604020202020204" pitchFamily="34" charset="0"/>
            </a:rPr>
            <a:t>Combinaison des barrières</a:t>
          </a:r>
          <a:endParaRPr lang="fr-FR" sz="1200" dirty="0">
            <a:latin typeface="Arial" panose="020B0604020202020204" pitchFamily="34" charset="0"/>
            <a:cs typeface="Arial" panose="020B0604020202020204" pitchFamily="34" charset="0"/>
          </a:endParaRPr>
        </a:p>
      </dgm:t>
    </dgm:pt>
    <dgm:pt modelId="{57A8754C-D0CE-4762-A136-BE1DBC8F019A}" type="parTrans" cxnId="{6E400603-40D0-4412-886A-4EE896480CA6}">
      <dgm:prSet/>
      <dgm:spPr>
        <a:solidFill>
          <a:srgbClr val="5B225F"/>
        </a:solidFill>
        <a:ln>
          <a:solidFill>
            <a:srgbClr val="5B225F"/>
          </a:solidFill>
        </a:ln>
      </dgm:spPr>
      <dgm:t>
        <a:bodyPr/>
        <a:lstStyle/>
        <a:p>
          <a:endParaRPr lang="fr-FR"/>
        </a:p>
      </dgm:t>
    </dgm:pt>
    <dgm:pt modelId="{A2FFFAE7-137E-4171-A5D0-2CF7DE9BCA14}" type="sibTrans" cxnId="{6E400603-40D0-4412-886A-4EE896480CA6}">
      <dgm:prSet/>
      <dgm:spPr/>
      <dgm:t>
        <a:bodyPr/>
        <a:lstStyle/>
        <a:p>
          <a:endParaRPr lang="fr-FR"/>
        </a:p>
      </dgm:t>
    </dgm:pt>
    <dgm:pt modelId="{06EFD435-25C3-4983-9F96-D38A1FE8F07D}">
      <dgm:prSet custT="1"/>
      <dgm:spPr/>
      <dgm:t>
        <a:bodyPr/>
        <a:lstStyle/>
        <a:p>
          <a:r>
            <a:rPr lang="fr-FR" sz="1200">
              <a:latin typeface="Arial" panose="020B0604020202020204" pitchFamily="34" charset="0"/>
              <a:cs typeface="Arial" panose="020B0604020202020204" pitchFamily="34" charset="0"/>
            </a:rPr>
            <a:t>Traitement à haute température</a:t>
          </a:r>
          <a:endParaRPr lang="fr-FR" sz="1200" dirty="0">
            <a:latin typeface="Arial" panose="020B0604020202020204" pitchFamily="34" charset="0"/>
            <a:cs typeface="Arial" panose="020B0604020202020204" pitchFamily="34" charset="0"/>
          </a:endParaRPr>
        </a:p>
      </dgm:t>
    </dgm:pt>
    <dgm:pt modelId="{3ECE124C-E823-4C23-84D5-E7ECC4D1B944}" type="parTrans" cxnId="{BA1709E0-7D66-4CEE-898E-C0A5EACE926B}">
      <dgm:prSet/>
      <dgm:spPr/>
      <dgm:t>
        <a:bodyPr/>
        <a:lstStyle/>
        <a:p>
          <a:endParaRPr lang="fr-FR"/>
        </a:p>
      </dgm:t>
    </dgm:pt>
    <dgm:pt modelId="{38D2F64D-11B1-4592-B8AA-D8DFD417BEAC}" type="sibTrans" cxnId="{BA1709E0-7D66-4CEE-898E-C0A5EACE926B}">
      <dgm:prSet/>
      <dgm:spPr/>
      <dgm:t>
        <a:bodyPr/>
        <a:lstStyle/>
        <a:p>
          <a:endParaRPr lang="fr-FR"/>
        </a:p>
      </dgm:t>
    </dgm:pt>
    <dgm:pt modelId="{2C07386B-52BB-4556-9C2D-43399BBD22F2}">
      <dgm:prSet custT="1"/>
      <dgm:spPr/>
      <dgm:t>
        <a:bodyPr/>
        <a:lstStyle/>
        <a:p>
          <a:r>
            <a:rPr lang="fr-FR" sz="1200">
              <a:latin typeface="Arial" panose="020B0604020202020204" pitchFamily="34" charset="0"/>
              <a:cs typeface="Arial" panose="020B0604020202020204" pitchFamily="34" charset="0"/>
            </a:rPr>
            <a:t>Emballage sous vide</a:t>
          </a:r>
          <a:endParaRPr lang="fr-FR" sz="1200" dirty="0">
            <a:latin typeface="Arial" panose="020B0604020202020204" pitchFamily="34" charset="0"/>
            <a:cs typeface="Arial" panose="020B0604020202020204" pitchFamily="34" charset="0"/>
          </a:endParaRPr>
        </a:p>
      </dgm:t>
    </dgm:pt>
    <dgm:pt modelId="{35CB0309-3BCB-4765-B848-FFA84120DFB3}" type="parTrans" cxnId="{4503A7F6-8811-4CCC-926D-0C9187BABFED}">
      <dgm:prSet/>
      <dgm:spPr/>
      <dgm:t>
        <a:bodyPr/>
        <a:lstStyle/>
        <a:p>
          <a:endParaRPr lang="fr-FR"/>
        </a:p>
      </dgm:t>
    </dgm:pt>
    <dgm:pt modelId="{84381A65-834B-4E4A-93E1-607D6F7A86D4}" type="sibTrans" cxnId="{4503A7F6-8811-4CCC-926D-0C9187BABFED}">
      <dgm:prSet/>
      <dgm:spPr/>
      <dgm:t>
        <a:bodyPr/>
        <a:lstStyle/>
        <a:p>
          <a:endParaRPr lang="fr-FR"/>
        </a:p>
      </dgm:t>
    </dgm:pt>
    <dgm:pt modelId="{FEB457FC-D20B-4442-9D24-36DCDF7C2F9E}">
      <dgm:prSet custT="1"/>
      <dgm:spPr/>
      <dgm:t>
        <a:bodyPr/>
        <a:lstStyle/>
        <a:p>
          <a:r>
            <a:rPr lang="fr-FR" sz="1200">
              <a:latin typeface="Arial" panose="020B0604020202020204" pitchFamily="34" charset="0"/>
              <a:cs typeface="Arial" panose="020B0604020202020204" pitchFamily="34" charset="0"/>
            </a:rPr>
            <a:t>Conservation dans un environnement propre</a:t>
          </a:r>
          <a:endParaRPr lang="fr-FR" sz="1200" dirty="0">
            <a:latin typeface="Arial" panose="020B0604020202020204" pitchFamily="34" charset="0"/>
            <a:cs typeface="Arial" panose="020B0604020202020204" pitchFamily="34" charset="0"/>
          </a:endParaRPr>
        </a:p>
      </dgm:t>
    </dgm:pt>
    <dgm:pt modelId="{6C96483D-48E6-46D8-B623-74E00372F174}" type="parTrans" cxnId="{9C4C1B8B-AE3B-41D9-8F18-E62F48B51F15}">
      <dgm:prSet/>
      <dgm:spPr/>
      <dgm:t>
        <a:bodyPr/>
        <a:lstStyle/>
        <a:p>
          <a:endParaRPr lang="fr-FR"/>
        </a:p>
      </dgm:t>
    </dgm:pt>
    <dgm:pt modelId="{3F961C96-2884-45C1-BF9B-7F4B14291FA8}" type="sibTrans" cxnId="{9C4C1B8B-AE3B-41D9-8F18-E62F48B51F15}">
      <dgm:prSet/>
      <dgm:spPr/>
      <dgm:t>
        <a:bodyPr/>
        <a:lstStyle/>
        <a:p>
          <a:endParaRPr lang="fr-FR"/>
        </a:p>
      </dgm:t>
    </dgm:pt>
    <dgm:pt modelId="{093AB321-7CC0-408A-BFC3-6F834390BEA1}">
      <dgm:prSet custT="1"/>
      <dgm:spPr/>
      <dgm:t>
        <a:bodyPr/>
        <a:lstStyle/>
        <a:p>
          <a:r>
            <a:rPr lang="fr-FR" sz="1200">
              <a:latin typeface="Arial" panose="020B0604020202020204" pitchFamily="34" charset="0"/>
              <a:cs typeface="Arial" panose="020B0604020202020204" pitchFamily="34" charset="0"/>
            </a:rPr>
            <a:t>Respect des DLC</a:t>
          </a:r>
          <a:endParaRPr lang="fr-FR" sz="1200" dirty="0">
            <a:latin typeface="Arial" panose="020B0604020202020204" pitchFamily="34" charset="0"/>
            <a:cs typeface="Arial" panose="020B0604020202020204" pitchFamily="34" charset="0"/>
          </a:endParaRPr>
        </a:p>
      </dgm:t>
    </dgm:pt>
    <dgm:pt modelId="{54F0925B-96AB-4CF3-95A1-7D0A7548A1C3}" type="parTrans" cxnId="{BA7E3623-3F2F-46AB-9ECE-60E1BE055701}">
      <dgm:prSet/>
      <dgm:spPr/>
      <dgm:t>
        <a:bodyPr/>
        <a:lstStyle/>
        <a:p>
          <a:endParaRPr lang="fr-FR"/>
        </a:p>
      </dgm:t>
    </dgm:pt>
    <dgm:pt modelId="{E84A18CE-B470-49B0-B16D-7E225FCA1456}" type="sibTrans" cxnId="{BA7E3623-3F2F-46AB-9ECE-60E1BE055701}">
      <dgm:prSet/>
      <dgm:spPr/>
      <dgm:t>
        <a:bodyPr/>
        <a:lstStyle/>
        <a:p>
          <a:endParaRPr lang="fr-FR"/>
        </a:p>
      </dgm:t>
    </dgm:pt>
    <dgm:pt modelId="{6D5EE0D1-0641-4B65-BAAC-49C7334DC71A}">
      <dgm:prSet custT="1"/>
      <dgm:spPr/>
      <dgm:t>
        <a:bodyPr/>
        <a:lstStyle/>
        <a:p>
          <a:endParaRPr lang="fr-FR" sz="1200" dirty="0">
            <a:solidFill>
              <a:schemeClr val="accent1"/>
            </a:solidFill>
            <a:latin typeface="Arial" panose="020B0604020202020204" pitchFamily="34" charset="0"/>
            <a:cs typeface="Arial" panose="020B0604020202020204" pitchFamily="34" charset="0"/>
          </a:endParaRPr>
        </a:p>
      </dgm:t>
    </dgm:pt>
    <dgm:pt modelId="{31176E45-73A6-474B-BDEE-78AE2B408075}" type="parTrans" cxnId="{3CFCC36A-014D-42AA-B0C4-041303F254D0}">
      <dgm:prSet/>
      <dgm:spPr/>
      <dgm:t>
        <a:bodyPr/>
        <a:lstStyle/>
        <a:p>
          <a:endParaRPr lang="fr-FR"/>
        </a:p>
      </dgm:t>
    </dgm:pt>
    <dgm:pt modelId="{EB1E26A4-D60F-4690-8277-1CDA3CB7F256}" type="sibTrans" cxnId="{3CFCC36A-014D-42AA-B0C4-041303F254D0}">
      <dgm:prSet/>
      <dgm:spPr/>
      <dgm:t>
        <a:bodyPr/>
        <a:lstStyle/>
        <a:p>
          <a:endParaRPr lang="fr-FR"/>
        </a:p>
      </dgm:t>
    </dgm:pt>
    <dgm:pt modelId="{7FB0A808-9367-4D1D-925E-418BFF37E087}">
      <dgm:prSet custT="1"/>
      <dgm:spPr/>
      <dgm:t>
        <a:bodyPr/>
        <a:lstStyle/>
        <a:p>
          <a:r>
            <a:rPr lang="fr-FR" sz="1200">
              <a:latin typeface="Arial" panose="020B0604020202020204" pitchFamily="34" charset="0"/>
              <a:cs typeface="Arial" panose="020B0604020202020204" pitchFamily="34" charset="0"/>
            </a:rPr>
            <a:t>Conservation des aliments frais au réfrigérateur</a:t>
          </a:r>
          <a:endParaRPr lang="fr-FR" sz="1200" dirty="0">
            <a:latin typeface="Arial" panose="020B0604020202020204" pitchFamily="34" charset="0"/>
            <a:cs typeface="Arial" panose="020B0604020202020204" pitchFamily="34" charset="0"/>
          </a:endParaRPr>
        </a:p>
      </dgm:t>
    </dgm:pt>
    <dgm:pt modelId="{37247B62-5BD2-47DF-9672-5B280EB74B08}" type="parTrans" cxnId="{AEE08D2A-5AE5-496E-9358-33B5DF0F802B}">
      <dgm:prSet/>
      <dgm:spPr/>
      <dgm:t>
        <a:bodyPr/>
        <a:lstStyle/>
        <a:p>
          <a:endParaRPr lang="fr-FR"/>
        </a:p>
      </dgm:t>
    </dgm:pt>
    <dgm:pt modelId="{2D5E1083-2A66-4579-89D9-B3534F779172}" type="sibTrans" cxnId="{AEE08D2A-5AE5-496E-9358-33B5DF0F802B}">
      <dgm:prSet/>
      <dgm:spPr/>
      <dgm:t>
        <a:bodyPr/>
        <a:lstStyle/>
        <a:p>
          <a:endParaRPr lang="fr-FR"/>
        </a:p>
      </dgm:t>
    </dgm:pt>
    <dgm:pt modelId="{C0FF21DE-B965-4336-922D-C7C7071B618F}">
      <dgm:prSet custT="1"/>
      <dgm:spPr/>
      <dgm:t>
        <a:bodyPr/>
        <a:lstStyle/>
        <a:p>
          <a:r>
            <a:rPr lang="fr-FR" sz="1200">
              <a:latin typeface="Arial" panose="020B0604020202020204" pitchFamily="34" charset="0"/>
              <a:cs typeface="Arial" panose="020B0604020202020204" pitchFamily="34" charset="0"/>
            </a:rPr>
            <a:t>Cuisson appropriée</a:t>
          </a:r>
          <a:endParaRPr lang="fr-FR" sz="1200" dirty="0">
            <a:latin typeface="Arial" panose="020B0604020202020204" pitchFamily="34" charset="0"/>
            <a:cs typeface="Arial" panose="020B0604020202020204" pitchFamily="34" charset="0"/>
          </a:endParaRPr>
        </a:p>
      </dgm:t>
    </dgm:pt>
    <dgm:pt modelId="{ACB68CFE-A43C-432E-A4E8-48F8B21DF2D9}" type="parTrans" cxnId="{1FE94E8A-361B-4678-9A27-797A9F3C0A89}">
      <dgm:prSet/>
      <dgm:spPr/>
      <dgm:t>
        <a:bodyPr/>
        <a:lstStyle/>
        <a:p>
          <a:endParaRPr lang="fr-FR"/>
        </a:p>
      </dgm:t>
    </dgm:pt>
    <dgm:pt modelId="{A894C278-AFCC-47B7-ADCB-A6DA92686844}" type="sibTrans" cxnId="{1FE94E8A-361B-4678-9A27-797A9F3C0A89}">
      <dgm:prSet/>
      <dgm:spPr/>
      <dgm:t>
        <a:bodyPr/>
        <a:lstStyle/>
        <a:p>
          <a:endParaRPr lang="fr-FR"/>
        </a:p>
      </dgm:t>
    </dgm:pt>
    <dgm:pt modelId="{D16066AE-903F-41F0-87D5-277C09E355F1}" type="pres">
      <dgm:prSet presAssocID="{3265F9E8-F481-4BF7-B088-CB2CA9F03DC3}" presName="cycle" presStyleCnt="0">
        <dgm:presLayoutVars>
          <dgm:chMax val="1"/>
          <dgm:dir/>
          <dgm:animLvl val="ctr"/>
          <dgm:resizeHandles val="exact"/>
        </dgm:presLayoutVars>
      </dgm:prSet>
      <dgm:spPr/>
    </dgm:pt>
    <dgm:pt modelId="{86605A60-C007-4E18-9B87-61FAC01694AB}" type="pres">
      <dgm:prSet presAssocID="{F2AC70FA-D0C2-486A-A342-E36892E5E981}" presName="centerShape" presStyleLbl="node0" presStyleIdx="0" presStyleCnt="1" custScaleX="105471" custScaleY="59838" custLinFactNeighborX="-5832" custLinFactNeighborY="2710"/>
      <dgm:spPr/>
    </dgm:pt>
    <dgm:pt modelId="{80DB76A1-8A1E-4BFF-8750-64FDB322CA31}" type="pres">
      <dgm:prSet presAssocID="{69903DD8-8DC8-4ECB-AF02-F6091BEF6518}" presName="parTrans" presStyleLbl="bgSibTrans2D1" presStyleIdx="0" presStyleCnt="3"/>
      <dgm:spPr/>
    </dgm:pt>
    <dgm:pt modelId="{6E905C3A-E135-4F30-BBFA-89B9F179E775}" type="pres">
      <dgm:prSet presAssocID="{DD85ADC9-FDC8-4F65-B189-C3373011DBE8}" presName="node" presStyleLbl="node1" presStyleIdx="0" presStyleCnt="3" custScaleX="125007" custScaleY="91394" custRadScaleRad="131861" custRadScaleInc="-29022">
        <dgm:presLayoutVars>
          <dgm:bulletEnabled val="1"/>
        </dgm:presLayoutVars>
      </dgm:prSet>
      <dgm:spPr/>
    </dgm:pt>
    <dgm:pt modelId="{2138B041-541E-41A9-B8B1-520428D6A794}" type="pres">
      <dgm:prSet presAssocID="{2D5EFDD9-006E-455A-AA5D-19478DE8533A}" presName="parTrans" presStyleLbl="bgSibTrans2D1" presStyleIdx="1" presStyleCnt="3"/>
      <dgm:spPr/>
    </dgm:pt>
    <dgm:pt modelId="{0C4CA398-7DA0-4458-B65F-BF71E044F8B6}" type="pres">
      <dgm:prSet presAssocID="{8B44B44A-D68D-4783-8675-8CCE44617C32}" presName="node" presStyleLbl="node1" presStyleIdx="1" presStyleCnt="3" custScaleX="138485" custScaleY="139786" custRadScaleRad="117328" custRadScaleInc="112597">
        <dgm:presLayoutVars>
          <dgm:bulletEnabled val="1"/>
        </dgm:presLayoutVars>
      </dgm:prSet>
      <dgm:spPr/>
    </dgm:pt>
    <dgm:pt modelId="{B8BB1EB8-6490-42FE-95A2-439789664BDF}" type="pres">
      <dgm:prSet presAssocID="{57A8754C-D0CE-4762-A136-BE1DBC8F019A}" presName="parTrans" presStyleLbl="bgSibTrans2D1" presStyleIdx="2" presStyleCnt="3"/>
      <dgm:spPr/>
    </dgm:pt>
    <dgm:pt modelId="{88931C25-5B35-4245-A305-FF6B1658041A}" type="pres">
      <dgm:prSet presAssocID="{342A6987-BE96-4E7B-A518-4A34686FCF3A}" presName="node" presStyleLbl="node1" presStyleIdx="2" presStyleCnt="3" custScaleY="41275" custRadScaleRad="72074" custRadScaleInc="-109582">
        <dgm:presLayoutVars>
          <dgm:bulletEnabled val="1"/>
        </dgm:presLayoutVars>
      </dgm:prSet>
      <dgm:spPr/>
    </dgm:pt>
  </dgm:ptLst>
  <dgm:cxnLst>
    <dgm:cxn modelId="{6E400603-40D0-4412-886A-4EE896480CA6}" srcId="{F2AC70FA-D0C2-486A-A342-E36892E5E981}" destId="{342A6987-BE96-4E7B-A518-4A34686FCF3A}" srcOrd="2" destOrd="0" parTransId="{57A8754C-D0CE-4762-A136-BE1DBC8F019A}" sibTransId="{A2FFFAE7-137E-4171-A5D0-2CF7DE9BCA14}"/>
    <dgm:cxn modelId="{B11EDD0A-FDE3-42E7-9124-4AC8DA933F4C}" type="presOf" srcId="{C0FF21DE-B965-4336-922D-C7C7071B618F}" destId="{0C4CA398-7DA0-4458-B65F-BF71E044F8B6}" srcOrd="0" destOrd="4" presId="urn:microsoft.com/office/officeart/2005/8/layout/radial4"/>
    <dgm:cxn modelId="{E835BD21-BD33-4AF7-B5AE-E7767CA53A4B}" type="presOf" srcId="{FEB457FC-D20B-4442-9D24-36DCDF7C2F9E}" destId="{0C4CA398-7DA0-4458-B65F-BF71E044F8B6}" srcOrd="0" destOrd="1" presId="urn:microsoft.com/office/officeart/2005/8/layout/radial4"/>
    <dgm:cxn modelId="{BA7E3623-3F2F-46AB-9ECE-60E1BE055701}" srcId="{8B44B44A-D68D-4783-8675-8CCE44617C32}" destId="{093AB321-7CC0-408A-BFC3-6F834390BEA1}" srcOrd="2" destOrd="0" parTransId="{54F0925B-96AB-4CF3-95A1-7D0A7548A1C3}" sibTransId="{E84A18CE-B470-49B0-B16D-7E225FCA1456}"/>
    <dgm:cxn modelId="{AEE08D2A-5AE5-496E-9358-33B5DF0F802B}" srcId="{8B44B44A-D68D-4783-8675-8CCE44617C32}" destId="{7FB0A808-9367-4D1D-925E-418BFF37E087}" srcOrd="1" destOrd="0" parTransId="{37247B62-5BD2-47DF-9672-5B280EB74B08}" sibTransId="{2D5E1083-2A66-4579-89D9-B3534F779172}"/>
    <dgm:cxn modelId="{358E4637-1A28-4CC3-9111-6070ADD02149}" type="presOf" srcId="{2C07386B-52BB-4556-9C2D-43399BBD22F2}" destId="{6E905C3A-E135-4F30-BBFA-89B9F179E775}" srcOrd="0" destOrd="2" presId="urn:microsoft.com/office/officeart/2005/8/layout/radial4"/>
    <dgm:cxn modelId="{6042D547-E1BA-4F22-8849-3C1CCCC5CABD}" type="presOf" srcId="{8B44B44A-D68D-4783-8675-8CCE44617C32}" destId="{0C4CA398-7DA0-4458-B65F-BF71E044F8B6}" srcOrd="0" destOrd="0" presId="urn:microsoft.com/office/officeart/2005/8/layout/radial4"/>
    <dgm:cxn modelId="{3CFCC36A-014D-42AA-B0C4-041303F254D0}" srcId="{8B44B44A-D68D-4783-8675-8CCE44617C32}" destId="{6D5EE0D1-0641-4B65-BAAC-49C7334DC71A}" srcOrd="4" destOrd="0" parTransId="{31176E45-73A6-474B-BDEE-78AE2B408075}" sibTransId="{EB1E26A4-D60F-4690-8277-1CDA3CB7F256}"/>
    <dgm:cxn modelId="{BD38236F-CD04-4378-A0F3-431054A6EC75}" type="presOf" srcId="{57A8754C-D0CE-4762-A136-BE1DBC8F019A}" destId="{B8BB1EB8-6490-42FE-95A2-439789664BDF}" srcOrd="0" destOrd="0" presId="urn:microsoft.com/office/officeart/2005/8/layout/radial4"/>
    <dgm:cxn modelId="{3F33B853-A97C-4AB1-8E47-6FB8BFC8F822}" type="presOf" srcId="{093AB321-7CC0-408A-BFC3-6F834390BEA1}" destId="{0C4CA398-7DA0-4458-B65F-BF71E044F8B6}" srcOrd="0" destOrd="3" presId="urn:microsoft.com/office/officeart/2005/8/layout/radial4"/>
    <dgm:cxn modelId="{18D55D5A-BCC1-42D9-B7B4-7684B0E9FD54}" srcId="{F2AC70FA-D0C2-486A-A342-E36892E5E981}" destId="{8B44B44A-D68D-4783-8675-8CCE44617C32}" srcOrd="1" destOrd="0" parTransId="{2D5EFDD9-006E-455A-AA5D-19478DE8533A}" sibTransId="{C033A23F-9CAD-4926-A8C7-06C672C022BD}"/>
    <dgm:cxn modelId="{1FE94E8A-361B-4678-9A27-797A9F3C0A89}" srcId="{8B44B44A-D68D-4783-8675-8CCE44617C32}" destId="{C0FF21DE-B965-4336-922D-C7C7071B618F}" srcOrd="3" destOrd="0" parTransId="{ACB68CFE-A43C-432E-A4E8-48F8B21DF2D9}" sibTransId="{A894C278-AFCC-47B7-ADCB-A6DA92686844}"/>
    <dgm:cxn modelId="{9C4C1B8B-AE3B-41D9-8F18-E62F48B51F15}" srcId="{8B44B44A-D68D-4783-8675-8CCE44617C32}" destId="{FEB457FC-D20B-4442-9D24-36DCDF7C2F9E}" srcOrd="0" destOrd="0" parTransId="{6C96483D-48E6-46D8-B623-74E00372F174}" sibTransId="{3F961C96-2884-45C1-BF9B-7F4B14291FA8}"/>
    <dgm:cxn modelId="{0238F799-4500-4BEC-9718-13390F9F4480}" type="presOf" srcId="{69903DD8-8DC8-4ECB-AF02-F6091BEF6518}" destId="{80DB76A1-8A1E-4BFF-8750-64FDB322CA31}" srcOrd="0" destOrd="0" presId="urn:microsoft.com/office/officeart/2005/8/layout/radial4"/>
    <dgm:cxn modelId="{813160A5-8582-4781-83B5-475427B633C2}" type="presOf" srcId="{DD85ADC9-FDC8-4F65-B189-C3373011DBE8}" destId="{6E905C3A-E135-4F30-BBFA-89B9F179E775}" srcOrd="0" destOrd="0" presId="urn:microsoft.com/office/officeart/2005/8/layout/radial4"/>
    <dgm:cxn modelId="{02072FA7-161A-4B63-AD60-A921DA4D3C8E}" type="presOf" srcId="{7FB0A808-9367-4D1D-925E-418BFF37E087}" destId="{0C4CA398-7DA0-4458-B65F-BF71E044F8B6}" srcOrd="0" destOrd="2" presId="urn:microsoft.com/office/officeart/2005/8/layout/radial4"/>
    <dgm:cxn modelId="{F04E57C1-BDBD-4F79-8E43-563180E3CD7B}" type="presOf" srcId="{3265F9E8-F481-4BF7-B088-CB2CA9F03DC3}" destId="{D16066AE-903F-41F0-87D5-277C09E355F1}" srcOrd="0" destOrd="0" presId="urn:microsoft.com/office/officeart/2005/8/layout/radial4"/>
    <dgm:cxn modelId="{334175C2-9F3F-4428-82FD-EB9E90D3F6B4}" srcId="{F2AC70FA-D0C2-486A-A342-E36892E5E981}" destId="{DD85ADC9-FDC8-4F65-B189-C3373011DBE8}" srcOrd="0" destOrd="0" parTransId="{69903DD8-8DC8-4ECB-AF02-F6091BEF6518}" sibTransId="{0C7825C2-2264-40C6-BAB0-A04C3E0FFEA1}"/>
    <dgm:cxn modelId="{D8B30FC8-B336-49FC-B261-D3C44E45C6AA}" srcId="{3265F9E8-F481-4BF7-B088-CB2CA9F03DC3}" destId="{F2AC70FA-D0C2-486A-A342-E36892E5E981}" srcOrd="0" destOrd="0" parTransId="{9086C208-A615-4EA9-8496-DD638497FA4D}" sibTransId="{8EF803A7-4CF8-462E-92E8-567542EE1897}"/>
    <dgm:cxn modelId="{0ED90DC9-5900-448E-A0B1-2B8C6050FECD}" type="presOf" srcId="{342A6987-BE96-4E7B-A518-4A34686FCF3A}" destId="{88931C25-5B35-4245-A305-FF6B1658041A}" srcOrd="0" destOrd="0" presId="urn:microsoft.com/office/officeart/2005/8/layout/radial4"/>
    <dgm:cxn modelId="{706182CF-1A58-4B30-979C-30AD3BCA0388}" type="presOf" srcId="{6D5EE0D1-0641-4B65-BAAC-49C7334DC71A}" destId="{0C4CA398-7DA0-4458-B65F-BF71E044F8B6}" srcOrd="0" destOrd="5" presId="urn:microsoft.com/office/officeart/2005/8/layout/radial4"/>
    <dgm:cxn modelId="{3ABE1FD0-5DA0-40C3-8B66-BDA1905DD1E6}" type="presOf" srcId="{06EFD435-25C3-4983-9F96-D38A1FE8F07D}" destId="{6E905C3A-E135-4F30-BBFA-89B9F179E775}" srcOrd="0" destOrd="1" presId="urn:microsoft.com/office/officeart/2005/8/layout/radial4"/>
    <dgm:cxn modelId="{9C62FDD6-78C2-4A2C-84B0-1B85B0A5393B}" type="presOf" srcId="{F2AC70FA-D0C2-486A-A342-E36892E5E981}" destId="{86605A60-C007-4E18-9B87-61FAC01694AB}" srcOrd="0" destOrd="0" presId="urn:microsoft.com/office/officeart/2005/8/layout/radial4"/>
    <dgm:cxn modelId="{BA1709E0-7D66-4CEE-898E-C0A5EACE926B}" srcId="{DD85ADC9-FDC8-4F65-B189-C3373011DBE8}" destId="{06EFD435-25C3-4983-9F96-D38A1FE8F07D}" srcOrd="0" destOrd="0" parTransId="{3ECE124C-E823-4C23-84D5-E7ECC4D1B944}" sibTransId="{38D2F64D-11B1-4592-B8AA-D8DFD417BEAC}"/>
    <dgm:cxn modelId="{D6B7F4E1-82C7-4217-9629-1EC5B7A5D2F5}" type="presOf" srcId="{2D5EFDD9-006E-455A-AA5D-19478DE8533A}" destId="{2138B041-541E-41A9-B8B1-520428D6A794}" srcOrd="0" destOrd="0" presId="urn:microsoft.com/office/officeart/2005/8/layout/radial4"/>
    <dgm:cxn modelId="{4503A7F6-8811-4CCC-926D-0C9187BABFED}" srcId="{DD85ADC9-FDC8-4F65-B189-C3373011DBE8}" destId="{2C07386B-52BB-4556-9C2D-43399BBD22F2}" srcOrd="1" destOrd="0" parTransId="{35CB0309-3BCB-4765-B848-FFA84120DFB3}" sibTransId="{84381A65-834B-4E4A-93E1-607D6F7A86D4}"/>
    <dgm:cxn modelId="{3B6F2AF5-B20C-43FB-B653-3FD406CF8187}" type="presParOf" srcId="{D16066AE-903F-41F0-87D5-277C09E355F1}" destId="{86605A60-C007-4E18-9B87-61FAC01694AB}" srcOrd="0" destOrd="0" presId="urn:microsoft.com/office/officeart/2005/8/layout/radial4"/>
    <dgm:cxn modelId="{DAEA3D13-8673-47D5-BD2C-94990999F02E}" type="presParOf" srcId="{D16066AE-903F-41F0-87D5-277C09E355F1}" destId="{80DB76A1-8A1E-4BFF-8750-64FDB322CA31}" srcOrd="1" destOrd="0" presId="urn:microsoft.com/office/officeart/2005/8/layout/radial4"/>
    <dgm:cxn modelId="{847120CC-0A3C-4A05-B51C-56C02810DDAA}" type="presParOf" srcId="{D16066AE-903F-41F0-87D5-277C09E355F1}" destId="{6E905C3A-E135-4F30-BBFA-89B9F179E775}" srcOrd="2" destOrd="0" presId="urn:microsoft.com/office/officeart/2005/8/layout/radial4"/>
    <dgm:cxn modelId="{FAE48192-56C1-437D-A4F1-8D4DBAD7F1F4}" type="presParOf" srcId="{D16066AE-903F-41F0-87D5-277C09E355F1}" destId="{2138B041-541E-41A9-B8B1-520428D6A794}" srcOrd="3" destOrd="0" presId="urn:microsoft.com/office/officeart/2005/8/layout/radial4"/>
    <dgm:cxn modelId="{A788FD2A-A390-4AFA-9AE0-E1B9CC9A6063}" type="presParOf" srcId="{D16066AE-903F-41F0-87D5-277C09E355F1}" destId="{0C4CA398-7DA0-4458-B65F-BF71E044F8B6}" srcOrd="4" destOrd="0" presId="urn:microsoft.com/office/officeart/2005/8/layout/radial4"/>
    <dgm:cxn modelId="{FCBAEEFE-C742-43F5-9798-807FFAC75E98}" type="presParOf" srcId="{D16066AE-903F-41F0-87D5-277C09E355F1}" destId="{B8BB1EB8-6490-42FE-95A2-439789664BDF}" srcOrd="5" destOrd="0" presId="urn:microsoft.com/office/officeart/2005/8/layout/radial4"/>
    <dgm:cxn modelId="{81C82F2E-C722-4992-9CF7-E0C40EEB59A0}" type="presParOf" srcId="{D16066AE-903F-41F0-87D5-277C09E355F1}" destId="{88931C25-5B35-4245-A305-FF6B1658041A}"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fr-FR"/>
        </a:p>
      </dgm:t>
    </dgm:pt>
    <dgm:pt modelId="{F714C188-DB50-459B-AFCF-9B85289E3016}">
      <dgm:prSet phldrT="[Texte]" custT="1"/>
      <dgm:spPr>
        <a:ln w="19050">
          <a:solidFill>
            <a:srgbClr val="5B225F"/>
          </a:solidFill>
        </a:ln>
      </dgm:spPr>
      <dgm:t>
        <a:bodyPr/>
        <a:lstStyle/>
        <a:p>
          <a:r>
            <a:rPr lang="fr-FR" sz="1400" dirty="0">
              <a:solidFill>
                <a:srgbClr val="5B225F"/>
              </a:solidFill>
              <a:latin typeface="Arial" panose="020B0604020202020204" pitchFamily="34" charset="0"/>
              <a:cs typeface="Arial" panose="020B0604020202020204" pitchFamily="34" charset="0"/>
            </a:rPr>
            <a:t>Bénéfices des microbes utiles</a:t>
          </a: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ln w="19050">
          <a:solidFill>
            <a:schemeClr val="tx1"/>
          </a:solidFill>
        </a:ln>
      </dgm:spPr>
      <dgm:t>
        <a:bodyPr/>
        <a:lstStyle/>
        <a:p>
          <a:r>
            <a:rPr lang="fr-FR" sz="1200" dirty="0">
              <a:solidFill>
                <a:schemeClr val="tx1"/>
              </a:solidFill>
            </a:rPr>
            <a:t>Aide à la digestion par le microbiote intestinal</a:t>
          </a: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5345014-863C-4D63-81D5-357C91AE931E}">
      <dgm:prSet phldrT="[Texte]" custT="1"/>
      <dgm:spPr>
        <a:ln w="19050">
          <a:solidFill>
            <a:schemeClr val="tx1"/>
          </a:solidFill>
        </a:ln>
      </dgm:spPr>
      <dgm:t>
        <a:bodyPr/>
        <a:lstStyle/>
        <a:p>
          <a:r>
            <a:rPr lang="fr-FR" sz="1200" dirty="0">
              <a:solidFill>
                <a:schemeClr val="tx1"/>
              </a:solidFill>
            </a:rPr>
            <a:t>Conservation des aliments</a:t>
          </a:r>
        </a:p>
      </dgm:t>
    </dgm:pt>
    <dgm:pt modelId="{590BF801-35FA-4BD2-9AD1-AB7589320E17}" type="parTrans" cxnId="{12A39C9A-BFA8-477D-BFC5-F5E94A832D09}">
      <dgm:prSet/>
      <dgm:spPr>
        <a:ln>
          <a:solidFill>
            <a:schemeClr val="tx1"/>
          </a:solidFill>
        </a:ln>
      </dgm:spPr>
      <dgm:t>
        <a:bodyPr/>
        <a:lstStyle/>
        <a:p>
          <a:endParaRPr lang="fr-FR"/>
        </a:p>
      </dgm:t>
    </dgm:pt>
    <dgm:pt modelId="{A5440F21-6D2C-4B81-87CF-0FCCBBD5D0CF}" type="sibTrans" cxnId="{12A39C9A-BFA8-477D-BFC5-F5E94A832D09}">
      <dgm:prSet/>
      <dgm:spPr/>
      <dgm:t>
        <a:bodyPr/>
        <a:lstStyle/>
        <a:p>
          <a:endParaRPr lang="fr-FR"/>
        </a:p>
      </dgm:t>
    </dgm:pt>
    <dgm:pt modelId="{F57EFE56-9C58-44A7-BF65-B9A8D69EA9F9}">
      <dgm:prSet phldrT="[Texte]" custT="1"/>
      <dgm:spPr>
        <a:ln w="19050">
          <a:solidFill>
            <a:schemeClr val="tx1"/>
          </a:solidFill>
        </a:ln>
      </dgm:spPr>
      <dgm:t>
        <a:bodyPr/>
        <a:lstStyle/>
        <a:p>
          <a:r>
            <a:rPr lang="fr-FR" sz="1200" dirty="0">
              <a:solidFill>
                <a:schemeClr val="tx1"/>
              </a:solidFill>
            </a:rPr>
            <a:t>Amélioration de la santé gastro-intestinale</a:t>
          </a:r>
        </a:p>
      </dgm:t>
    </dgm:pt>
    <dgm:pt modelId="{25B3B452-7007-4E5D-AFF2-A6F723D8B344}" type="parTrans" cxnId="{CF63AA0F-6B79-4FFC-B2B4-AD1D94912A50}">
      <dgm:prSet/>
      <dgm:spPr>
        <a:ln>
          <a:solidFill>
            <a:schemeClr val="tx1"/>
          </a:solidFill>
        </a:ln>
      </dgm:spPr>
      <dgm:t>
        <a:bodyPr/>
        <a:lstStyle/>
        <a:p>
          <a:endParaRPr lang="fr-FR"/>
        </a:p>
      </dgm:t>
    </dgm:pt>
    <dgm:pt modelId="{EF6C6A0C-3EDB-4BC1-9FE9-FF8016FDC6AE}" type="sibTrans" cxnId="{CF63AA0F-6B79-4FFC-B2B4-AD1D94912A50}">
      <dgm:prSet/>
      <dgm:spPr/>
      <dgm:t>
        <a:bodyPr/>
        <a:lstStyle/>
        <a:p>
          <a:endParaRPr lang="fr-FR"/>
        </a:p>
      </dgm:t>
    </dgm:pt>
    <dgm:pt modelId="{F08C8AEA-46E0-4B4E-8A0B-E5354E7AFD66}">
      <dgm:prSet custT="1"/>
      <dgm:spPr>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Réduction de la toxicité des aliments</a:t>
          </a:r>
        </a:p>
      </dgm:t>
    </dgm:pt>
    <dgm:pt modelId="{86970415-CDB1-4CC9-A3AF-5913D1F9A347}" type="parTrans" cxnId="{FC1D8CAA-1203-4D2B-B043-0D21E2A79793}">
      <dgm:prSet/>
      <dgm:spPr>
        <a:ln>
          <a:solidFill>
            <a:schemeClr val="tx1"/>
          </a:solidFill>
        </a:ln>
      </dgm:spPr>
      <dgm:t>
        <a:bodyPr/>
        <a:lstStyle/>
        <a:p>
          <a:endParaRPr lang="fr-FR"/>
        </a:p>
      </dgm:t>
    </dgm:pt>
    <dgm:pt modelId="{BF1AF919-96DB-4DD1-8682-3630A13BC31E}" type="sibTrans" cxnId="{FC1D8CAA-1203-4D2B-B043-0D21E2A79793}">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CBC3D5DB-BEA3-4969-B89E-B876F19634B6}" type="pres">
      <dgm:prSet presAssocID="{F714C188-DB50-459B-AFCF-9B85289E3016}" presName="singleCycle" presStyleCnt="0"/>
      <dgm:spPr/>
    </dgm:pt>
    <dgm:pt modelId="{BD49B4FE-02EC-45A9-A328-E473654EEE37}" type="pres">
      <dgm:prSet presAssocID="{F714C188-DB50-459B-AFCF-9B85289E3016}" presName="singleCenter" presStyleLbl="node1" presStyleIdx="0" presStyleCnt="5" custScaleX="167943" custScaleY="130103" custLinFactNeighborX="-728" custLinFactNeighborY="-954">
        <dgm:presLayoutVars>
          <dgm:chMax val="7"/>
          <dgm:chPref val="7"/>
        </dgm:presLayoutVars>
      </dgm:prSet>
      <dgm:spPr/>
    </dgm:pt>
    <dgm:pt modelId="{2D485984-CD31-4BAA-B94C-8D5D99C5FC98}" type="pres">
      <dgm:prSet presAssocID="{A1BA3C45-8C97-4E24-BBDE-10FB2C44F5E5}" presName="Name56" presStyleLbl="parChTrans1D2" presStyleIdx="0" presStyleCnt="4"/>
      <dgm:spPr/>
    </dgm:pt>
    <dgm:pt modelId="{BAB88AFA-E1D9-4944-B8C8-A967D130E4CB}" type="pres">
      <dgm:prSet presAssocID="{A2C134BE-98E9-4D07-AAC3-AC0D439428B9}" presName="text0" presStyleLbl="node1" presStyleIdx="1" presStyleCnt="5" custScaleX="346819" custScaleY="142746" custRadScaleRad="386925" custRadScaleInc="178292">
        <dgm:presLayoutVars>
          <dgm:bulletEnabled val="1"/>
        </dgm:presLayoutVars>
      </dgm:prSet>
      <dgm:spPr/>
    </dgm:pt>
    <dgm:pt modelId="{B0087A10-4380-4FA1-99DD-B1050E79D2B9}" type="pres">
      <dgm:prSet presAssocID="{590BF801-35FA-4BD2-9AD1-AB7589320E17}" presName="Name56" presStyleLbl="parChTrans1D2" presStyleIdx="1" presStyleCnt="4"/>
      <dgm:spPr/>
    </dgm:pt>
    <dgm:pt modelId="{485AB8E9-4E5F-43CF-B6A8-D4DF23D7FBF0}" type="pres">
      <dgm:prSet presAssocID="{C5345014-863C-4D63-81D5-357C91AE931E}" presName="text0" presStyleLbl="node1" presStyleIdx="2" presStyleCnt="5" custScaleX="343260" custScaleY="125857" custRadScaleRad="378171" custRadScaleInc="14986">
        <dgm:presLayoutVars>
          <dgm:bulletEnabled val="1"/>
        </dgm:presLayoutVars>
      </dgm:prSet>
      <dgm:spPr/>
    </dgm:pt>
    <dgm:pt modelId="{6C746583-3C05-434F-B448-EA2E21CCB614}" type="pres">
      <dgm:prSet presAssocID="{25B3B452-7007-4E5D-AFF2-A6F723D8B344}" presName="Name56" presStyleLbl="parChTrans1D2" presStyleIdx="2" presStyleCnt="4"/>
      <dgm:spPr/>
    </dgm:pt>
    <dgm:pt modelId="{3C12AD71-242A-407B-A934-FBB8C6064C7C}" type="pres">
      <dgm:prSet presAssocID="{F57EFE56-9C58-44A7-BF65-B9A8D69EA9F9}" presName="text0" presStyleLbl="node1" presStyleIdx="3" presStyleCnt="5" custScaleX="384840" custScaleY="126629" custRadScaleRad="362794" custRadScaleInc="186363">
        <dgm:presLayoutVars>
          <dgm:bulletEnabled val="1"/>
        </dgm:presLayoutVars>
      </dgm:prSet>
      <dgm:spPr/>
    </dgm:pt>
    <dgm:pt modelId="{FC665180-3711-4C21-A2E0-2B27570FBB36}" type="pres">
      <dgm:prSet presAssocID="{86970415-CDB1-4CC9-A3AF-5913D1F9A347}" presName="Name56" presStyleLbl="parChTrans1D2" presStyleIdx="3" presStyleCnt="4"/>
      <dgm:spPr/>
    </dgm:pt>
    <dgm:pt modelId="{2BBFF3E5-DDA8-4201-8807-AB1CA5B87E26}" type="pres">
      <dgm:prSet presAssocID="{F08C8AEA-46E0-4B4E-8A0B-E5354E7AFD66}" presName="text0" presStyleLbl="node1" presStyleIdx="4" presStyleCnt="5" custScaleX="393444" custScaleY="140898" custRadScaleRad="364579" custRadScaleInc="20858">
        <dgm:presLayoutVars>
          <dgm:bulletEnabled val="1"/>
        </dgm:presLayoutVars>
      </dgm:prSet>
      <dgm:spPr/>
    </dgm:pt>
  </dgm:ptLst>
  <dgm:cxnLst>
    <dgm:cxn modelId="{6852F406-6A85-40FC-BA0B-FDDD67BE4FCB}" type="presOf" srcId="{F57EFE56-9C58-44A7-BF65-B9A8D69EA9F9}" destId="{3C12AD71-242A-407B-A934-FBB8C6064C7C}" srcOrd="0" destOrd="0" presId="urn:microsoft.com/office/officeart/2008/layout/RadialCluster"/>
    <dgm:cxn modelId="{CF63AA0F-6B79-4FFC-B2B4-AD1D94912A50}" srcId="{F714C188-DB50-459B-AFCF-9B85289E3016}" destId="{F57EFE56-9C58-44A7-BF65-B9A8D69EA9F9}" srcOrd="2" destOrd="0" parTransId="{25B3B452-7007-4E5D-AFF2-A6F723D8B344}" sibTransId="{EF6C6A0C-3EDB-4BC1-9FE9-FF8016FDC6AE}"/>
    <dgm:cxn modelId="{10F9BD1D-FBAD-4F57-9206-C847185C6AAE}" srcId="{F714C188-DB50-459B-AFCF-9B85289E3016}" destId="{A2C134BE-98E9-4D07-AAC3-AC0D439428B9}" srcOrd="0" destOrd="0" parTransId="{A1BA3C45-8C97-4E24-BBDE-10FB2C44F5E5}" sibTransId="{D4DA1AC9-3321-411C-AD8C-B440CDC2C4D7}"/>
    <dgm:cxn modelId="{EFC3DA22-1587-4C97-B9CD-C36AE87F9CBE}" type="presOf" srcId="{590BF801-35FA-4BD2-9AD1-AB7589320E17}" destId="{B0087A10-4380-4FA1-99DD-B1050E79D2B9}" srcOrd="0" destOrd="0" presId="urn:microsoft.com/office/officeart/2008/layout/RadialCluster"/>
    <dgm:cxn modelId="{61248464-A9C2-4991-A428-D1D4021D860B}" type="presOf" srcId="{7A4DE51C-4982-4D99-8E49-014B727CA27D}" destId="{C1F4BF36-F119-40DA-A7B6-B48D67212787}" srcOrd="0" destOrd="0" presId="urn:microsoft.com/office/officeart/2008/layout/RadialCluster"/>
    <dgm:cxn modelId="{A19C6475-6B41-4D25-8083-4621E723D152}" type="presOf" srcId="{F08C8AEA-46E0-4B4E-8A0B-E5354E7AFD66}" destId="{2BBFF3E5-DDA8-4201-8807-AB1CA5B87E26}" srcOrd="0" destOrd="0" presId="urn:microsoft.com/office/officeart/2008/layout/RadialCluster"/>
    <dgm:cxn modelId="{3CF9B288-A33D-4EBC-88F6-6756E6010962}" type="presOf" srcId="{25B3B452-7007-4E5D-AFF2-A6F723D8B344}" destId="{6C746583-3C05-434F-B448-EA2E21CCB614}" srcOrd="0" destOrd="0" presId="urn:microsoft.com/office/officeart/2008/layout/RadialCluster"/>
    <dgm:cxn modelId="{214B848E-971E-4CBD-BE17-B1D047CA8D04}" srcId="{7A4DE51C-4982-4D99-8E49-014B727CA27D}" destId="{F714C188-DB50-459B-AFCF-9B85289E3016}" srcOrd="0" destOrd="0" parTransId="{25063674-1E1E-43EC-B138-A1810715538F}" sibTransId="{E8FC6AD6-0739-47CD-BF9E-3EE5D3232DEC}"/>
    <dgm:cxn modelId="{7DE2F28F-F0FE-42D9-B46C-C2B15179B3FB}" type="presOf" srcId="{C5345014-863C-4D63-81D5-357C91AE931E}" destId="{485AB8E9-4E5F-43CF-B6A8-D4DF23D7FBF0}" srcOrd="0" destOrd="0" presId="urn:microsoft.com/office/officeart/2008/layout/RadialCluster"/>
    <dgm:cxn modelId="{12A39C9A-BFA8-477D-BFC5-F5E94A832D09}" srcId="{F714C188-DB50-459B-AFCF-9B85289E3016}" destId="{C5345014-863C-4D63-81D5-357C91AE931E}" srcOrd="1" destOrd="0" parTransId="{590BF801-35FA-4BD2-9AD1-AB7589320E17}" sibTransId="{A5440F21-6D2C-4B81-87CF-0FCCBBD5D0CF}"/>
    <dgm:cxn modelId="{FC1D8CAA-1203-4D2B-B043-0D21E2A79793}" srcId="{F714C188-DB50-459B-AFCF-9B85289E3016}" destId="{F08C8AEA-46E0-4B4E-8A0B-E5354E7AFD66}" srcOrd="3" destOrd="0" parTransId="{86970415-CDB1-4CC9-A3AF-5913D1F9A347}" sibTransId="{BF1AF919-96DB-4DD1-8682-3630A13BC31E}"/>
    <dgm:cxn modelId="{B0A89AB0-6175-43F3-BCB4-9C8B08D5D223}" type="presOf" srcId="{A2C134BE-98E9-4D07-AAC3-AC0D439428B9}" destId="{BAB88AFA-E1D9-4944-B8C8-A967D130E4CB}" srcOrd="0" destOrd="0" presId="urn:microsoft.com/office/officeart/2008/layout/RadialCluster"/>
    <dgm:cxn modelId="{943B7BBB-F9AD-436E-A2D2-691F655FF857}" type="presOf" srcId="{A1BA3C45-8C97-4E24-BBDE-10FB2C44F5E5}" destId="{2D485984-CD31-4BAA-B94C-8D5D99C5FC98}" srcOrd="0" destOrd="0" presId="urn:microsoft.com/office/officeart/2008/layout/RadialCluster"/>
    <dgm:cxn modelId="{F2F721C6-7B87-4C3B-BC4B-B6B6E3C8DEB3}" type="presOf" srcId="{86970415-CDB1-4CC9-A3AF-5913D1F9A347}" destId="{FC665180-3711-4C21-A2E0-2B27570FBB36}" srcOrd="0" destOrd="0" presId="urn:microsoft.com/office/officeart/2008/layout/RadialCluster"/>
    <dgm:cxn modelId="{697D3CEB-A6BC-422B-8890-8E0BBC177B5F}" type="presOf" srcId="{F714C188-DB50-459B-AFCF-9B85289E3016}" destId="{BD49B4FE-02EC-45A9-A328-E473654EEE37}" srcOrd="0" destOrd="0" presId="urn:microsoft.com/office/officeart/2008/layout/RadialCluster"/>
    <dgm:cxn modelId="{8E34D078-F243-4004-B7FD-5A7ED86789CE}" type="presParOf" srcId="{C1F4BF36-F119-40DA-A7B6-B48D67212787}" destId="{CBC3D5DB-BEA3-4969-B89E-B876F19634B6}" srcOrd="0" destOrd="0" presId="urn:microsoft.com/office/officeart/2008/layout/RadialCluster"/>
    <dgm:cxn modelId="{BA954222-1412-450B-AF8A-3D0CF06E7924}" type="presParOf" srcId="{CBC3D5DB-BEA3-4969-B89E-B876F19634B6}" destId="{BD49B4FE-02EC-45A9-A328-E473654EEE37}" srcOrd="0" destOrd="0" presId="urn:microsoft.com/office/officeart/2008/layout/RadialCluster"/>
    <dgm:cxn modelId="{FE1B729E-6D23-406E-B94B-2C4B281A740E}" type="presParOf" srcId="{CBC3D5DB-BEA3-4969-B89E-B876F19634B6}" destId="{2D485984-CD31-4BAA-B94C-8D5D99C5FC98}" srcOrd="1" destOrd="0" presId="urn:microsoft.com/office/officeart/2008/layout/RadialCluster"/>
    <dgm:cxn modelId="{38FEE110-871E-46B7-9F7B-4B3AA764D806}" type="presParOf" srcId="{CBC3D5DB-BEA3-4969-B89E-B876F19634B6}" destId="{BAB88AFA-E1D9-4944-B8C8-A967D130E4CB}" srcOrd="2" destOrd="0" presId="urn:microsoft.com/office/officeart/2008/layout/RadialCluster"/>
    <dgm:cxn modelId="{7020A59D-5522-44F9-8F1B-1EFE7FCB3922}" type="presParOf" srcId="{CBC3D5DB-BEA3-4969-B89E-B876F19634B6}" destId="{B0087A10-4380-4FA1-99DD-B1050E79D2B9}" srcOrd="3" destOrd="0" presId="urn:microsoft.com/office/officeart/2008/layout/RadialCluster"/>
    <dgm:cxn modelId="{7E4E8414-9941-4F14-979E-E667A39BC38A}" type="presParOf" srcId="{CBC3D5DB-BEA3-4969-B89E-B876F19634B6}" destId="{485AB8E9-4E5F-43CF-B6A8-D4DF23D7FBF0}" srcOrd="4" destOrd="0" presId="urn:microsoft.com/office/officeart/2008/layout/RadialCluster"/>
    <dgm:cxn modelId="{F79919C0-11C4-47F7-BCB1-E51FB8965B5D}" type="presParOf" srcId="{CBC3D5DB-BEA3-4969-B89E-B876F19634B6}" destId="{6C746583-3C05-434F-B448-EA2E21CCB614}" srcOrd="5" destOrd="0" presId="urn:microsoft.com/office/officeart/2008/layout/RadialCluster"/>
    <dgm:cxn modelId="{07F22384-D833-4F0A-A0D1-AF3793700F0F}" type="presParOf" srcId="{CBC3D5DB-BEA3-4969-B89E-B876F19634B6}" destId="{3C12AD71-242A-407B-A934-FBB8C6064C7C}" srcOrd="6" destOrd="0" presId="urn:microsoft.com/office/officeart/2008/layout/RadialCluster"/>
    <dgm:cxn modelId="{2A1E6D9D-DC38-4D92-AF16-F77423070E2C}" type="presParOf" srcId="{CBC3D5DB-BEA3-4969-B89E-B876F19634B6}" destId="{FC665180-3711-4C21-A2E0-2B27570FBB36}" srcOrd="7" destOrd="0" presId="urn:microsoft.com/office/officeart/2008/layout/RadialCluster"/>
    <dgm:cxn modelId="{BD9B97DF-AF69-4BDE-8434-38453D1B768C}" type="presParOf" srcId="{CBC3D5DB-BEA3-4969-B89E-B876F19634B6}" destId="{2BBFF3E5-DDA8-4201-8807-AB1CA5B87E2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64D80A-65F0-4E8C-874D-B917FA9FEA24}" type="doc">
      <dgm:prSet loTypeId="urn:microsoft.com/office/officeart/2005/8/layout/hierarchy3" loCatId="list" qsTypeId="urn:microsoft.com/office/officeart/2005/8/quickstyle/simple1" qsCatId="simple" csTypeId="urn:microsoft.com/office/officeart/2005/8/colors/accent1_1" csCatId="accent1" phldr="1"/>
      <dgm:spPr/>
      <dgm:t>
        <a:bodyPr/>
        <a:lstStyle/>
        <a:p>
          <a:endParaRPr lang="fr-FR"/>
        </a:p>
      </dgm:t>
    </dgm:pt>
    <dgm:pt modelId="{3F6484D7-C2DF-4665-840B-032855044844}">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l’achat</a:t>
          </a:r>
        </a:p>
      </dgm:t>
    </dgm:pt>
    <dgm:pt modelId="{13DBD579-5858-4EEC-B161-8BFABEB62060}" type="parTrans" cxnId="{F2875CF5-F708-4265-BA58-DEB03C5528D9}">
      <dgm:prSet/>
      <dgm:spPr/>
      <dgm:t>
        <a:bodyPr/>
        <a:lstStyle/>
        <a:p>
          <a:endParaRPr lang="fr-FR"/>
        </a:p>
      </dgm:t>
    </dgm:pt>
    <dgm:pt modelId="{C8EDCAB1-78A9-46F0-9E80-8460295236BA}" type="sibTrans" cxnId="{F2875CF5-F708-4265-BA58-DEB03C5528D9}">
      <dgm:prSet/>
      <dgm:spPr/>
      <dgm:t>
        <a:bodyPr/>
        <a:lstStyle/>
        <a:p>
          <a:endParaRPr lang="fr-FR"/>
        </a:p>
      </dgm:t>
    </dgm:pt>
    <dgm:pt modelId="{43A2FA60-F07F-4847-86D8-CB09D40D85D7}">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Faire une liste de courses</a:t>
          </a:r>
        </a:p>
      </dgm:t>
    </dgm:pt>
    <dgm:pt modelId="{5490F00C-1198-4FD2-8775-3C6D9B5689E2}" type="parTrans" cxnId="{830113B0-7092-43F1-9C95-96AB456A83D2}">
      <dgm:prSet/>
      <dgm:spPr>
        <a:ln>
          <a:solidFill>
            <a:schemeClr val="tx1"/>
          </a:solidFill>
        </a:ln>
      </dgm:spPr>
      <dgm:t>
        <a:bodyPr/>
        <a:lstStyle/>
        <a:p>
          <a:endParaRPr lang="fr-FR">
            <a:solidFill>
              <a:schemeClr val="tx1"/>
            </a:solidFill>
          </a:endParaRPr>
        </a:p>
      </dgm:t>
    </dgm:pt>
    <dgm:pt modelId="{E812D9B5-B83F-4A4E-9C68-0AD99BF3166A}" type="sibTrans" cxnId="{830113B0-7092-43F1-9C95-96AB456A83D2}">
      <dgm:prSet/>
      <dgm:spPr/>
      <dgm:t>
        <a:bodyPr/>
        <a:lstStyle/>
        <a:p>
          <a:endParaRPr lang="fr-FR"/>
        </a:p>
      </dgm:t>
    </dgm:pt>
    <dgm:pt modelId="{F3D8B0DC-6B66-4AB0-908C-C87954DC5882}">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Vérifier les dates de péremption</a:t>
          </a:r>
        </a:p>
      </dgm:t>
    </dgm:pt>
    <dgm:pt modelId="{0FA8B7F3-ED1C-4171-9B3B-6213073B2A38}" type="parTrans" cxnId="{7C4FD882-EABD-4C82-9B50-45A590C07C65}">
      <dgm:prSet/>
      <dgm:spPr>
        <a:ln>
          <a:solidFill>
            <a:schemeClr val="tx1"/>
          </a:solidFill>
        </a:ln>
      </dgm:spPr>
      <dgm:t>
        <a:bodyPr/>
        <a:lstStyle/>
        <a:p>
          <a:endParaRPr lang="fr-FR">
            <a:solidFill>
              <a:schemeClr val="tx1"/>
            </a:solidFill>
          </a:endParaRPr>
        </a:p>
      </dgm:t>
    </dgm:pt>
    <dgm:pt modelId="{72C85143-2815-4E7E-892B-29CFDB943097}" type="sibTrans" cxnId="{7C4FD882-EABD-4C82-9B50-45A590C07C65}">
      <dgm:prSet/>
      <dgm:spPr/>
      <dgm:t>
        <a:bodyPr/>
        <a:lstStyle/>
        <a:p>
          <a:endParaRPr lang="fr-FR"/>
        </a:p>
      </dgm:t>
    </dgm:pt>
    <dgm:pt modelId="{F6CCD23D-5E67-42C4-8024-CCDDAE8A3EB6}">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 maison</a:t>
          </a:r>
        </a:p>
      </dgm:t>
    </dgm:pt>
    <dgm:pt modelId="{3CFC3E0C-FEC1-4343-B1EE-F41174DE66C5}" type="parTrans" cxnId="{B522A8A5-A203-435B-9E16-A34742E94F19}">
      <dgm:prSet/>
      <dgm:spPr/>
      <dgm:t>
        <a:bodyPr/>
        <a:lstStyle/>
        <a:p>
          <a:endParaRPr lang="fr-FR"/>
        </a:p>
      </dgm:t>
    </dgm:pt>
    <dgm:pt modelId="{DBDBFAF7-961F-4CC7-82DA-519C9FBD892D}" type="sibTrans" cxnId="{B522A8A5-A203-435B-9E16-A34742E94F19}">
      <dgm:prSet/>
      <dgm:spPr/>
      <dgm:t>
        <a:bodyPr/>
        <a:lstStyle/>
        <a:p>
          <a:endParaRPr lang="fr-FR"/>
        </a:p>
      </dgm:t>
    </dgm:pt>
    <dgm:pt modelId="{339393BE-CED6-43A5-9EBB-37A9927C0E6A}">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Ranger les aliments en respectant les consignes </a:t>
          </a:r>
        </a:p>
      </dgm:t>
    </dgm:pt>
    <dgm:pt modelId="{0C59BB21-B04E-463C-A552-7C945A0E4920}" type="parTrans" cxnId="{76199B4B-B27D-4348-BEB0-E155AE97F172}">
      <dgm:prSet/>
      <dgm:spPr>
        <a:ln>
          <a:solidFill>
            <a:schemeClr val="tx1"/>
          </a:solidFill>
        </a:ln>
      </dgm:spPr>
      <dgm:t>
        <a:bodyPr/>
        <a:lstStyle/>
        <a:p>
          <a:endParaRPr lang="fr-FR">
            <a:solidFill>
              <a:schemeClr val="tx1"/>
            </a:solidFill>
          </a:endParaRPr>
        </a:p>
      </dgm:t>
    </dgm:pt>
    <dgm:pt modelId="{3C23A8DD-6233-44B5-9922-1EA0E1AA943F}" type="sibTrans" cxnId="{76199B4B-B27D-4348-BEB0-E155AE97F172}">
      <dgm:prSet/>
      <dgm:spPr/>
      <dgm:t>
        <a:bodyPr/>
        <a:lstStyle/>
        <a:p>
          <a:endParaRPr lang="fr-FR"/>
        </a:p>
      </dgm:t>
    </dgm:pt>
    <dgm:pt modelId="{C8BDE8FC-CC2A-49B6-BBA0-1FEC3DA7C4AB}">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Assurer la rotation des produits (nouveaux derrière)</a:t>
          </a:r>
        </a:p>
      </dgm:t>
    </dgm:pt>
    <dgm:pt modelId="{E5E61D39-BA04-4085-AF4C-1774D4E4D32A}" type="parTrans" cxnId="{0FCF2909-045F-4179-8837-8C8D8D16FC41}">
      <dgm:prSet/>
      <dgm:spPr>
        <a:ln>
          <a:solidFill>
            <a:schemeClr val="tx1"/>
          </a:solidFill>
        </a:ln>
      </dgm:spPr>
      <dgm:t>
        <a:bodyPr/>
        <a:lstStyle/>
        <a:p>
          <a:endParaRPr lang="fr-FR">
            <a:solidFill>
              <a:schemeClr val="tx1"/>
            </a:solidFill>
          </a:endParaRPr>
        </a:p>
      </dgm:t>
    </dgm:pt>
    <dgm:pt modelId="{C95326A6-96AF-492A-8415-ABB011982C07}" type="sibTrans" cxnId="{0FCF2909-045F-4179-8837-8C8D8D16FC41}">
      <dgm:prSet/>
      <dgm:spPr/>
      <dgm:t>
        <a:bodyPr/>
        <a:lstStyle/>
        <a:p>
          <a:endParaRPr lang="fr-FR"/>
        </a:p>
      </dgm:t>
    </dgm:pt>
    <dgm:pt modelId="{9637C0C3-52B1-429C-8112-F0EF361FAD0E}">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Respecter la chaine du froid</a:t>
          </a:r>
        </a:p>
      </dgm:t>
    </dgm:pt>
    <dgm:pt modelId="{8B6061E8-0DDC-45ED-99A9-28552BC14B2E}" type="parTrans" cxnId="{75ADFE27-479D-42D0-A9C0-74B93258839C}">
      <dgm:prSet/>
      <dgm:spPr>
        <a:ln>
          <a:solidFill>
            <a:schemeClr val="tx1"/>
          </a:solidFill>
        </a:ln>
      </dgm:spPr>
      <dgm:t>
        <a:bodyPr/>
        <a:lstStyle/>
        <a:p>
          <a:endParaRPr lang="fr-FR">
            <a:solidFill>
              <a:schemeClr val="tx1"/>
            </a:solidFill>
          </a:endParaRPr>
        </a:p>
      </dgm:t>
    </dgm:pt>
    <dgm:pt modelId="{38C6CFF1-4C9C-463C-A412-9346A48E4CEE}" type="sibTrans" cxnId="{75ADFE27-479D-42D0-A9C0-74B93258839C}">
      <dgm:prSet/>
      <dgm:spPr/>
      <dgm:t>
        <a:bodyPr/>
        <a:lstStyle/>
        <a:p>
          <a:endParaRPr lang="fr-FR"/>
        </a:p>
      </dgm:t>
    </dgm:pt>
    <dgm:pt modelId="{FE3DAC03-5FCA-4613-AECD-82C2AC11B0A4}">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Limiter les quantités et cuisiner les restes</a:t>
          </a:r>
        </a:p>
      </dgm:t>
    </dgm:pt>
    <dgm:pt modelId="{F8F3DA9A-B7FA-4AF0-93BF-9A21E005B5F5}" type="parTrans" cxnId="{CA494909-39C5-48C2-8479-669B03A12B6A}">
      <dgm:prSet/>
      <dgm:spPr>
        <a:ln>
          <a:solidFill>
            <a:schemeClr val="tx1"/>
          </a:solidFill>
        </a:ln>
      </dgm:spPr>
      <dgm:t>
        <a:bodyPr/>
        <a:lstStyle/>
        <a:p>
          <a:endParaRPr lang="fr-FR">
            <a:solidFill>
              <a:schemeClr val="tx1"/>
            </a:solidFill>
          </a:endParaRPr>
        </a:p>
      </dgm:t>
    </dgm:pt>
    <dgm:pt modelId="{5C972419-1512-4E66-AF74-2CED5D54776A}" type="sibTrans" cxnId="{CA494909-39C5-48C2-8479-669B03A12B6A}">
      <dgm:prSet/>
      <dgm:spPr/>
      <dgm:t>
        <a:bodyPr/>
        <a:lstStyle/>
        <a:p>
          <a:endParaRPr lang="fr-FR"/>
        </a:p>
      </dgm:t>
    </dgm:pt>
    <dgm:pt modelId="{0CB79830-D64A-4AF8-A76A-B80B2A06C249}">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Congeler</a:t>
          </a:r>
        </a:p>
      </dgm:t>
    </dgm:pt>
    <dgm:pt modelId="{6384666F-EEDD-4849-9BAE-057FA5760CA2}" type="parTrans" cxnId="{1432F113-5A50-4C8A-AB49-326DAB93690B}">
      <dgm:prSet/>
      <dgm:spPr>
        <a:ln>
          <a:solidFill>
            <a:schemeClr val="tx1"/>
          </a:solidFill>
        </a:ln>
      </dgm:spPr>
      <dgm:t>
        <a:bodyPr/>
        <a:lstStyle/>
        <a:p>
          <a:endParaRPr lang="fr-FR">
            <a:solidFill>
              <a:schemeClr val="tx1"/>
            </a:solidFill>
          </a:endParaRPr>
        </a:p>
      </dgm:t>
    </dgm:pt>
    <dgm:pt modelId="{86BE77AD-8D0E-4EC8-A7C4-0EE56279A1C1}" type="sibTrans" cxnId="{1432F113-5A50-4C8A-AB49-326DAB93690B}">
      <dgm:prSet/>
      <dgm:spPr/>
      <dgm:t>
        <a:bodyPr/>
        <a:lstStyle/>
        <a:p>
          <a:endParaRPr lang="fr-FR"/>
        </a:p>
      </dgm:t>
    </dgm:pt>
    <dgm:pt modelId="{5980F1B0-AF68-4651-A5B3-552D56104BC1}" type="pres">
      <dgm:prSet presAssocID="{BD64D80A-65F0-4E8C-874D-B917FA9FEA24}" presName="diagram" presStyleCnt="0">
        <dgm:presLayoutVars>
          <dgm:chPref val="1"/>
          <dgm:dir/>
          <dgm:animOne val="branch"/>
          <dgm:animLvl val="lvl"/>
          <dgm:resizeHandles/>
        </dgm:presLayoutVars>
      </dgm:prSet>
      <dgm:spPr/>
    </dgm:pt>
    <dgm:pt modelId="{145D4BD8-695F-43E5-AAAA-2E37492557D1}" type="pres">
      <dgm:prSet presAssocID="{3F6484D7-C2DF-4665-840B-032855044844}" presName="root" presStyleCnt="0"/>
      <dgm:spPr/>
    </dgm:pt>
    <dgm:pt modelId="{A6B09EBC-9F59-4DB5-A13B-E887D9F61A16}" type="pres">
      <dgm:prSet presAssocID="{3F6484D7-C2DF-4665-840B-032855044844}" presName="rootComposite" presStyleCnt="0"/>
      <dgm:spPr/>
    </dgm:pt>
    <dgm:pt modelId="{2E0ADBC8-FB50-47CE-B010-86386ED522FE}" type="pres">
      <dgm:prSet presAssocID="{3F6484D7-C2DF-4665-840B-032855044844}" presName="rootText" presStyleLbl="node1" presStyleIdx="0" presStyleCnt="2"/>
      <dgm:spPr/>
    </dgm:pt>
    <dgm:pt modelId="{924EE807-802C-4823-AA43-8AFF881CBBC8}" type="pres">
      <dgm:prSet presAssocID="{3F6484D7-C2DF-4665-840B-032855044844}" presName="rootConnector" presStyleLbl="node1" presStyleIdx="0" presStyleCnt="2"/>
      <dgm:spPr/>
    </dgm:pt>
    <dgm:pt modelId="{C76527B7-7DF9-4CCD-805B-4B76C9D52114}" type="pres">
      <dgm:prSet presAssocID="{3F6484D7-C2DF-4665-840B-032855044844}" presName="childShape" presStyleCnt="0"/>
      <dgm:spPr/>
    </dgm:pt>
    <dgm:pt modelId="{D92892A8-B55B-4011-AB4D-DBC3FF64F125}" type="pres">
      <dgm:prSet presAssocID="{5490F00C-1198-4FD2-8775-3C6D9B5689E2}" presName="Name13" presStyleLbl="parChTrans1D2" presStyleIdx="0" presStyleCnt="7"/>
      <dgm:spPr/>
    </dgm:pt>
    <dgm:pt modelId="{8F114570-05CC-46C8-8F1E-50DAA8533CDB}" type="pres">
      <dgm:prSet presAssocID="{43A2FA60-F07F-4847-86D8-CB09D40D85D7}" presName="childText" presStyleLbl="bgAcc1" presStyleIdx="0" presStyleCnt="7">
        <dgm:presLayoutVars>
          <dgm:bulletEnabled val="1"/>
        </dgm:presLayoutVars>
      </dgm:prSet>
      <dgm:spPr/>
    </dgm:pt>
    <dgm:pt modelId="{DF43DD14-7EA3-4385-8B27-F046D8CB1617}" type="pres">
      <dgm:prSet presAssocID="{0FA8B7F3-ED1C-4171-9B3B-6213073B2A38}" presName="Name13" presStyleLbl="parChTrans1D2" presStyleIdx="1" presStyleCnt="7"/>
      <dgm:spPr/>
    </dgm:pt>
    <dgm:pt modelId="{DBF258E0-6C23-4F54-B321-B73611985F90}" type="pres">
      <dgm:prSet presAssocID="{F3D8B0DC-6B66-4AB0-908C-C87954DC5882}" presName="childText" presStyleLbl="bgAcc1" presStyleIdx="1" presStyleCnt="7">
        <dgm:presLayoutVars>
          <dgm:bulletEnabled val="1"/>
        </dgm:presLayoutVars>
      </dgm:prSet>
      <dgm:spPr/>
    </dgm:pt>
    <dgm:pt modelId="{ADBB1816-F863-48FF-B1E4-00CA4C07D93C}" type="pres">
      <dgm:prSet presAssocID="{8B6061E8-0DDC-45ED-99A9-28552BC14B2E}" presName="Name13" presStyleLbl="parChTrans1D2" presStyleIdx="2" presStyleCnt="7"/>
      <dgm:spPr/>
    </dgm:pt>
    <dgm:pt modelId="{114927D3-C165-478A-9096-027099A54310}" type="pres">
      <dgm:prSet presAssocID="{9637C0C3-52B1-429C-8112-F0EF361FAD0E}" presName="childText" presStyleLbl="bgAcc1" presStyleIdx="2" presStyleCnt="7">
        <dgm:presLayoutVars>
          <dgm:bulletEnabled val="1"/>
        </dgm:presLayoutVars>
      </dgm:prSet>
      <dgm:spPr/>
    </dgm:pt>
    <dgm:pt modelId="{25A7B35D-30E0-4FED-961D-8A5C20FD03BA}" type="pres">
      <dgm:prSet presAssocID="{F6CCD23D-5E67-42C4-8024-CCDDAE8A3EB6}" presName="root" presStyleCnt="0"/>
      <dgm:spPr/>
    </dgm:pt>
    <dgm:pt modelId="{C879C28D-DDD5-415D-8E3F-11A6F05D52DB}" type="pres">
      <dgm:prSet presAssocID="{F6CCD23D-5E67-42C4-8024-CCDDAE8A3EB6}" presName="rootComposite" presStyleCnt="0"/>
      <dgm:spPr/>
    </dgm:pt>
    <dgm:pt modelId="{85A11FE6-6D56-4B3A-B9F0-531338A6125A}" type="pres">
      <dgm:prSet presAssocID="{F6CCD23D-5E67-42C4-8024-CCDDAE8A3EB6}" presName="rootText" presStyleLbl="node1" presStyleIdx="1" presStyleCnt="2"/>
      <dgm:spPr/>
    </dgm:pt>
    <dgm:pt modelId="{3992064A-F1E6-4666-B10C-0F0610DEA861}" type="pres">
      <dgm:prSet presAssocID="{F6CCD23D-5E67-42C4-8024-CCDDAE8A3EB6}" presName="rootConnector" presStyleLbl="node1" presStyleIdx="1" presStyleCnt="2"/>
      <dgm:spPr/>
    </dgm:pt>
    <dgm:pt modelId="{80432DDF-A21B-4BC4-B4AB-2830EE9C3B3C}" type="pres">
      <dgm:prSet presAssocID="{F6CCD23D-5E67-42C4-8024-CCDDAE8A3EB6}" presName="childShape" presStyleCnt="0"/>
      <dgm:spPr/>
    </dgm:pt>
    <dgm:pt modelId="{7250DE86-7866-4392-99B2-D8DDBB80C3AF}" type="pres">
      <dgm:prSet presAssocID="{0C59BB21-B04E-463C-A552-7C945A0E4920}" presName="Name13" presStyleLbl="parChTrans1D2" presStyleIdx="3" presStyleCnt="7"/>
      <dgm:spPr/>
    </dgm:pt>
    <dgm:pt modelId="{0DAB6559-2547-48C2-82F9-FAFA5167766F}" type="pres">
      <dgm:prSet presAssocID="{339393BE-CED6-43A5-9EBB-37A9927C0E6A}" presName="childText" presStyleLbl="bgAcc1" presStyleIdx="3" presStyleCnt="7">
        <dgm:presLayoutVars>
          <dgm:bulletEnabled val="1"/>
        </dgm:presLayoutVars>
      </dgm:prSet>
      <dgm:spPr/>
    </dgm:pt>
    <dgm:pt modelId="{59160DF7-CCD8-4E63-AFEB-033E74262707}" type="pres">
      <dgm:prSet presAssocID="{E5E61D39-BA04-4085-AF4C-1774D4E4D32A}" presName="Name13" presStyleLbl="parChTrans1D2" presStyleIdx="4" presStyleCnt="7"/>
      <dgm:spPr/>
    </dgm:pt>
    <dgm:pt modelId="{6241F652-158F-41D6-9285-43C5835A9D9D}" type="pres">
      <dgm:prSet presAssocID="{C8BDE8FC-CC2A-49B6-BBA0-1FEC3DA7C4AB}" presName="childText" presStyleLbl="bgAcc1" presStyleIdx="4" presStyleCnt="7">
        <dgm:presLayoutVars>
          <dgm:bulletEnabled val="1"/>
        </dgm:presLayoutVars>
      </dgm:prSet>
      <dgm:spPr/>
    </dgm:pt>
    <dgm:pt modelId="{4E251414-837B-414A-98F9-F9032EAE58D1}" type="pres">
      <dgm:prSet presAssocID="{F8F3DA9A-B7FA-4AF0-93BF-9A21E005B5F5}" presName="Name13" presStyleLbl="parChTrans1D2" presStyleIdx="5" presStyleCnt="7"/>
      <dgm:spPr/>
    </dgm:pt>
    <dgm:pt modelId="{9FBCEE8B-0EA2-4243-81A2-DD14E57EA676}" type="pres">
      <dgm:prSet presAssocID="{FE3DAC03-5FCA-4613-AECD-82C2AC11B0A4}" presName="childText" presStyleLbl="bgAcc1" presStyleIdx="5" presStyleCnt="7">
        <dgm:presLayoutVars>
          <dgm:bulletEnabled val="1"/>
        </dgm:presLayoutVars>
      </dgm:prSet>
      <dgm:spPr/>
    </dgm:pt>
    <dgm:pt modelId="{6905FB7B-1D84-4055-86CE-0D59480C7136}" type="pres">
      <dgm:prSet presAssocID="{6384666F-EEDD-4849-9BAE-057FA5760CA2}" presName="Name13" presStyleLbl="parChTrans1D2" presStyleIdx="6" presStyleCnt="7"/>
      <dgm:spPr/>
    </dgm:pt>
    <dgm:pt modelId="{04EA0294-8948-4637-95C0-158F3FEC9C92}" type="pres">
      <dgm:prSet presAssocID="{0CB79830-D64A-4AF8-A76A-B80B2A06C249}" presName="childText" presStyleLbl="bgAcc1" presStyleIdx="6" presStyleCnt="7">
        <dgm:presLayoutVars>
          <dgm:bulletEnabled val="1"/>
        </dgm:presLayoutVars>
      </dgm:prSet>
      <dgm:spPr/>
    </dgm:pt>
  </dgm:ptLst>
  <dgm:cxnLst>
    <dgm:cxn modelId="{9AF7D403-F995-4971-86A2-47FAC0D622A6}" type="presOf" srcId="{3F6484D7-C2DF-4665-840B-032855044844}" destId="{2E0ADBC8-FB50-47CE-B010-86386ED522FE}" srcOrd="0" destOrd="0" presId="urn:microsoft.com/office/officeart/2005/8/layout/hierarchy3"/>
    <dgm:cxn modelId="{0FCF2909-045F-4179-8837-8C8D8D16FC41}" srcId="{F6CCD23D-5E67-42C4-8024-CCDDAE8A3EB6}" destId="{C8BDE8FC-CC2A-49B6-BBA0-1FEC3DA7C4AB}" srcOrd="1" destOrd="0" parTransId="{E5E61D39-BA04-4085-AF4C-1774D4E4D32A}" sibTransId="{C95326A6-96AF-492A-8415-ABB011982C07}"/>
    <dgm:cxn modelId="{CA494909-39C5-48C2-8479-669B03A12B6A}" srcId="{F6CCD23D-5E67-42C4-8024-CCDDAE8A3EB6}" destId="{FE3DAC03-5FCA-4613-AECD-82C2AC11B0A4}" srcOrd="2" destOrd="0" parTransId="{F8F3DA9A-B7FA-4AF0-93BF-9A21E005B5F5}" sibTransId="{5C972419-1512-4E66-AF74-2CED5D54776A}"/>
    <dgm:cxn modelId="{1432F113-5A50-4C8A-AB49-326DAB93690B}" srcId="{F6CCD23D-5E67-42C4-8024-CCDDAE8A3EB6}" destId="{0CB79830-D64A-4AF8-A76A-B80B2A06C249}" srcOrd="3" destOrd="0" parTransId="{6384666F-EEDD-4849-9BAE-057FA5760CA2}" sibTransId="{86BE77AD-8D0E-4EC8-A7C4-0EE56279A1C1}"/>
    <dgm:cxn modelId="{CCE9AB1C-649D-4B15-BE22-3E7492132CE6}" type="presOf" srcId="{0CB79830-D64A-4AF8-A76A-B80B2A06C249}" destId="{04EA0294-8948-4637-95C0-158F3FEC9C92}" srcOrd="0" destOrd="0" presId="urn:microsoft.com/office/officeart/2005/8/layout/hierarchy3"/>
    <dgm:cxn modelId="{75ADFE27-479D-42D0-A9C0-74B93258839C}" srcId="{3F6484D7-C2DF-4665-840B-032855044844}" destId="{9637C0C3-52B1-429C-8112-F0EF361FAD0E}" srcOrd="2" destOrd="0" parTransId="{8B6061E8-0DDC-45ED-99A9-28552BC14B2E}" sibTransId="{38C6CFF1-4C9C-463C-A412-9346A48E4CEE}"/>
    <dgm:cxn modelId="{82814761-AF6D-482B-B916-06A22A23F87B}" type="presOf" srcId="{FE3DAC03-5FCA-4613-AECD-82C2AC11B0A4}" destId="{9FBCEE8B-0EA2-4243-81A2-DD14E57EA676}" srcOrd="0" destOrd="0" presId="urn:microsoft.com/office/officeart/2005/8/layout/hierarchy3"/>
    <dgm:cxn modelId="{D559DF43-4F1C-4B38-981C-D93EFB9D4A86}" type="presOf" srcId="{BD64D80A-65F0-4E8C-874D-B917FA9FEA24}" destId="{5980F1B0-AF68-4651-A5B3-552D56104BC1}" srcOrd="0" destOrd="0" presId="urn:microsoft.com/office/officeart/2005/8/layout/hierarchy3"/>
    <dgm:cxn modelId="{E7E5BE46-E81B-4198-9FC0-AA7313AA7760}" type="presOf" srcId="{9637C0C3-52B1-429C-8112-F0EF361FAD0E}" destId="{114927D3-C165-478A-9096-027099A54310}" srcOrd="0" destOrd="0" presId="urn:microsoft.com/office/officeart/2005/8/layout/hierarchy3"/>
    <dgm:cxn modelId="{25701C68-3B2F-4205-A775-6A6D7FEABE74}" type="presOf" srcId="{F6CCD23D-5E67-42C4-8024-CCDDAE8A3EB6}" destId="{85A11FE6-6D56-4B3A-B9F0-531338A6125A}" srcOrd="0" destOrd="0" presId="urn:microsoft.com/office/officeart/2005/8/layout/hierarchy3"/>
    <dgm:cxn modelId="{76199B4B-B27D-4348-BEB0-E155AE97F172}" srcId="{F6CCD23D-5E67-42C4-8024-CCDDAE8A3EB6}" destId="{339393BE-CED6-43A5-9EBB-37A9927C0E6A}" srcOrd="0" destOrd="0" parTransId="{0C59BB21-B04E-463C-A552-7C945A0E4920}" sibTransId="{3C23A8DD-6233-44B5-9922-1EA0E1AA943F}"/>
    <dgm:cxn modelId="{0C290B4E-CB0D-448C-9DC1-2B48F4F3C7F6}" type="presOf" srcId="{0FA8B7F3-ED1C-4171-9B3B-6213073B2A38}" destId="{DF43DD14-7EA3-4385-8B27-F046D8CB1617}" srcOrd="0" destOrd="0" presId="urn:microsoft.com/office/officeart/2005/8/layout/hierarchy3"/>
    <dgm:cxn modelId="{A7817270-232C-4200-A417-17B34F8CD115}" type="presOf" srcId="{F8F3DA9A-B7FA-4AF0-93BF-9A21E005B5F5}" destId="{4E251414-837B-414A-98F9-F9032EAE58D1}" srcOrd="0" destOrd="0" presId="urn:microsoft.com/office/officeart/2005/8/layout/hierarchy3"/>
    <dgm:cxn modelId="{F120D070-B3CA-4030-8A36-3B574A955B46}" type="presOf" srcId="{F3D8B0DC-6B66-4AB0-908C-C87954DC5882}" destId="{DBF258E0-6C23-4F54-B321-B73611985F90}" srcOrd="0" destOrd="0" presId="urn:microsoft.com/office/officeart/2005/8/layout/hierarchy3"/>
    <dgm:cxn modelId="{7C4FD882-EABD-4C82-9B50-45A590C07C65}" srcId="{3F6484D7-C2DF-4665-840B-032855044844}" destId="{F3D8B0DC-6B66-4AB0-908C-C87954DC5882}" srcOrd="1" destOrd="0" parTransId="{0FA8B7F3-ED1C-4171-9B3B-6213073B2A38}" sibTransId="{72C85143-2815-4E7E-892B-29CFDB943097}"/>
    <dgm:cxn modelId="{B8EFE582-0D06-4EBD-9D4F-0FF88E161E3B}" type="presOf" srcId="{E5E61D39-BA04-4085-AF4C-1774D4E4D32A}" destId="{59160DF7-CCD8-4E63-AFEB-033E74262707}" srcOrd="0" destOrd="0" presId="urn:microsoft.com/office/officeart/2005/8/layout/hierarchy3"/>
    <dgm:cxn modelId="{B41E9088-AB14-4D7D-A8F6-077EEBA3A387}" type="presOf" srcId="{8B6061E8-0DDC-45ED-99A9-28552BC14B2E}" destId="{ADBB1816-F863-48FF-B1E4-00CA4C07D93C}" srcOrd="0" destOrd="0" presId="urn:microsoft.com/office/officeart/2005/8/layout/hierarchy3"/>
    <dgm:cxn modelId="{8EC3C395-3A8C-4941-AE94-DE7F32450A6C}" type="presOf" srcId="{3F6484D7-C2DF-4665-840B-032855044844}" destId="{924EE807-802C-4823-AA43-8AFF881CBBC8}" srcOrd="1" destOrd="0" presId="urn:microsoft.com/office/officeart/2005/8/layout/hierarchy3"/>
    <dgm:cxn modelId="{90E469A2-A923-4908-B84A-09C02A48E8A0}" type="presOf" srcId="{0C59BB21-B04E-463C-A552-7C945A0E4920}" destId="{7250DE86-7866-4392-99B2-D8DDBB80C3AF}" srcOrd="0" destOrd="0" presId="urn:microsoft.com/office/officeart/2005/8/layout/hierarchy3"/>
    <dgm:cxn modelId="{B522A8A5-A203-435B-9E16-A34742E94F19}" srcId="{BD64D80A-65F0-4E8C-874D-B917FA9FEA24}" destId="{F6CCD23D-5E67-42C4-8024-CCDDAE8A3EB6}" srcOrd="1" destOrd="0" parTransId="{3CFC3E0C-FEC1-4343-B1EE-F41174DE66C5}" sibTransId="{DBDBFAF7-961F-4CC7-82DA-519C9FBD892D}"/>
    <dgm:cxn modelId="{830113B0-7092-43F1-9C95-96AB456A83D2}" srcId="{3F6484D7-C2DF-4665-840B-032855044844}" destId="{43A2FA60-F07F-4847-86D8-CB09D40D85D7}" srcOrd="0" destOrd="0" parTransId="{5490F00C-1198-4FD2-8775-3C6D9B5689E2}" sibTransId="{E812D9B5-B83F-4A4E-9C68-0AD99BF3166A}"/>
    <dgm:cxn modelId="{0D3ABBB8-ABD8-4BD2-AEC8-2AF667F33CEA}" type="presOf" srcId="{5490F00C-1198-4FD2-8775-3C6D9B5689E2}" destId="{D92892A8-B55B-4011-AB4D-DBC3FF64F125}" srcOrd="0" destOrd="0" presId="urn:microsoft.com/office/officeart/2005/8/layout/hierarchy3"/>
    <dgm:cxn modelId="{144CF0BC-DDBC-4FEA-B40F-C75072F81467}" type="presOf" srcId="{339393BE-CED6-43A5-9EBB-37A9927C0E6A}" destId="{0DAB6559-2547-48C2-82F9-FAFA5167766F}" srcOrd="0" destOrd="0" presId="urn:microsoft.com/office/officeart/2005/8/layout/hierarchy3"/>
    <dgm:cxn modelId="{4BF6F3BF-4025-4A49-92D6-63F448E0BCCA}" type="presOf" srcId="{43A2FA60-F07F-4847-86D8-CB09D40D85D7}" destId="{8F114570-05CC-46C8-8F1E-50DAA8533CDB}" srcOrd="0" destOrd="0" presId="urn:microsoft.com/office/officeart/2005/8/layout/hierarchy3"/>
    <dgm:cxn modelId="{6F64ADCF-B89D-421C-A94D-76B71E8BD6AC}" type="presOf" srcId="{F6CCD23D-5E67-42C4-8024-CCDDAE8A3EB6}" destId="{3992064A-F1E6-4666-B10C-0F0610DEA861}" srcOrd="1" destOrd="0" presId="urn:microsoft.com/office/officeart/2005/8/layout/hierarchy3"/>
    <dgm:cxn modelId="{A63924D8-9BB6-4D55-ABA0-D1B8A2F2AEFF}" type="presOf" srcId="{6384666F-EEDD-4849-9BAE-057FA5760CA2}" destId="{6905FB7B-1D84-4055-86CE-0D59480C7136}" srcOrd="0" destOrd="0" presId="urn:microsoft.com/office/officeart/2005/8/layout/hierarchy3"/>
    <dgm:cxn modelId="{C96609EF-AA72-4C88-893C-FF8C52A9FF14}" type="presOf" srcId="{C8BDE8FC-CC2A-49B6-BBA0-1FEC3DA7C4AB}" destId="{6241F652-158F-41D6-9285-43C5835A9D9D}" srcOrd="0" destOrd="0" presId="urn:microsoft.com/office/officeart/2005/8/layout/hierarchy3"/>
    <dgm:cxn modelId="{F2875CF5-F708-4265-BA58-DEB03C5528D9}" srcId="{BD64D80A-65F0-4E8C-874D-B917FA9FEA24}" destId="{3F6484D7-C2DF-4665-840B-032855044844}" srcOrd="0" destOrd="0" parTransId="{13DBD579-5858-4EEC-B161-8BFABEB62060}" sibTransId="{C8EDCAB1-78A9-46F0-9E80-8460295236BA}"/>
    <dgm:cxn modelId="{E9E44226-1A95-4DB4-89F3-DEE950316E2C}" type="presParOf" srcId="{5980F1B0-AF68-4651-A5B3-552D56104BC1}" destId="{145D4BD8-695F-43E5-AAAA-2E37492557D1}" srcOrd="0" destOrd="0" presId="urn:microsoft.com/office/officeart/2005/8/layout/hierarchy3"/>
    <dgm:cxn modelId="{C7EE94CE-AF74-4B62-A3F6-2AF72764F5F0}" type="presParOf" srcId="{145D4BD8-695F-43E5-AAAA-2E37492557D1}" destId="{A6B09EBC-9F59-4DB5-A13B-E887D9F61A16}" srcOrd="0" destOrd="0" presId="urn:microsoft.com/office/officeart/2005/8/layout/hierarchy3"/>
    <dgm:cxn modelId="{A589BFA8-D002-4C64-82D4-0DDEFE390889}" type="presParOf" srcId="{A6B09EBC-9F59-4DB5-A13B-E887D9F61A16}" destId="{2E0ADBC8-FB50-47CE-B010-86386ED522FE}" srcOrd="0" destOrd="0" presId="urn:microsoft.com/office/officeart/2005/8/layout/hierarchy3"/>
    <dgm:cxn modelId="{A70E191D-F167-4999-9EF1-F625F9434DCE}" type="presParOf" srcId="{A6B09EBC-9F59-4DB5-A13B-E887D9F61A16}" destId="{924EE807-802C-4823-AA43-8AFF881CBBC8}" srcOrd="1" destOrd="0" presId="urn:microsoft.com/office/officeart/2005/8/layout/hierarchy3"/>
    <dgm:cxn modelId="{AFED4D96-19B3-46D7-AD45-480D2A425A4D}" type="presParOf" srcId="{145D4BD8-695F-43E5-AAAA-2E37492557D1}" destId="{C76527B7-7DF9-4CCD-805B-4B76C9D52114}" srcOrd="1" destOrd="0" presId="urn:microsoft.com/office/officeart/2005/8/layout/hierarchy3"/>
    <dgm:cxn modelId="{F93D3444-5251-4020-B2F9-241D277B8CDF}" type="presParOf" srcId="{C76527B7-7DF9-4CCD-805B-4B76C9D52114}" destId="{D92892A8-B55B-4011-AB4D-DBC3FF64F125}" srcOrd="0" destOrd="0" presId="urn:microsoft.com/office/officeart/2005/8/layout/hierarchy3"/>
    <dgm:cxn modelId="{10D18B00-A684-49B9-B864-1798DB25E8CA}" type="presParOf" srcId="{C76527B7-7DF9-4CCD-805B-4B76C9D52114}" destId="{8F114570-05CC-46C8-8F1E-50DAA8533CDB}" srcOrd="1" destOrd="0" presId="urn:microsoft.com/office/officeart/2005/8/layout/hierarchy3"/>
    <dgm:cxn modelId="{69F1AF95-4C74-4093-A7B4-1839B7F72AF2}" type="presParOf" srcId="{C76527B7-7DF9-4CCD-805B-4B76C9D52114}" destId="{DF43DD14-7EA3-4385-8B27-F046D8CB1617}" srcOrd="2" destOrd="0" presId="urn:microsoft.com/office/officeart/2005/8/layout/hierarchy3"/>
    <dgm:cxn modelId="{377B369A-DF82-48DE-AB9C-A4DEBA6FBEC1}" type="presParOf" srcId="{C76527B7-7DF9-4CCD-805B-4B76C9D52114}" destId="{DBF258E0-6C23-4F54-B321-B73611985F90}" srcOrd="3" destOrd="0" presId="urn:microsoft.com/office/officeart/2005/8/layout/hierarchy3"/>
    <dgm:cxn modelId="{0DBAFF1B-762E-4BDA-8BF4-8C3A5E314EE9}" type="presParOf" srcId="{C76527B7-7DF9-4CCD-805B-4B76C9D52114}" destId="{ADBB1816-F863-48FF-B1E4-00CA4C07D93C}" srcOrd="4" destOrd="0" presId="urn:microsoft.com/office/officeart/2005/8/layout/hierarchy3"/>
    <dgm:cxn modelId="{451E30D0-8148-40C2-8214-7FFA82E46C9E}" type="presParOf" srcId="{C76527B7-7DF9-4CCD-805B-4B76C9D52114}" destId="{114927D3-C165-478A-9096-027099A54310}" srcOrd="5" destOrd="0" presId="urn:microsoft.com/office/officeart/2005/8/layout/hierarchy3"/>
    <dgm:cxn modelId="{D0888FAB-2C00-451F-B2E8-78D5380F9829}" type="presParOf" srcId="{5980F1B0-AF68-4651-A5B3-552D56104BC1}" destId="{25A7B35D-30E0-4FED-961D-8A5C20FD03BA}" srcOrd="1" destOrd="0" presId="urn:microsoft.com/office/officeart/2005/8/layout/hierarchy3"/>
    <dgm:cxn modelId="{AEBE7D63-3918-4232-B44C-E87A09B5323C}" type="presParOf" srcId="{25A7B35D-30E0-4FED-961D-8A5C20FD03BA}" destId="{C879C28D-DDD5-415D-8E3F-11A6F05D52DB}" srcOrd="0" destOrd="0" presId="urn:microsoft.com/office/officeart/2005/8/layout/hierarchy3"/>
    <dgm:cxn modelId="{BDF75029-71C4-439A-8EA6-3CE634BDA45D}" type="presParOf" srcId="{C879C28D-DDD5-415D-8E3F-11A6F05D52DB}" destId="{85A11FE6-6D56-4B3A-B9F0-531338A6125A}" srcOrd="0" destOrd="0" presId="urn:microsoft.com/office/officeart/2005/8/layout/hierarchy3"/>
    <dgm:cxn modelId="{FFB3D38B-7889-4948-A334-30FF1BA3FC7E}" type="presParOf" srcId="{C879C28D-DDD5-415D-8E3F-11A6F05D52DB}" destId="{3992064A-F1E6-4666-B10C-0F0610DEA861}" srcOrd="1" destOrd="0" presId="urn:microsoft.com/office/officeart/2005/8/layout/hierarchy3"/>
    <dgm:cxn modelId="{B0DA67FB-A08F-4B97-BD78-06A142D7C983}" type="presParOf" srcId="{25A7B35D-30E0-4FED-961D-8A5C20FD03BA}" destId="{80432DDF-A21B-4BC4-B4AB-2830EE9C3B3C}" srcOrd="1" destOrd="0" presId="urn:microsoft.com/office/officeart/2005/8/layout/hierarchy3"/>
    <dgm:cxn modelId="{E1AA2AE0-1CEC-475E-979F-BA89944FAE2C}" type="presParOf" srcId="{80432DDF-A21B-4BC4-B4AB-2830EE9C3B3C}" destId="{7250DE86-7866-4392-99B2-D8DDBB80C3AF}" srcOrd="0" destOrd="0" presId="urn:microsoft.com/office/officeart/2005/8/layout/hierarchy3"/>
    <dgm:cxn modelId="{84C20F0D-0DA1-4207-BDFB-597C2504EE3D}" type="presParOf" srcId="{80432DDF-A21B-4BC4-B4AB-2830EE9C3B3C}" destId="{0DAB6559-2547-48C2-82F9-FAFA5167766F}" srcOrd="1" destOrd="0" presId="urn:microsoft.com/office/officeart/2005/8/layout/hierarchy3"/>
    <dgm:cxn modelId="{EE0BAB2B-3131-4822-AD5D-57176F271FB8}" type="presParOf" srcId="{80432DDF-A21B-4BC4-B4AB-2830EE9C3B3C}" destId="{59160DF7-CCD8-4E63-AFEB-033E74262707}" srcOrd="2" destOrd="0" presId="urn:microsoft.com/office/officeart/2005/8/layout/hierarchy3"/>
    <dgm:cxn modelId="{C1EDAC19-7EBC-424C-94A7-90EF908E0FAB}" type="presParOf" srcId="{80432DDF-A21B-4BC4-B4AB-2830EE9C3B3C}" destId="{6241F652-158F-41D6-9285-43C5835A9D9D}" srcOrd="3" destOrd="0" presId="urn:microsoft.com/office/officeart/2005/8/layout/hierarchy3"/>
    <dgm:cxn modelId="{400C4641-A9F6-4687-874D-A873273C60C1}" type="presParOf" srcId="{80432DDF-A21B-4BC4-B4AB-2830EE9C3B3C}" destId="{4E251414-837B-414A-98F9-F9032EAE58D1}" srcOrd="4" destOrd="0" presId="urn:microsoft.com/office/officeart/2005/8/layout/hierarchy3"/>
    <dgm:cxn modelId="{53E32B57-2AD8-4A77-BA45-EAE6647EC9A3}" type="presParOf" srcId="{80432DDF-A21B-4BC4-B4AB-2830EE9C3B3C}" destId="{9FBCEE8B-0EA2-4243-81A2-DD14E57EA676}" srcOrd="5" destOrd="0" presId="urn:microsoft.com/office/officeart/2005/8/layout/hierarchy3"/>
    <dgm:cxn modelId="{D41A58A9-BD0D-4330-9CAC-D209F05DD457}" type="presParOf" srcId="{80432DDF-A21B-4BC4-B4AB-2830EE9C3B3C}" destId="{6905FB7B-1D84-4055-86CE-0D59480C7136}" srcOrd="6" destOrd="0" presId="urn:microsoft.com/office/officeart/2005/8/layout/hierarchy3"/>
    <dgm:cxn modelId="{58008B24-E537-4509-9154-0414A8F83AF7}" type="presParOf" srcId="{80432DDF-A21B-4BC4-B4AB-2830EE9C3B3C}" destId="{04EA0294-8948-4637-95C0-158F3FEC9C9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fr-FR"/>
        </a:p>
      </dgm:t>
    </dgm:pt>
    <dgm:pt modelId="{F714C188-DB50-459B-AFCF-9B85289E3016}">
      <dgm:prSet phldrT="[Texte]" custT="1"/>
      <dgm:spPr>
        <a:noFill/>
        <a:ln w="19050">
          <a:solidFill>
            <a:srgbClr val="5B225F"/>
          </a:solidFill>
        </a:ln>
      </dgm:spPr>
      <dgm:t>
        <a:bodyPr/>
        <a:lstStyle/>
        <a:p>
          <a:r>
            <a:rPr lang="fr-FR" sz="14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dirty="0">
            <a:solidFill>
              <a:srgbClr val="5B225F"/>
            </a:solidFill>
            <a:latin typeface="Arial" panose="020B0604020202020204" pitchFamily="34" charset="0"/>
            <a:cs typeface="Arial" panose="020B0604020202020204" pitchFamily="34" charset="0"/>
          </a:endParaRP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noFill/>
        <a:ln w="19050">
          <a:solidFill>
            <a:schemeClr val="tx1"/>
          </a:solidFill>
        </a:ln>
      </dgm:spPr>
      <dgm:t>
        <a:bodyPr/>
        <a:lstStyle/>
        <a:p>
          <a:r>
            <a:rPr lang="fr-FR" sz="1300">
              <a:solidFill>
                <a:schemeClr val="tx1"/>
              </a:solidFill>
              <a:latin typeface="Arial" panose="020B0604020202020204" pitchFamily="34" charset="0"/>
              <a:cs typeface="Arial" panose="020B0604020202020204" pitchFamily="34" charset="0"/>
            </a:rPr>
            <a:t>Eviter la contamination croisée</a:t>
          </a:r>
          <a:endParaRPr lang="fr-FR" sz="1300" dirty="0">
            <a:solidFill>
              <a:schemeClr val="tx1"/>
            </a:solidFill>
            <a:latin typeface="Arial" panose="020B0604020202020204" pitchFamily="34" charset="0"/>
            <a:cs typeface="Arial" panose="020B0604020202020204" pitchFamily="34" charset="0"/>
          </a:endParaRP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291C261-D5DC-44AC-8C8E-A1A996628E2F}">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Respecter les règles d’hygiène</a:t>
          </a:r>
        </a:p>
        <a:p>
          <a:endParaRPr lang="fr-FR" sz="1200" dirty="0">
            <a:solidFill>
              <a:schemeClr val="tx1"/>
            </a:solidFill>
            <a:latin typeface="Arial" panose="020B0604020202020204" pitchFamily="34" charset="0"/>
            <a:cs typeface="Arial" panose="020B0604020202020204" pitchFamily="34" charset="0"/>
          </a:endParaRPr>
        </a:p>
      </dgm:t>
    </dgm:pt>
    <dgm:pt modelId="{E81DDD8A-A4AF-404F-B238-3804FB5AC064}" type="parTrans" cxnId="{976A950F-CCD6-4638-8FE2-7D8A10B5A49E}">
      <dgm:prSet/>
      <dgm:spPr>
        <a:ln>
          <a:solidFill>
            <a:schemeClr val="tx1"/>
          </a:solidFill>
        </a:ln>
      </dgm:spPr>
      <dgm:t>
        <a:bodyPr/>
        <a:lstStyle/>
        <a:p>
          <a:endParaRPr lang="fr-FR"/>
        </a:p>
      </dgm:t>
    </dgm:pt>
    <dgm:pt modelId="{FE89C581-5FFB-421E-A6AA-D05FFD679773}" type="sibTrans" cxnId="{976A950F-CCD6-4638-8FE2-7D8A10B5A49E}">
      <dgm:prSet/>
      <dgm:spPr/>
      <dgm:t>
        <a:bodyPr/>
        <a:lstStyle/>
        <a:p>
          <a:endParaRPr lang="fr-FR"/>
        </a:p>
      </dgm:t>
    </dgm:pt>
    <dgm:pt modelId="{1E195471-40CD-4790-9481-37F3307D5883}">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Compartimenter les aliments</a:t>
          </a:r>
        </a:p>
        <a:p>
          <a:endParaRPr lang="fr-FR" sz="1200" dirty="0">
            <a:solidFill>
              <a:schemeClr val="tx1"/>
            </a:solidFill>
            <a:latin typeface="Arial" panose="020B0604020202020204" pitchFamily="34" charset="0"/>
            <a:cs typeface="Arial" panose="020B0604020202020204" pitchFamily="34" charset="0"/>
          </a:endParaRPr>
        </a:p>
      </dgm:t>
    </dgm:pt>
    <dgm:pt modelId="{ADC0A27E-EEB3-4EDE-B501-701CAFD01A5D}" type="parTrans" cxnId="{0DDDBAD8-720B-4CCF-899C-CC5F21BAECC9}">
      <dgm:prSet/>
      <dgm:spPr>
        <a:ln>
          <a:solidFill>
            <a:schemeClr val="tx1"/>
          </a:solidFill>
        </a:ln>
      </dgm:spPr>
      <dgm:t>
        <a:bodyPr/>
        <a:lstStyle/>
        <a:p>
          <a:endParaRPr lang="fr-FR"/>
        </a:p>
      </dgm:t>
    </dgm:pt>
    <dgm:pt modelId="{4D02DF86-333F-4116-910A-5D9CA49B29C4}" type="sibTrans" cxnId="{0DDDBAD8-720B-4CCF-899C-CC5F21BAECC9}">
      <dgm:prSet/>
      <dgm:spPr/>
      <dgm:t>
        <a:bodyPr/>
        <a:lstStyle/>
        <a:p>
          <a:endParaRPr lang="fr-FR"/>
        </a:p>
      </dgm:t>
    </dgm:pt>
    <dgm:pt modelId="{DF916143-DBC0-4724-A707-B6FF3C23DA78}">
      <dgm:prSet phldrT="[Texte]" custT="1"/>
      <dgm:spPr>
        <a:noFill/>
        <a:ln w="19050">
          <a:solidFill>
            <a:schemeClr val="accent4">
              <a:lumMod val="25000"/>
            </a:schemeClr>
          </a:solidFill>
        </a:ln>
      </dgm:spPr>
      <dgm:t>
        <a:bodyPr/>
        <a:lstStyle/>
        <a:p>
          <a:r>
            <a:rPr lang="fr-FR" sz="13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dirty="0">
            <a:solidFill>
              <a:schemeClr val="accent4">
                <a:lumMod val="25000"/>
              </a:schemeClr>
            </a:solidFill>
            <a:latin typeface="Arial" panose="020B0604020202020204" pitchFamily="34" charset="0"/>
            <a:cs typeface="Arial" panose="020B0604020202020204" pitchFamily="34" charset="0"/>
          </a:endParaRPr>
        </a:p>
      </dgm:t>
    </dgm:pt>
    <dgm:pt modelId="{2C04149A-9447-4623-B3E8-869AA45664AE}" type="parTrans" cxnId="{2CA9736D-1BA4-43CC-9FFF-0297384CEA0D}">
      <dgm:prSet/>
      <dgm:spPr>
        <a:ln>
          <a:solidFill>
            <a:schemeClr val="accent4">
              <a:lumMod val="25000"/>
            </a:schemeClr>
          </a:solidFill>
        </a:ln>
      </dgm:spPr>
      <dgm:t>
        <a:bodyPr/>
        <a:lstStyle/>
        <a:p>
          <a:endParaRPr lang="fr-FR"/>
        </a:p>
      </dgm:t>
    </dgm:pt>
    <dgm:pt modelId="{56AEE368-4FF6-4943-B0E2-ABF448C4B56F}" type="sibTrans" cxnId="{2CA9736D-1BA4-43CC-9FFF-0297384CEA0D}">
      <dgm:prSet/>
      <dgm:spPr/>
      <dgm:t>
        <a:bodyPr/>
        <a:lstStyle/>
        <a:p>
          <a:endParaRPr lang="fr-FR"/>
        </a:p>
      </dgm:t>
    </dgm:pt>
    <dgm:pt modelId="{4BF59079-399D-4591-A89C-7BD065842F33}">
      <dgm:prSet phldrT="[Texte]" custT="1"/>
      <dgm:spPr>
        <a:noFill/>
        <a:ln w="19050">
          <a:solidFill>
            <a:schemeClr val="accent3">
              <a:lumMod val="75000"/>
            </a:schemeClr>
          </a:solidFill>
        </a:ln>
      </dgm:spPr>
      <dgm:t>
        <a:bodyPr/>
        <a:lstStyle/>
        <a:p>
          <a:r>
            <a:rPr lang="fr-FR" sz="13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dirty="0">
            <a:solidFill>
              <a:schemeClr val="accent3">
                <a:lumMod val="75000"/>
              </a:schemeClr>
            </a:solidFill>
            <a:latin typeface="Arial" panose="020B0604020202020204" pitchFamily="34" charset="0"/>
            <a:cs typeface="Arial" panose="020B0604020202020204" pitchFamily="34" charset="0"/>
          </a:endParaRPr>
        </a:p>
      </dgm:t>
    </dgm:pt>
    <dgm:pt modelId="{859BF850-67F9-4DBE-A906-9A37C3D7700D}" type="parTrans" cxnId="{284EAE6C-1253-42D7-ADC6-9C0AF3BB657E}">
      <dgm:prSet/>
      <dgm:spPr>
        <a:ln>
          <a:solidFill>
            <a:schemeClr val="accent3">
              <a:lumMod val="75000"/>
            </a:schemeClr>
          </a:solidFill>
        </a:ln>
      </dgm:spPr>
      <dgm:t>
        <a:bodyPr/>
        <a:lstStyle/>
        <a:p>
          <a:endParaRPr lang="fr-FR"/>
        </a:p>
      </dgm:t>
    </dgm:pt>
    <dgm:pt modelId="{9AD6DB45-D3FF-45CF-9367-976223B9F2F9}" type="sibTrans" cxnId="{284EAE6C-1253-42D7-ADC6-9C0AF3BB657E}">
      <dgm:prSet/>
      <dgm:spPr/>
      <dgm:t>
        <a:bodyPr/>
        <a:lstStyle/>
        <a:p>
          <a:endParaRPr lang="fr-FR"/>
        </a:p>
      </dgm:t>
    </dgm:pt>
    <dgm:pt modelId="{E714A87C-D6B0-4E47-8BD2-CDE780DEBB8B}">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83484C8A-5772-43CF-9606-FB5FBD2673B7}" type="parTrans" cxnId="{6BC9733A-4C61-4BF5-889E-D4FE6699C44B}">
      <dgm:prSet/>
      <dgm:spPr>
        <a:ln>
          <a:solidFill>
            <a:schemeClr val="accent4">
              <a:lumMod val="25000"/>
            </a:schemeClr>
          </a:solidFill>
        </a:ln>
      </dgm:spPr>
      <dgm:t>
        <a:bodyPr/>
        <a:lstStyle/>
        <a:p>
          <a:endParaRPr lang="fr-FR"/>
        </a:p>
      </dgm:t>
    </dgm:pt>
    <dgm:pt modelId="{0478850C-9BC3-418E-ABAB-D3BF4FFCC7C5}" type="sibTrans" cxnId="{6BC9733A-4C61-4BF5-889E-D4FE6699C44B}">
      <dgm:prSet/>
      <dgm:spPr/>
      <dgm:t>
        <a:bodyPr/>
        <a:lstStyle/>
        <a:p>
          <a:endParaRPr lang="fr-FR"/>
        </a:p>
      </dgm:t>
    </dgm:pt>
    <dgm:pt modelId="{E0E51175-C3DC-4BAF-B662-A281E8D4DF64}">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7CE73C51-6C91-4637-9811-A0D8146C500D}" type="parTrans" cxnId="{02FB6152-6F5C-41DB-82B3-AE20E749D946}">
      <dgm:prSet/>
      <dgm:spPr>
        <a:ln>
          <a:solidFill>
            <a:schemeClr val="accent4">
              <a:lumMod val="25000"/>
            </a:schemeClr>
          </a:solidFill>
        </a:ln>
      </dgm:spPr>
      <dgm:t>
        <a:bodyPr/>
        <a:lstStyle/>
        <a:p>
          <a:endParaRPr lang="fr-FR"/>
        </a:p>
      </dgm:t>
    </dgm:pt>
    <dgm:pt modelId="{729F88F4-B6F6-4390-BCF6-60FC78FEBC6C}" type="sibTrans" cxnId="{02FB6152-6F5C-41DB-82B3-AE20E749D946}">
      <dgm:prSet/>
      <dgm:spPr/>
      <dgm:t>
        <a:bodyPr/>
        <a:lstStyle/>
        <a:p>
          <a:endParaRPr lang="fr-FR"/>
        </a:p>
      </dgm:t>
    </dgm:pt>
    <dgm:pt modelId="{52A2B234-939E-4805-B670-C1DF519C6A0E}">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340DF1A-42FD-4233-84CD-11DE510AB7A9}" type="parTrans" cxnId="{F1C095AB-2746-4DD3-8C12-0475243F0596}">
      <dgm:prSet/>
      <dgm:spPr>
        <a:ln>
          <a:solidFill>
            <a:schemeClr val="accent3">
              <a:lumMod val="75000"/>
            </a:schemeClr>
          </a:solidFill>
        </a:ln>
      </dgm:spPr>
      <dgm:t>
        <a:bodyPr/>
        <a:lstStyle/>
        <a:p>
          <a:endParaRPr lang="fr-FR"/>
        </a:p>
      </dgm:t>
    </dgm:pt>
    <dgm:pt modelId="{083C80BA-4181-4535-B28E-7A64C17D0A9C}" type="sibTrans" cxnId="{F1C095AB-2746-4DD3-8C12-0475243F0596}">
      <dgm:prSet/>
      <dgm:spPr/>
      <dgm:t>
        <a:bodyPr/>
        <a:lstStyle/>
        <a:p>
          <a:endParaRPr lang="fr-FR"/>
        </a:p>
      </dgm:t>
    </dgm:pt>
    <dgm:pt modelId="{E7949680-46D2-4653-80C6-CDC10D3D50F4}">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Congélation</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02403CAB-E958-4D61-AD00-C70AC965E527}" type="parTrans" cxnId="{92BB4B93-9B2D-4701-BF1C-FFAAE21A5BC9}">
      <dgm:prSet/>
      <dgm:spPr>
        <a:ln>
          <a:solidFill>
            <a:schemeClr val="accent3">
              <a:lumMod val="75000"/>
            </a:schemeClr>
          </a:solidFill>
        </a:ln>
      </dgm:spPr>
      <dgm:t>
        <a:bodyPr/>
        <a:lstStyle/>
        <a:p>
          <a:endParaRPr lang="fr-FR"/>
        </a:p>
      </dgm:t>
    </dgm:pt>
    <dgm:pt modelId="{463144D3-E707-4A99-8B77-9D8D0CC7CF53}" type="sibTrans" cxnId="{92BB4B93-9B2D-4701-BF1C-FFAAE21A5BC9}">
      <dgm:prSet/>
      <dgm:spPr/>
      <dgm:t>
        <a:bodyPr/>
        <a:lstStyle/>
        <a:p>
          <a:endParaRPr lang="fr-FR"/>
        </a:p>
      </dgm:t>
    </dgm:pt>
    <dgm:pt modelId="{B8DEAC4F-C0AE-48C4-9120-9B1C2A4F2062}">
      <dgm:prSet phldrT="[Texte]" custT="1"/>
      <dgm:spPr/>
      <dgm:t>
        <a:bodyPr/>
        <a:lstStyle/>
        <a:p>
          <a:endParaRPr lang="fr-FR" sz="1100" dirty="0"/>
        </a:p>
      </dgm:t>
    </dgm:pt>
    <dgm:pt modelId="{2C061A30-3317-4144-B5DA-FAB3591E8672}" type="parTrans" cxnId="{413F0E89-565C-48E3-98D2-9659EC094F3C}">
      <dgm:prSet/>
      <dgm:spPr/>
      <dgm:t>
        <a:bodyPr/>
        <a:lstStyle/>
        <a:p>
          <a:endParaRPr lang="fr-FR"/>
        </a:p>
      </dgm:t>
    </dgm:pt>
    <dgm:pt modelId="{4A0BCBBE-94B2-4E98-9477-353B8DA0564C}" type="sibTrans" cxnId="{413F0E89-565C-48E3-98D2-9659EC094F3C}">
      <dgm:prSet/>
      <dgm:spPr/>
      <dgm:t>
        <a:bodyPr/>
        <a:lstStyle/>
        <a:p>
          <a:endParaRPr lang="fr-FR"/>
        </a:p>
      </dgm:t>
    </dgm:pt>
    <dgm:pt modelId="{1392157C-2588-4CB1-B729-0300A650F357}">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Les œufs </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B49AAC2-B60A-4C43-B8EE-26512031B785}" type="parTrans" cxnId="{9572C6EC-044D-4F04-B66B-8D75A3574F8F}">
      <dgm:prSet/>
      <dgm:spPr>
        <a:ln>
          <a:solidFill>
            <a:schemeClr val="accent3">
              <a:lumMod val="75000"/>
            </a:schemeClr>
          </a:solidFill>
        </a:ln>
      </dgm:spPr>
      <dgm:t>
        <a:bodyPr/>
        <a:lstStyle/>
        <a:p>
          <a:endParaRPr lang="fr-FR"/>
        </a:p>
      </dgm:t>
    </dgm:pt>
    <dgm:pt modelId="{90289004-6A2B-48A6-89A2-3696EA4140D2}" type="sibTrans" cxnId="{9572C6EC-044D-4F04-B66B-8D75A3574F8F}">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527F99AE-307F-4000-B0E9-803DF57C7976}" type="pres">
      <dgm:prSet presAssocID="{F714C188-DB50-459B-AFCF-9B85289E3016}" presName="textCenter" presStyleLbl="node1" presStyleIdx="0" presStyleCnt="11" custScaleX="230708" custScaleY="71155" custLinFactNeighborX="-83369" custLinFactNeighborY="-48584"/>
      <dgm:spPr/>
    </dgm:pt>
    <dgm:pt modelId="{63F0D84A-59BA-42F0-8239-ED728721A6FD}" type="pres">
      <dgm:prSet presAssocID="{F714C188-DB50-459B-AFCF-9B85289E3016}" presName="cycle_1" presStyleCnt="0"/>
      <dgm:spPr/>
    </dgm:pt>
    <dgm:pt modelId="{89CDE61E-CFAE-4F62-AC06-EB203917B1C1}" type="pres">
      <dgm:prSet presAssocID="{A2C134BE-98E9-4D07-AAC3-AC0D439428B9}" presName="childCenter1" presStyleLbl="node1" presStyleIdx="1" presStyleCnt="11" custScaleX="265647" custScaleY="65705" custLinFactNeighborX="-15816" custLinFactNeighborY="-2672"/>
      <dgm:spPr/>
    </dgm:pt>
    <dgm:pt modelId="{7A50E2E9-CE9B-4701-8F71-33D5D56C9B68}" type="pres">
      <dgm:prSet presAssocID="{E81DDD8A-A4AF-404F-B238-3804FB5AC064}" presName="Name141" presStyleLbl="parChTrans1D3" presStyleIdx="0" presStyleCnt="7"/>
      <dgm:spPr/>
    </dgm:pt>
    <dgm:pt modelId="{412B3DBD-35F8-4C1E-B35B-D7EBD34B75CF}" type="pres">
      <dgm:prSet presAssocID="{C291C261-D5DC-44AC-8C8E-A1A996628E2F}" presName="text1" presStyleLbl="node1" presStyleIdx="2" presStyleCnt="11" custScaleX="262252" custScaleY="147304" custRadScaleRad="123393" custRadScaleInc="-6209">
        <dgm:presLayoutVars>
          <dgm:bulletEnabled val="1"/>
        </dgm:presLayoutVars>
      </dgm:prSet>
      <dgm:spPr/>
    </dgm:pt>
    <dgm:pt modelId="{7AF4BAD7-9605-4FA7-B827-A32DD5234F44}" type="pres">
      <dgm:prSet presAssocID="{ADC0A27E-EEB3-4EDE-B501-701CAFD01A5D}" presName="Name141" presStyleLbl="parChTrans1D3" presStyleIdx="1" presStyleCnt="7"/>
      <dgm:spPr/>
    </dgm:pt>
    <dgm:pt modelId="{7E4AFAF5-D218-4D67-942D-DF515A26957D}" type="pres">
      <dgm:prSet presAssocID="{1E195471-40CD-4790-9481-37F3307D5883}" presName="text1" presStyleLbl="node1" presStyleIdx="3" presStyleCnt="11" custScaleX="265024" custScaleY="149194" custRadScaleRad="109091" custRadScaleInc="-1717">
        <dgm:presLayoutVars>
          <dgm:bulletEnabled val="1"/>
        </dgm:presLayoutVars>
      </dgm:prSet>
      <dgm:spPr/>
    </dgm:pt>
    <dgm:pt modelId="{8EFB375E-C85D-498B-A43B-93CE7D4904A2}" type="pres">
      <dgm:prSet presAssocID="{A1BA3C45-8C97-4E24-BBDE-10FB2C44F5E5}" presName="Name144" presStyleLbl="parChTrans1D2" presStyleIdx="0" presStyleCnt="3"/>
      <dgm:spPr/>
    </dgm:pt>
    <dgm:pt modelId="{9761516D-5ED5-483C-BB8F-2E222E16795D}" type="pres">
      <dgm:prSet presAssocID="{F714C188-DB50-459B-AFCF-9B85289E3016}" presName="cycle_2" presStyleCnt="0"/>
      <dgm:spPr/>
    </dgm:pt>
    <dgm:pt modelId="{7B88D125-D959-4DE6-B7EE-97E6AAD9D92C}" type="pres">
      <dgm:prSet presAssocID="{DF916143-DBC0-4724-A707-B6FF3C23DA78}" presName="childCenter2" presStyleLbl="node1" presStyleIdx="4" presStyleCnt="11" custScaleX="321993" custScaleY="55371" custLinFactX="-80724" custLinFactNeighborX="-100000" custLinFactNeighborY="-15311"/>
      <dgm:spPr/>
    </dgm:pt>
    <dgm:pt modelId="{EB40F704-B2FA-4671-AE1A-4E757F40C158}" type="pres">
      <dgm:prSet presAssocID="{83484C8A-5772-43CF-9606-FB5FBD2673B7}" presName="Name218" presStyleLbl="parChTrans1D3" presStyleIdx="2" presStyleCnt="7"/>
      <dgm:spPr/>
    </dgm:pt>
    <dgm:pt modelId="{7076EC9A-DC65-438C-B7EA-77E1BFFF2750}" type="pres">
      <dgm:prSet presAssocID="{E714A87C-D6B0-4E47-8BD2-CDE780DEBB8B}" presName="text2" presStyleLbl="node1" presStyleIdx="5" presStyleCnt="11" custScaleX="287099" custScaleY="117869" custRadScaleRad="398876" custRadScaleInc="-190291">
        <dgm:presLayoutVars>
          <dgm:bulletEnabled val="1"/>
        </dgm:presLayoutVars>
      </dgm:prSet>
      <dgm:spPr/>
    </dgm:pt>
    <dgm:pt modelId="{21C46B8A-E33E-4192-8460-1DCDF6C1ACBE}" type="pres">
      <dgm:prSet presAssocID="{7CE73C51-6C91-4637-9811-A0D8146C500D}" presName="Name218" presStyleLbl="parChTrans1D3" presStyleIdx="3" presStyleCnt="7"/>
      <dgm:spPr/>
    </dgm:pt>
    <dgm:pt modelId="{75B7FB6C-2109-4421-83E2-7DE06AD17605}" type="pres">
      <dgm:prSet presAssocID="{E0E51175-C3DC-4BAF-B662-A281E8D4DF64}" presName="text2" presStyleLbl="node1" presStyleIdx="6" presStyleCnt="11" custScaleX="282455" custScaleY="146060" custRadScaleRad="172926" custRadScaleInc="111714">
        <dgm:presLayoutVars>
          <dgm:bulletEnabled val="1"/>
        </dgm:presLayoutVars>
      </dgm:prSet>
      <dgm:spPr/>
    </dgm:pt>
    <dgm:pt modelId="{5BC6B0B7-C4A4-4BD5-96D2-09CC20D2EF3F}" type="pres">
      <dgm:prSet presAssocID="{2C04149A-9447-4623-B3E8-869AA45664AE}" presName="Name221" presStyleLbl="parChTrans1D2" presStyleIdx="1" presStyleCnt="3"/>
      <dgm:spPr/>
    </dgm:pt>
    <dgm:pt modelId="{CA1E13A1-B11C-43E8-9E45-6CBA2415E1DE}" type="pres">
      <dgm:prSet presAssocID="{F714C188-DB50-459B-AFCF-9B85289E3016}" presName="cycle_3" presStyleCnt="0"/>
      <dgm:spPr/>
    </dgm:pt>
    <dgm:pt modelId="{62985D7B-965E-4465-8964-6D2B29B3D2FE}" type="pres">
      <dgm:prSet presAssocID="{4BF59079-399D-4591-A89C-7BD065842F33}" presName="childCenter3" presStyleLbl="node1" presStyleIdx="7" presStyleCnt="11" custScaleX="235117" custLinFactNeighborX="45857" custLinFactNeighborY="-12752"/>
      <dgm:spPr/>
    </dgm:pt>
    <dgm:pt modelId="{4BF914B3-FFEB-4243-9FC7-147BE3AFF3DD}" type="pres">
      <dgm:prSet presAssocID="{7B49AAC2-B60A-4C43-B8EE-26512031B785}" presName="Name285" presStyleLbl="parChTrans1D3" presStyleIdx="4" presStyleCnt="7"/>
      <dgm:spPr/>
    </dgm:pt>
    <dgm:pt modelId="{4420813B-D58A-4C1E-88AE-53FAA4A52473}" type="pres">
      <dgm:prSet presAssocID="{1392157C-2588-4CB1-B729-0300A650F357}" presName="text3" presStyleLbl="node1" presStyleIdx="8" presStyleCnt="11" custScaleX="112045" custScaleY="98011" custRadScaleRad="221999" custRadScaleInc="-98045">
        <dgm:presLayoutVars>
          <dgm:bulletEnabled val="1"/>
        </dgm:presLayoutVars>
      </dgm:prSet>
      <dgm:spPr/>
    </dgm:pt>
    <dgm:pt modelId="{29522D3D-C6CE-40AD-898A-E721BA0B90F9}" type="pres">
      <dgm:prSet presAssocID="{7340DF1A-42FD-4233-84CD-11DE510AB7A9}" presName="Name285" presStyleLbl="parChTrans1D3" presStyleIdx="5" presStyleCnt="7"/>
      <dgm:spPr/>
    </dgm:pt>
    <dgm:pt modelId="{6F043439-34F6-4308-BA4C-7A7F18D11F98}" type="pres">
      <dgm:prSet presAssocID="{52A2B234-939E-4805-B670-C1DF519C6A0E}" presName="text3" presStyleLbl="node1" presStyleIdx="9" presStyleCnt="11" custScaleX="232750" custScaleY="147174" custRadScaleRad="266221" custRadScaleInc="288516">
        <dgm:presLayoutVars>
          <dgm:bulletEnabled val="1"/>
        </dgm:presLayoutVars>
      </dgm:prSet>
      <dgm:spPr/>
    </dgm:pt>
    <dgm:pt modelId="{C9252BAA-335B-4E5F-AE88-1FB37A5DBDE6}" type="pres">
      <dgm:prSet presAssocID="{02403CAB-E958-4D61-AD00-C70AC965E527}" presName="Name285" presStyleLbl="parChTrans1D3" presStyleIdx="6" presStyleCnt="7"/>
      <dgm:spPr/>
    </dgm:pt>
    <dgm:pt modelId="{EF05778C-B510-4529-8E2E-1870E1A11946}" type="pres">
      <dgm:prSet presAssocID="{E7949680-46D2-4653-80C6-CDC10D3D50F4}" presName="text3" presStyleLbl="node1" presStyleIdx="10" presStyleCnt="11" custScaleX="156294" custScaleY="91022" custRadScaleRad="123350" custRadScaleInc="271388">
        <dgm:presLayoutVars>
          <dgm:bulletEnabled val="1"/>
        </dgm:presLayoutVars>
      </dgm:prSet>
      <dgm:spPr/>
    </dgm:pt>
    <dgm:pt modelId="{C80B2FB2-C8CF-4CDF-BFC1-906B9B57FCED}" type="pres">
      <dgm:prSet presAssocID="{859BF850-67F9-4DBE-A906-9A37C3D7700D}" presName="Name288" presStyleLbl="parChTrans1D2" presStyleIdx="2" presStyleCnt="3"/>
      <dgm:spPr/>
    </dgm:pt>
  </dgm:ptLst>
  <dgm:cxnLst>
    <dgm:cxn modelId="{C177E701-1FC9-4A7E-A8E9-38E4E3BB686B}" type="presOf" srcId="{A1BA3C45-8C97-4E24-BBDE-10FB2C44F5E5}" destId="{8EFB375E-C85D-498B-A43B-93CE7D4904A2}" srcOrd="0" destOrd="0" presId="urn:microsoft.com/office/officeart/2008/layout/RadialCluster"/>
    <dgm:cxn modelId="{E5192402-C988-4B79-ACA0-C4868674528E}" type="presOf" srcId="{E0E51175-C3DC-4BAF-B662-A281E8D4DF64}" destId="{75B7FB6C-2109-4421-83E2-7DE06AD17605}" srcOrd="0" destOrd="0" presId="urn:microsoft.com/office/officeart/2008/layout/RadialCluster"/>
    <dgm:cxn modelId="{66F89A0B-0D84-47A9-8F7B-FFA71B1612AC}" type="presOf" srcId="{7340DF1A-42FD-4233-84CD-11DE510AB7A9}" destId="{29522D3D-C6CE-40AD-898A-E721BA0B90F9}" srcOrd="0" destOrd="0" presId="urn:microsoft.com/office/officeart/2008/layout/RadialCluster"/>
    <dgm:cxn modelId="{976A950F-CCD6-4638-8FE2-7D8A10B5A49E}" srcId="{A2C134BE-98E9-4D07-AAC3-AC0D439428B9}" destId="{C291C261-D5DC-44AC-8C8E-A1A996628E2F}" srcOrd="0" destOrd="0" parTransId="{E81DDD8A-A4AF-404F-B238-3804FB5AC064}" sibTransId="{FE89C581-5FFB-421E-A6AA-D05FFD679773}"/>
    <dgm:cxn modelId="{A5BA7B10-150D-4801-B5C6-F9A5F00F09DA}" type="presOf" srcId="{02403CAB-E958-4D61-AD00-C70AC965E527}" destId="{C9252BAA-335B-4E5F-AE88-1FB37A5DBDE6}" srcOrd="0" destOrd="0" presId="urn:microsoft.com/office/officeart/2008/layout/RadialCluster"/>
    <dgm:cxn modelId="{5AFBDF17-BD58-4878-B403-E275A663FC6F}" type="presOf" srcId="{2C04149A-9447-4623-B3E8-869AA45664AE}" destId="{5BC6B0B7-C4A4-4BD5-96D2-09CC20D2EF3F}" srcOrd="0" destOrd="0" presId="urn:microsoft.com/office/officeart/2008/layout/RadialCluster"/>
    <dgm:cxn modelId="{10F9BD1D-FBAD-4F57-9206-C847185C6AAE}" srcId="{F714C188-DB50-459B-AFCF-9B85289E3016}" destId="{A2C134BE-98E9-4D07-AAC3-AC0D439428B9}" srcOrd="0" destOrd="0" parTransId="{A1BA3C45-8C97-4E24-BBDE-10FB2C44F5E5}" sibTransId="{D4DA1AC9-3321-411C-AD8C-B440CDC2C4D7}"/>
    <dgm:cxn modelId="{19ABF720-419C-4EE8-8112-B142CD08D06B}" type="presOf" srcId="{E714A87C-D6B0-4E47-8BD2-CDE780DEBB8B}" destId="{7076EC9A-DC65-438C-B7EA-77E1BFFF2750}" srcOrd="0" destOrd="0" presId="urn:microsoft.com/office/officeart/2008/layout/RadialCluster"/>
    <dgm:cxn modelId="{0D3A9F28-7C8D-47D6-822F-6B845C5911C3}" type="presOf" srcId="{ADC0A27E-EEB3-4EDE-B501-701CAFD01A5D}" destId="{7AF4BAD7-9605-4FA7-B827-A32DD5234F44}" srcOrd="0" destOrd="0" presId="urn:microsoft.com/office/officeart/2008/layout/RadialCluster"/>
    <dgm:cxn modelId="{D0E3FE34-F93B-49D4-8A64-773FF3996BDA}" type="presOf" srcId="{4BF59079-399D-4591-A89C-7BD065842F33}" destId="{62985D7B-965E-4465-8964-6D2B29B3D2FE}" srcOrd="0" destOrd="0" presId="urn:microsoft.com/office/officeart/2008/layout/RadialCluster"/>
    <dgm:cxn modelId="{7DBC0235-BCCB-4CB5-A4E5-83585F454C40}" type="presOf" srcId="{7CE73C51-6C91-4637-9811-A0D8146C500D}" destId="{21C46B8A-E33E-4192-8460-1DCDF6C1ACBE}" srcOrd="0" destOrd="0" presId="urn:microsoft.com/office/officeart/2008/layout/RadialCluster"/>
    <dgm:cxn modelId="{4A698738-A629-48F4-90AF-305231C376CC}" type="presOf" srcId="{52A2B234-939E-4805-B670-C1DF519C6A0E}" destId="{6F043439-34F6-4308-BA4C-7A7F18D11F98}" srcOrd="0" destOrd="0" presId="urn:microsoft.com/office/officeart/2008/layout/RadialCluster"/>
    <dgm:cxn modelId="{6BC9733A-4C61-4BF5-889E-D4FE6699C44B}" srcId="{DF916143-DBC0-4724-A707-B6FF3C23DA78}" destId="{E714A87C-D6B0-4E47-8BD2-CDE780DEBB8B}" srcOrd="0" destOrd="0" parTransId="{83484C8A-5772-43CF-9606-FB5FBD2673B7}" sibTransId="{0478850C-9BC3-418E-ABAB-D3BF4FFCC7C5}"/>
    <dgm:cxn modelId="{1A656541-FB51-4727-847A-D0D707714173}" type="presOf" srcId="{7B49AAC2-B60A-4C43-B8EE-26512031B785}" destId="{4BF914B3-FFEB-4243-9FC7-147BE3AFF3DD}" srcOrd="0" destOrd="0" presId="urn:microsoft.com/office/officeart/2008/layout/RadialCluster"/>
    <dgm:cxn modelId="{8BAF1265-58D9-4572-8A1D-CB9A67D1D585}" type="presOf" srcId="{859BF850-67F9-4DBE-A906-9A37C3D7700D}" destId="{C80B2FB2-C8CF-4CDF-BFC1-906B9B57FCED}" srcOrd="0" destOrd="0" presId="urn:microsoft.com/office/officeart/2008/layout/RadialCluster"/>
    <dgm:cxn modelId="{284EAE6C-1253-42D7-ADC6-9C0AF3BB657E}" srcId="{F714C188-DB50-459B-AFCF-9B85289E3016}" destId="{4BF59079-399D-4591-A89C-7BD065842F33}" srcOrd="2" destOrd="0" parTransId="{859BF850-67F9-4DBE-A906-9A37C3D7700D}" sibTransId="{9AD6DB45-D3FF-45CF-9367-976223B9F2F9}"/>
    <dgm:cxn modelId="{2CA9736D-1BA4-43CC-9FFF-0297384CEA0D}" srcId="{F714C188-DB50-459B-AFCF-9B85289E3016}" destId="{DF916143-DBC0-4724-A707-B6FF3C23DA78}" srcOrd="1" destOrd="0" parTransId="{2C04149A-9447-4623-B3E8-869AA45664AE}" sibTransId="{56AEE368-4FF6-4943-B0E2-ABF448C4B56F}"/>
    <dgm:cxn modelId="{B56FC070-D684-4161-83F7-5EF32FCBEA56}" type="presOf" srcId="{C291C261-D5DC-44AC-8C8E-A1A996628E2F}" destId="{412B3DBD-35F8-4C1E-B35B-D7EBD34B75CF}" srcOrd="0" destOrd="0" presId="urn:microsoft.com/office/officeart/2008/layout/RadialCluster"/>
    <dgm:cxn modelId="{02FB6152-6F5C-41DB-82B3-AE20E749D946}" srcId="{DF916143-DBC0-4724-A707-B6FF3C23DA78}" destId="{E0E51175-C3DC-4BAF-B662-A281E8D4DF64}" srcOrd="1" destOrd="0" parTransId="{7CE73C51-6C91-4637-9811-A0D8146C500D}" sibTransId="{729F88F4-B6F6-4390-BCF6-60FC78FEBC6C}"/>
    <dgm:cxn modelId="{597B2C54-53E4-4BCE-905D-C23536A7BAD5}" type="presOf" srcId="{83484C8A-5772-43CF-9606-FB5FBD2673B7}" destId="{EB40F704-B2FA-4671-AE1A-4E757F40C158}" srcOrd="0" destOrd="0" presId="urn:microsoft.com/office/officeart/2008/layout/RadialCluster"/>
    <dgm:cxn modelId="{413F0E89-565C-48E3-98D2-9659EC094F3C}" srcId="{7A4DE51C-4982-4D99-8E49-014B727CA27D}" destId="{B8DEAC4F-C0AE-48C4-9120-9B1C2A4F2062}" srcOrd="1" destOrd="0" parTransId="{2C061A30-3317-4144-B5DA-FAB3591E8672}" sibTransId="{4A0BCBBE-94B2-4E98-9477-353B8DA0564C}"/>
    <dgm:cxn modelId="{214B848E-971E-4CBD-BE17-B1D047CA8D04}" srcId="{7A4DE51C-4982-4D99-8E49-014B727CA27D}" destId="{F714C188-DB50-459B-AFCF-9B85289E3016}" srcOrd="0" destOrd="0" parTransId="{25063674-1E1E-43EC-B138-A1810715538F}" sibTransId="{E8FC6AD6-0739-47CD-BF9E-3EE5D3232DEC}"/>
    <dgm:cxn modelId="{92BB4B93-9B2D-4701-BF1C-FFAAE21A5BC9}" srcId="{4BF59079-399D-4591-A89C-7BD065842F33}" destId="{E7949680-46D2-4653-80C6-CDC10D3D50F4}" srcOrd="2" destOrd="0" parTransId="{02403CAB-E958-4D61-AD00-C70AC965E527}" sibTransId="{463144D3-E707-4A99-8B77-9D8D0CC7CF53}"/>
    <dgm:cxn modelId="{A98085A7-08BF-4E50-B173-AA724C46BDE1}" type="presOf" srcId="{F714C188-DB50-459B-AFCF-9B85289E3016}" destId="{527F99AE-307F-4000-B0E9-803DF57C7976}" srcOrd="0" destOrd="0" presId="urn:microsoft.com/office/officeart/2008/layout/RadialCluster"/>
    <dgm:cxn modelId="{C9A2D8A7-05AF-4545-AC44-FA22E8B8461E}" type="presOf" srcId="{7A4DE51C-4982-4D99-8E49-014B727CA27D}" destId="{C1F4BF36-F119-40DA-A7B6-B48D67212787}" srcOrd="0" destOrd="0" presId="urn:microsoft.com/office/officeart/2008/layout/RadialCluster"/>
    <dgm:cxn modelId="{F1C095AB-2746-4DD3-8C12-0475243F0596}" srcId="{4BF59079-399D-4591-A89C-7BD065842F33}" destId="{52A2B234-939E-4805-B670-C1DF519C6A0E}" srcOrd="1" destOrd="0" parTransId="{7340DF1A-42FD-4233-84CD-11DE510AB7A9}" sibTransId="{083C80BA-4181-4535-B28E-7A64C17D0A9C}"/>
    <dgm:cxn modelId="{25676DB6-6EE3-4A85-BBD5-EA247F691201}" type="presOf" srcId="{E7949680-46D2-4653-80C6-CDC10D3D50F4}" destId="{EF05778C-B510-4529-8E2E-1870E1A11946}" srcOrd="0" destOrd="0" presId="urn:microsoft.com/office/officeart/2008/layout/RadialCluster"/>
    <dgm:cxn modelId="{09B69AC7-E846-4CFD-931A-7DC83A701B0F}" type="presOf" srcId="{DF916143-DBC0-4724-A707-B6FF3C23DA78}" destId="{7B88D125-D959-4DE6-B7EE-97E6AAD9D92C}" srcOrd="0" destOrd="0" presId="urn:microsoft.com/office/officeart/2008/layout/RadialCluster"/>
    <dgm:cxn modelId="{58AAF2CD-536A-404D-8490-3BA9F368C5C5}" type="presOf" srcId="{1392157C-2588-4CB1-B729-0300A650F357}" destId="{4420813B-D58A-4C1E-88AE-53FAA4A52473}" srcOrd="0" destOrd="0" presId="urn:microsoft.com/office/officeart/2008/layout/RadialCluster"/>
    <dgm:cxn modelId="{C7314BD3-70C4-4672-AC3A-0EE1C19D04BD}" type="presOf" srcId="{A2C134BE-98E9-4D07-AAC3-AC0D439428B9}" destId="{89CDE61E-CFAE-4F62-AC06-EB203917B1C1}" srcOrd="0" destOrd="0" presId="urn:microsoft.com/office/officeart/2008/layout/RadialCluster"/>
    <dgm:cxn modelId="{0DDDBAD8-720B-4CCF-899C-CC5F21BAECC9}" srcId="{A2C134BE-98E9-4D07-AAC3-AC0D439428B9}" destId="{1E195471-40CD-4790-9481-37F3307D5883}" srcOrd="1" destOrd="0" parTransId="{ADC0A27E-EEB3-4EDE-B501-701CAFD01A5D}" sibTransId="{4D02DF86-333F-4116-910A-5D9CA49B29C4}"/>
    <dgm:cxn modelId="{4A3EA4E4-DD84-4089-AB22-5056F4D9014E}" type="presOf" srcId="{1E195471-40CD-4790-9481-37F3307D5883}" destId="{7E4AFAF5-D218-4D67-942D-DF515A26957D}" srcOrd="0" destOrd="0" presId="urn:microsoft.com/office/officeart/2008/layout/RadialCluster"/>
    <dgm:cxn modelId="{9572C6EC-044D-4F04-B66B-8D75A3574F8F}" srcId="{4BF59079-399D-4591-A89C-7BD065842F33}" destId="{1392157C-2588-4CB1-B729-0300A650F357}" srcOrd="0" destOrd="0" parTransId="{7B49AAC2-B60A-4C43-B8EE-26512031B785}" sibTransId="{90289004-6A2B-48A6-89A2-3696EA4140D2}"/>
    <dgm:cxn modelId="{368A0EFA-ABF5-4763-A89D-7D7DEFB9BFFE}" type="presOf" srcId="{E81DDD8A-A4AF-404F-B238-3804FB5AC064}" destId="{7A50E2E9-CE9B-4701-8F71-33D5D56C9B68}" srcOrd="0" destOrd="0" presId="urn:microsoft.com/office/officeart/2008/layout/RadialCluster"/>
    <dgm:cxn modelId="{18ABE7CF-FB91-41D9-8ED8-7A3EC8714E09}" type="presParOf" srcId="{C1F4BF36-F119-40DA-A7B6-B48D67212787}" destId="{527F99AE-307F-4000-B0E9-803DF57C7976}" srcOrd="0" destOrd="0" presId="urn:microsoft.com/office/officeart/2008/layout/RadialCluster"/>
    <dgm:cxn modelId="{12BBC8FE-D0BD-4A82-A63E-BA89B38DA59A}" type="presParOf" srcId="{C1F4BF36-F119-40DA-A7B6-B48D67212787}" destId="{63F0D84A-59BA-42F0-8239-ED728721A6FD}" srcOrd="1" destOrd="0" presId="urn:microsoft.com/office/officeart/2008/layout/RadialCluster"/>
    <dgm:cxn modelId="{C193C526-3D79-4B4E-8139-A2BDFD0F4B9F}" type="presParOf" srcId="{63F0D84A-59BA-42F0-8239-ED728721A6FD}" destId="{89CDE61E-CFAE-4F62-AC06-EB203917B1C1}" srcOrd="0" destOrd="0" presId="urn:microsoft.com/office/officeart/2008/layout/RadialCluster"/>
    <dgm:cxn modelId="{9774A720-20B0-4C4D-9675-7A3F895AE00D}" type="presParOf" srcId="{63F0D84A-59BA-42F0-8239-ED728721A6FD}" destId="{7A50E2E9-CE9B-4701-8F71-33D5D56C9B68}" srcOrd="1" destOrd="0" presId="urn:microsoft.com/office/officeart/2008/layout/RadialCluster"/>
    <dgm:cxn modelId="{127E34A9-0A4C-4D6E-8511-769B5A7924D0}" type="presParOf" srcId="{63F0D84A-59BA-42F0-8239-ED728721A6FD}" destId="{412B3DBD-35F8-4C1E-B35B-D7EBD34B75CF}" srcOrd="2" destOrd="0" presId="urn:microsoft.com/office/officeart/2008/layout/RadialCluster"/>
    <dgm:cxn modelId="{9F20EEC9-A61F-4A6C-8C76-A4A6151FC2EE}" type="presParOf" srcId="{63F0D84A-59BA-42F0-8239-ED728721A6FD}" destId="{7AF4BAD7-9605-4FA7-B827-A32DD5234F44}" srcOrd="3" destOrd="0" presId="urn:microsoft.com/office/officeart/2008/layout/RadialCluster"/>
    <dgm:cxn modelId="{77F45975-0282-4DFE-8D26-53B5E6D45E07}" type="presParOf" srcId="{63F0D84A-59BA-42F0-8239-ED728721A6FD}" destId="{7E4AFAF5-D218-4D67-942D-DF515A26957D}" srcOrd="4" destOrd="0" presId="urn:microsoft.com/office/officeart/2008/layout/RadialCluster"/>
    <dgm:cxn modelId="{29308221-2DBB-494E-B8C7-9856F243C752}" type="presParOf" srcId="{C1F4BF36-F119-40DA-A7B6-B48D67212787}" destId="{8EFB375E-C85D-498B-A43B-93CE7D4904A2}" srcOrd="2" destOrd="0" presId="urn:microsoft.com/office/officeart/2008/layout/RadialCluster"/>
    <dgm:cxn modelId="{8ABA755D-FEC6-4B10-B6F9-F886145A91B8}" type="presParOf" srcId="{C1F4BF36-F119-40DA-A7B6-B48D67212787}" destId="{9761516D-5ED5-483C-BB8F-2E222E16795D}" srcOrd="3" destOrd="0" presId="urn:microsoft.com/office/officeart/2008/layout/RadialCluster"/>
    <dgm:cxn modelId="{95B94DC9-4A7F-4326-A0A1-12D7D4622F33}" type="presParOf" srcId="{9761516D-5ED5-483C-BB8F-2E222E16795D}" destId="{7B88D125-D959-4DE6-B7EE-97E6AAD9D92C}" srcOrd="0" destOrd="0" presId="urn:microsoft.com/office/officeart/2008/layout/RadialCluster"/>
    <dgm:cxn modelId="{0E70BB69-B79A-4CB4-BB0D-222D67A66A1C}" type="presParOf" srcId="{9761516D-5ED5-483C-BB8F-2E222E16795D}" destId="{EB40F704-B2FA-4671-AE1A-4E757F40C158}" srcOrd="1" destOrd="0" presId="urn:microsoft.com/office/officeart/2008/layout/RadialCluster"/>
    <dgm:cxn modelId="{4084A482-58A1-4395-A5E9-475D78858E74}" type="presParOf" srcId="{9761516D-5ED5-483C-BB8F-2E222E16795D}" destId="{7076EC9A-DC65-438C-B7EA-77E1BFFF2750}" srcOrd="2" destOrd="0" presId="urn:microsoft.com/office/officeart/2008/layout/RadialCluster"/>
    <dgm:cxn modelId="{190436D5-C8E2-4BB2-906A-E0E1AD990F84}" type="presParOf" srcId="{9761516D-5ED5-483C-BB8F-2E222E16795D}" destId="{21C46B8A-E33E-4192-8460-1DCDF6C1ACBE}" srcOrd="3" destOrd="0" presId="urn:microsoft.com/office/officeart/2008/layout/RadialCluster"/>
    <dgm:cxn modelId="{48EB994A-0438-44F3-B8D4-5F83410715DD}" type="presParOf" srcId="{9761516D-5ED5-483C-BB8F-2E222E16795D}" destId="{75B7FB6C-2109-4421-83E2-7DE06AD17605}" srcOrd="4" destOrd="0" presId="urn:microsoft.com/office/officeart/2008/layout/RadialCluster"/>
    <dgm:cxn modelId="{32F6F822-7F21-4BFC-A20C-0E3FD5EB3E3A}" type="presParOf" srcId="{C1F4BF36-F119-40DA-A7B6-B48D67212787}" destId="{5BC6B0B7-C4A4-4BD5-96D2-09CC20D2EF3F}" srcOrd="4" destOrd="0" presId="urn:microsoft.com/office/officeart/2008/layout/RadialCluster"/>
    <dgm:cxn modelId="{8732699B-8426-4866-A404-517E71062D6A}" type="presParOf" srcId="{C1F4BF36-F119-40DA-A7B6-B48D67212787}" destId="{CA1E13A1-B11C-43E8-9E45-6CBA2415E1DE}" srcOrd="5" destOrd="0" presId="urn:microsoft.com/office/officeart/2008/layout/RadialCluster"/>
    <dgm:cxn modelId="{05DA4AF6-A30D-43D5-A50E-AF7708C31609}" type="presParOf" srcId="{CA1E13A1-B11C-43E8-9E45-6CBA2415E1DE}" destId="{62985D7B-965E-4465-8964-6D2B29B3D2FE}" srcOrd="0" destOrd="0" presId="urn:microsoft.com/office/officeart/2008/layout/RadialCluster"/>
    <dgm:cxn modelId="{771B27AA-9015-4A98-BE5E-79E32D4F710A}" type="presParOf" srcId="{CA1E13A1-B11C-43E8-9E45-6CBA2415E1DE}" destId="{4BF914B3-FFEB-4243-9FC7-147BE3AFF3DD}" srcOrd="1" destOrd="0" presId="urn:microsoft.com/office/officeart/2008/layout/RadialCluster"/>
    <dgm:cxn modelId="{5E6FDA6F-2532-40D7-8938-92519388DA04}" type="presParOf" srcId="{CA1E13A1-B11C-43E8-9E45-6CBA2415E1DE}" destId="{4420813B-D58A-4C1E-88AE-53FAA4A52473}" srcOrd="2" destOrd="0" presId="urn:microsoft.com/office/officeart/2008/layout/RadialCluster"/>
    <dgm:cxn modelId="{090524CC-98B4-46FC-B20A-7588B7C516D5}" type="presParOf" srcId="{CA1E13A1-B11C-43E8-9E45-6CBA2415E1DE}" destId="{29522D3D-C6CE-40AD-898A-E721BA0B90F9}" srcOrd="3" destOrd="0" presId="urn:microsoft.com/office/officeart/2008/layout/RadialCluster"/>
    <dgm:cxn modelId="{E2F918BF-5BB1-4FED-B41D-9C611032B96B}" type="presParOf" srcId="{CA1E13A1-B11C-43E8-9E45-6CBA2415E1DE}" destId="{6F043439-34F6-4308-BA4C-7A7F18D11F98}" srcOrd="4" destOrd="0" presId="urn:microsoft.com/office/officeart/2008/layout/RadialCluster"/>
    <dgm:cxn modelId="{A51FB8D7-31D3-43BE-9BFD-E5906FE53B80}" type="presParOf" srcId="{CA1E13A1-B11C-43E8-9E45-6CBA2415E1DE}" destId="{C9252BAA-335B-4E5F-AE88-1FB37A5DBDE6}" srcOrd="5" destOrd="0" presId="urn:microsoft.com/office/officeart/2008/layout/RadialCluster"/>
    <dgm:cxn modelId="{B51EDE4A-BD4F-4AE5-9E65-834E4FC91D5A}" type="presParOf" srcId="{CA1E13A1-B11C-43E8-9E45-6CBA2415E1DE}" destId="{EF05778C-B510-4529-8E2E-1870E1A11946}" srcOrd="6" destOrd="0" presId="urn:microsoft.com/office/officeart/2008/layout/RadialCluster"/>
    <dgm:cxn modelId="{B24666CE-768A-49D1-A5D7-37AE64D15B49}" type="presParOf" srcId="{C1F4BF36-F119-40DA-A7B6-B48D67212787}" destId="{C80B2FB2-C8CF-4CDF-BFC1-906B9B57FCED}"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5A60-C007-4E18-9B87-61FAC01694AB}">
      <dsp:nvSpPr>
        <dsp:cNvPr id="0" name=""/>
        <dsp:cNvSpPr/>
      </dsp:nvSpPr>
      <dsp:spPr>
        <a:xfrm>
          <a:off x="2228154" y="2222917"/>
          <a:ext cx="1471552" cy="8348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Lutte contre l’altération des aliments</a:t>
          </a:r>
          <a:endParaRPr lang="fr-FR" sz="1200" kern="1200" dirty="0">
            <a:latin typeface="Arial" panose="020B0604020202020204" pitchFamily="34" charset="0"/>
            <a:cs typeface="Arial" panose="020B0604020202020204" pitchFamily="34" charset="0"/>
          </a:endParaRPr>
        </a:p>
      </dsp:txBody>
      <dsp:txXfrm>
        <a:off x="2443658" y="2345181"/>
        <a:ext cx="1040544" cy="590343"/>
      </dsp:txXfrm>
    </dsp:sp>
    <dsp:sp modelId="{80DB76A1-8A1E-4BFF-8750-64FDB322CA31}">
      <dsp:nvSpPr>
        <dsp:cNvPr id="0" name=""/>
        <dsp:cNvSpPr/>
      </dsp:nvSpPr>
      <dsp:spPr>
        <a:xfrm rot="12006543">
          <a:off x="832789" y="1931689"/>
          <a:ext cx="1477211"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6E905C3A-E135-4F30-BBFA-89B9F179E775}">
      <dsp:nvSpPr>
        <dsp:cNvPr id="0" name=""/>
        <dsp:cNvSpPr/>
      </dsp:nvSpPr>
      <dsp:spPr>
        <a:xfrm>
          <a:off x="49356" y="1392013"/>
          <a:ext cx="1656916" cy="969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Lors de la production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Traitement à haute température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Emballage sous vide</a:t>
          </a:r>
          <a:endParaRPr lang="fr-FR" sz="1200" kern="1200" dirty="0">
            <a:latin typeface="Arial" panose="020B0604020202020204" pitchFamily="34" charset="0"/>
            <a:cs typeface="Arial" panose="020B0604020202020204" pitchFamily="34" charset="0"/>
          </a:endParaRPr>
        </a:p>
      </dsp:txBody>
      <dsp:txXfrm>
        <a:off x="77740" y="1420397"/>
        <a:ext cx="1600148" cy="912344"/>
      </dsp:txXfrm>
    </dsp:sp>
    <dsp:sp modelId="{2138B041-541E-41A9-B8B1-520428D6A794}">
      <dsp:nvSpPr>
        <dsp:cNvPr id="0" name=""/>
        <dsp:cNvSpPr/>
      </dsp:nvSpPr>
      <dsp:spPr>
        <a:xfrm rot="20325210">
          <a:off x="3603526" y="1879394"/>
          <a:ext cx="1612408"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0C4CA398-7DA0-4458-B65F-BF71E044F8B6}">
      <dsp:nvSpPr>
        <dsp:cNvPr id="0" name=""/>
        <dsp:cNvSpPr/>
      </dsp:nvSpPr>
      <dsp:spPr>
        <a:xfrm>
          <a:off x="4243356" y="1044937"/>
          <a:ext cx="1835562" cy="148224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A la maison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dans un environnement propre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des aliments frais au réfrigérateur</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Respect des DLC</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Cuisson appropriée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fr-FR" sz="1200" kern="1200" dirty="0">
            <a:solidFill>
              <a:schemeClr val="accent1"/>
            </a:solidFill>
            <a:latin typeface="Arial" panose="020B0604020202020204" pitchFamily="34" charset="0"/>
            <a:cs typeface="Arial" panose="020B0604020202020204" pitchFamily="34" charset="0"/>
          </a:endParaRPr>
        </a:p>
      </dsp:txBody>
      <dsp:txXfrm>
        <a:off x="4286769" y="1088350"/>
        <a:ext cx="1748736" cy="1395419"/>
      </dsp:txXfrm>
    </dsp:sp>
    <dsp:sp modelId="{B8BB1EB8-6490-42FE-95A2-439789664BDF}">
      <dsp:nvSpPr>
        <dsp:cNvPr id="0" name=""/>
        <dsp:cNvSpPr/>
      </dsp:nvSpPr>
      <dsp:spPr>
        <a:xfrm rot="16115936">
          <a:off x="2510469" y="1542582"/>
          <a:ext cx="862949"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88931C25-5B35-4245-A305-FF6B1658041A}">
      <dsp:nvSpPr>
        <dsp:cNvPr id="0" name=""/>
        <dsp:cNvSpPr/>
      </dsp:nvSpPr>
      <dsp:spPr>
        <a:xfrm>
          <a:off x="2268664" y="1091222"/>
          <a:ext cx="1325459" cy="4376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Combinaison des barrières</a:t>
          </a:r>
          <a:endParaRPr lang="fr-FR" sz="1200" kern="1200" dirty="0">
            <a:latin typeface="Arial" panose="020B0604020202020204" pitchFamily="34" charset="0"/>
            <a:cs typeface="Arial" panose="020B0604020202020204" pitchFamily="34" charset="0"/>
          </a:endParaRPr>
        </a:p>
      </dsp:txBody>
      <dsp:txXfrm>
        <a:off x="2281483" y="1104041"/>
        <a:ext cx="1299821" cy="41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9B4FE-02EC-45A9-A328-E473654EEE37}">
      <dsp:nvSpPr>
        <dsp:cNvPr id="0" name=""/>
        <dsp:cNvSpPr/>
      </dsp:nvSpPr>
      <dsp:spPr>
        <a:xfrm>
          <a:off x="4243692" y="780811"/>
          <a:ext cx="1288455" cy="998147"/>
        </a:xfrm>
        <a:prstGeom prst="roundRect">
          <a:avLst/>
        </a:prstGeom>
        <a:solidFill>
          <a:schemeClr val="lt1">
            <a:hueOff val="0"/>
            <a:satOff val="0"/>
            <a:lumOff val="0"/>
            <a:alphaOff val="0"/>
          </a:schemeClr>
        </a:solid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B225F"/>
              </a:solidFill>
              <a:latin typeface="Arial" panose="020B0604020202020204" pitchFamily="34" charset="0"/>
              <a:cs typeface="Arial" panose="020B0604020202020204" pitchFamily="34" charset="0"/>
            </a:rPr>
            <a:t>Bénéfices des microbes utiles</a:t>
          </a:r>
        </a:p>
      </dsp:txBody>
      <dsp:txXfrm>
        <a:off x="4292418" y="829537"/>
        <a:ext cx="1191003" cy="900695"/>
      </dsp:txXfrm>
    </dsp:sp>
    <dsp:sp modelId="{2D485984-CD31-4BAA-B94C-8D5D99C5FC98}">
      <dsp:nvSpPr>
        <dsp:cNvPr id="0" name=""/>
        <dsp:cNvSpPr/>
      </dsp:nvSpPr>
      <dsp:spPr>
        <a:xfrm rot="21030955">
          <a:off x="5515784" y="974991"/>
          <a:ext cx="2394458" cy="0"/>
        </a:xfrm>
        <a:custGeom>
          <a:avLst/>
          <a:gdLst/>
          <a:ahLst/>
          <a:cxnLst/>
          <a:rect l="0" t="0" r="0" b="0"/>
          <a:pathLst>
            <a:path>
              <a:moveTo>
                <a:pt x="0" y="0"/>
              </a:moveTo>
              <a:lnTo>
                <a:pt x="239445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B88AFA-E1D9-4944-B8C8-A967D130E4CB}">
      <dsp:nvSpPr>
        <dsp:cNvPr id="0" name=""/>
        <dsp:cNvSpPr/>
      </dsp:nvSpPr>
      <dsp:spPr>
        <a:xfrm>
          <a:off x="7893878" y="261937"/>
          <a:ext cx="1782728" cy="733746"/>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Aide à la digestion par le microbiote intestinal</a:t>
          </a:r>
        </a:p>
      </dsp:txBody>
      <dsp:txXfrm>
        <a:off x="7929697" y="297756"/>
        <a:ext cx="1711090" cy="662108"/>
      </dsp:txXfrm>
    </dsp:sp>
    <dsp:sp modelId="{B0087A10-4380-4FA1-99DD-B1050E79D2B9}">
      <dsp:nvSpPr>
        <dsp:cNvPr id="0" name=""/>
        <dsp:cNvSpPr/>
      </dsp:nvSpPr>
      <dsp:spPr>
        <a:xfrm rot="420223">
          <a:off x="5523410" y="1501810"/>
          <a:ext cx="2341938" cy="0"/>
        </a:xfrm>
        <a:custGeom>
          <a:avLst/>
          <a:gdLst/>
          <a:ahLst/>
          <a:cxnLst/>
          <a:rect l="0" t="0" r="0" b="0"/>
          <a:pathLst>
            <a:path>
              <a:moveTo>
                <a:pt x="0" y="0"/>
              </a:moveTo>
              <a:lnTo>
                <a:pt x="234193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85AB8E9-4E5F-43CF-B6A8-D4DF23D7FBF0}">
      <dsp:nvSpPr>
        <dsp:cNvPr id="0" name=""/>
        <dsp:cNvSpPr/>
      </dsp:nvSpPr>
      <dsp:spPr>
        <a:xfrm>
          <a:off x="7856611" y="1429505"/>
          <a:ext cx="1764434" cy="646933"/>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Conservation des aliments</a:t>
          </a:r>
        </a:p>
      </dsp:txBody>
      <dsp:txXfrm>
        <a:off x="7888192" y="1461086"/>
        <a:ext cx="1701272" cy="583771"/>
      </dsp:txXfrm>
    </dsp:sp>
    <dsp:sp modelId="{6C746583-3C05-434F-B448-EA2E21CCB614}">
      <dsp:nvSpPr>
        <dsp:cNvPr id="0" name=""/>
        <dsp:cNvSpPr/>
      </dsp:nvSpPr>
      <dsp:spPr>
        <a:xfrm rot="10412283">
          <a:off x="2200904" y="1468170"/>
          <a:ext cx="2049298" cy="0"/>
        </a:xfrm>
        <a:custGeom>
          <a:avLst/>
          <a:gdLst/>
          <a:ahLst/>
          <a:cxnLst/>
          <a:rect l="0" t="0" r="0" b="0"/>
          <a:pathLst>
            <a:path>
              <a:moveTo>
                <a:pt x="0" y="0"/>
              </a:moveTo>
              <a:lnTo>
                <a:pt x="204929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C12AD71-242A-407B-A934-FBB8C6064C7C}">
      <dsp:nvSpPr>
        <dsp:cNvPr id="0" name=""/>
        <dsp:cNvSpPr/>
      </dsp:nvSpPr>
      <dsp:spPr>
        <a:xfrm>
          <a:off x="229249" y="1370063"/>
          <a:ext cx="1978165" cy="650901"/>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Amélioration de la santé gastro-intestinale</a:t>
          </a:r>
        </a:p>
      </dsp:txBody>
      <dsp:txXfrm>
        <a:off x="261023" y="1401837"/>
        <a:ext cx="1914617" cy="587353"/>
      </dsp:txXfrm>
    </dsp:sp>
    <dsp:sp modelId="{FC665180-3711-4C21-A2E0-2B27570FBB36}">
      <dsp:nvSpPr>
        <dsp:cNvPr id="0" name=""/>
        <dsp:cNvSpPr/>
      </dsp:nvSpPr>
      <dsp:spPr>
        <a:xfrm rot="11347580">
          <a:off x="2227072" y="1015444"/>
          <a:ext cx="2029466" cy="0"/>
        </a:xfrm>
        <a:custGeom>
          <a:avLst/>
          <a:gdLst/>
          <a:ahLst/>
          <a:cxnLst/>
          <a:rect l="0" t="0" r="0" b="0"/>
          <a:pathLst>
            <a:path>
              <a:moveTo>
                <a:pt x="0" y="0"/>
              </a:moveTo>
              <a:lnTo>
                <a:pt x="2029466"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BFF3E5-DDA8-4201-8807-AB1CA5B87E26}">
      <dsp:nvSpPr>
        <dsp:cNvPr id="0" name=""/>
        <dsp:cNvSpPr/>
      </dsp:nvSpPr>
      <dsp:spPr>
        <a:xfrm>
          <a:off x="217525" y="329928"/>
          <a:ext cx="2022391" cy="724247"/>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Réduction de la toxicité des aliments</a:t>
          </a:r>
        </a:p>
      </dsp:txBody>
      <dsp:txXfrm>
        <a:off x="252880" y="365283"/>
        <a:ext cx="1951681" cy="653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EF64-A17B-40DD-8112-43560815162C}">
      <dsp:nvSpPr>
        <dsp:cNvPr id="0" name=""/>
        <dsp:cNvSpPr/>
      </dsp:nvSpPr>
      <dsp:spPr>
        <a:xfrm>
          <a:off x="1606613" y="523283"/>
          <a:ext cx="1340322"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Nutrition</a:t>
          </a:r>
        </a:p>
      </dsp:txBody>
      <dsp:txXfrm>
        <a:off x="1647346" y="564016"/>
        <a:ext cx="1258856" cy="752946"/>
      </dsp:txXfrm>
    </dsp:sp>
    <dsp:sp modelId="{C13A4844-B458-417D-9E28-4C7C133CEE82}">
      <dsp:nvSpPr>
        <dsp:cNvPr id="0" name=""/>
        <dsp:cNvSpPr/>
      </dsp:nvSpPr>
      <dsp:spPr>
        <a:xfrm>
          <a:off x="609398" y="940489"/>
          <a:ext cx="3334752" cy="3334752"/>
        </a:xfrm>
        <a:custGeom>
          <a:avLst/>
          <a:gdLst/>
          <a:ahLst/>
          <a:cxnLst/>
          <a:rect l="0" t="0" r="0" b="0"/>
          <a:pathLst>
            <a:path>
              <a:moveTo>
                <a:pt x="2346020" y="144357"/>
              </a:moveTo>
              <a:arcTo wR="1667376" hR="1667376" stAng="17641041" swAng="1899665"/>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F1C6858D-CF39-4461-95DF-C197EE067386}">
      <dsp:nvSpPr>
        <dsp:cNvPr id="0" name=""/>
        <dsp:cNvSpPr/>
      </dsp:nvSpPr>
      <dsp:spPr>
        <a:xfrm>
          <a:off x="3207344" y="1675412"/>
          <a:ext cx="1310399"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sp:txBody>
      <dsp:txXfrm>
        <a:off x="3248077" y="1716145"/>
        <a:ext cx="1228933" cy="752946"/>
      </dsp:txXfrm>
    </dsp:sp>
    <dsp:sp modelId="{B2DAEC2F-B782-4A63-B962-0F08C82DEE8C}">
      <dsp:nvSpPr>
        <dsp:cNvPr id="0" name=""/>
        <dsp:cNvSpPr/>
      </dsp:nvSpPr>
      <dsp:spPr>
        <a:xfrm>
          <a:off x="609398" y="940489"/>
          <a:ext cx="3334752" cy="3334752"/>
        </a:xfrm>
        <a:custGeom>
          <a:avLst/>
          <a:gdLst/>
          <a:ahLst/>
          <a:cxnLst/>
          <a:rect l="0" t="0" r="0" b="0"/>
          <a:pathLst>
            <a:path>
              <a:moveTo>
                <a:pt x="3332461" y="1579994"/>
              </a:moveTo>
              <a:arcTo wR="1667376" hR="1667376" stAng="21419756"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FE203F19-8536-4671-A65A-9B7B0D87C89D}">
      <dsp:nvSpPr>
        <dsp:cNvPr id="0" name=""/>
        <dsp:cNvSpPr/>
      </dsp:nvSpPr>
      <dsp:spPr>
        <a:xfrm>
          <a:off x="2619080" y="3539595"/>
          <a:ext cx="127550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sp:txBody>
      <dsp:txXfrm>
        <a:off x="2659813" y="3580328"/>
        <a:ext cx="1194042" cy="752946"/>
      </dsp:txXfrm>
    </dsp:sp>
    <dsp:sp modelId="{16681F37-748E-450E-92DA-7257388C4F51}">
      <dsp:nvSpPr>
        <dsp:cNvPr id="0" name=""/>
        <dsp:cNvSpPr/>
      </dsp:nvSpPr>
      <dsp:spPr>
        <a:xfrm>
          <a:off x="609398" y="940489"/>
          <a:ext cx="3334752" cy="3334752"/>
        </a:xfrm>
        <a:custGeom>
          <a:avLst/>
          <a:gdLst/>
          <a:ahLst/>
          <a:cxnLst/>
          <a:rect l="0" t="0" r="0" b="0"/>
          <a:pathLst>
            <a:path>
              <a:moveTo>
                <a:pt x="2004097" y="3300398"/>
              </a:moveTo>
              <a:arcTo wR="1667376" hR="1667376" stAng="4700949" swAng="1158059"/>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D7194ED6-DF94-4E71-B5F0-330674AC788C}">
      <dsp:nvSpPr>
        <dsp:cNvPr id="0" name=""/>
        <dsp:cNvSpPr/>
      </dsp:nvSpPr>
      <dsp:spPr>
        <a:xfrm>
          <a:off x="544275" y="3539595"/>
          <a:ext cx="1504881"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sp:txBody>
      <dsp:txXfrm>
        <a:off x="585008" y="3580328"/>
        <a:ext cx="1423415" cy="752946"/>
      </dsp:txXfrm>
    </dsp:sp>
    <dsp:sp modelId="{EB859730-7D13-46CD-9BDE-28C59C46EF95}">
      <dsp:nvSpPr>
        <dsp:cNvPr id="0" name=""/>
        <dsp:cNvSpPr/>
      </dsp:nvSpPr>
      <dsp:spPr>
        <a:xfrm>
          <a:off x="609398" y="940489"/>
          <a:ext cx="3334752" cy="3334752"/>
        </a:xfrm>
        <a:custGeom>
          <a:avLst/>
          <a:gdLst/>
          <a:ahLst/>
          <a:cxnLst/>
          <a:rect l="0" t="0" r="0" b="0"/>
          <a:pathLst>
            <a:path>
              <a:moveTo>
                <a:pt x="278679" y="2590232"/>
              </a:moveTo>
              <a:arcTo wR="1667376" hR="1667376" stAng="8783641"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6904846F-9FF8-4819-8F5D-E9906C565D0E}">
      <dsp:nvSpPr>
        <dsp:cNvPr id="0" name=""/>
        <dsp:cNvSpPr/>
      </dsp:nvSpPr>
      <dsp:spPr>
        <a:xfrm>
          <a:off x="-61742" y="1675412"/>
          <a:ext cx="150549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sp:txBody>
      <dsp:txXfrm>
        <a:off x="-21009" y="1716145"/>
        <a:ext cx="1424032" cy="752946"/>
      </dsp:txXfrm>
    </dsp:sp>
    <dsp:sp modelId="{BEBB4BC0-5055-491B-BF7D-5F7EA4AC04CA}">
      <dsp:nvSpPr>
        <dsp:cNvPr id="0" name=""/>
        <dsp:cNvSpPr/>
      </dsp:nvSpPr>
      <dsp:spPr>
        <a:xfrm>
          <a:off x="609398" y="940489"/>
          <a:ext cx="3334752" cy="3334752"/>
        </a:xfrm>
        <a:custGeom>
          <a:avLst/>
          <a:gdLst/>
          <a:ahLst/>
          <a:cxnLst/>
          <a:rect l="0" t="0" r="0" b="0"/>
          <a:pathLst>
            <a:path>
              <a:moveTo>
                <a:pt x="290313" y="727247"/>
              </a:moveTo>
              <a:arcTo wR="1667376" hR="1667376" stAng="12859295" swAng="1899665"/>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5A60-C007-4E18-9B87-61FAC01694AB}">
      <dsp:nvSpPr>
        <dsp:cNvPr id="0" name=""/>
        <dsp:cNvSpPr/>
      </dsp:nvSpPr>
      <dsp:spPr>
        <a:xfrm>
          <a:off x="2228154" y="2222917"/>
          <a:ext cx="1471552" cy="8348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Lutte contre l’altération des aliments</a:t>
          </a:r>
          <a:endParaRPr lang="fr-FR" sz="1200" kern="1200" dirty="0">
            <a:latin typeface="Arial" panose="020B0604020202020204" pitchFamily="34" charset="0"/>
            <a:cs typeface="Arial" panose="020B0604020202020204" pitchFamily="34" charset="0"/>
          </a:endParaRPr>
        </a:p>
      </dsp:txBody>
      <dsp:txXfrm>
        <a:off x="2443658" y="2345181"/>
        <a:ext cx="1040544" cy="590343"/>
      </dsp:txXfrm>
    </dsp:sp>
    <dsp:sp modelId="{80DB76A1-8A1E-4BFF-8750-64FDB322CA31}">
      <dsp:nvSpPr>
        <dsp:cNvPr id="0" name=""/>
        <dsp:cNvSpPr/>
      </dsp:nvSpPr>
      <dsp:spPr>
        <a:xfrm rot="12006543">
          <a:off x="832789" y="1931689"/>
          <a:ext cx="1477211"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6E905C3A-E135-4F30-BBFA-89B9F179E775}">
      <dsp:nvSpPr>
        <dsp:cNvPr id="0" name=""/>
        <dsp:cNvSpPr/>
      </dsp:nvSpPr>
      <dsp:spPr>
        <a:xfrm>
          <a:off x="49356" y="1392013"/>
          <a:ext cx="1656916" cy="969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Lors de la production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Traitement à haute température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Emballage sous vide</a:t>
          </a:r>
          <a:endParaRPr lang="fr-FR" sz="1200" kern="1200" dirty="0">
            <a:latin typeface="Arial" panose="020B0604020202020204" pitchFamily="34" charset="0"/>
            <a:cs typeface="Arial" panose="020B0604020202020204" pitchFamily="34" charset="0"/>
          </a:endParaRPr>
        </a:p>
      </dsp:txBody>
      <dsp:txXfrm>
        <a:off x="77740" y="1420397"/>
        <a:ext cx="1600148" cy="912344"/>
      </dsp:txXfrm>
    </dsp:sp>
    <dsp:sp modelId="{2138B041-541E-41A9-B8B1-520428D6A794}">
      <dsp:nvSpPr>
        <dsp:cNvPr id="0" name=""/>
        <dsp:cNvSpPr/>
      </dsp:nvSpPr>
      <dsp:spPr>
        <a:xfrm rot="20325210">
          <a:off x="3603526" y="1879394"/>
          <a:ext cx="1612408"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0C4CA398-7DA0-4458-B65F-BF71E044F8B6}">
      <dsp:nvSpPr>
        <dsp:cNvPr id="0" name=""/>
        <dsp:cNvSpPr/>
      </dsp:nvSpPr>
      <dsp:spPr>
        <a:xfrm>
          <a:off x="4243356" y="1044937"/>
          <a:ext cx="1835562" cy="148224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A la maison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dans un environnement propre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des aliments frais au réfrigérateur</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Respect des DLC</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Cuisson appropriée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fr-FR" sz="1200" kern="1200" dirty="0">
            <a:solidFill>
              <a:schemeClr val="accent1"/>
            </a:solidFill>
            <a:latin typeface="Arial" panose="020B0604020202020204" pitchFamily="34" charset="0"/>
            <a:cs typeface="Arial" panose="020B0604020202020204" pitchFamily="34" charset="0"/>
          </a:endParaRPr>
        </a:p>
      </dsp:txBody>
      <dsp:txXfrm>
        <a:off x="4286769" y="1088350"/>
        <a:ext cx="1748736" cy="1395419"/>
      </dsp:txXfrm>
    </dsp:sp>
    <dsp:sp modelId="{B8BB1EB8-6490-42FE-95A2-439789664BDF}">
      <dsp:nvSpPr>
        <dsp:cNvPr id="0" name=""/>
        <dsp:cNvSpPr/>
      </dsp:nvSpPr>
      <dsp:spPr>
        <a:xfrm rot="16115936">
          <a:off x="2510469" y="1542582"/>
          <a:ext cx="862949"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88931C25-5B35-4245-A305-FF6B1658041A}">
      <dsp:nvSpPr>
        <dsp:cNvPr id="0" name=""/>
        <dsp:cNvSpPr/>
      </dsp:nvSpPr>
      <dsp:spPr>
        <a:xfrm>
          <a:off x="2268664" y="1091222"/>
          <a:ext cx="1325459" cy="4376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Combinaison des barrières</a:t>
          </a:r>
          <a:endParaRPr lang="fr-FR" sz="1200" kern="1200" dirty="0">
            <a:latin typeface="Arial" panose="020B0604020202020204" pitchFamily="34" charset="0"/>
            <a:cs typeface="Arial" panose="020B0604020202020204" pitchFamily="34" charset="0"/>
          </a:endParaRPr>
        </a:p>
      </dsp:txBody>
      <dsp:txXfrm>
        <a:off x="2281483" y="1104041"/>
        <a:ext cx="1299821" cy="412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9B4FE-02EC-45A9-A328-E473654EEE37}">
      <dsp:nvSpPr>
        <dsp:cNvPr id="0" name=""/>
        <dsp:cNvSpPr/>
      </dsp:nvSpPr>
      <dsp:spPr>
        <a:xfrm>
          <a:off x="4243692" y="780811"/>
          <a:ext cx="1288455" cy="998147"/>
        </a:xfrm>
        <a:prstGeom prst="roundRect">
          <a:avLst/>
        </a:prstGeom>
        <a:solidFill>
          <a:schemeClr val="lt1">
            <a:hueOff val="0"/>
            <a:satOff val="0"/>
            <a:lumOff val="0"/>
            <a:alphaOff val="0"/>
          </a:schemeClr>
        </a:solid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B225F"/>
              </a:solidFill>
              <a:latin typeface="Arial" panose="020B0604020202020204" pitchFamily="34" charset="0"/>
              <a:cs typeface="Arial" panose="020B0604020202020204" pitchFamily="34" charset="0"/>
            </a:rPr>
            <a:t>Bénéfices des microbes utiles</a:t>
          </a:r>
        </a:p>
      </dsp:txBody>
      <dsp:txXfrm>
        <a:off x="4292418" y="829537"/>
        <a:ext cx="1191003" cy="900695"/>
      </dsp:txXfrm>
    </dsp:sp>
    <dsp:sp modelId="{2D485984-CD31-4BAA-B94C-8D5D99C5FC98}">
      <dsp:nvSpPr>
        <dsp:cNvPr id="0" name=""/>
        <dsp:cNvSpPr/>
      </dsp:nvSpPr>
      <dsp:spPr>
        <a:xfrm rot="21030955">
          <a:off x="5515784" y="974991"/>
          <a:ext cx="2394458" cy="0"/>
        </a:xfrm>
        <a:custGeom>
          <a:avLst/>
          <a:gdLst/>
          <a:ahLst/>
          <a:cxnLst/>
          <a:rect l="0" t="0" r="0" b="0"/>
          <a:pathLst>
            <a:path>
              <a:moveTo>
                <a:pt x="0" y="0"/>
              </a:moveTo>
              <a:lnTo>
                <a:pt x="239445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B88AFA-E1D9-4944-B8C8-A967D130E4CB}">
      <dsp:nvSpPr>
        <dsp:cNvPr id="0" name=""/>
        <dsp:cNvSpPr/>
      </dsp:nvSpPr>
      <dsp:spPr>
        <a:xfrm>
          <a:off x="7893878" y="261937"/>
          <a:ext cx="1782728" cy="733746"/>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Aide à la digestion par le microbiote intestinal</a:t>
          </a:r>
        </a:p>
      </dsp:txBody>
      <dsp:txXfrm>
        <a:off x="7929697" y="297756"/>
        <a:ext cx="1711090" cy="662108"/>
      </dsp:txXfrm>
    </dsp:sp>
    <dsp:sp modelId="{B0087A10-4380-4FA1-99DD-B1050E79D2B9}">
      <dsp:nvSpPr>
        <dsp:cNvPr id="0" name=""/>
        <dsp:cNvSpPr/>
      </dsp:nvSpPr>
      <dsp:spPr>
        <a:xfrm rot="420223">
          <a:off x="5523410" y="1501810"/>
          <a:ext cx="2341938" cy="0"/>
        </a:xfrm>
        <a:custGeom>
          <a:avLst/>
          <a:gdLst/>
          <a:ahLst/>
          <a:cxnLst/>
          <a:rect l="0" t="0" r="0" b="0"/>
          <a:pathLst>
            <a:path>
              <a:moveTo>
                <a:pt x="0" y="0"/>
              </a:moveTo>
              <a:lnTo>
                <a:pt x="234193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85AB8E9-4E5F-43CF-B6A8-D4DF23D7FBF0}">
      <dsp:nvSpPr>
        <dsp:cNvPr id="0" name=""/>
        <dsp:cNvSpPr/>
      </dsp:nvSpPr>
      <dsp:spPr>
        <a:xfrm>
          <a:off x="7856611" y="1429505"/>
          <a:ext cx="1764434" cy="646933"/>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Conservation des aliments</a:t>
          </a:r>
        </a:p>
      </dsp:txBody>
      <dsp:txXfrm>
        <a:off x="7888192" y="1461086"/>
        <a:ext cx="1701272" cy="583771"/>
      </dsp:txXfrm>
    </dsp:sp>
    <dsp:sp modelId="{6C746583-3C05-434F-B448-EA2E21CCB614}">
      <dsp:nvSpPr>
        <dsp:cNvPr id="0" name=""/>
        <dsp:cNvSpPr/>
      </dsp:nvSpPr>
      <dsp:spPr>
        <a:xfrm rot="10412283">
          <a:off x="2200904" y="1468170"/>
          <a:ext cx="2049298" cy="0"/>
        </a:xfrm>
        <a:custGeom>
          <a:avLst/>
          <a:gdLst/>
          <a:ahLst/>
          <a:cxnLst/>
          <a:rect l="0" t="0" r="0" b="0"/>
          <a:pathLst>
            <a:path>
              <a:moveTo>
                <a:pt x="0" y="0"/>
              </a:moveTo>
              <a:lnTo>
                <a:pt x="204929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C12AD71-242A-407B-A934-FBB8C6064C7C}">
      <dsp:nvSpPr>
        <dsp:cNvPr id="0" name=""/>
        <dsp:cNvSpPr/>
      </dsp:nvSpPr>
      <dsp:spPr>
        <a:xfrm>
          <a:off x="229249" y="1370063"/>
          <a:ext cx="1978165" cy="650901"/>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Amélioration de la santé gastro-intestinale</a:t>
          </a:r>
        </a:p>
      </dsp:txBody>
      <dsp:txXfrm>
        <a:off x="261023" y="1401837"/>
        <a:ext cx="1914617" cy="587353"/>
      </dsp:txXfrm>
    </dsp:sp>
    <dsp:sp modelId="{FC665180-3711-4C21-A2E0-2B27570FBB36}">
      <dsp:nvSpPr>
        <dsp:cNvPr id="0" name=""/>
        <dsp:cNvSpPr/>
      </dsp:nvSpPr>
      <dsp:spPr>
        <a:xfrm rot="11347580">
          <a:off x="2227072" y="1015444"/>
          <a:ext cx="2029466" cy="0"/>
        </a:xfrm>
        <a:custGeom>
          <a:avLst/>
          <a:gdLst/>
          <a:ahLst/>
          <a:cxnLst/>
          <a:rect l="0" t="0" r="0" b="0"/>
          <a:pathLst>
            <a:path>
              <a:moveTo>
                <a:pt x="0" y="0"/>
              </a:moveTo>
              <a:lnTo>
                <a:pt x="2029466"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BFF3E5-DDA8-4201-8807-AB1CA5B87E26}">
      <dsp:nvSpPr>
        <dsp:cNvPr id="0" name=""/>
        <dsp:cNvSpPr/>
      </dsp:nvSpPr>
      <dsp:spPr>
        <a:xfrm>
          <a:off x="217525" y="329928"/>
          <a:ext cx="2022391" cy="724247"/>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Réduction de la toxicité des aliments</a:t>
          </a:r>
        </a:p>
      </dsp:txBody>
      <dsp:txXfrm>
        <a:off x="252880" y="365283"/>
        <a:ext cx="1951681" cy="6535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ADBC8-FB50-47CE-B010-86386ED522FE}">
      <dsp:nvSpPr>
        <dsp:cNvPr id="0" name=""/>
        <dsp:cNvSpPr/>
      </dsp:nvSpPr>
      <dsp:spPr>
        <a:xfrm>
          <a:off x="332005"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l’achat</a:t>
          </a:r>
        </a:p>
      </dsp:txBody>
      <dsp:txXfrm>
        <a:off x="354586" y="24761"/>
        <a:ext cx="1496797" cy="725817"/>
      </dsp:txXfrm>
    </dsp:sp>
    <dsp:sp modelId="{D92892A8-B55B-4011-AB4D-DBC3FF64F125}">
      <dsp:nvSpPr>
        <dsp:cNvPr id="0" name=""/>
        <dsp:cNvSpPr/>
      </dsp:nvSpPr>
      <dsp:spPr>
        <a:xfrm>
          <a:off x="486201"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F114570-05CC-46C8-8F1E-50DAA8533CDB}">
      <dsp:nvSpPr>
        <dsp:cNvPr id="0" name=""/>
        <dsp:cNvSpPr/>
      </dsp:nvSpPr>
      <dsp:spPr>
        <a:xfrm>
          <a:off x="640397"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Faire une liste de courses</a:t>
          </a:r>
        </a:p>
      </dsp:txBody>
      <dsp:txXfrm>
        <a:off x="662978" y="988485"/>
        <a:ext cx="1188405" cy="725817"/>
      </dsp:txXfrm>
    </dsp:sp>
    <dsp:sp modelId="{DF43DD14-7EA3-4385-8B27-F046D8CB1617}">
      <dsp:nvSpPr>
        <dsp:cNvPr id="0" name=""/>
        <dsp:cNvSpPr/>
      </dsp:nvSpPr>
      <dsp:spPr>
        <a:xfrm>
          <a:off x="486201"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BF258E0-6C23-4F54-B321-B73611985F90}">
      <dsp:nvSpPr>
        <dsp:cNvPr id="0" name=""/>
        <dsp:cNvSpPr/>
      </dsp:nvSpPr>
      <dsp:spPr>
        <a:xfrm>
          <a:off x="640397"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Vérifier les dates de péremption</a:t>
          </a:r>
        </a:p>
      </dsp:txBody>
      <dsp:txXfrm>
        <a:off x="662978" y="1952210"/>
        <a:ext cx="1188405" cy="725817"/>
      </dsp:txXfrm>
    </dsp:sp>
    <dsp:sp modelId="{ADBB1816-F863-48FF-B1E4-00CA4C07D93C}">
      <dsp:nvSpPr>
        <dsp:cNvPr id="0" name=""/>
        <dsp:cNvSpPr/>
      </dsp:nvSpPr>
      <dsp:spPr>
        <a:xfrm>
          <a:off x="486201"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14927D3-C165-478A-9096-027099A54310}">
      <dsp:nvSpPr>
        <dsp:cNvPr id="0" name=""/>
        <dsp:cNvSpPr/>
      </dsp:nvSpPr>
      <dsp:spPr>
        <a:xfrm>
          <a:off x="640397"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Respecter la chaine du froid</a:t>
          </a:r>
        </a:p>
      </dsp:txBody>
      <dsp:txXfrm>
        <a:off x="662978" y="2915934"/>
        <a:ext cx="1188405" cy="725817"/>
      </dsp:txXfrm>
    </dsp:sp>
    <dsp:sp modelId="{85A11FE6-6D56-4B3A-B9F0-531338A6125A}">
      <dsp:nvSpPr>
        <dsp:cNvPr id="0" name=""/>
        <dsp:cNvSpPr/>
      </dsp:nvSpPr>
      <dsp:spPr>
        <a:xfrm>
          <a:off x="2259454"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 maison</a:t>
          </a:r>
        </a:p>
      </dsp:txBody>
      <dsp:txXfrm>
        <a:off x="2282035" y="24761"/>
        <a:ext cx="1496797" cy="725817"/>
      </dsp:txXfrm>
    </dsp:sp>
    <dsp:sp modelId="{7250DE86-7866-4392-99B2-D8DDBB80C3AF}">
      <dsp:nvSpPr>
        <dsp:cNvPr id="0" name=""/>
        <dsp:cNvSpPr/>
      </dsp:nvSpPr>
      <dsp:spPr>
        <a:xfrm>
          <a:off x="2413650"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DAB6559-2547-48C2-82F9-FAFA5167766F}">
      <dsp:nvSpPr>
        <dsp:cNvPr id="0" name=""/>
        <dsp:cNvSpPr/>
      </dsp:nvSpPr>
      <dsp:spPr>
        <a:xfrm>
          <a:off x="2567846"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Ranger les aliments en respectant les consignes </a:t>
          </a:r>
        </a:p>
      </dsp:txBody>
      <dsp:txXfrm>
        <a:off x="2590427" y="988485"/>
        <a:ext cx="1188405" cy="725817"/>
      </dsp:txXfrm>
    </dsp:sp>
    <dsp:sp modelId="{59160DF7-CCD8-4E63-AFEB-033E74262707}">
      <dsp:nvSpPr>
        <dsp:cNvPr id="0" name=""/>
        <dsp:cNvSpPr/>
      </dsp:nvSpPr>
      <dsp:spPr>
        <a:xfrm>
          <a:off x="2413650"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41F652-158F-41D6-9285-43C5835A9D9D}">
      <dsp:nvSpPr>
        <dsp:cNvPr id="0" name=""/>
        <dsp:cNvSpPr/>
      </dsp:nvSpPr>
      <dsp:spPr>
        <a:xfrm>
          <a:off x="2567846"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Assurer la rotation des produits (nouveaux derrière)</a:t>
          </a:r>
        </a:p>
      </dsp:txBody>
      <dsp:txXfrm>
        <a:off x="2590427" y="1952210"/>
        <a:ext cx="1188405" cy="725817"/>
      </dsp:txXfrm>
    </dsp:sp>
    <dsp:sp modelId="{4E251414-837B-414A-98F9-F9032EAE58D1}">
      <dsp:nvSpPr>
        <dsp:cNvPr id="0" name=""/>
        <dsp:cNvSpPr/>
      </dsp:nvSpPr>
      <dsp:spPr>
        <a:xfrm>
          <a:off x="2413650"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FBCEE8B-0EA2-4243-81A2-DD14E57EA676}">
      <dsp:nvSpPr>
        <dsp:cNvPr id="0" name=""/>
        <dsp:cNvSpPr/>
      </dsp:nvSpPr>
      <dsp:spPr>
        <a:xfrm>
          <a:off x="2567846"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Limiter les quantités et cuisiner les restes</a:t>
          </a:r>
        </a:p>
      </dsp:txBody>
      <dsp:txXfrm>
        <a:off x="2590427" y="2915934"/>
        <a:ext cx="1188405" cy="725817"/>
      </dsp:txXfrm>
    </dsp:sp>
    <dsp:sp modelId="{6905FB7B-1D84-4055-86CE-0D59480C7136}">
      <dsp:nvSpPr>
        <dsp:cNvPr id="0" name=""/>
        <dsp:cNvSpPr/>
      </dsp:nvSpPr>
      <dsp:spPr>
        <a:xfrm>
          <a:off x="2413650" y="773159"/>
          <a:ext cx="154195" cy="3469407"/>
        </a:xfrm>
        <a:custGeom>
          <a:avLst/>
          <a:gdLst/>
          <a:ahLst/>
          <a:cxnLst/>
          <a:rect l="0" t="0" r="0" b="0"/>
          <a:pathLst>
            <a:path>
              <a:moveTo>
                <a:pt x="0" y="0"/>
              </a:moveTo>
              <a:lnTo>
                <a:pt x="0" y="3469407"/>
              </a:lnTo>
              <a:lnTo>
                <a:pt x="154195" y="34694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4EA0294-8948-4637-95C0-158F3FEC9C92}">
      <dsp:nvSpPr>
        <dsp:cNvPr id="0" name=""/>
        <dsp:cNvSpPr/>
      </dsp:nvSpPr>
      <dsp:spPr>
        <a:xfrm>
          <a:off x="2567846" y="3857078"/>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Congeler</a:t>
          </a:r>
        </a:p>
      </dsp:txBody>
      <dsp:txXfrm>
        <a:off x="2590427" y="3879659"/>
        <a:ext cx="1188405" cy="725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B2FB2-C8CF-4CDF-BFC1-906B9B57FCED}">
      <dsp:nvSpPr>
        <dsp:cNvPr id="0" name=""/>
        <dsp:cNvSpPr/>
      </dsp:nvSpPr>
      <dsp:spPr>
        <a:xfrm rot="2928691">
          <a:off x="5414414" y="3029197"/>
          <a:ext cx="613337" cy="0"/>
        </a:xfrm>
        <a:custGeom>
          <a:avLst/>
          <a:gdLst/>
          <a:ahLst/>
          <a:cxnLst/>
          <a:rect l="0" t="0" r="0" b="0"/>
          <a:pathLst>
            <a:path>
              <a:moveTo>
                <a:pt x="0" y="0"/>
              </a:moveTo>
              <a:lnTo>
                <a:pt x="61333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BC6B0B7-C4A4-4BD5-96D2-09CC20D2EF3F}">
      <dsp:nvSpPr>
        <dsp:cNvPr id="0" name=""/>
        <dsp:cNvSpPr/>
      </dsp:nvSpPr>
      <dsp:spPr>
        <a:xfrm rot="10092743">
          <a:off x="2504708" y="2804980"/>
          <a:ext cx="1352845" cy="0"/>
        </a:xfrm>
        <a:custGeom>
          <a:avLst/>
          <a:gdLst/>
          <a:ahLst/>
          <a:cxnLst/>
          <a:rect l="0" t="0" r="0" b="0"/>
          <a:pathLst>
            <a:path>
              <a:moveTo>
                <a:pt x="0" y="0"/>
              </a:moveTo>
              <a:lnTo>
                <a:pt x="135284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8EFB375E-C85D-498B-A43B-93CE7D4904A2}">
      <dsp:nvSpPr>
        <dsp:cNvPr id="0" name=""/>
        <dsp:cNvSpPr/>
      </dsp:nvSpPr>
      <dsp:spPr>
        <a:xfrm rot="18085571">
          <a:off x="5354405" y="1882308"/>
          <a:ext cx="239253" cy="0"/>
        </a:xfrm>
        <a:custGeom>
          <a:avLst/>
          <a:gdLst/>
          <a:ahLst/>
          <a:cxnLst/>
          <a:rect l="0" t="0" r="0" b="0"/>
          <a:pathLst>
            <a:path>
              <a:moveTo>
                <a:pt x="0" y="0"/>
              </a:moveTo>
              <a:lnTo>
                <a:pt x="239253"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27F99AE-307F-4000-B0E9-803DF57C7976}">
      <dsp:nvSpPr>
        <dsp:cNvPr id="0" name=""/>
        <dsp:cNvSpPr/>
      </dsp:nvSpPr>
      <dsp:spPr>
        <a:xfrm>
          <a:off x="3843289" y="1984387"/>
          <a:ext cx="2639344" cy="814026"/>
        </a:xfrm>
        <a:prstGeom prst="roundRect">
          <a:avLst/>
        </a:prstGeom>
        <a:no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kern="1200" dirty="0">
            <a:solidFill>
              <a:srgbClr val="5B225F"/>
            </a:solidFill>
            <a:latin typeface="Arial" panose="020B0604020202020204" pitchFamily="34" charset="0"/>
            <a:cs typeface="Arial" panose="020B0604020202020204" pitchFamily="34" charset="0"/>
          </a:endParaRPr>
        </a:p>
      </dsp:txBody>
      <dsp:txXfrm>
        <a:off x="3883026" y="2024124"/>
        <a:ext cx="2559870" cy="734552"/>
      </dsp:txXfrm>
    </dsp:sp>
    <dsp:sp modelId="{89CDE61E-CFAE-4F62-AC06-EB203917B1C1}">
      <dsp:nvSpPr>
        <dsp:cNvPr id="0" name=""/>
        <dsp:cNvSpPr/>
      </dsp:nvSpPr>
      <dsp:spPr>
        <a:xfrm>
          <a:off x="4711010" y="1299228"/>
          <a:ext cx="1944697" cy="48100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tx1"/>
              </a:solidFill>
              <a:latin typeface="Arial" panose="020B0604020202020204" pitchFamily="34" charset="0"/>
              <a:cs typeface="Arial" panose="020B0604020202020204" pitchFamily="34" charset="0"/>
            </a:rPr>
            <a:t>Eviter la contamination croisée</a:t>
          </a:r>
          <a:endParaRPr lang="fr-FR" sz="1300" kern="1200" dirty="0">
            <a:solidFill>
              <a:schemeClr val="tx1"/>
            </a:solidFill>
            <a:latin typeface="Arial" panose="020B0604020202020204" pitchFamily="34" charset="0"/>
            <a:cs typeface="Arial" panose="020B0604020202020204" pitchFamily="34" charset="0"/>
          </a:endParaRPr>
        </a:p>
      </dsp:txBody>
      <dsp:txXfrm>
        <a:off x="4734490" y="1322708"/>
        <a:ext cx="1897737" cy="434040"/>
      </dsp:txXfrm>
    </dsp:sp>
    <dsp:sp modelId="{7A50E2E9-CE9B-4701-8F71-33D5D56C9B68}">
      <dsp:nvSpPr>
        <dsp:cNvPr id="0" name=""/>
        <dsp:cNvSpPr/>
      </dsp:nvSpPr>
      <dsp:spPr>
        <a:xfrm rot="13733406">
          <a:off x="5243948" y="1194889"/>
          <a:ext cx="276965" cy="0"/>
        </a:xfrm>
        <a:custGeom>
          <a:avLst/>
          <a:gdLst/>
          <a:ahLst/>
          <a:cxnLst/>
          <a:rect l="0" t="0" r="0" b="0"/>
          <a:pathLst>
            <a:path>
              <a:moveTo>
                <a:pt x="0" y="0"/>
              </a:moveTo>
              <a:lnTo>
                <a:pt x="276965"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12B3DBD-35F8-4C1E-B35B-D7EBD34B75CF}">
      <dsp:nvSpPr>
        <dsp:cNvPr id="0" name=""/>
        <dsp:cNvSpPr/>
      </dsp:nvSpPr>
      <dsp:spPr>
        <a:xfrm>
          <a:off x="3860937" y="12195"/>
          <a:ext cx="1919843" cy="1078354"/>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Respecter les règles d’hygiène</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3913578" y="64836"/>
        <a:ext cx="1814561" cy="973072"/>
      </dsp:txXfrm>
    </dsp:sp>
    <dsp:sp modelId="{7AF4BAD7-9605-4FA7-B827-A32DD5234F44}">
      <dsp:nvSpPr>
        <dsp:cNvPr id="0" name=""/>
        <dsp:cNvSpPr/>
      </dsp:nvSpPr>
      <dsp:spPr>
        <a:xfrm rot="19528258">
          <a:off x="6000736" y="1195709"/>
          <a:ext cx="365260" cy="0"/>
        </a:xfrm>
        <a:custGeom>
          <a:avLst/>
          <a:gdLst/>
          <a:ahLst/>
          <a:cxnLst/>
          <a:rect l="0" t="0" r="0" b="0"/>
          <a:pathLst>
            <a:path>
              <a:moveTo>
                <a:pt x="0" y="0"/>
              </a:moveTo>
              <a:lnTo>
                <a:pt x="365260"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E4AFAF5-D218-4D67-942D-DF515A26957D}">
      <dsp:nvSpPr>
        <dsp:cNvPr id="0" name=""/>
        <dsp:cNvSpPr/>
      </dsp:nvSpPr>
      <dsp:spPr>
        <a:xfrm>
          <a:off x="6157468" y="0"/>
          <a:ext cx="1940136" cy="109219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Compartimenter les aliments</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6210784" y="53316"/>
        <a:ext cx="1833504" cy="985558"/>
      </dsp:txXfrm>
    </dsp:sp>
    <dsp:sp modelId="{7B88D125-D959-4DE6-B7EE-97E6AAD9D92C}">
      <dsp:nvSpPr>
        <dsp:cNvPr id="0" name=""/>
        <dsp:cNvSpPr/>
      </dsp:nvSpPr>
      <dsp:spPr>
        <a:xfrm>
          <a:off x="268069" y="2943163"/>
          <a:ext cx="2468053" cy="424414"/>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kern="1200" dirty="0">
            <a:solidFill>
              <a:schemeClr val="accent4">
                <a:lumMod val="25000"/>
              </a:schemeClr>
            </a:solidFill>
            <a:latin typeface="Arial" panose="020B0604020202020204" pitchFamily="34" charset="0"/>
            <a:cs typeface="Arial" panose="020B0604020202020204" pitchFamily="34" charset="0"/>
          </a:endParaRPr>
        </a:p>
      </dsp:txBody>
      <dsp:txXfrm>
        <a:off x="288787" y="2963881"/>
        <a:ext cx="2426617" cy="382978"/>
      </dsp:txXfrm>
    </dsp:sp>
    <dsp:sp modelId="{EB40F704-B2FA-4671-AE1A-4E757F40C158}">
      <dsp:nvSpPr>
        <dsp:cNvPr id="0" name=""/>
        <dsp:cNvSpPr/>
      </dsp:nvSpPr>
      <dsp:spPr>
        <a:xfrm rot="6702113">
          <a:off x="1162853" y="3540399"/>
          <a:ext cx="372011" cy="0"/>
        </a:xfrm>
        <a:custGeom>
          <a:avLst/>
          <a:gdLst/>
          <a:ahLst/>
          <a:cxnLst/>
          <a:rect l="0" t="0" r="0" b="0"/>
          <a:pathLst>
            <a:path>
              <a:moveTo>
                <a:pt x="0" y="0"/>
              </a:moveTo>
              <a:lnTo>
                <a:pt x="372011"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076EC9A-DC65-438C-B7EA-77E1BFFF2750}">
      <dsp:nvSpPr>
        <dsp:cNvPr id="0" name=""/>
        <dsp:cNvSpPr/>
      </dsp:nvSpPr>
      <dsp:spPr>
        <a:xfrm>
          <a:off x="0" y="3713221"/>
          <a:ext cx="2200593" cy="903457"/>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44103" y="3757324"/>
        <a:ext cx="2112387" cy="815251"/>
      </dsp:txXfrm>
    </dsp:sp>
    <dsp:sp modelId="{21C46B8A-E33E-4192-8460-1DCDF6C1ACBE}">
      <dsp:nvSpPr>
        <dsp:cNvPr id="0" name=""/>
        <dsp:cNvSpPr/>
      </dsp:nvSpPr>
      <dsp:spPr>
        <a:xfrm rot="787195">
          <a:off x="2404773" y="3435365"/>
          <a:ext cx="597275" cy="0"/>
        </a:xfrm>
        <a:custGeom>
          <a:avLst/>
          <a:gdLst/>
          <a:ahLst/>
          <a:cxnLst/>
          <a:rect l="0" t="0" r="0" b="0"/>
          <a:pathLst>
            <a:path>
              <a:moveTo>
                <a:pt x="0" y="0"/>
              </a:moveTo>
              <a:lnTo>
                <a:pt x="59727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5B7FB6C-2109-4421-83E2-7DE06AD17605}">
      <dsp:nvSpPr>
        <dsp:cNvPr id="0" name=""/>
        <dsp:cNvSpPr/>
      </dsp:nvSpPr>
      <dsp:spPr>
        <a:xfrm>
          <a:off x="2994253" y="3195685"/>
          <a:ext cx="2164997" cy="1119539"/>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3048904" y="3250336"/>
        <a:ext cx="2055695" cy="1010237"/>
      </dsp:txXfrm>
    </dsp:sp>
    <dsp:sp modelId="{62985D7B-965E-4465-8964-6D2B29B3D2FE}">
      <dsp:nvSpPr>
        <dsp:cNvPr id="0" name=""/>
        <dsp:cNvSpPr/>
      </dsp:nvSpPr>
      <dsp:spPr>
        <a:xfrm>
          <a:off x="5357329" y="3259980"/>
          <a:ext cx="1802155" cy="766492"/>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kern="1200" dirty="0">
            <a:solidFill>
              <a:schemeClr val="accent3">
                <a:lumMod val="75000"/>
              </a:schemeClr>
            </a:solidFill>
            <a:latin typeface="Arial" panose="020B0604020202020204" pitchFamily="34" charset="0"/>
            <a:cs typeface="Arial" panose="020B0604020202020204" pitchFamily="34" charset="0"/>
          </a:endParaRPr>
        </a:p>
      </dsp:txBody>
      <dsp:txXfrm>
        <a:off x="5394746" y="3297397"/>
        <a:ext cx="1727321" cy="691658"/>
      </dsp:txXfrm>
    </dsp:sp>
    <dsp:sp modelId="{4BF914B3-FFEB-4243-9FC7-147BE3AFF3DD}">
      <dsp:nvSpPr>
        <dsp:cNvPr id="0" name=""/>
        <dsp:cNvSpPr/>
      </dsp:nvSpPr>
      <dsp:spPr>
        <a:xfrm rot="779516">
          <a:off x="7155482" y="3886272"/>
          <a:ext cx="312697" cy="0"/>
        </a:xfrm>
        <a:custGeom>
          <a:avLst/>
          <a:gdLst/>
          <a:ahLst/>
          <a:cxnLst/>
          <a:rect l="0" t="0" r="0" b="0"/>
          <a:pathLst>
            <a:path>
              <a:moveTo>
                <a:pt x="0" y="0"/>
              </a:moveTo>
              <a:lnTo>
                <a:pt x="31269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20813B-D58A-4C1E-88AE-53FAA4A52473}">
      <dsp:nvSpPr>
        <dsp:cNvPr id="0" name=""/>
        <dsp:cNvSpPr/>
      </dsp:nvSpPr>
      <dsp:spPr>
        <a:xfrm>
          <a:off x="7464178" y="3644871"/>
          <a:ext cx="858817" cy="75124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Les œufs </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7500851" y="3681544"/>
        <a:ext cx="785471" cy="677901"/>
      </dsp:txXfrm>
    </dsp:sp>
    <dsp:sp modelId="{29522D3D-C6CE-40AD-898A-E721BA0B90F9}">
      <dsp:nvSpPr>
        <dsp:cNvPr id="0" name=""/>
        <dsp:cNvSpPr/>
      </dsp:nvSpPr>
      <dsp:spPr>
        <a:xfrm rot="18723912">
          <a:off x="6440026" y="2890506"/>
          <a:ext cx="995372" cy="0"/>
        </a:xfrm>
        <a:custGeom>
          <a:avLst/>
          <a:gdLst/>
          <a:ahLst/>
          <a:cxnLst/>
          <a:rect l="0" t="0" r="0" b="0"/>
          <a:pathLst>
            <a:path>
              <a:moveTo>
                <a:pt x="0" y="0"/>
              </a:moveTo>
              <a:lnTo>
                <a:pt x="995372"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6F043439-34F6-4308-BA4C-7A7F18D11F98}">
      <dsp:nvSpPr>
        <dsp:cNvPr id="0" name=""/>
        <dsp:cNvSpPr/>
      </dsp:nvSpPr>
      <dsp:spPr>
        <a:xfrm>
          <a:off x="6888170" y="1392954"/>
          <a:ext cx="1784012" cy="1128078"/>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6943238" y="1448022"/>
        <a:ext cx="1673876" cy="1017942"/>
      </dsp:txXfrm>
    </dsp:sp>
    <dsp:sp modelId="{C9252BAA-335B-4E5F-AE88-1FB37A5DBDE6}">
      <dsp:nvSpPr>
        <dsp:cNvPr id="0" name=""/>
        <dsp:cNvSpPr/>
      </dsp:nvSpPr>
      <dsp:spPr>
        <a:xfrm rot="5439492">
          <a:off x="5929790" y="4346983"/>
          <a:ext cx="641063" cy="0"/>
        </a:xfrm>
        <a:custGeom>
          <a:avLst/>
          <a:gdLst/>
          <a:ahLst/>
          <a:cxnLst/>
          <a:rect l="0" t="0" r="0" b="0"/>
          <a:pathLst>
            <a:path>
              <a:moveTo>
                <a:pt x="0" y="0"/>
              </a:moveTo>
              <a:lnTo>
                <a:pt x="641063"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F05778C-B510-4529-8E2E-1870E1A11946}">
      <dsp:nvSpPr>
        <dsp:cNvPr id="0" name=""/>
        <dsp:cNvSpPr/>
      </dsp:nvSpPr>
      <dsp:spPr>
        <a:xfrm>
          <a:off x="5643641" y="4667494"/>
          <a:ext cx="1197982" cy="69767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Congélation</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5677699" y="4701552"/>
        <a:ext cx="1129866" cy="62956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370B4B4-13FA-4AEE-9DFD-87B28AFA08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0A82C3BC-5CD8-4359-82DF-0021B2E1FC7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E541BB3-F0F6-470C-88A3-B0948F207C1E}" type="datetimeFigureOut">
              <a:rPr lang="fr-FR"/>
              <a:pPr>
                <a:defRPr/>
              </a:pPr>
              <a:t>10/01/2023</a:t>
            </a:fld>
            <a:endParaRPr lang="fr-FR"/>
          </a:p>
        </p:txBody>
      </p:sp>
      <p:sp>
        <p:nvSpPr>
          <p:cNvPr id="4" name="Espace réservé de l'image des diapositives 3">
            <a:extLst>
              <a:ext uri="{FF2B5EF4-FFF2-40B4-BE49-F238E27FC236}">
                <a16:creationId xmlns:a16="http://schemas.microsoft.com/office/drawing/2014/main" id="{ECBA41F6-A296-46D5-AF28-5E1DDF412B6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DC05393F-7B67-4536-AFDF-69A6D8EAB2E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15CAE158-1AAB-419B-8461-D31E5A1959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0C078097-8FA3-468C-81BE-38FCAE820F7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D821642-4B18-4411-A59D-75E44262865C}" type="slidenum">
              <a:rPr lang="fr-FR" altLang="fr-FR"/>
              <a:pPr/>
              <a:t>‹N°›</a:t>
            </a:fld>
            <a:endParaRPr lang="fr-FR" altLang="fr-FR"/>
          </a:p>
        </p:txBody>
      </p:sp>
    </p:spTree>
    <p:extLst>
      <p:ext uri="{BB962C8B-B14F-4D97-AF65-F5344CB8AC3E}">
        <p14:creationId xmlns:p14="http://schemas.microsoft.com/office/powerpoint/2010/main" val="2752403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a:extLst>
              <a:ext uri="{FF2B5EF4-FFF2-40B4-BE49-F238E27FC236}">
                <a16:creationId xmlns:a16="http://schemas.microsoft.com/office/drawing/2014/main" id="{D18EBD2D-52B4-42A6-B111-CFA73B51E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Espace réservé des notes 2">
            <a:extLst>
              <a:ext uri="{FF2B5EF4-FFF2-40B4-BE49-F238E27FC236}">
                <a16:creationId xmlns:a16="http://schemas.microsoft.com/office/drawing/2014/main" id="{F314A76E-BAF4-4BFB-A033-E93146E2B1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2580" name="Espace réservé du numéro de diapositive 3">
            <a:extLst>
              <a:ext uri="{FF2B5EF4-FFF2-40B4-BE49-F238E27FC236}">
                <a16:creationId xmlns:a16="http://schemas.microsoft.com/office/drawing/2014/main" id="{226BBECE-B580-4CE4-A6B7-C14DDFBA4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fld id="{7652E766-B04C-4FAA-A24F-940E47F5670A}" type="slidenum">
              <a:rPr lang="fr-FR" altLang="fr-FR" sz="1200">
                <a:latin typeface="Calibri" panose="020F0502020204030204" pitchFamily="34" charset="0"/>
              </a:rPr>
              <a:pPr/>
              <a:t>1</a:t>
            </a:fld>
            <a:endParaRPr lang="fr-FR" altLang="fr-FR"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15</a:t>
            </a:fld>
            <a:endParaRPr lang="fr-FR" altLang="fr-FR"/>
          </a:p>
        </p:txBody>
      </p:sp>
    </p:spTree>
    <p:extLst>
      <p:ext uri="{BB962C8B-B14F-4D97-AF65-F5344CB8AC3E}">
        <p14:creationId xmlns:p14="http://schemas.microsoft.com/office/powerpoint/2010/main" val="2369759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18</a:t>
            </a:fld>
            <a:endParaRPr lang="fr-FR" altLang="fr-FR"/>
          </a:p>
        </p:txBody>
      </p:sp>
    </p:spTree>
    <p:extLst>
      <p:ext uri="{BB962C8B-B14F-4D97-AF65-F5344CB8AC3E}">
        <p14:creationId xmlns:p14="http://schemas.microsoft.com/office/powerpoint/2010/main" val="27693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a:extLst>
              <a:ext uri="{FF2B5EF4-FFF2-40B4-BE49-F238E27FC236}">
                <a16:creationId xmlns:a16="http://schemas.microsoft.com/office/drawing/2014/main" id="{55FE21A1-5508-4C02-8EE2-99ADC909A3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notes 2">
            <a:extLst>
              <a:ext uri="{FF2B5EF4-FFF2-40B4-BE49-F238E27FC236}">
                <a16:creationId xmlns:a16="http://schemas.microsoft.com/office/drawing/2014/main" id="{0BBD6B69-9194-4236-B5DF-E0680EAE3B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7700" name="Espace réservé du numéro de diapositive 3">
            <a:extLst>
              <a:ext uri="{FF2B5EF4-FFF2-40B4-BE49-F238E27FC236}">
                <a16:creationId xmlns:a16="http://schemas.microsoft.com/office/drawing/2014/main" id="{F40B67E9-69B6-4711-9B78-D1890A012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E4237D2-5144-450C-B250-9598D8A299C9}" type="slidenum">
              <a:rPr lang="fr-FR" altLang="fr-FR"/>
              <a:pPr/>
              <a:t>19</a:t>
            </a:fld>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e l'image des diapositives 1">
            <a:extLst>
              <a:ext uri="{FF2B5EF4-FFF2-40B4-BE49-F238E27FC236}">
                <a16:creationId xmlns:a16="http://schemas.microsoft.com/office/drawing/2014/main" id="{F0A57D25-5166-4108-AB1C-DE328E6DE0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Espace réservé des notes 2">
            <a:extLst>
              <a:ext uri="{FF2B5EF4-FFF2-40B4-BE49-F238E27FC236}">
                <a16:creationId xmlns:a16="http://schemas.microsoft.com/office/drawing/2014/main" id="{9104AD96-83B7-466E-90ED-40A6F01038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8724" name="Espace réservé du numéro de diapositive 3">
            <a:extLst>
              <a:ext uri="{FF2B5EF4-FFF2-40B4-BE49-F238E27FC236}">
                <a16:creationId xmlns:a16="http://schemas.microsoft.com/office/drawing/2014/main" id="{267ED9CA-46A8-4A54-9542-ADF0EE7E67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CEB28F-7AF4-4B87-8E9F-96AC90495F3B}" type="slidenum">
              <a:rPr lang="fr-FR" altLang="fr-FR"/>
              <a:pPr/>
              <a:t>20</a:t>
            </a:fld>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a:extLst>
              <a:ext uri="{FF2B5EF4-FFF2-40B4-BE49-F238E27FC236}">
                <a16:creationId xmlns:a16="http://schemas.microsoft.com/office/drawing/2014/main" id="{486C8549-D68C-4E19-950A-A411C6B970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notes 2">
            <a:extLst>
              <a:ext uri="{FF2B5EF4-FFF2-40B4-BE49-F238E27FC236}">
                <a16:creationId xmlns:a16="http://schemas.microsoft.com/office/drawing/2014/main" id="{CDD308BF-0117-4B74-B5DB-7F87C65600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9748" name="Espace réservé du numéro de diapositive 3">
            <a:extLst>
              <a:ext uri="{FF2B5EF4-FFF2-40B4-BE49-F238E27FC236}">
                <a16:creationId xmlns:a16="http://schemas.microsoft.com/office/drawing/2014/main" id="{1428E066-D512-43A5-8DA7-38E1B35A9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132AB25-3AF5-4E2B-8AAB-C31730197B2A}" type="slidenum">
              <a:rPr lang="fr-FR" altLang="fr-FR"/>
              <a:pPr/>
              <a:t>27</a:t>
            </a:fld>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31</a:t>
            </a:fld>
            <a:endParaRPr lang="fr-FR" altLang="fr-FR"/>
          </a:p>
        </p:txBody>
      </p:sp>
    </p:spTree>
    <p:extLst>
      <p:ext uri="{BB962C8B-B14F-4D97-AF65-F5344CB8AC3E}">
        <p14:creationId xmlns:p14="http://schemas.microsoft.com/office/powerpoint/2010/main" val="25871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32</a:t>
            </a:fld>
            <a:endParaRPr lang="fr-FR" altLang="fr-FR"/>
          </a:p>
        </p:txBody>
      </p:sp>
    </p:spTree>
    <p:extLst>
      <p:ext uri="{BB962C8B-B14F-4D97-AF65-F5344CB8AC3E}">
        <p14:creationId xmlns:p14="http://schemas.microsoft.com/office/powerpoint/2010/main" val="55619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33</a:t>
            </a:fld>
            <a:endParaRPr lang="fr-FR" altLang="fr-FR"/>
          </a:p>
        </p:txBody>
      </p:sp>
    </p:spTree>
    <p:extLst>
      <p:ext uri="{BB962C8B-B14F-4D97-AF65-F5344CB8AC3E}">
        <p14:creationId xmlns:p14="http://schemas.microsoft.com/office/powerpoint/2010/main" val="4116908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34</a:t>
            </a:fld>
            <a:endParaRPr lang="fr-FR" altLang="fr-FR"/>
          </a:p>
        </p:txBody>
      </p:sp>
    </p:spTree>
    <p:extLst>
      <p:ext uri="{BB962C8B-B14F-4D97-AF65-F5344CB8AC3E}">
        <p14:creationId xmlns:p14="http://schemas.microsoft.com/office/powerpoint/2010/main" val="341274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38</a:t>
            </a:fld>
            <a:endParaRPr lang="fr-FR" altLang="fr-FR"/>
          </a:p>
        </p:txBody>
      </p:sp>
    </p:spTree>
    <p:extLst>
      <p:ext uri="{BB962C8B-B14F-4D97-AF65-F5344CB8AC3E}">
        <p14:creationId xmlns:p14="http://schemas.microsoft.com/office/powerpoint/2010/main" val="93271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2</a:t>
            </a:fld>
            <a:endParaRPr lang="fr-FR" altLang="fr-FR"/>
          </a:p>
        </p:txBody>
      </p:sp>
    </p:spTree>
    <p:extLst>
      <p:ext uri="{BB962C8B-B14F-4D97-AF65-F5344CB8AC3E}">
        <p14:creationId xmlns:p14="http://schemas.microsoft.com/office/powerpoint/2010/main" val="362427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42</a:t>
            </a:fld>
            <a:endParaRPr lang="fr-FR" altLang="fr-FR"/>
          </a:p>
        </p:txBody>
      </p:sp>
    </p:spTree>
    <p:extLst>
      <p:ext uri="{BB962C8B-B14F-4D97-AF65-F5344CB8AC3E}">
        <p14:creationId xmlns:p14="http://schemas.microsoft.com/office/powerpoint/2010/main" val="208714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45</a:t>
            </a:fld>
            <a:endParaRPr lang="fr-FR" altLang="fr-FR"/>
          </a:p>
        </p:txBody>
      </p:sp>
    </p:spTree>
    <p:extLst>
      <p:ext uri="{BB962C8B-B14F-4D97-AF65-F5344CB8AC3E}">
        <p14:creationId xmlns:p14="http://schemas.microsoft.com/office/powerpoint/2010/main" val="8584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47</a:t>
            </a:fld>
            <a:endParaRPr lang="fr-FR" altLang="fr-FR"/>
          </a:p>
        </p:txBody>
      </p:sp>
    </p:spTree>
    <p:extLst>
      <p:ext uri="{BB962C8B-B14F-4D97-AF65-F5344CB8AC3E}">
        <p14:creationId xmlns:p14="http://schemas.microsoft.com/office/powerpoint/2010/main" val="243752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a:extLst>
              <a:ext uri="{FF2B5EF4-FFF2-40B4-BE49-F238E27FC236}">
                <a16:creationId xmlns:a16="http://schemas.microsoft.com/office/drawing/2014/main" id="{EB7B27C8-655F-49DC-891A-297F96304E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Espace réservé des notes 2">
            <a:extLst>
              <a:ext uri="{FF2B5EF4-FFF2-40B4-BE49-F238E27FC236}">
                <a16:creationId xmlns:a16="http://schemas.microsoft.com/office/drawing/2014/main" id="{4915A024-784D-41CC-BA08-C3BB05249C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0772" name="Espace réservé du numéro de diapositive 3">
            <a:extLst>
              <a:ext uri="{FF2B5EF4-FFF2-40B4-BE49-F238E27FC236}">
                <a16:creationId xmlns:a16="http://schemas.microsoft.com/office/drawing/2014/main" id="{E08F5314-5596-4BCB-8DD0-940A844A98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BEC28-62EE-450C-A13C-3BD5EE8685FF}" type="slidenum">
              <a:rPr lang="fr-FR" altLang="fr-FR"/>
              <a:pPr/>
              <a:t>48</a:t>
            </a:fld>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a:extLst>
              <a:ext uri="{FF2B5EF4-FFF2-40B4-BE49-F238E27FC236}">
                <a16:creationId xmlns:a16="http://schemas.microsoft.com/office/drawing/2014/main" id="{1443C438-9629-4671-BAEB-A3F7FBA12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notes 2">
            <a:extLst>
              <a:ext uri="{FF2B5EF4-FFF2-40B4-BE49-F238E27FC236}">
                <a16:creationId xmlns:a16="http://schemas.microsoft.com/office/drawing/2014/main" id="{2A38EEF9-9412-4BA0-AB11-86DB29176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1796" name="Espace réservé du numéro de diapositive 3">
            <a:extLst>
              <a:ext uri="{FF2B5EF4-FFF2-40B4-BE49-F238E27FC236}">
                <a16:creationId xmlns:a16="http://schemas.microsoft.com/office/drawing/2014/main" id="{E086F2DB-971C-4F48-9A3F-9E84CA8E1C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46FBDBD-FCE9-4A44-8077-9247E83B2C52}" type="slidenum">
              <a:rPr lang="fr-FR" altLang="fr-FR"/>
              <a:pPr/>
              <a:t>49</a:t>
            </a:fld>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50</a:t>
            </a:fld>
            <a:endParaRPr lang="fr-FR" altLang="fr-FR"/>
          </a:p>
        </p:txBody>
      </p:sp>
    </p:spTree>
    <p:extLst>
      <p:ext uri="{BB962C8B-B14F-4D97-AF65-F5344CB8AC3E}">
        <p14:creationId xmlns:p14="http://schemas.microsoft.com/office/powerpoint/2010/main" val="2395729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a:extLst>
              <a:ext uri="{FF2B5EF4-FFF2-40B4-BE49-F238E27FC236}">
                <a16:creationId xmlns:a16="http://schemas.microsoft.com/office/drawing/2014/main" id="{A076B6B4-7571-43EF-A319-27ED296DA1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Espace réservé des notes 2">
            <a:extLst>
              <a:ext uri="{FF2B5EF4-FFF2-40B4-BE49-F238E27FC236}">
                <a16:creationId xmlns:a16="http://schemas.microsoft.com/office/drawing/2014/main" id="{56A3BABF-11B8-471F-94CA-3884AD66F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2820" name="Espace réservé du numéro de diapositive 3">
            <a:extLst>
              <a:ext uri="{FF2B5EF4-FFF2-40B4-BE49-F238E27FC236}">
                <a16:creationId xmlns:a16="http://schemas.microsoft.com/office/drawing/2014/main" id="{A0687218-EC03-4189-BE3C-AC9BE5DAD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079DEBA-8A12-4FE4-AB66-2657DF787BB3}" type="slidenum">
              <a:rPr lang="fr-FR" altLang="fr-FR"/>
              <a:pPr/>
              <a:t>51</a:t>
            </a:fld>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a:extLst>
              <a:ext uri="{FF2B5EF4-FFF2-40B4-BE49-F238E27FC236}">
                <a16:creationId xmlns:a16="http://schemas.microsoft.com/office/drawing/2014/main" id="{A9733301-F48E-4DE2-8519-9417E118F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notes 2">
            <a:extLst>
              <a:ext uri="{FF2B5EF4-FFF2-40B4-BE49-F238E27FC236}">
                <a16:creationId xmlns:a16="http://schemas.microsoft.com/office/drawing/2014/main" id="{A7A22260-0F58-4AC1-B47F-046C223F28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3844" name="Espace réservé du numéro de diapositive 3">
            <a:extLst>
              <a:ext uri="{FF2B5EF4-FFF2-40B4-BE49-F238E27FC236}">
                <a16:creationId xmlns:a16="http://schemas.microsoft.com/office/drawing/2014/main" id="{CC6DF207-2B9C-43D1-B454-E5918A72ED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905477-45CA-404C-A773-EED0D3F49C2F}" type="slidenum">
              <a:rPr lang="fr-FR" altLang="fr-FR"/>
              <a:pPr/>
              <a:t>52</a:t>
            </a:fld>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a:extLst>
              <a:ext uri="{FF2B5EF4-FFF2-40B4-BE49-F238E27FC236}">
                <a16:creationId xmlns:a16="http://schemas.microsoft.com/office/drawing/2014/main" id="{B664349B-FD92-49AB-B3A5-20A7D308A7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Espace réservé des notes 2">
            <a:extLst>
              <a:ext uri="{FF2B5EF4-FFF2-40B4-BE49-F238E27FC236}">
                <a16:creationId xmlns:a16="http://schemas.microsoft.com/office/drawing/2014/main" id="{16D6BA07-1F19-4EDD-9B81-55A366790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4868" name="Espace réservé du numéro de diapositive 3">
            <a:extLst>
              <a:ext uri="{FF2B5EF4-FFF2-40B4-BE49-F238E27FC236}">
                <a16:creationId xmlns:a16="http://schemas.microsoft.com/office/drawing/2014/main" id="{E8497FC2-53E6-476B-9FB5-3AAF30B7A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58148B-2D06-4151-801A-BD4D02279D42}" type="slidenum">
              <a:rPr lang="fr-FR" altLang="fr-FR"/>
              <a:pPr/>
              <a:t>56</a:t>
            </a:fld>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a:extLst>
              <a:ext uri="{FF2B5EF4-FFF2-40B4-BE49-F238E27FC236}">
                <a16:creationId xmlns:a16="http://schemas.microsoft.com/office/drawing/2014/main" id="{FC1481FF-EF2B-438D-9394-F9E85FBEAC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Espace réservé des notes 2">
            <a:extLst>
              <a:ext uri="{FF2B5EF4-FFF2-40B4-BE49-F238E27FC236}">
                <a16:creationId xmlns:a16="http://schemas.microsoft.com/office/drawing/2014/main" id="{816F946B-4BDC-4FDC-9BDD-5E3609B96C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5892" name="Espace réservé du numéro de diapositive 3">
            <a:extLst>
              <a:ext uri="{FF2B5EF4-FFF2-40B4-BE49-F238E27FC236}">
                <a16:creationId xmlns:a16="http://schemas.microsoft.com/office/drawing/2014/main" id="{EB483AE1-9CDF-4E47-9E07-4A6FEEBDE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237D0C-E2DC-4705-A396-24FEED6C5442}" type="slidenum">
              <a:rPr lang="fr-FR" altLang="fr-FR"/>
              <a:pPr/>
              <a:t>60</a:t>
            </a:fld>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a:t>
            </a:fld>
            <a:endParaRPr lang="fr-FR" altLang="fr-FR"/>
          </a:p>
        </p:txBody>
      </p:sp>
    </p:spTree>
    <p:extLst>
      <p:ext uri="{BB962C8B-B14F-4D97-AF65-F5344CB8AC3E}">
        <p14:creationId xmlns:p14="http://schemas.microsoft.com/office/powerpoint/2010/main" val="3413093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61</a:t>
            </a:fld>
            <a:endParaRPr lang="fr-FR" altLang="fr-FR"/>
          </a:p>
        </p:txBody>
      </p:sp>
    </p:spTree>
    <p:extLst>
      <p:ext uri="{BB962C8B-B14F-4D97-AF65-F5344CB8AC3E}">
        <p14:creationId xmlns:p14="http://schemas.microsoft.com/office/powerpoint/2010/main" val="2312708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62</a:t>
            </a:fld>
            <a:endParaRPr lang="fr-FR" altLang="fr-FR"/>
          </a:p>
        </p:txBody>
      </p:sp>
    </p:spTree>
    <p:extLst>
      <p:ext uri="{BB962C8B-B14F-4D97-AF65-F5344CB8AC3E}">
        <p14:creationId xmlns:p14="http://schemas.microsoft.com/office/powerpoint/2010/main" val="2532175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63</a:t>
            </a:fld>
            <a:endParaRPr lang="fr-FR" altLang="fr-FR"/>
          </a:p>
        </p:txBody>
      </p:sp>
    </p:spTree>
    <p:extLst>
      <p:ext uri="{BB962C8B-B14F-4D97-AF65-F5344CB8AC3E}">
        <p14:creationId xmlns:p14="http://schemas.microsoft.com/office/powerpoint/2010/main" val="756425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t>
            </a: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65</a:t>
            </a:fld>
            <a:endParaRPr lang="fr-FR" altLang="fr-FR"/>
          </a:p>
        </p:txBody>
      </p:sp>
    </p:spTree>
    <p:extLst>
      <p:ext uri="{BB962C8B-B14F-4D97-AF65-F5344CB8AC3E}">
        <p14:creationId xmlns:p14="http://schemas.microsoft.com/office/powerpoint/2010/main" val="340262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66</a:t>
            </a:fld>
            <a:endParaRPr lang="fr-FR" altLang="fr-FR"/>
          </a:p>
        </p:txBody>
      </p:sp>
    </p:spTree>
    <p:extLst>
      <p:ext uri="{BB962C8B-B14F-4D97-AF65-F5344CB8AC3E}">
        <p14:creationId xmlns:p14="http://schemas.microsoft.com/office/powerpoint/2010/main" val="369864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67</a:t>
            </a:fld>
            <a:endParaRPr lang="fr-FR" altLang="fr-FR"/>
          </a:p>
        </p:txBody>
      </p:sp>
    </p:spTree>
    <p:extLst>
      <p:ext uri="{BB962C8B-B14F-4D97-AF65-F5344CB8AC3E}">
        <p14:creationId xmlns:p14="http://schemas.microsoft.com/office/powerpoint/2010/main" val="3219453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68</a:t>
            </a:fld>
            <a:endParaRPr lang="fr-FR" altLang="fr-FR"/>
          </a:p>
        </p:txBody>
      </p:sp>
    </p:spTree>
    <p:extLst>
      <p:ext uri="{BB962C8B-B14F-4D97-AF65-F5344CB8AC3E}">
        <p14:creationId xmlns:p14="http://schemas.microsoft.com/office/powerpoint/2010/main" val="15988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69</a:t>
            </a:fld>
            <a:endParaRPr lang="fr-FR" altLang="fr-FR"/>
          </a:p>
        </p:txBody>
      </p:sp>
    </p:spTree>
    <p:extLst>
      <p:ext uri="{BB962C8B-B14F-4D97-AF65-F5344CB8AC3E}">
        <p14:creationId xmlns:p14="http://schemas.microsoft.com/office/powerpoint/2010/main" val="217903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70</a:t>
            </a:fld>
            <a:endParaRPr lang="fr-FR" altLang="fr-FR"/>
          </a:p>
        </p:txBody>
      </p:sp>
    </p:spTree>
    <p:extLst>
      <p:ext uri="{BB962C8B-B14F-4D97-AF65-F5344CB8AC3E}">
        <p14:creationId xmlns:p14="http://schemas.microsoft.com/office/powerpoint/2010/main" val="200813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71</a:t>
            </a:fld>
            <a:endParaRPr lang="fr-FR" altLang="fr-FR"/>
          </a:p>
        </p:txBody>
      </p:sp>
    </p:spTree>
    <p:extLst>
      <p:ext uri="{BB962C8B-B14F-4D97-AF65-F5344CB8AC3E}">
        <p14:creationId xmlns:p14="http://schemas.microsoft.com/office/powerpoint/2010/main" val="138272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a:t>
            </a:fld>
            <a:endParaRPr lang="fr-FR" altLang="fr-FR"/>
          </a:p>
        </p:txBody>
      </p:sp>
    </p:spTree>
    <p:extLst>
      <p:ext uri="{BB962C8B-B14F-4D97-AF65-F5344CB8AC3E}">
        <p14:creationId xmlns:p14="http://schemas.microsoft.com/office/powerpoint/2010/main" val="108706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73</a:t>
            </a:fld>
            <a:endParaRPr lang="fr-FR" altLang="fr-FR"/>
          </a:p>
        </p:txBody>
      </p:sp>
    </p:spTree>
    <p:extLst>
      <p:ext uri="{BB962C8B-B14F-4D97-AF65-F5344CB8AC3E}">
        <p14:creationId xmlns:p14="http://schemas.microsoft.com/office/powerpoint/2010/main" val="131404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74</a:t>
            </a:fld>
            <a:endParaRPr lang="fr-FR" altLang="fr-FR"/>
          </a:p>
        </p:txBody>
      </p:sp>
    </p:spTree>
    <p:extLst>
      <p:ext uri="{BB962C8B-B14F-4D97-AF65-F5344CB8AC3E}">
        <p14:creationId xmlns:p14="http://schemas.microsoft.com/office/powerpoint/2010/main" val="2820917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75</a:t>
            </a:fld>
            <a:endParaRPr lang="fr-FR" altLang="fr-FR"/>
          </a:p>
        </p:txBody>
      </p:sp>
    </p:spTree>
    <p:extLst>
      <p:ext uri="{BB962C8B-B14F-4D97-AF65-F5344CB8AC3E}">
        <p14:creationId xmlns:p14="http://schemas.microsoft.com/office/powerpoint/2010/main" val="1166339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76</a:t>
            </a:fld>
            <a:endParaRPr lang="fr-FR" altLang="fr-FR"/>
          </a:p>
        </p:txBody>
      </p:sp>
    </p:spTree>
    <p:extLst>
      <p:ext uri="{BB962C8B-B14F-4D97-AF65-F5344CB8AC3E}">
        <p14:creationId xmlns:p14="http://schemas.microsoft.com/office/powerpoint/2010/main" val="748922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83</a:t>
            </a:fld>
            <a:endParaRPr lang="fr-FR" altLang="fr-FR"/>
          </a:p>
        </p:txBody>
      </p:sp>
    </p:spTree>
    <p:extLst>
      <p:ext uri="{BB962C8B-B14F-4D97-AF65-F5344CB8AC3E}">
        <p14:creationId xmlns:p14="http://schemas.microsoft.com/office/powerpoint/2010/main" val="2272383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a:extLst>
              <a:ext uri="{FF2B5EF4-FFF2-40B4-BE49-F238E27FC236}">
                <a16:creationId xmlns:a16="http://schemas.microsoft.com/office/drawing/2014/main" id="{8888401E-C646-4113-B20C-973CA7919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notes 2">
            <a:extLst>
              <a:ext uri="{FF2B5EF4-FFF2-40B4-BE49-F238E27FC236}">
                <a16:creationId xmlns:a16="http://schemas.microsoft.com/office/drawing/2014/main" id="{5E8519ED-93A7-4778-8B7B-097334B72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6916" name="Espace réservé du numéro de diapositive 3">
            <a:extLst>
              <a:ext uri="{FF2B5EF4-FFF2-40B4-BE49-F238E27FC236}">
                <a16:creationId xmlns:a16="http://schemas.microsoft.com/office/drawing/2014/main" id="{4B5D1E9A-352B-416F-AFBC-76561B665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6E3BD8-5BDF-4CD9-B8B5-0D2E8BBF75FF}" type="slidenum">
              <a:rPr lang="fr-FR" altLang="fr-FR"/>
              <a:pPr/>
              <a:t>84</a:t>
            </a:fld>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86</a:t>
            </a:fld>
            <a:endParaRPr lang="fr-FR" altLang="fr-FR"/>
          </a:p>
        </p:txBody>
      </p:sp>
    </p:spTree>
    <p:extLst>
      <p:ext uri="{BB962C8B-B14F-4D97-AF65-F5344CB8AC3E}">
        <p14:creationId xmlns:p14="http://schemas.microsoft.com/office/powerpoint/2010/main" val="958191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90</a:t>
            </a:fld>
            <a:endParaRPr lang="fr-FR" altLang="fr-FR"/>
          </a:p>
        </p:txBody>
      </p:sp>
    </p:spTree>
    <p:extLst>
      <p:ext uri="{BB962C8B-B14F-4D97-AF65-F5344CB8AC3E}">
        <p14:creationId xmlns:p14="http://schemas.microsoft.com/office/powerpoint/2010/main" val="3565239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91</a:t>
            </a:fld>
            <a:endParaRPr lang="fr-FR" altLang="fr-FR"/>
          </a:p>
        </p:txBody>
      </p:sp>
    </p:spTree>
    <p:extLst>
      <p:ext uri="{BB962C8B-B14F-4D97-AF65-F5344CB8AC3E}">
        <p14:creationId xmlns:p14="http://schemas.microsoft.com/office/powerpoint/2010/main" val="547979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e l'image des diapositives 1">
            <a:extLst>
              <a:ext uri="{FF2B5EF4-FFF2-40B4-BE49-F238E27FC236}">
                <a16:creationId xmlns:a16="http://schemas.microsoft.com/office/drawing/2014/main" id="{DA90F567-DCE0-4F22-8536-DE88E4C27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Espace réservé des notes 2">
            <a:extLst>
              <a:ext uri="{FF2B5EF4-FFF2-40B4-BE49-F238E27FC236}">
                <a16:creationId xmlns:a16="http://schemas.microsoft.com/office/drawing/2014/main" id="{29074C3E-4C72-4065-8B7E-2117905A97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7940" name="Espace réservé du numéro de diapositive 3">
            <a:extLst>
              <a:ext uri="{FF2B5EF4-FFF2-40B4-BE49-F238E27FC236}">
                <a16:creationId xmlns:a16="http://schemas.microsoft.com/office/drawing/2014/main" id="{0C112D40-9EA6-49B7-9C77-BF0FCABC1C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142F100-7855-4CD4-ADDF-422DFAEB48ED}" type="slidenum">
              <a:rPr lang="fr-FR" altLang="fr-FR"/>
              <a:pPr/>
              <a:t>93</a:t>
            </a:fld>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a:extLst>
              <a:ext uri="{FF2B5EF4-FFF2-40B4-BE49-F238E27FC236}">
                <a16:creationId xmlns:a16="http://schemas.microsoft.com/office/drawing/2014/main" id="{14D336CC-C1D4-4EE5-9B56-5949759811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Espace réservé des notes 2">
            <a:extLst>
              <a:ext uri="{FF2B5EF4-FFF2-40B4-BE49-F238E27FC236}">
                <a16:creationId xmlns:a16="http://schemas.microsoft.com/office/drawing/2014/main" id="{52E0C976-A372-4EA4-9D67-6E26067E23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3604" name="Espace réservé du numéro de diapositive 3">
            <a:extLst>
              <a:ext uri="{FF2B5EF4-FFF2-40B4-BE49-F238E27FC236}">
                <a16:creationId xmlns:a16="http://schemas.microsoft.com/office/drawing/2014/main" id="{B82D9F28-234C-4607-A324-C761E85AFD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BE2275-575E-481A-AA80-BEABF21B0F5C}" type="slidenum">
              <a:rPr lang="fr-FR" altLang="fr-FR"/>
              <a:pPr/>
              <a:t>5</a:t>
            </a:fld>
            <a:endParaRPr lang="fr-FR" alt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94</a:t>
            </a:fld>
            <a:endParaRPr lang="fr-FR" altLang="fr-FR"/>
          </a:p>
        </p:txBody>
      </p:sp>
    </p:spTree>
    <p:extLst>
      <p:ext uri="{BB962C8B-B14F-4D97-AF65-F5344CB8AC3E}">
        <p14:creationId xmlns:p14="http://schemas.microsoft.com/office/powerpoint/2010/main" val="55089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97</a:t>
            </a:fld>
            <a:endParaRPr lang="fr-FR" altLang="fr-FR"/>
          </a:p>
        </p:txBody>
      </p:sp>
    </p:spTree>
    <p:extLst>
      <p:ext uri="{BB962C8B-B14F-4D97-AF65-F5344CB8AC3E}">
        <p14:creationId xmlns:p14="http://schemas.microsoft.com/office/powerpoint/2010/main" val="793458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a:extLst>
              <a:ext uri="{FF2B5EF4-FFF2-40B4-BE49-F238E27FC236}">
                <a16:creationId xmlns:a16="http://schemas.microsoft.com/office/drawing/2014/main" id="{CF23934D-CDE7-47B4-A0E6-A6EB704DE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Espace réservé des notes 2">
            <a:extLst>
              <a:ext uri="{FF2B5EF4-FFF2-40B4-BE49-F238E27FC236}">
                <a16:creationId xmlns:a16="http://schemas.microsoft.com/office/drawing/2014/main" id="{B337A2C3-B050-4EE5-A402-839C0077D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8964" name="Espace réservé du numéro de diapositive 3">
            <a:extLst>
              <a:ext uri="{FF2B5EF4-FFF2-40B4-BE49-F238E27FC236}">
                <a16:creationId xmlns:a16="http://schemas.microsoft.com/office/drawing/2014/main" id="{1861A914-178C-4072-AD34-8C2AC9B331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95A071C-A27F-488C-8E46-D833135AC0C9}" type="slidenum">
              <a:rPr lang="fr-FR" altLang="fr-FR"/>
              <a:pPr/>
              <a:t>98</a:t>
            </a:fld>
            <a:endParaRPr lang="fr-FR" alt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e l'image des diapositives 1">
            <a:extLst>
              <a:ext uri="{FF2B5EF4-FFF2-40B4-BE49-F238E27FC236}">
                <a16:creationId xmlns:a16="http://schemas.microsoft.com/office/drawing/2014/main" id="{38A65DAC-CB11-4BB8-A8A7-5C495EDDD5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Espace réservé des notes 2">
            <a:extLst>
              <a:ext uri="{FF2B5EF4-FFF2-40B4-BE49-F238E27FC236}">
                <a16:creationId xmlns:a16="http://schemas.microsoft.com/office/drawing/2014/main" id="{AB99C5AB-3500-4D18-A7ED-71873D222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9988" name="Espace réservé du numéro de diapositive 3">
            <a:extLst>
              <a:ext uri="{FF2B5EF4-FFF2-40B4-BE49-F238E27FC236}">
                <a16:creationId xmlns:a16="http://schemas.microsoft.com/office/drawing/2014/main" id="{03386A1E-9BD7-476C-903F-10071CFFFE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EB5EFE-C9B8-4933-B6B8-490AFC31AD8E}" type="slidenum">
              <a:rPr lang="fr-FR" altLang="fr-FR"/>
              <a:pPr/>
              <a:t>99</a:t>
            </a:fld>
            <a:endParaRPr lang="fr-FR" alt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103</a:t>
            </a:fld>
            <a:endParaRPr lang="fr-FR" altLang="fr-FR"/>
          </a:p>
        </p:txBody>
      </p:sp>
    </p:spTree>
    <p:extLst>
      <p:ext uri="{BB962C8B-B14F-4D97-AF65-F5344CB8AC3E}">
        <p14:creationId xmlns:p14="http://schemas.microsoft.com/office/powerpoint/2010/main" val="3619902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a:extLst>
              <a:ext uri="{FF2B5EF4-FFF2-40B4-BE49-F238E27FC236}">
                <a16:creationId xmlns:a16="http://schemas.microsoft.com/office/drawing/2014/main" id="{5AFAA49D-F3F4-4461-8D4E-20AC57832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Espace réservé des notes 2">
            <a:extLst>
              <a:ext uri="{FF2B5EF4-FFF2-40B4-BE49-F238E27FC236}">
                <a16:creationId xmlns:a16="http://schemas.microsoft.com/office/drawing/2014/main" id="{51EB8441-7BBF-4C63-895C-9505A49280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71012" name="Espace réservé du numéro de diapositive 3">
            <a:extLst>
              <a:ext uri="{FF2B5EF4-FFF2-40B4-BE49-F238E27FC236}">
                <a16:creationId xmlns:a16="http://schemas.microsoft.com/office/drawing/2014/main" id="{836D1AA2-4CE5-4133-BC4C-4787C8074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fld id="{A4955CE3-5C9B-4775-9887-29A4F15B39EC}" type="slidenum">
              <a:rPr lang="fr-FR" altLang="fr-FR" sz="1200">
                <a:solidFill>
                  <a:srgbClr val="000000"/>
                </a:solidFill>
                <a:latin typeface="Calibri" panose="020F0502020204030204" pitchFamily="34" charset="0"/>
              </a:rPr>
              <a:pPr/>
              <a:t>106</a:t>
            </a:fld>
            <a:endParaRPr lang="fr-FR" altLang="fr-FR" sz="1200">
              <a:solidFill>
                <a:srgbClr val="000000"/>
              </a:solidFill>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107</a:t>
            </a:fld>
            <a:endParaRPr lang="fr-FR" altLang="fr-FR"/>
          </a:p>
        </p:txBody>
      </p:sp>
    </p:spTree>
    <p:extLst>
      <p:ext uri="{BB962C8B-B14F-4D97-AF65-F5344CB8AC3E}">
        <p14:creationId xmlns:p14="http://schemas.microsoft.com/office/powerpoint/2010/main" val="3931824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113</a:t>
            </a:fld>
            <a:endParaRPr lang="fr-FR" altLang="fr-FR"/>
          </a:p>
        </p:txBody>
      </p:sp>
    </p:spTree>
    <p:extLst>
      <p:ext uri="{BB962C8B-B14F-4D97-AF65-F5344CB8AC3E}">
        <p14:creationId xmlns:p14="http://schemas.microsoft.com/office/powerpoint/2010/main" val="3566072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114</a:t>
            </a:fld>
            <a:endParaRPr lang="fr-FR" altLang="fr-FR"/>
          </a:p>
        </p:txBody>
      </p:sp>
    </p:spTree>
    <p:extLst>
      <p:ext uri="{BB962C8B-B14F-4D97-AF65-F5344CB8AC3E}">
        <p14:creationId xmlns:p14="http://schemas.microsoft.com/office/powerpoint/2010/main" val="3765356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115</a:t>
            </a:fld>
            <a:endParaRPr lang="fr-FR" altLang="fr-FR"/>
          </a:p>
        </p:txBody>
      </p:sp>
    </p:spTree>
    <p:extLst>
      <p:ext uri="{BB962C8B-B14F-4D97-AF65-F5344CB8AC3E}">
        <p14:creationId xmlns:p14="http://schemas.microsoft.com/office/powerpoint/2010/main" val="33060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a:extLst>
              <a:ext uri="{FF2B5EF4-FFF2-40B4-BE49-F238E27FC236}">
                <a16:creationId xmlns:a16="http://schemas.microsoft.com/office/drawing/2014/main" id="{47D7BD36-8FB1-4840-835F-32C92893D5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notes 2">
            <a:extLst>
              <a:ext uri="{FF2B5EF4-FFF2-40B4-BE49-F238E27FC236}">
                <a16:creationId xmlns:a16="http://schemas.microsoft.com/office/drawing/2014/main" id="{BFAA8FF7-9374-4A94-B82A-C6A0FA302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4628" name="Espace réservé du numéro de diapositive 3">
            <a:extLst>
              <a:ext uri="{FF2B5EF4-FFF2-40B4-BE49-F238E27FC236}">
                <a16:creationId xmlns:a16="http://schemas.microsoft.com/office/drawing/2014/main" id="{C17BCE5D-7B6B-4D04-8820-26154A369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D41118-B519-424E-8FED-BF2943D9C54A}" type="slidenum">
              <a:rPr lang="fr-FR" altLang="fr-FR"/>
              <a:pPr/>
              <a:t>6</a:t>
            </a:fld>
            <a:endParaRPr lang="fr-FR" alt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116</a:t>
            </a:fld>
            <a:endParaRPr lang="fr-FR" altLang="fr-FR"/>
          </a:p>
        </p:txBody>
      </p:sp>
    </p:spTree>
    <p:extLst>
      <p:ext uri="{BB962C8B-B14F-4D97-AF65-F5344CB8AC3E}">
        <p14:creationId xmlns:p14="http://schemas.microsoft.com/office/powerpoint/2010/main" val="3964575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117</a:t>
            </a:fld>
            <a:endParaRPr lang="fr-FR" altLang="fr-FR"/>
          </a:p>
        </p:txBody>
      </p:sp>
    </p:spTree>
    <p:extLst>
      <p:ext uri="{BB962C8B-B14F-4D97-AF65-F5344CB8AC3E}">
        <p14:creationId xmlns:p14="http://schemas.microsoft.com/office/powerpoint/2010/main" val="222289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118</a:t>
            </a:fld>
            <a:endParaRPr lang="fr-FR" altLang="fr-FR"/>
          </a:p>
        </p:txBody>
      </p:sp>
    </p:spTree>
    <p:extLst>
      <p:ext uri="{BB962C8B-B14F-4D97-AF65-F5344CB8AC3E}">
        <p14:creationId xmlns:p14="http://schemas.microsoft.com/office/powerpoint/2010/main" val="1015309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120</a:t>
            </a:fld>
            <a:endParaRPr lang="fr-FR" altLang="fr-FR"/>
          </a:p>
        </p:txBody>
      </p:sp>
    </p:spTree>
    <p:extLst>
      <p:ext uri="{BB962C8B-B14F-4D97-AF65-F5344CB8AC3E}">
        <p14:creationId xmlns:p14="http://schemas.microsoft.com/office/powerpoint/2010/main" val="22531988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125</a:t>
            </a:fld>
            <a:endParaRPr lang="fr-FR" altLang="fr-FR"/>
          </a:p>
        </p:txBody>
      </p:sp>
    </p:spTree>
    <p:extLst>
      <p:ext uri="{BB962C8B-B14F-4D97-AF65-F5344CB8AC3E}">
        <p14:creationId xmlns:p14="http://schemas.microsoft.com/office/powerpoint/2010/main" val="1532784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127</a:t>
            </a:fld>
            <a:endParaRPr lang="fr-FR" altLang="fr-FR"/>
          </a:p>
        </p:txBody>
      </p:sp>
    </p:spTree>
    <p:extLst>
      <p:ext uri="{BB962C8B-B14F-4D97-AF65-F5344CB8AC3E}">
        <p14:creationId xmlns:p14="http://schemas.microsoft.com/office/powerpoint/2010/main" val="2199378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128</a:t>
            </a:fld>
            <a:endParaRPr lang="fr-FR" altLang="fr-FR"/>
          </a:p>
        </p:txBody>
      </p:sp>
    </p:spTree>
    <p:extLst>
      <p:ext uri="{BB962C8B-B14F-4D97-AF65-F5344CB8AC3E}">
        <p14:creationId xmlns:p14="http://schemas.microsoft.com/office/powerpoint/2010/main" val="35866122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129</a:t>
            </a:fld>
            <a:endParaRPr lang="fr-FR" altLang="fr-FR"/>
          </a:p>
        </p:txBody>
      </p:sp>
    </p:spTree>
    <p:extLst>
      <p:ext uri="{BB962C8B-B14F-4D97-AF65-F5344CB8AC3E}">
        <p14:creationId xmlns:p14="http://schemas.microsoft.com/office/powerpoint/2010/main" val="10725622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130</a:t>
            </a:fld>
            <a:endParaRPr lang="fr-FR" altLang="fr-FR"/>
          </a:p>
        </p:txBody>
      </p:sp>
    </p:spTree>
    <p:extLst>
      <p:ext uri="{BB962C8B-B14F-4D97-AF65-F5344CB8AC3E}">
        <p14:creationId xmlns:p14="http://schemas.microsoft.com/office/powerpoint/2010/main" val="3306023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131</a:t>
            </a:fld>
            <a:endParaRPr lang="fr-FR" altLang="fr-FR"/>
          </a:p>
        </p:txBody>
      </p:sp>
    </p:spTree>
    <p:extLst>
      <p:ext uri="{BB962C8B-B14F-4D97-AF65-F5344CB8AC3E}">
        <p14:creationId xmlns:p14="http://schemas.microsoft.com/office/powerpoint/2010/main" val="396457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a:extLst>
              <a:ext uri="{FF2B5EF4-FFF2-40B4-BE49-F238E27FC236}">
                <a16:creationId xmlns:a16="http://schemas.microsoft.com/office/drawing/2014/main" id="{DE05F2C1-E42F-4422-83AC-6943B66C2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Espace réservé des notes 2">
            <a:extLst>
              <a:ext uri="{FF2B5EF4-FFF2-40B4-BE49-F238E27FC236}">
                <a16:creationId xmlns:a16="http://schemas.microsoft.com/office/drawing/2014/main" id="{721FFA45-1B19-4C43-96C5-E5C4822CD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5652" name="Espace réservé du numéro de diapositive 3">
            <a:extLst>
              <a:ext uri="{FF2B5EF4-FFF2-40B4-BE49-F238E27FC236}">
                <a16:creationId xmlns:a16="http://schemas.microsoft.com/office/drawing/2014/main" id="{29998AC4-8178-4A94-BD02-E91A6F54BA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E57087-89E8-48F9-8937-30044DBD8264}" type="slidenum">
              <a:rPr lang="fr-FR" altLang="fr-FR"/>
              <a:pPr/>
              <a:t>7</a:t>
            </a:fld>
            <a:endParaRPr lang="fr-FR" alt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132</a:t>
            </a:fld>
            <a:endParaRPr lang="fr-FR" altLang="fr-FR"/>
          </a:p>
        </p:txBody>
      </p:sp>
    </p:spTree>
    <p:extLst>
      <p:ext uri="{BB962C8B-B14F-4D97-AF65-F5344CB8AC3E}">
        <p14:creationId xmlns:p14="http://schemas.microsoft.com/office/powerpoint/2010/main" val="9242006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133</a:t>
            </a:fld>
            <a:endParaRPr lang="fr-FR" altLang="fr-FR"/>
          </a:p>
        </p:txBody>
      </p:sp>
    </p:spTree>
    <p:extLst>
      <p:ext uri="{BB962C8B-B14F-4D97-AF65-F5344CB8AC3E}">
        <p14:creationId xmlns:p14="http://schemas.microsoft.com/office/powerpoint/2010/main" val="29338110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134</a:t>
            </a:fld>
            <a:endParaRPr lang="fr-FR" altLang="fr-FR"/>
          </a:p>
        </p:txBody>
      </p:sp>
    </p:spTree>
    <p:extLst>
      <p:ext uri="{BB962C8B-B14F-4D97-AF65-F5344CB8AC3E}">
        <p14:creationId xmlns:p14="http://schemas.microsoft.com/office/powerpoint/2010/main" val="343858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a:t>
            </a:fld>
            <a:endParaRPr lang="fr-FR" altLang="fr-FR"/>
          </a:p>
        </p:txBody>
      </p:sp>
    </p:spTree>
    <p:extLst>
      <p:ext uri="{BB962C8B-B14F-4D97-AF65-F5344CB8AC3E}">
        <p14:creationId xmlns:p14="http://schemas.microsoft.com/office/powerpoint/2010/main" val="2523827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a:extLst>
              <a:ext uri="{FF2B5EF4-FFF2-40B4-BE49-F238E27FC236}">
                <a16:creationId xmlns:a16="http://schemas.microsoft.com/office/drawing/2014/main" id="{C96A4224-552E-4F98-B711-DC43B46BA8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Espace réservé des notes 2">
            <a:extLst>
              <a:ext uri="{FF2B5EF4-FFF2-40B4-BE49-F238E27FC236}">
                <a16:creationId xmlns:a16="http://schemas.microsoft.com/office/drawing/2014/main" id="{B2C76199-E9A5-415F-9150-443F52D7E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6676" name="Espace réservé du numéro de diapositive 3">
            <a:extLst>
              <a:ext uri="{FF2B5EF4-FFF2-40B4-BE49-F238E27FC236}">
                <a16:creationId xmlns:a16="http://schemas.microsoft.com/office/drawing/2014/main" id="{18F0468D-5337-422A-A78E-7A6039204A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97EEB38-49C7-4C5C-93D8-D0C19807781B}" type="slidenum">
              <a:rPr lang="fr-FR" altLang="fr-FR"/>
              <a:pPr/>
              <a:t>14</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image.ku.dk/lightbox/211/13407586855728741badb20/"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40A988E1-8973-4852-AB31-1BA6A9067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F7CEF8FE-92CB-4A23-924B-F9C72EC1A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FB81C31-BC20-4473-91E4-E92B0F31C382}"/>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C0971B06-4F8B-44AA-8AF7-A6DD78A6832C}"/>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29018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634C941-F0A2-48B7-80A7-0D6904CF6465}"/>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09E8925E-2122-4871-AECB-E743866C344B}"/>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1189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B24E16E-12A8-4DF0-965B-275C05ABF3F6}"/>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1742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CE2E86E-62BA-4714-AC58-9319C0A9060B}"/>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E708B84D-6268-44A7-BCA1-4FB07BDD1E92}"/>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73960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E6B6DE28-B91F-47E3-BD0B-7263A381A638}"/>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621246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33253A7-4045-42B6-9E8E-2B83EDBB2280}"/>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7644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1"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2" name="Titel 1"/>
          <p:cNvSpPr>
            <a:spLocks noGrp="1"/>
          </p:cNvSpPr>
          <p:nvPr>
            <p:ph type="body" sz="quarter" idx="15"/>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623D7CF9-AA69-4F51-AB2E-87806E78EDD4}"/>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6D045281-A326-432B-B119-52279DFC6BA2}" type="datetime1">
              <a:rPr lang="en-GB"/>
              <a:pPr>
                <a:defRPr/>
              </a:pPr>
              <a:t>10/01/2023</a:t>
            </a:fld>
            <a:endParaRPr lang="en-GB" dirty="0"/>
          </a:p>
        </p:txBody>
      </p:sp>
      <p:sp>
        <p:nvSpPr>
          <p:cNvPr id="8" name="Pladsholder til sidefod 4">
            <a:extLst>
              <a:ext uri="{FF2B5EF4-FFF2-40B4-BE49-F238E27FC236}">
                <a16:creationId xmlns:a16="http://schemas.microsoft.com/office/drawing/2014/main" id="{3BEAC64F-2A5C-4663-8363-5185E0E9EC44}"/>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3" name="Pladsholder til slidenummer 5">
            <a:extLst>
              <a:ext uri="{FF2B5EF4-FFF2-40B4-BE49-F238E27FC236}">
                <a16:creationId xmlns:a16="http://schemas.microsoft.com/office/drawing/2014/main" id="{FE579E55-C025-4849-8107-9F5AD74374B9}"/>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4627E199-F374-4C38-A27C-17D17E1B4393}" type="slidenum">
              <a:rPr lang="en-GB" altLang="fr-FR"/>
              <a:pPr/>
              <a:t>‹N°›</a:t>
            </a:fld>
            <a:endParaRPr lang="en-GB" altLang="fr-FR"/>
          </a:p>
        </p:txBody>
      </p:sp>
    </p:spTree>
    <p:extLst>
      <p:ext uri="{BB962C8B-B14F-4D97-AF65-F5344CB8AC3E}">
        <p14:creationId xmlns:p14="http://schemas.microsoft.com/office/powerpoint/2010/main" val="298906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p:nvPr>
        </p:nvSpPr>
        <p:spPr>
          <a:xfrm>
            <a:off x="783166" y="4042705"/>
            <a:ext cx="4751233"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E4F31761-FF4F-452B-86D4-CF85F4A3C06C}"/>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4421A280-EE89-4807-B293-7620EE2023DD}" type="datetime1">
              <a:rPr lang="en-GB"/>
              <a:pPr>
                <a:defRPr/>
              </a:pPr>
              <a:t>10/01/2023</a:t>
            </a:fld>
            <a:endParaRPr lang="en-GB" dirty="0"/>
          </a:p>
        </p:txBody>
      </p:sp>
      <p:sp>
        <p:nvSpPr>
          <p:cNvPr id="7" name="Pladsholder til sidefod 4">
            <a:extLst>
              <a:ext uri="{FF2B5EF4-FFF2-40B4-BE49-F238E27FC236}">
                <a16:creationId xmlns:a16="http://schemas.microsoft.com/office/drawing/2014/main" id="{371AF800-213C-4326-8D53-68868595B016}"/>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9" name="Pladsholder til slidenummer 5">
            <a:extLst>
              <a:ext uri="{FF2B5EF4-FFF2-40B4-BE49-F238E27FC236}">
                <a16:creationId xmlns:a16="http://schemas.microsoft.com/office/drawing/2014/main" id="{450007C5-EC12-41F1-87B2-5D309EA9C356}"/>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B2E991AE-F238-463F-A282-C2B236D136A8}" type="slidenum">
              <a:rPr lang="en-GB" altLang="fr-FR"/>
              <a:pPr/>
              <a:t>‹N°›</a:t>
            </a:fld>
            <a:endParaRPr lang="en-GB" altLang="fr-FR"/>
          </a:p>
        </p:txBody>
      </p:sp>
    </p:spTree>
    <p:extLst>
      <p:ext uri="{BB962C8B-B14F-4D97-AF65-F5344CB8AC3E}">
        <p14:creationId xmlns:p14="http://schemas.microsoft.com/office/powerpoint/2010/main" val="140137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p:nvPr>
        </p:nvSpPr>
        <p:spPr>
          <a:xfrm>
            <a:off x="8804" y="0"/>
            <a:ext cx="12192000" cy="6858000"/>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6243637" y="691817"/>
            <a:ext cx="5948363" cy="5474035"/>
          </a:xfrm>
          <a:blipFill>
            <a:blip r:embed="rId3" cstate="email"/>
            <a:stretch>
              <a:fillRect/>
            </a:stretch>
          </a:blipFill>
        </p:spPr>
        <p:txBody>
          <a:bodyPr lIns="360000" tIns="468000" rIns="54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6740997" y="4053600"/>
            <a:ext cx="4665723" cy="899766"/>
          </a:xfrm>
        </p:spPr>
        <p:txBody>
          <a:bodyPr/>
          <a:lstStyle>
            <a:lvl1pPr marL="0" indent="0">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6740997" y="3007287"/>
            <a:ext cx="4665721" cy="726435"/>
          </a:xfrm>
        </p:spPr>
        <p:txBody>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0" name="Titel 1"/>
          <p:cNvSpPr>
            <a:spLocks noGrp="1"/>
          </p:cNvSpPr>
          <p:nvPr>
            <p:ph type="body" sz="quarter" idx="15"/>
          </p:nvPr>
        </p:nvSpPr>
        <p:spPr>
          <a:xfrm>
            <a:off x="6740997" y="1020201"/>
            <a:ext cx="468265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D8A56896-EAF6-4668-86FB-D6DCE32C1620}"/>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F1726261-2E4C-4F5C-905D-C91CFFA14F32}" type="datetime1">
              <a:rPr lang="en-GB"/>
              <a:pPr>
                <a:defRPr/>
              </a:pPr>
              <a:t>10/01/2023</a:t>
            </a:fld>
            <a:endParaRPr lang="en-GB" dirty="0"/>
          </a:p>
        </p:txBody>
      </p:sp>
      <p:sp>
        <p:nvSpPr>
          <p:cNvPr id="8" name="Pladsholder til sidefod 4">
            <a:extLst>
              <a:ext uri="{FF2B5EF4-FFF2-40B4-BE49-F238E27FC236}">
                <a16:creationId xmlns:a16="http://schemas.microsoft.com/office/drawing/2014/main" id="{B69ACFC6-3FC0-46E6-BF9C-7D140A462486}"/>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1" name="Pladsholder til slidenummer 5">
            <a:extLst>
              <a:ext uri="{FF2B5EF4-FFF2-40B4-BE49-F238E27FC236}">
                <a16:creationId xmlns:a16="http://schemas.microsoft.com/office/drawing/2014/main" id="{17D2FEAB-398F-4887-B5D0-70C4F4FB1FEC}"/>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B8B6DE66-E080-428C-B24E-79D918E581D8}" type="slidenum">
              <a:rPr lang="en-GB" altLang="fr-FR"/>
              <a:pPr/>
              <a:t>‹N°›</a:t>
            </a:fld>
            <a:endParaRPr lang="en-GB" altLang="fr-FR"/>
          </a:p>
        </p:txBody>
      </p:sp>
    </p:spTree>
    <p:extLst>
      <p:ext uri="{BB962C8B-B14F-4D97-AF65-F5344CB8AC3E}">
        <p14:creationId xmlns:p14="http://schemas.microsoft.com/office/powerpoint/2010/main" val="245144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6243637" y="2271092"/>
            <a:ext cx="5948363" cy="3895200"/>
          </a:xfrm>
          <a:blipFill>
            <a:blip r:embed="rId3" cstate="email"/>
            <a:stretch>
              <a:fillRect/>
            </a:stretch>
          </a:blipFill>
        </p:spPr>
        <p:txBody>
          <a:bodyPr lIns="360000" tIns="468000" rIns="540000" bIns="2448000" anchor="b"/>
          <a:lstStyle>
            <a:lvl1pPr algn="l">
              <a:lnSpc>
                <a:spcPts val="4000"/>
              </a:lnSpc>
              <a:defRPr sz="36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p:nvPr>
        </p:nvSpPr>
        <p:spPr>
          <a:xfrm>
            <a:off x="6739202" y="4053600"/>
            <a:ext cx="4667517"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6739202" y="2610941"/>
            <a:ext cx="4684449"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0AC4ACC6-041B-47D1-B386-36CE2684C336}"/>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A7378509-2269-4E6E-9D47-FC08DE3D67A1}" type="datetime1">
              <a:rPr lang="en-GB"/>
              <a:pPr>
                <a:defRPr/>
              </a:pPr>
              <a:t>10/01/2023</a:t>
            </a:fld>
            <a:endParaRPr lang="en-GB" dirty="0"/>
          </a:p>
        </p:txBody>
      </p:sp>
      <p:sp>
        <p:nvSpPr>
          <p:cNvPr id="7" name="Pladsholder til sidefod 4">
            <a:extLst>
              <a:ext uri="{FF2B5EF4-FFF2-40B4-BE49-F238E27FC236}">
                <a16:creationId xmlns:a16="http://schemas.microsoft.com/office/drawing/2014/main" id="{A62D5B70-9AD0-4566-9CBA-4BD2AF994C88}"/>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5A47B808-8F99-47D0-AF70-949B346268A3}"/>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2E54D4C6-F610-4053-B938-9B4D147F0742}" type="slidenum">
              <a:rPr lang="en-GB" altLang="fr-FR"/>
              <a:pPr/>
              <a:t>‹N°›</a:t>
            </a:fld>
            <a:endParaRPr lang="en-GB" altLang="fr-FR"/>
          </a:p>
        </p:txBody>
      </p:sp>
    </p:spTree>
    <p:extLst>
      <p:ext uri="{BB962C8B-B14F-4D97-AF65-F5344CB8AC3E}">
        <p14:creationId xmlns:p14="http://schemas.microsoft.com/office/powerpoint/2010/main" val="3130551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C3D197-CA58-4AEF-9198-23FF8332FFBB}"/>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7" name="Picture 8">
            <a:extLst>
              <a:ext uri="{FF2B5EF4-FFF2-40B4-BE49-F238E27FC236}">
                <a16:creationId xmlns:a16="http://schemas.microsoft.com/office/drawing/2014/main" id="{7AA82B6C-B719-4EB4-85DC-3E1701A556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37"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38"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12" name="Titel 1"/>
          <p:cNvSpPr>
            <a:spLocks noGrp="1"/>
          </p:cNvSpPr>
          <p:nvPr>
            <p:ph type="body" sz="quarter" idx="14"/>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8" name="Pladsholder til dato 3">
            <a:extLst>
              <a:ext uri="{FF2B5EF4-FFF2-40B4-BE49-F238E27FC236}">
                <a16:creationId xmlns:a16="http://schemas.microsoft.com/office/drawing/2014/main" id="{D93875C5-7D2D-4188-A721-8F301E54A4D8}"/>
              </a:ext>
            </a:extLst>
          </p:cNvPr>
          <p:cNvSpPr>
            <a:spLocks noGrp="1"/>
          </p:cNvSpPr>
          <p:nvPr>
            <p:ph type="dt" sz="half" idx="15"/>
          </p:nvPr>
        </p:nvSpPr>
        <p:spPr>
          <a:xfrm>
            <a:off x="10329863" y="-385763"/>
            <a:ext cx="814387" cy="177800"/>
          </a:xfrm>
        </p:spPr>
        <p:txBody>
          <a:bodyPr/>
          <a:lstStyle>
            <a:lvl1pPr>
              <a:defRPr sz="100">
                <a:solidFill>
                  <a:schemeClr val="bg1"/>
                </a:solidFill>
              </a:defRPr>
            </a:lvl1pPr>
          </a:lstStyle>
          <a:p>
            <a:pPr>
              <a:defRPr/>
            </a:pPr>
            <a:fld id="{C5C4B712-FA81-40C3-8996-51678D87CE62}" type="datetime1">
              <a:rPr lang="en-GB"/>
              <a:pPr>
                <a:defRPr/>
              </a:pPr>
              <a:t>10/01/2023</a:t>
            </a:fld>
            <a:endParaRPr lang="en-GB" dirty="0"/>
          </a:p>
        </p:txBody>
      </p:sp>
      <p:sp>
        <p:nvSpPr>
          <p:cNvPr id="9" name="Pladsholder til sidefod 4">
            <a:extLst>
              <a:ext uri="{FF2B5EF4-FFF2-40B4-BE49-F238E27FC236}">
                <a16:creationId xmlns:a16="http://schemas.microsoft.com/office/drawing/2014/main" id="{07706F87-6DB0-43A2-93F3-F351A248391B}"/>
              </a:ext>
            </a:extLst>
          </p:cNvPr>
          <p:cNvSpPr>
            <a:spLocks noGrp="1"/>
          </p:cNvSpPr>
          <p:nvPr>
            <p:ph type="ftr" sz="quarter" idx="16"/>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1790FC50-C429-42F6-9AC2-3BB5BB86223F}"/>
              </a:ext>
            </a:extLst>
          </p:cNvPr>
          <p:cNvSpPr>
            <a:spLocks noGrp="1"/>
          </p:cNvSpPr>
          <p:nvPr>
            <p:ph type="sldNum" sz="quarter" idx="17"/>
          </p:nvPr>
        </p:nvSpPr>
        <p:spPr>
          <a:xfrm>
            <a:off x="11255375" y="-385763"/>
            <a:ext cx="382588" cy="177800"/>
          </a:xfrm>
        </p:spPr>
        <p:txBody>
          <a:bodyPr/>
          <a:lstStyle>
            <a:lvl1pPr>
              <a:defRPr sz="100">
                <a:solidFill>
                  <a:schemeClr val="bg1"/>
                </a:solidFill>
              </a:defRPr>
            </a:lvl1pPr>
          </a:lstStyle>
          <a:p>
            <a:fld id="{3CF35F4F-26F2-473A-BADF-D4C75C6795DC}" type="slidenum">
              <a:rPr lang="en-GB" altLang="fr-FR"/>
              <a:pPr/>
              <a:t>‹N°›</a:t>
            </a:fld>
            <a:endParaRPr lang="en-GB" altLang="fr-FR"/>
          </a:p>
        </p:txBody>
      </p:sp>
    </p:spTree>
    <p:extLst>
      <p:ext uri="{BB962C8B-B14F-4D97-AF65-F5344CB8AC3E}">
        <p14:creationId xmlns:p14="http://schemas.microsoft.com/office/powerpoint/2010/main" val="250427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CFE1E3C3-CE9D-41E3-B4E8-1CC013930A24}"/>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14776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3CE11D-57F1-4DC9-95C1-CEFF1CDFF3E3}"/>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6" name="Picture 8">
            <a:extLst>
              <a:ext uri="{FF2B5EF4-FFF2-40B4-BE49-F238E27FC236}">
                <a16:creationId xmlns:a16="http://schemas.microsoft.com/office/drawing/2014/main" id="{83F55A74-ECCC-4D91-8FFA-D4478EE694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783166" y="4053600"/>
            <a:ext cx="4751233"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4CF9E181-44DF-4F40-985F-A962128DFEC7}"/>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802564B5-0577-4005-B177-FB8F667350C0}" type="datetime1">
              <a:rPr lang="en-GB"/>
              <a:pPr>
                <a:defRPr/>
              </a:pPr>
              <a:t>10/01/2023</a:t>
            </a:fld>
            <a:endParaRPr lang="en-GB" dirty="0"/>
          </a:p>
        </p:txBody>
      </p:sp>
      <p:sp>
        <p:nvSpPr>
          <p:cNvPr id="8" name="Pladsholder til sidefod 4">
            <a:extLst>
              <a:ext uri="{FF2B5EF4-FFF2-40B4-BE49-F238E27FC236}">
                <a16:creationId xmlns:a16="http://schemas.microsoft.com/office/drawing/2014/main" id="{A75FB086-D4FE-4722-A873-EA29B7810B1C}"/>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3FF1935F-ADC8-445C-A2CC-615AABF29926}"/>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E5FBD85B-DA58-4CFD-96E7-F579042BB2CA}" type="slidenum">
              <a:rPr lang="en-GB" altLang="fr-FR"/>
              <a:pPr/>
              <a:t>‹N°›</a:t>
            </a:fld>
            <a:endParaRPr lang="en-GB" altLang="fr-FR"/>
          </a:p>
        </p:txBody>
      </p:sp>
    </p:spTree>
    <p:extLst>
      <p:ext uri="{BB962C8B-B14F-4D97-AF65-F5344CB8AC3E}">
        <p14:creationId xmlns:p14="http://schemas.microsoft.com/office/powerpoint/2010/main" val="221701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2" cy="865188"/>
          </a:xfrm>
        </p:spPr>
        <p:txBody>
          <a:bodyPr/>
          <a:lstStyle>
            <a:lvl1pPr>
              <a:defRPr baseline="0"/>
            </a:lvl1pPr>
          </a:lstStyle>
          <a:p>
            <a:r>
              <a:rPr lang="fr-FR"/>
              <a:t>Modifiez le style du titre</a:t>
            </a:r>
            <a:endParaRPr lang="en-GB" dirty="0"/>
          </a:p>
        </p:txBody>
      </p:sp>
      <p:sp>
        <p:nvSpPr>
          <p:cNvPr id="3" name="Pladsholder til indhold 2"/>
          <p:cNvSpPr>
            <a:spLocks noGrp="1"/>
          </p:cNvSpPr>
          <p:nvPr>
            <p:ph idx="1"/>
          </p:nvPr>
        </p:nvSpPr>
        <p:spPr>
          <a:xfrm>
            <a:off x="783167" y="1635125"/>
            <a:ext cx="10623551" cy="4668178"/>
          </a:xfrm>
        </p:spPr>
        <p:txBody>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dato 3">
            <a:extLst>
              <a:ext uri="{FF2B5EF4-FFF2-40B4-BE49-F238E27FC236}">
                <a16:creationId xmlns:a16="http://schemas.microsoft.com/office/drawing/2014/main" id="{4E8184CD-E1A7-4DE5-BD86-CE76A4AE9781}"/>
              </a:ext>
            </a:extLst>
          </p:cNvPr>
          <p:cNvSpPr>
            <a:spLocks noGrp="1"/>
          </p:cNvSpPr>
          <p:nvPr>
            <p:ph type="dt" sz="half" idx="10"/>
          </p:nvPr>
        </p:nvSpPr>
        <p:spPr/>
        <p:txBody>
          <a:bodyPr/>
          <a:lstStyle>
            <a:lvl1pPr>
              <a:defRPr/>
            </a:lvl1pPr>
          </a:lstStyle>
          <a:p>
            <a:pPr>
              <a:defRPr/>
            </a:pPr>
            <a:fld id="{B5A02B38-252A-451F-88FA-C0584C9D5B54}" type="datetime1">
              <a:rPr lang="en-GB"/>
              <a:pPr>
                <a:defRPr/>
              </a:pPr>
              <a:t>10/01/2023</a:t>
            </a:fld>
            <a:endParaRPr lang="en-GB" dirty="0"/>
          </a:p>
        </p:txBody>
      </p:sp>
      <p:sp>
        <p:nvSpPr>
          <p:cNvPr id="5" name="Pladsholder til sidefod 4">
            <a:extLst>
              <a:ext uri="{FF2B5EF4-FFF2-40B4-BE49-F238E27FC236}">
                <a16:creationId xmlns:a16="http://schemas.microsoft.com/office/drawing/2014/main" id="{BD2C4C57-A892-4901-9D2F-9A130853EE6F}"/>
              </a:ext>
            </a:extLst>
          </p:cNvPr>
          <p:cNvSpPr>
            <a:spLocks noGrp="1"/>
          </p:cNvSpPr>
          <p:nvPr>
            <p:ph type="ftr" sz="quarter" idx="11"/>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C1555696-4C14-44D7-B940-36D6C2A2274D}"/>
              </a:ext>
            </a:extLst>
          </p:cNvPr>
          <p:cNvSpPr>
            <a:spLocks noGrp="1"/>
          </p:cNvSpPr>
          <p:nvPr>
            <p:ph type="sldNum" sz="quarter" idx="12"/>
          </p:nvPr>
        </p:nvSpPr>
        <p:spPr/>
        <p:txBody>
          <a:bodyPr/>
          <a:lstStyle>
            <a:lvl1pPr>
              <a:defRPr/>
            </a:lvl1pPr>
          </a:lstStyle>
          <a:p>
            <a:fld id="{C77E00FE-BAB6-43CB-8D4F-C60D01AC5271}" type="slidenum">
              <a:rPr lang="en-GB" altLang="fr-FR"/>
              <a:pPr/>
              <a:t>‹N°›</a:t>
            </a:fld>
            <a:endParaRPr lang="en-GB" altLang="fr-FR"/>
          </a:p>
        </p:txBody>
      </p:sp>
    </p:spTree>
    <p:extLst>
      <p:ext uri="{BB962C8B-B14F-4D97-AF65-F5344CB8AC3E}">
        <p14:creationId xmlns:p14="http://schemas.microsoft.com/office/powerpoint/2010/main" val="685611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p:nvPr>
        </p:nvSpPr>
        <p:spPr>
          <a:xfrm>
            <a:off x="783168" y="619125"/>
            <a:ext cx="10623549" cy="865188"/>
          </a:xfrm>
        </p:spPr>
        <p:txBody>
          <a:bodyPr/>
          <a:lstStyle/>
          <a:p>
            <a:r>
              <a:rPr lang="fr-FR"/>
              <a:t>Modifiez le style du titre</a:t>
            </a:r>
            <a:endParaRPr lang="en-GB" dirty="0"/>
          </a:p>
        </p:txBody>
      </p:sp>
      <p:sp>
        <p:nvSpPr>
          <p:cNvPr id="3" name="Pladsholder til indhold 2"/>
          <p:cNvSpPr>
            <a:spLocks noGrp="1"/>
          </p:cNvSpPr>
          <p:nvPr>
            <p:ph sz="half" idx="1"/>
          </p:nvPr>
        </p:nvSpPr>
        <p:spPr>
          <a:xfrm>
            <a:off x="783169" y="1633539"/>
            <a:ext cx="5164329" cy="4668836"/>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indhold 3"/>
          <p:cNvSpPr>
            <a:spLocks noGrp="1"/>
          </p:cNvSpPr>
          <p:nvPr>
            <p:ph sz="half" idx="2"/>
          </p:nvPr>
        </p:nvSpPr>
        <p:spPr>
          <a:xfrm>
            <a:off x="6238346" y="1635125"/>
            <a:ext cx="5168373" cy="4667250"/>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F12F95F6-2F8B-4951-A595-B2B480C1461C}"/>
              </a:ext>
            </a:extLst>
          </p:cNvPr>
          <p:cNvSpPr>
            <a:spLocks noGrp="1"/>
          </p:cNvSpPr>
          <p:nvPr>
            <p:ph type="dt" sz="half" idx="10"/>
          </p:nvPr>
        </p:nvSpPr>
        <p:spPr/>
        <p:txBody>
          <a:bodyPr/>
          <a:lstStyle>
            <a:lvl1pPr>
              <a:defRPr/>
            </a:lvl1pPr>
          </a:lstStyle>
          <a:p>
            <a:pPr>
              <a:defRPr/>
            </a:pPr>
            <a:fld id="{45DB2B99-9020-43C3-88A9-C0A0A625700D}" type="datetime1">
              <a:rPr lang="en-GB"/>
              <a:pPr>
                <a:defRPr/>
              </a:pPr>
              <a:t>10/01/2023</a:t>
            </a:fld>
            <a:endParaRPr lang="en-GB" dirty="0"/>
          </a:p>
        </p:txBody>
      </p:sp>
      <p:sp>
        <p:nvSpPr>
          <p:cNvPr id="6" name="Pladsholder til sidefod 5">
            <a:extLst>
              <a:ext uri="{FF2B5EF4-FFF2-40B4-BE49-F238E27FC236}">
                <a16:creationId xmlns:a16="http://schemas.microsoft.com/office/drawing/2014/main" id="{BD8DDE33-92FC-4DF3-AE67-01702A01408A}"/>
              </a:ext>
            </a:extLst>
          </p:cNvPr>
          <p:cNvSpPr>
            <a:spLocks noGrp="1"/>
          </p:cNvSpPr>
          <p:nvPr>
            <p:ph type="ftr" sz="quarter" idx="11"/>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54147034-B0A9-4E68-BCD8-385D237A1012}"/>
              </a:ext>
            </a:extLst>
          </p:cNvPr>
          <p:cNvSpPr>
            <a:spLocks noGrp="1"/>
          </p:cNvSpPr>
          <p:nvPr>
            <p:ph type="sldNum" sz="quarter" idx="12"/>
          </p:nvPr>
        </p:nvSpPr>
        <p:spPr/>
        <p:txBody>
          <a:bodyPr/>
          <a:lstStyle>
            <a:lvl1pPr>
              <a:defRPr/>
            </a:lvl1pPr>
          </a:lstStyle>
          <a:p>
            <a:fld id="{20E8326C-F24E-4F84-895F-BF9F91070C8A}" type="slidenum">
              <a:rPr lang="en-GB" altLang="fr-FR"/>
              <a:pPr/>
              <a:t>‹N°›</a:t>
            </a:fld>
            <a:endParaRPr lang="en-GB" altLang="fr-FR"/>
          </a:p>
        </p:txBody>
      </p:sp>
    </p:spTree>
    <p:extLst>
      <p:ext uri="{BB962C8B-B14F-4D97-AF65-F5344CB8AC3E}">
        <p14:creationId xmlns:p14="http://schemas.microsoft.com/office/powerpoint/2010/main" val="172231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p:nvPr>
        </p:nvSpPr>
        <p:spPr>
          <a:xfrm>
            <a:off x="6243639" y="1635126"/>
            <a:ext cx="5163079" cy="4667251"/>
          </a:xfrm>
          <a:blipFill>
            <a:blip r:embed="rId2" cstate="email"/>
            <a:srcRect/>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70" y="619125"/>
            <a:ext cx="10623549" cy="865188"/>
          </a:xfrm>
        </p:spPr>
        <p:txBody>
          <a:bodyPr/>
          <a:lstStyle>
            <a:lvl1pPr>
              <a:defRPr/>
            </a:lvl1pPr>
          </a:lstStyle>
          <a:p>
            <a:r>
              <a:rPr lang="fr-FR"/>
              <a:t>Modifiez le style du titre</a:t>
            </a:r>
            <a:endParaRPr lang="en-GB" dirty="0"/>
          </a:p>
        </p:txBody>
      </p:sp>
      <p:sp>
        <p:nvSpPr>
          <p:cNvPr id="3" name="Pladsholder til indhold 2"/>
          <p:cNvSpPr>
            <a:spLocks noGrp="1"/>
          </p:cNvSpPr>
          <p:nvPr>
            <p:ph sz="half" idx="1"/>
          </p:nvPr>
        </p:nvSpPr>
        <p:spPr>
          <a:xfrm>
            <a:off x="783168" y="1635126"/>
            <a:ext cx="5176648" cy="4667251"/>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65EFD331-8D12-4EE2-8409-32A4B0E7FFCC}"/>
              </a:ext>
            </a:extLst>
          </p:cNvPr>
          <p:cNvSpPr>
            <a:spLocks noGrp="1"/>
          </p:cNvSpPr>
          <p:nvPr>
            <p:ph type="dt" sz="half" idx="16"/>
          </p:nvPr>
        </p:nvSpPr>
        <p:spPr/>
        <p:txBody>
          <a:bodyPr/>
          <a:lstStyle>
            <a:lvl1pPr>
              <a:defRPr/>
            </a:lvl1pPr>
          </a:lstStyle>
          <a:p>
            <a:pPr>
              <a:defRPr/>
            </a:pPr>
            <a:fld id="{C32EC5AE-35E1-464F-A430-A7EEFAF46286}" type="datetime1">
              <a:rPr lang="en-GB"/>
              <a:pPr>
                <a:defRPr/>
              </a:pPr>
              <a:t>10/01/2023</a:t>
            </a:fld>
            <a:endParaRPr lang="en-GB" dirty="0"/>
          </a:p>
        </p:txBody>
      </p:sp>
      <p:sp>
        <p:nvSpPr>
          <p:cNvPr id="6" name="Pladsholder til sidefod 5">
            <a:extLst>
              <a:ext uri="{FF2B5EF4-FFF2-40B4-BE49-F238E27FC236}">
                <a16:creationId xmlns:a16="http://schemas.microsoft.com/office/drawing/2014/main" id="{C3935C1F-9C5D-41AE-B835-FB81D5D081DD}"/>
              </a:ext>
            </a:extLst>
          </p:cNvPr>
          <p:cNvSpPr>
            <a:spLocks noGrp="1"/>
          </p:cNvSpPr>
          <p:nvPr>
            <p:ph type="ftr" sz="quarter" idx="17"/>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F222DAC7-9D37-43A4-B225-97C0FB783C85}"/>
              </a:ext>
            </a:extLst>
          </p:cNvPr>
          <p:cNvSpPr>
            <a:spLocks noGrp="1"/>
          </p:cNvSpPr>
          <p:nvPr>
            <p:ph type="sldNum" sz="quarter" idx="18"/>
          </p:nvPr>
        </p:nvSpPr>
        <p:spPr/>
        <p:txBody>
          <a:bodyPr/>
          <a:lstStyle>
            <a:lvl1pPr>
              <a:defRPr/>
            </a:lvl1pPr>
          </a:lstStyle>
          <a:p>
            <a:fld id="{BCF08D82-9F7E-4989-B4FA-DECAF1EBF68F}" type="slidenum">
              <a:rPr lang="en-GB" altLang="fr-FR"/>
              <a:pPr/>
              <a:t>‹N°›</a:t>
            </a:fld>
            <a:endParaRPr lang="en-GB" altLang="fr-FR"/>
          </a:p>
        </p:txBody>
      </p:sp>
    </p:spTree>
    <p:extLst>
      <p:ext uri="{BB962C8B-B14F-4D97-AF65-F5344CB8AC3E}">
        <p14:creationId xmlns:p14="http://schemas.microsoft.com/office/powerpoint/2010/main" val="308164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p:nvPr>
        </p:nvSpPr>
        <p:spPr>
          <a:xfrm>
            <a:off x="783168" y="1635125"/>
            <a:ext cx="10623549" cy="4667250"/>
          </a:xfrm>
          <a:blipFill>
            <a:blip r:embed="rId2"/>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69" y="619125"/>
            <a:ext cx="10623551" cy="865188"/>
          </a:xfrm>
        </p:spPr>
        <p:txBody>
          <a:bodyPr/>
          <a:lstStyle/>
          <a:p>
            <a:r>
              <a:rPr lang="fr-FR"/>
              <a:t>Modifiez le style du titre</a:t>
            </a:r>
            <a:endParaRPr lang="en-GB" dirty="0"/>
          </a:p>
        </p:txBody>
      </p:sp>
      <p:sp>
        <p:nvSpPr>
          <p:cNvPr id="4" name="Pladsholder til dato 4">
            <a:extLst>
              <a:ext uri="{FF2B5EF4-FFF2-40B4-BE49-F238E27FC236}">
                <a16:creationId xmlns:a16="http://schemas.microsoft.com/office/drawing/2014/main" id="{55699D4C-D09D-4FCF-8A2D-A1BA0F3FE62D}"/>
              </a:ext>
            </a:extLst>
          </p:cNvPr>
          <p:cNvSpPr>
            <a:spLocks noGrp="1"/>
          </p:cNvSpPr>
          <p:nvPr>
            <p:ph type="dt" sz="half" idx="15"/>
          </p:nvPr>
        </p:nvSpPr>
        <p:spPr/>
        <p:txBody>
          <a:bodyPr/>
          <a:lstStyle>
            <a:lvl1pPr>
              <a:defRPr/>
            </a:lvl1pPr>
          </a:lstStyle>
          <a:p>
            <a:pPr>
              <a:defRPr/>
            </a:pPr>
            <a:fld id="{1DA6E67C-DE57-4E3D-BB84-9F16BF5CF9D4}" type="datetime1">
              <a:rPr lang="en-GB"/>
              <a:pPr>
                <a:defRPr/>
              </a:pPr>
              <a:t>10/01/2023</a:t>
            </a:fld>
            <a:endParaRPr lang="en-GB" dirty="0"/>
          </a:p>
        </p:txBody>
      </p:sp>
      <p:sp>
        <p:nvSpPr>
          <p:cNvPr id="5" name="Pladsholder til sidefod 5">
            <a:extLst>
              <a:ext uri="{FF2B5EF4-FFF2-40B4-BE49-F238E27FC236}">
                <a16:creationId xmlns:a16="http://schemas.microsoft.com/office/drawing/2014/main" id="{C8039F56-4F35-4048-AE0A-7BEE25157AC2}"/>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6">
            <a:extLst>
              <a:ext uri="{FF2B5EF4-FFF2-40B4-BE49-F238E27FC236}">
                <a16:creationId xmlns:a16="http://schemas.microsoft.com/office/drawing/2014/main" id="{6B568C8D-A366-4D18-9371-07B3DD323522}"/>
              </a:ext>
            </a:extLst>
          </p:cNvPr>
          <p:cNvSpPr>
            <a:spLocks noGrp="1"/>
          </p:cNvSpPr>
          <p:nvPr>
            <p:ph type="sldNum" sz="quarter" idx="17"/>
          </p:nvPr>
        </p:nvSpPr>
        <p:spPr/>
        <p:txBody>
          <a:bodyPr/>
          <a:lstStyle>
            <a:lvl1pPr>
              <a:defRPr/>
            </a:lvl1pPr>
          </a:lstStyle>
          <a:p>
            <a:fld id="{E0E5255E-5016-48E0-AE94-C8EE971373A8}" type="slidenum">
              <a:rPr lang="en-GB" altLang="fr-FR"/>
              <a:pPr/>
              <a:t>‹N°›</a:t>
            </a:fld>
            <a:endParaRPr lang="en-GB" altLang="fr-FR"/>
          </a:p>
        </p:txBody>
      </p:sp>
    </p:spTree>
    <p:extLst>
      <p:ext uri="{BB962C8B-B14F-4D97-AF65-F5344CB8AC3E}">
        <p14:creationId xmlns:p14="http://schemas.microsoft.com/office/powerpoint/2010/main" val="2812352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tx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6243637" y="4903567"/>
            <a:ext cx="5948363" cy="1398808"/>
          </a:xfrm>
          <a:solidFill>
            <a:srgbClr val="A31D20">
              <a:alpha val="95000"/>
            </a:srgbClr>
          </a:solidFill>
        </p:spPr>
        <p:txBody>
          <a:bodyPr lIns="252000" tIns="144000" rIns="540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8D4778EE-F766-4D2C-BDBA-1C0064DEE118}"/>
              </a:ext>
            </a:extLst>
          </p:cNvPr>
          <p:cNvSpPr>
            <a:spLocks noGrp="1"/>
          </p:cNvSpPr>
          <p:nvPr>
            <p:ph type="dt" sz="half" idx="15"/>
          </p:nvPr>
        </p:nvSpPr>
        <p:spPr/>
        <p:txBody>
          <a:bodyPr/>
          <a:lstStyle>
            <a:lvl1pPr>
              <a:defRPr/>
            </a:lvl1pPr>
          </a:lstStyle>
          <a:p>
            <a:pPr>
              <a:defRPr/>
            </a:pPr>
            <a:fld id="{173406A4-2B73-47A8-A6F6-CCED1E045885}" type="datetime1">
              <a:rPr lang="en-GB"/>
              <a:pPr>
                <a:defRPr/>
              </a:pPr>
              <a:t>10/01/2023</a:t>
            </a:fld>
            <a:endParaRPr lang="en-GB" dirty="0"/>
          </a:p>
        </p:txBody>
      </p:sp>
      <p:sp>
        <p:nvSpPr>
          <p:cNvPr id="5" name="Pladsholder til sidefod 4">
            <a:extLst>
              <a:ext uri="{FF2B5EF4-FFF2-40B4-BE49-F238E27FC236}">
                <a16:creationId xmlns:a16="http://schemas.microsoft.com/office/drawing/2014/main" id="{1ED74D92-732E-4249-8E88-D8C0740E3423}"/>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641F1890-964C-4EBC-88C0-6C0D73747BCE}"/>
              </a:ext>
            </a:extLst>
          </p:cNvPr>
          <p:cNvSpPr>
            <a:spLocks noGrp="1"/>
          </p:cNvSpPr>
          <p:nvPr>
            <p:ph type="sldNum" sz="quarter" idx="17"/>
          </p:nvPr>
        </p:nvSpPr>
        <p:spPr/>
        <p:txBody>
          <a:bodyPr/>
          <a:lstStyle>
            <a:lvl1pPr>
              <a:defRPr/>
            </a:lvl1pPr>
          </a:lstStyle>
          <a:p>
            <a:fld id="{5B55F5A5-D46E-470D-973A-BB2C2811C29B}" type="slidenum">
              <a:rPr lang="en-GB" altLang="fr-FR"/>
              <a:pPr/>
              <a:t>‹N°›</a:t>
            </a:fld>
            <a:endParaRPr lang="en-GB" altLang="fr-FR"/>
          </a:p>
        </p:txBody>
      </p:sp>
    </p:spTree>
    <p:extLst>
      <p:ext uri="{BB962C8B-B14F-4D97-AF65-F5344CB8AC3E}">
        <p14:creationId xmlns:p14="http://schemas.microsoft.com/office/powerpoint/2010/main" val="4015954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0" y="4903567"/>
            <a:ext cx="5948363" cy="1398808"/>
          </a:xfrm>
          <a:solidFill>
            <a:srgbClr val="A31D20">
              <a:alpha val="95000"/>
            </a:srgbClr>
          </a:solidFill>
        </p:spPr>
        <p:txBody>
          <a:bodyPr lIns="576000" tIns="144000" rIns="252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7FD7E913-D8F7-4784-BDB6-3B0298C780CA}"/>
              </a:ext>
            </a:extLst>
          </p:cNvPr>
          <p:cNvSpPr>
            <a:spLocks noGrp="1"/>
          </p:cNvSpPr>
          <p:nvPr>
            <p:ph type="dt" sz="half" idx="15"/>
          </p:nvPr>
        </p:nvSpPr>
        <p:spPr/>
        <p:txBody>
          <a:bodyPr/>
          <a:lstStyle>
            <a:lvl1pPr>
              <a:defRPr/>
            </a:lvl1pPr>
          </a:lstStyle>
          <a:p>
            <a:pPr>
              <a:defRPr/>
            </a:pPr>
            <a:fld id="{3CD39D4F-9C59-4D30-9317-B5553669AE62}" type="datetime1">
              <a:rPr lang="en-GB"/>
              <a:pPr>
                <a:defRPr/>
              </a:pPr>
              <a:t>10/01/2023</a:t>
            </a:fld>
            <a:endParaRPr lang="en-GB" dirty="0"/>
          </a:p>
        </p:txBody>
      </p:sp>
      <p:sp>
        <p:nvSpPr>
          <p:cNvPr id="5" name="Pladsholder til sidefod 4">
            <a:extLst>
              <a:ext uri="{FF2B5EF4-FFF2-40B4-BE49-F238E27FC236}">
                <a16:creationId xmlns:a16="http://schemas.microsoft.com/office/drawing/2014/main" id="{241C090D-FFB6-4240-9E07-BB4F1D6C70ED}"/>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DF40FEDD-823B-452F-A581-5FB4E21552F9}"/>
              </a:ext>
            </a:extLst>
          </p:cNvPr>
          <p:cNvSpPr>
            <a:spLocks noGrp="1"/>
          </p:cNvSpPr>
          <p:nvPr>
            <p:ph type="sldNum" sz="quarter" idx="17"/>
          </p:nvPr>
        </p:nvSpPr>
        <p:spPr/>
        <p:txBody>
          <a:bodyPr/>
          <a:lstStyle>
            <a:lvl1pPr>
              <a:defRPr/>
            </a:lvl1pPr>
          </a:lstStyle>
          <a:p>
            <a:fld id="{E021603D-423B-446F-B6A6-099638A4746E}" type="slidenum">
              <a:rPr lang="en-GB" altLang="fr-FR"/>
              <a:pPr/>
              <a:t>‹N°›</a:t>
            </a:fld>
            <a:endParaRPr lang="en-GB" altLang="fr-FR"/>
          </a:p>
        </p:txBody>
      </p:sp>
    </p:spTree>
    <p:extLst>
      <p:ext uri="{BB962C8B-B14F-4D97-AF65-F5344CB8AC3E}">
        <p14:creationId xmlns:p14="http://schemas.microsoft.com/office/powerpoint/2010/main" val="236645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10" name="Pladsholder til tekst 9"/>
          <p:cNvSpPr>
            <a:spLocks noGrp="1"/>
          </p:cNvSpPr>
          <p:nvPr>
            <p:ph type="body" sz="quarter" idx="15"/>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3D8035EB-4BB9-4569-88F9-34244191F6E5}"/>
              </a:ext>
            </a:extLst>
          </p:cNvPr>
          <p:cNvSpPr>
            <a:spLocks noGrp="1"/>
          </p:cNvSpPr>
          <p:nvPr>
            <p:ph type="dt" sz="half" idx="16"/>
          </p:nvPr>
        </p:nvSpPr>
        <p:spPr/>
        <p:txBody>
          <a:bodyPr/>
          <a:lstStyle>
            <a:lvl1pPr>
              <a:defRPr/>
            </a:lvl1pPr>
          </a:lstStyle>
          <a:p>
            <a:pPr>
              <a:defRPr/>
            </a:pPr>
            <a:fld id="{5891D3B5-5F2A-41C1-8AC0-91F725797867}" type="datetime1">
              <a:rPr lang="en-GB"/>
              <a:pPr>
                <a:defRPr/>
              </a:pPr>
              <a:t>10/01/2023</a:t>
            </a:fld>
            <a:endParaRPr lang="en-GB" dirty="0"/>
          </a:p>
        </p:txBody>
      </p:sp>
      <p:sp>
        <p:nvSpPr>
          <p:cNvPr id="5" name="Pladsholder til sidefod 4">
            <a:extLst>
              <a:ext uri="{FF2B5EF4-FFF2-40B4-BE49-F238E27FC236}">
                <a16:creationId xmlns:a16="http://schemas.microsoft.com/office/drawing/2014/main" id="{B5826F65-D39B-4A12-A7DE-23C0777C4E8F}"/>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089F7160-5FA8-4C45-9081-B58F844AADF7}"/>
              </a:ext>
            </a:extLst>
          </p:cNvPr>
          <p:cNvSpPr>
            <a:spLocks noGrp="1"/>
          </p:cNvSpPr>
          <p:nvPr>
            <p:ph type="sldNum" sz="quarter" idx="18"/>
          </p:nvPr>
        </p:nvSpPr>
        <p:spPr/>
        <p:txBody>
          <a:bodyPr/>
          <a:lstStyle>
            <a:lvl1pPr>
              <a:defRPr/>
            </a:lvl1pPr>
          </a:lstStyle>
          <a:p>
            <a:fld id="{267BC3F6-5343-47CF-8DC2-0E7F1AD65B84}" type="slidenum">
              <a:rPr lang="en-GB" altLang="fr-FR"/>
              <a:pPr/>
              <a:t>‹N°›</a:t>
            </a:fld>
            <a:endParaRPr lang="en-GB" altLang="fr-FR"/>
          </a:p>
        </p:txBody>
      </p:sp>
    </p:spTree>
    <p:extLst>
      <p:ext uri="{BB962C8B-B14F-4D97-AF65-F5344CB8AC3E}">
        <p14:creationId xmlns:p14="http://schemas.microsoft.com/office/powerpoint/2010/main" val="1952074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8" name="Pladsholder til tekst 9"/>
          <p:cNvSpPr>
            <a:spLocks noGrp="1"/>
          </p:cNvSpPr>
          <p:nvPr>
            <p:ph type="body" sz="quarter" idx="15"/>
          </p:nvPr>
        </p:nvSpPr>
        <p:spPr>
          <a:xfrm>
            <a:off x="0"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8D395662-0F94-4DB8-84A0-7E5BC5DB8B12}"/>
              </a:ext>
            </a:extLst>
          </p:cNvPr>
          <p:cNvSpPr>
            <a:spLocks noGrp="1"/>
          </p:cNvSpPr>
          <p:nvPr>
            <p:ph type="dt" sz="half" idx="16"/>
          </p:nvPr>
        </p:nvSpPr>
        <p:spPr/>
        <p:txBody>
          <a:bodyPr/>
          <a:lstStyle>
            <a:lvl1pPr>
              <a:defRPr/>
            </a:lvl1pPr>
          </a:lstStyle>
          <a:p>
            <a:pPr>
              <a:defRPr/>
            </a:pPr>
            <a:fld id="{9CFE05C3-9522-4223-A8F7-08506BB14CF5}" type="datetime1">
              <a:rPr lang="en-GB"/>
              <a:pPr>
                <a:defRPr/>
              </a:pPr>
              <a:t>10/01/2023</a:t>
            </a:fld>
            <a:endParaRPr lang="en-GB" dirty="0"/>
          </a:p>
        </p:txBody>
      </p:sp>
      <p:sp>
        <p:nvSpPr>
          <p:cNvPr id="5" name="Pladsholder til sidefod 4">
            <a:extLst>
              <a:ext uri="{FF2B5EF4-FFF2-40B4-BE49-F238E27FC236}">
                <a16:creationId xmlns:a16="http://schemas.microsoft.com/office/drawing/2014/main" id="{139F4C93-A1E8-47AF-89B9-A10215F6BB40}"/>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54A43F24-F573-48D9-9305-C5C5B204BB95}"/>
              </a:ext>
            </a:extLst>
          </p:cNvPr>
          <p:cNvSpPr>
            <a:spLocks noGrp="1"/>
          </p:cNvSpPr>
          <p:nvPr>
            <p:ph type="sldNum" sz="quarter" idx="18"/>
          </p:nvPr>
        </p:nvSpPr>
        <p:spPr/>
        <p:txBody>
          <a:bodyPr/>
          <a:lstStyle>
            <a:lvl1pPr>
              <a:defRPr/>
            </a:lvl1pPr>
          </a:lstStyle>
          <a:p>
            <a:fld id="{D07C1352-1317-420F-9A5E-C2D42697EE58}" type="slidenum">
              <a:rPr lang="en-GB" altLang="fr-FR"/>
              <a:pPr/>
              <a:t>‹N°›</a:t>
            </a:fld>
            <a:endParaRPr lang="en-GB" altLang="fr-FR"/>
          </a:p>
        </p:txBody>
      </p:sp>
    </p:spTree>
    <p:extLst>
      <p:ext uri="{BB962C8B-B14F-4D97-AF65-F5344CB8AC3E}">
        <p14:creationId xmlns:p14="http://schemas.microsoft.com/office/powerpoint/2010/main" val="124463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7" name="Pladsholder til tekst 9"/>
          <p:cNvSpPr>
            <a:spLocks noGrp="1"/>
          </p:cNvSpPr>
          <p:nvPr>
            <p:ph type="body" sz="quarter" idx="15"/>
          </p:nvPr>
        </p:nvSpPr>
        <p:spPr>
          <a:xfrm>
            <a:off x="783166" y="622301"/>
            <a:ext cx="10623551" cy="5681002"/>
          </a:xfrm>
          <a:noFill/>
        </p:spPr>
        <p:txBody>
          <a:bodyPr/>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 name="Pladsholder til dato 3">
            <a:extLst>
              <a:ext uri="{FF2B5EF4-FFF2-40B4-BE49-F238E27FC236}">
                <a16:creationId xmlns:a16="http://schemas.microsoft.com/office/drawing/2014/main" id="{8A44BA50-1116-4321-9D9B-9788F0FF6260}"/>
              </a:ext>
            </a:extLst>
          </p:cNvPr>
          <p:cNvSpPr>
            <a:spLocks noGrp="1"/>
          </p:cNvSpPr>
          <p:nvPr>
            <p:ph type="dt" sz="half" idx="16"/>
          </p:nvPr>
        </p:nvSpPr>
        <p:spPr/>
        <p:txBody>
          <a:bodyPr/>
          <a:lstStyle>
            <a:lvl1pPr>
              <a:defRPr/>
            </a:lvl1pPr>
          </a:lstStyle>
          <a:p>
            <a:pPr>
              <a:defRPr/>
            </a:pPr>
            <a:fld id="{210D4324-4F4B-4FDE-A116-3C5662AADA61}" type="datetime1">
              <a:rPr lang="en-GB"/>
              <a:pPr>
                <a:defRPr/>
              </a:pPr>
              <a:t>10/01/2023</a:t>
            </a:fld>
            <a:endParaRPr lang="en-GB" dirty="0"/>
          </a:p>
        </p:txBody>
      </p:sp>
      <p:sp>
        <p:nvSpPr>
          <p:cNvPr id="4" name="Pladsholder til sidefod 4">
            <a:extLst>
              <a:ext uri="{FF2B5EF4-FFF2-40B4-BE49-F238E27FC236}">
                <a16:creationId xmlns:a16="http://schemas.microsoft.com/office/drawing/2014/main" id="{536D55EB-7318-4C1E-8FCC-083E9C8E2DEB}"/>
              </a:ext>
            </a:extLst>
          </p:cNvPr>
          <p:cNvSpPr>
            <a:spLocks noGrp="1"/>
          </p:cNvSpPr>
          <p:nvPr>
            <p:ph type="ftr" sz="quarter" idx="17"/>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61AEFFFA-2D84-41EE-B10C-0B988D247C14}"/>
              </a:ext>
            </a:extLst>
          </p:cNvPr>
          <p:cNvSpPr>
            <a:spLocks noGrp="1"/>
          </p:cNvSpPr>
          <p:nvPr>
            <p:ph type="sldNum" sz="quarter" idx="18"/>
          </p:nvPr>
        </p:nvSpPr>
        <p:spPr/>
        <p:txBody>
          <a:bodyPr/>
          <a:lstStyle>
            <a:lvl1pPr>
              <a:defRPr/>
            </a:lvl1pPr>
          </a:lstStyle>
          <a:p>
            <a:fld id="{3B6AFDFB-1AE4-475E-90C8-A1DD05C0D13F}" type="slidenum">
              <a:rPr lang="en-GB" altLang="fr-FR"/>
              <a:pPr/>
              <a:t>‹N°›</a:t>
            </a:fld>
            <a:endParaRPr lang="en-GB" altLang="fr-FR"/>
          </a:p>
        </p:txBody>
      </p:sp>
    </p:spTree>
    <p:extLst>
      <p:ext uri="{BB962C8B-B14F-4D97-AF65-F5344CB8AC3E}">
        <p14:creationId xmlns:p14="http://schemas.microsoft.com/office/powerpoint/2010/main" val="283175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B61D10C6-599A-4C62-BF6B-40A71C229D76}"/>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516075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D7BA83D8-B776-4FF3-A002-18FDFC775F81}"/>
              </a:ext>
            </a:extLst>
          </p:cNvPr>
          <p:cNvSpPr txBox="1"/>
          <p:nvPr userDrawn="1"/>
        </p:nvSpPr>
        <p:spPr>
          <a:xfrm>
            <a:off x="608013" y="612775"/>
            <a:ext cx="1168400" cy="1824038"/>
          </a:xfrm>
          <a:prstGeom prst="rect">
            <a:avLst/>
          </a:prstGeom>
          <a:noFill/>
        </p:spPr>
        <p:txBody>
          <a:bodyPr>
            <a:spAutoFit/>
          </a:bodyPr>
          <a:lstStyle/>
          <a:p>
            <a:pPr>
              <a:defRPr/>
            </a:pPr>
            <a:r>
              <a:rPr lang="en-GB" sz="11250" b="1" dirty="0">
                <a:solidFill>
                  <a:schemeClr val="bg1"/>
                </a:solidFill>
              </a:rPr>
              <a:t>”</a:t>
            </a:r>
          </a:p>
        </p:txBody>
      </p:sp>
      <p:sp>
        <p:nvSpPr>
          <p:cNvPr id="7" name="Pladsholder til tekst 9"/>
          <p:cNvSpPr>
            <a:spLocks noGrp="1"/>
          </p:cNvSpPr>
          <p:nvPr>
            <p:ph type="body" sz="quarter" idx="15"/>
          </p:nvPr>
        </p:nvSpPr>
        <p:spPr>
          <a:xfrm>
            <a:off x="783167" y="1633539"/>
            <a:ext cx="10623551" cy="4110037"/>
          </a:xfrm>
          <a:noFill/>
        </p:spPr>
        <p:txBody>
          <a:bodyPr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fr-FR"/>
              <a:t>Cliquez pour modifier les styles du texte du masque</a:t>
            </a:r>
          </a:p>
        </p:txBody>
      </p:sp>
      <p:sp>
        <p:nvSpPr>
          <p:cNvPr id="8" name="Pladsholder til tekst 14"/>
          <p:cNvSpPr>
            <a:spLocks noGrp="1"/>
          </p:cNvSpPr>
          <p:nvPr>
            <p:ph type="body" sz="quarter" idx="13"/>
          </p:nvPr>
        </p:nvSpPr>
        <p:spPr>
          <a:xfrm>
            <a:off x="783167" y="5934971"/>
            <a:ext cx="10623551" cy="367404"/>
          </a:xfrm>
        </p:spPr>
        <p:txBody>
          <a:bodyPr>
            <a:normAutofit/>
          </a:bodyPr>
          <a:lstStyle>
            <a:lvl1pPr marL="0" indent="0">
              <a:buNone/>
              <a:defRPr sz="2400" b="0" baseline="0">
                <a:solidFill>
                  <a:schemeClr val="bg1"/>
                </a:solidFill>
              </a:defRPr>
            </a:lvl1pPr>
          </a:lstStyle>
          <a:p>
            <a:pPr lvl="0"/>
            <a:r>
              <a:rPr lang="fr-FR"/>
              <a:t>Cliquez pour modifier les styles du texte du masque</a:t>
            </a:r>
          </a:p>
        </p:txBody>
      </p:sp>
      <p:sp>
        <p:nvSpPr>
          <p:cNvPr id="5" name="Pladsholder til dato 3">
            <a:extLst>
              <a:ext uri="{FF2B5EF4-FFF2-40B4-BE49-F238E27FC236}">
                <a16:creationId xmlns:a16="http://schemas.microsoft.com/office/drawing/2014/main" id="{51E65933-1A36-448F-BD6A-1C01A7085774}"/>
              </a:ext>
            </a:extLst>
          </p:cNvPr>
          <p:cNvSpPr>
            <a:spLocks noGrp="1"/>
          </p:cNvSpPr>
          <p:nvPr>
            <p:ph type="dt" sz="half" idx="16"/>
          </p:nvPr>
        </p:nvSpPr>
        <p:spPr/>
        <p:txBody>
          <a:bodyPr/>
          <a:lstStyle>
            <a:lvl1pPr>
              <a:defRPr/>
            </a:lvl1pPr>
          </a:lstStyle>
          <a:p>
            <a:pPr>
              <a:defRPr/>
            </a:pPr>
            <a:fld id="{9E562675-A19B-4FC5-B4FC-E4FA271A3105}" type="datetime1">
              <a:rPr lang="en-GB"/>
              <a:pPr>
                <a:defRPr/>
              </a:pPr>
              <a:t>10/01/2023</a:t>
            </a:fld>
            <a:endParaRPr lang="en-GB" dirty="0"/>
          </a:p>
        </p:txBody>
      </p:sp>
      <p:sp>
        <p:nvSpPr>
          <p:cNvPr id="6" name="Pladsholder til sidefod 4">
            <a:extLst>
              <a:ext uri="{FF2B5EF4-FFF2-40B4-BE49-F238E27FC236}">
                <a16:creationId xmlns:a16="http://schemas.microsoft.com/office/drawing/2014/main" id="{BA032414-DA9F-4CEF-AFB4-2565A75855AA}"/>
              </a:ext>
            </a:extLst>
          </p:cNvPr>
          <p:cNvSpPr>
            <a:spLocks noGrp="1"/>
          </p:cNvSpPr>
          <p:nvPr>
            <p:ph type="ftr" sz="quarter" idx="17"/>
          </p:nvPr>
        </p:nvSpPr>
        <p:spPr/>
        <p:txBody>
          <a:bodyPr/>
          <a:lstStyle>
            <a:lvl1pPr>
              <a:defRPr/>
            </a:lvl1pPr>
          </a:lstStyle>
          <a:p>
            <a:pPr>
              <a:defRPr/>
            </a:pPr>
            <a:endParaRPr lang="en-GB"/>
          </a:p>
        </p:txBody>
      </p:sp>
      <p:sp>
        <p:nvSpPr>
          <p:cNvPr id="9" name="Pladsholder til slidenummer 5">
            <a:extLst>
              <a:ext uri="{FF2B5EF4-FFF2-40B4-BE49-F238E27FC236}">
                <a16:creationId xmlns:a16="http://schemas.microsoft.com/office/drawing/2014/main" id="{CDB52BC2-B17D-4FE9-8945-7E51FB5B351A}"/>
              </a:ext>
            </a:extLst>
          </p:cNvPr>
          <p:cNvSpPr>
            <a:spLocks noGrp="1"/>
          </p:cNvSpPr>
          <p:nvPr>
            <p:ph type="sldNum" sz="quarter" idx="18"/>
          </p:nvPr>
        </p:nvSpPr>
        <p:spPr/>
        <p:txBody>
          <a:bodyPr/>
          <a:lstStyle>
            <a:lvl1pPr>
              <a:defRPr/>
            </a:lvl1pPr>
          </a:lstStyle>
          <a:p>
            <a:fld id="{1CCFAE14-3C9D-4912-BEC4-32DD578337D6}" type="slidenum">
              <a:rPr lang="en-GB" altLang="fr-FR"/>
              <a:pPr/>
              <a:t>‹N°›</a:t>
            </a:fld>
            <a:endParaRPr lang="en-GB" altLang="fr-FR"/>
          </a:p>
        </p:txBody>
      </p:sp>
    </p:spTree>
    <p:extLst>
      <p:ext uri="{BB962C8B-B14F-4D97-AF65-F5344CB8AC3E}">
        <p14:creationId xmlns:p14="http://schemas.microsoft.com/office/powerpoint/2010/main" val="3631945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9" name="Pladsholder til tekst 9"/>
          <p:cNvSpPr>
            <a:spLocks noGrp="1"/>
          </p:cNvSpPr>
          <p:nvPr>
            <p:ph type="body" sz="quarter" idx="15"/>
          </p:nvPr>
        </p:nvSpPr>
        <p:spPr>
          <a:xfrm>
            <a:off x="783167" y="1633538"/>
            <a:ext cx="5158111" cy="4669764"/>
          </a:xfrm>
          <a:noFill/>
        </p:spPr>
        <p:txBody>
          <a:bodyPr/>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Pladsholder til tekst 9"/>
          <p:cNvSpPr>
            <a:spLocks noGrp="1"/>
          </p:cNvSpPr>
          <p:nvPr>
            <p:ph type="body" sz="quarter" idx="16"/>
          </p:nvPr>
        </p:nvSpPr>
        <p:spPr>
          <a:xfrm>
            <a:off x="6238347" y="1633538"/>
            <a:ext cx="5168371" cy="4669764"/>
          </a:xfrm>
          <a:noFill/>
        </p:spPr>
        <p:txBody>
          <a:bodyPr/>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itel 1"/>
          <p:cNvSpPr>
            <a:spLocks noGrp="1"/>
          </p:cNvSpPr>
          <p:nvPr>
            <p:ph type="title"/>
          </p:nvPr>
        </p:nvSpPr>
        <p:spPr>
          <a:xfrm>
            <a:off x="783170" y="622301"/>
            <a:ext cx="10623549" cy="849313"/>
          </a:xfrm>
        </p:spPr>
        <p:txBody>
          <a:bodyPr/>
          <a:lstStyle>
            <a:lvl1pPr>
              <a:defRPr>
                <a:solidFill>
                  <a:schemeClr val="bg1"/>
                </a:solidFill>
              </a:defRPr>
            </a:lvl1pPr>
          </a:lstStyle>
          <a:p>
            <a:r>
              <a:rPr lang="en-US"/>
              <a:t>Click to edit Master title style</a:t>
            </a:r>
            <a:endParaRPr lang="en-GB" dirty="0"/>
          </a:p>
        </p:txBody>
      </p:sp>
      <p:sp>
        <p:nvSpPr>
          <p:cNvPr id="5" name="Pladsholder til dato 3">
            <a:extLst>
              <a:ext uri="{FF2B5EF4-FFF2-40B4-BE49-F238E27FC236}">
                <a16:creationId xmlns:a16="http://schemas.microsoft.com/office/drawing/2014/main" id="{2A3A38CD-6862-4DAA-BAC0-51569718954B}"/>
              </a:ext>
            </a:extLst>
          </p:cNvPr>
          <p:cNvSpPr>
            <a:spLocks noGrp="1"/>
          </p:cNvSpPr>
          <p:nvPr>
            <p:ph type="dt" sz="half" idx="17"/>
          </p:nvPr>
        </p:nvSpPr>
        <p:spPr/>
        <p:txBody>
          <a:bodyPr/>
          <a:lstStyle>
            <a:lvl1pPr>
              <a:defRPr/>
            </a:lvl1pPr>
          </a:lstStyle>
          <a:p>
            <a:pPr>
              <a:defRPr/>
            </a:pPr>
            <a:fld id="{B9934219-8AC0-4D5D-AD0F-C66F44801B33}" type="datetime1">
              <a:rPr lang="en-GB"/>
              <a:pPr>
                <a:defRPr/>
              </a:pPr>
              <a:t>10/01/2023</a:t>
            </a:fld>
            <a:endParaRPr lang="en-GB" dirty="0"/>
          </a:p>
        </p:txBody>
      </p:sp>
      <p:sp>
        <p:nvSpPr>
          <p:cNvPr id="6" name="Pladsholder til sidefod 4">
            <a:extLst>
              <a:ext uri="{FF2B5EF4-FFF2-40B4-BE49-F238E27FC236}">
                <a16:creationId xmlns:a16="http://schemas.microsoft.com/office/drawing/2014/main" id="{B53D71E0-B8CC-4FC3-AE2A-1DC6F49F6DED}"/>
              </a:ext>
            </a:extLst>
          </p:cNvPr>
          <p:cNvSpPr>
            <a:spLocks noGrp="1"/>
          </p:cNvSpPr>
          <p:nvPr>
            <p:ph type="ftr" sz="quarter" idx="18"/>
          </p:nvPr>
        </p:nvSpPr>
        <p:spPr/>
        <p:txBody>
          <a:bodyPr/>
          <a:lstStyle>
            <a:lvl1pPr>
              <a:defRPr/>
            </a:lvl1pPr>
          </a:lstStyle>
          <a:p>
            <a:pPr>
              <a:defRPr/>
            </a:pPr>
            <a:endParaRPr lang="en-GB"/>
          </a:p>
        </p:txBody>
      </p:sp>
      <p:sp>
        <p:nvSpPr>
          <p:cNvPr id="8" name="Pladsholder til slidenummer 5">
            <a:extLst>
              <a:ext uri="{FF2B5EF4-FFF2-40B4-BE49-F238E27FC236}">
                <a16:creationId xmlns:a16="http://schemas.microsoft.com/office/drawing/2014/main" id="{03163A58-82E3-4C8F-BE53-1934C3379392}"/>
              </a:ext>
            </a:extLst>
          </p:cNvPr>
          <p:cNvSpPr>
            <a:spLocks noGrp="1"/>
          </p:cNvSpPr>
          <p:nvPr>
            <p:ph type="sldNum" sz="quarter" idx="19"/>
          </p:nvPr>
        </p:nvSpPr>
        <p:spPr/>
        <p:txBody>
          <a:bodyPr/>
          <a:lstStyle>
            <a:lvl1pPr>
              <a:defRPr/>
            </a:lvl1pPr>
          </a:lstStyle>
          <a:p>
            <a:fld id="{E8737D59-39FC-4B0C-B533-2312791EF6FD}" type="slidenum">
              <a:rPr lang="en-GB" altLang="fr-FR"/>
              <a:pPr/>
              <a:t>‹N°›</a:t>
            </a:fld>
            <a:endParaRPr lang="en-GB" altLang="fr-FR"/>
          </a:p>
        </p:txBody>
      </p:sp>
    </p:spTree>
    <p:extLst>
      <p:ext uri="{BB962C8B-B14F-4D97-AF65-F5344CB8AC3E}">
        <p14:creationId xmlns:p14="http://schemas.microsoft.com/office/powerpoint/2010/main" val="79777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7" name="Titel 1"/>
          <p:cNvSpPr>
            <a:spLocks noGrp="1"/>
          </p:cNvSpPr>
          <p:nvPr>
            <p:ph type="title"/>
          </p:nvPr>
        </p:nvSpPr>
        <p:spPr>
          <a:xfrm>
            <a:off x="783167" y="1633538"/>
            <a:ext cx="10623551" cy="4668837"/>
          </a:xfrm>
        </p:spPr>
        <p:txBody>
          <a:bodyPr/>
          <a:lstStyle>
            <a:lvl1pPr>
              <a:defRPr sz="6400" b="0" baseline="0">
                <a:solidFill>
                  <a:schemeClr val="bg1"/>
                </a:solidFill>
              </a:defRPr>
            </a:lvl1pPr>
          </a:lstStyle>
          <a:p>
            <a:r>
              <a:rPr lang="fr-FR"/>
              <a:t>Modifiez le style du titre</a:t>
            </a:r>
            <a:endParaRPr lang="en-GB" dirty="0"/>
          </a:p>
        </p:txBody>
      </p:sp>
      <p:sp>
        <p:nvSpPr>
          <p:cNvPr id="3" name="Pladsholder til dato 3">
            <a:extLst>
              <a:ext uri="{FF2B5EF4-FFF2-40B4-BE49-F238E27FC236}">
                <a16:creationId xmlns:a16="http://schemas.microsoft.com/office/drawing/2014/main" id="{266D34E4-EE8E-4695-B652-BCC177E2495D}"/>
              </a:ext>
            </a:extLst>
          </p:cNvPr>
          <p:cNvSpPr>
            <a:spLocks noGrp="1"/>
          </p:cNvSpPr>
          <p:nvPr>
            <p:ph type="dt" sz="half" idx="10"/>
          </p:nvPr>
        </p:nvSpPr>
        <p:spPr/>
        <p:txBody>
          <a:bodyPr/>
          <a:lstStyle>
            <a:lvl1pPr>
              <a:defRPr/>
            </a:lvl1pPr>
          </a:lstStyle>
          <a:p>
            <a:pPr>
              <a:defRPr/>
            </a:pPr>
            <a:fld id="{E79BF796-AEA0-4FB5-8204-8D33709370D1}" type="datetime1">
              <a:rPr lang="en-GB"/>
              <a:pPr>
                <a:defRPr/>
              </a:pPr>
              <a:t>10/01/2023</a:t>
            </a:fld>
            <a:endParaRPr lang="en-GB" dirty="0"/>
          </a:p>
        </p:txBody>
      </p:sp>
      <p:sp>
        <p:nvSpPr>
          <p:cNvPr id="4" name="Pladsholder til sidefod 4">
            <a:extLst>
              <a:ext uri="{FF2B5EF4-FFF2-40B4-BE49-F238E27FC236}">
                <a16:creationId xmlns:a16="http://schemas.microsoft.com/office/drawing/2014/main" id="{CEC328A0-BD99-4F1A-A8D0-81EB16A610A3}"/>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AB23857D-4F05-41D9-993A-8CCE10E1F61D}"/>
              </a:ext>
            </a:extLst>
          </p:cNvPr>
          <p:cNvSpPr>
            <a:spLocks noGrp="1"/>
          </p:cNvSpPr>
          <p:nvPr>
            <p:ph type="sldNum" sz="quarter" idx="12"/>
          </p:nvPr>
        </p:nvSpPr>
        <p:spPr/>
        <p:txBody>
          <a:bodyPr/>
          <a:lstStyle>
            <a:lvl1pPr>
              <a:defRPr/>
            </a:lvl1pPr>
          </a:lstStyle>
          <a:p>
            <a:fld id="{9230E5A3-712D-4AD4-9BD7-9754C60A852B}" type="slidenum">
              <a:rPr lang="en-GB" altLang="fr-FR"/>
              <a:pPr/>
              <a:t>‹N°›</a:t>
            </a:fld>
            <a:endParaRPr lang="en-GB" altLang="fr-FR"/>
          </a:p>
        </p:txBody>
      </p:sp>
    </p:spTree>
    <p:extLst>
      <p:ext uri="{BB962C8B-B14F-4D97-AF65-F5344CB8AC3E}">
        <p14:creationId xmlns:p14="http://schemas.microsoft.com/office/powerpoint/2010/main" val="48045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1" cy="865188"/>
          </a:xfrm>
        </p:spPr>
        <p:txBody>
          <a:bodyPr/>
          <a:lstStyle/>
          <a:p>
            <a:r>
              <a:rPr lang="fr-FR"/>
              <a:t>Modifiez le style du titre</a:t>
            </a:r>
            <a:endParaRPr lang="en-GB" dirty="0"/>
          </a:p>
        </p:txBody>
      </p:sp>
      <p:sp>
        <p:nvSpPr>
          <p:cNvPr id="3" name="Pladsholder til dato 2">
            <a:extLst>
              <a:ext uri="{FF2B5EF4-FFF2-40B4-BE49-F238E27FC236}">
                <a16:creationId xmlns:a16="http://schemas.microsoft.com/office/drawing/2014/main" id="{A8D5994D-E853-4188-9EED-0FB58B28A648}"/>
              </a:ext>
            </a:extLst>
          </p:cNvPr>
          <p:cNvSpPr>
            <a:spLocks noGrp="1"/>
          </p:cNvSpPr>
          <p:nvPr>
            <p:ph type="dt" sz="half" idx="10"/>
          </p:nvPr>
        </p:nvSpPr>
        <p:spPr/>
        <p:txBody>
          <a:bodyPr/>
          <a:lstStyle>
            <a:lvl1pPr>
              <a:defRPr/>
            </a:lvl1pPr>
          </a:lstStyle>
          <a:p>
            <a:pPr>
              <a:defRPr/>
            </a:pPr>
            <a:fld id="{0D10171D-3C7B-4008-8A59-5D31608BA7B3}" type="datetime1">
              <a:rPr lang="en-GB"/>
              <a:pPr>
                <a:defRPr/>
              </a:pPr>
              <a:t>10/01/2023</a:t>
            </a:fld>
            <a:endParaRPr lang="en-GB" dirty="0"/>
          </a:p>
        </p:txBody>
      </p:sp>
      <p:sp>
        <p:nvSpPr>
          <p:cNvPr id="4" name="Pladsholder til sidefod 3">
            <a:extLst>
              <a:ext uri="{FF2B5EF4-FFF2-40B4-BE49-F238E27FC236}">
                <a16:creationId xmlns:a16="http://schemas.microsoft.com/office/drawing/2014/main" id="{CE33D3E1-966C-44E7-AE75-BF3AB45E82F0}"/>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4">
            <a:extLst>
              <a:ext uri="{FF2B5EF4-FFF2-40B4-BE49-F238E27FC236}">
                <a16:creationId xmlns:a16="http://schemas.microsoft.com/office/drawing/2014/main" id="{2EF26C12-C80D-4A75-B37D-2828019DB9B3}"/>
              </a:ext>
            </a:extLst>
          </p:cNvPr>
          <p:cNvSpPr>
            <a:spLocks noGrp="1"/>
          </p:cNvSpPr>
          <p:nvPr>
            <p:ph type="sldNum" sz="quarter" idx="12"/>
          </p:nvPr>
        </p:nvSpPr>
        <p:spPr/>
        <p:txBody>
          <a:bodyPr/>
          <a:lstStyle>
            <a:lvl1pPr>
              <a:defRPr/>
            </a:lvl1pPr>
          </a:lstStyle>
          <a:p>
            <a:fld id="{86A7A707-4E69-4D90-800E-6CB12EDCA106}" type="slidenum">
              <a:rPr lang="en-GB" altLang="fr-FR"/>
              <a:pPr/>
              <a:t>‹N°›</a:t>
            </a:fld>
            <a:endParaRPr lang="en-GB" altLang="fr-FR"/>
          </a:p>
        </p:txBody>
      </p:sp>
    </p:spTree>
    <p:extLst>
      <p:ext uri="{BB962C8B-B14F-4D97-AF65-F5344CB8AC3E}">
        <p14:creationId xmlns:p14="http://schemas.microsoft.com/office/powerpoint/2010/main" val="901443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A8B427-131D-4E62-8450-95AD4F327F3D}"/>
              </a:ext>
            </a:extLst>
          </p:cNvPr>
          <p:cNvSpPr>
            <a:spLocks noGrp="1"/>
          </p:cNvSpPr>
          <p:nvPr>
            <p:ph type="dt" sz="half" idx="10"/>
          </p:nvPr>
        </p:nvSpPr>
        <p:spPr/>
        <p:txBody>
          <a:bodyPr/>
          <a:lstStyle>
            <a:lvl1pPr>
              <a:defRPr/>
            </a:lvl1pPr>
          </a:lstStyle>
          <a:p>
            <a:pPr>
              <a:defRPr/>
            </a:pPr>
            <a:fld id="{BB2A33AD-192C-48BA-8B2A-4365C1B57BD6}" type="datetime1">
              <a:rPr lang="en-GB"/>
              <a:pPr>
                <a:defRPr/>
              </a:pPr>
              <a:t>10/01/2023</a:t>
            </a:fld>
            <a:endParaRPr lang="en-GB" dirty="0"/>
          </a:p>
        </p:txBody>
      </p:sp>
      <p:sp>
        <p:nvSpPr>
          <p:cNvPr id="3" name="Pladsholder til sidefod 2">
            <a:extLst>
              <a:ext uri="{FF2B5EF4-FFF2-40B4-BE49-F238E27FC236}">
                <a16:creationId xmlns:a16="http://schemas.microsoft.com/office/drawing/2014/main" id="{F37E0F6A-AD77-4164-97F7-7CE101635C6B}"/>
              </a:ext>
            </a:extLst>
          </p:cNvPr>
          <p:cNvSpPr>
            <a:spLocks noGrp="1"/>
          </p:cNvSpPr>
          <p:nvPr>
            <p:ph type="ftr" sz="quarter" idx="11"/>
          </p:nvPr>
        </p:nvSpPr>
        <p:spPr/>
        <p:txBody>
          <a:bodyPr/>
          <a:lstStyle>
            <a:lvl1pPr>
              <a:defRPr/>
            </a:lvl1pPr>
          </a:lstStyle>
          <a:p>
            <a:pPr>
              <a:defRPr/>
            </a:pPr>
            <a:endParaRPr lang="en-GB"/>
          </a:p>
        </p:txBody>
      </p:sp>
      <p:sp>
        <p:nvSpPr>
          <p:cNvPr id="4" name="Pladsholder til slidenummer 3">
            <a:extLst>
              <a:ext uri="{FF2B5EF4-FFF2-40B4-BE49-F238E27FC236}">
                <a16:creationId xmlns:a16="http://schemas.microsoft.com/office/drawing/2014/main" id="{8F93ACF1-B76C-4963-A0F3-D954D0E2B729}"/>
              </a:ext>
            </a:extLst>
          </p:cNvPr>
          <p:cNvSpPr>
            <a:spLocks noGrp="1"/>
          </p:cNvSpPr>
          <p:nvPr>
            <p:ph type="sldNum" sz="quarter" idx="12"/>
          </p:nvPr>
        </p:nvSpPr>
        <p:spPr/>
        <p:txBody>
          <a:bodyPr/>
          <a:lstStyle>
            <a:lvl1pPr>
              <a:defRPr/>
            </a:lvl1pPr>
          </a:lstStyle>
          <a:p>
            <a:fld id="{BE09145D-6A62-4DD6-85BF-4FDCF0961DB0}" type="slidenum">
              <a:rPr lang="en-GB" altLang="fr-FR"/>
              <a:pPr/>
              <a:t>‹N°›</a:t>
            </a:fld>
            <a:endParaRPr lang="en-GB" altLang="fr-FR"/>
          </a:p>
        </p:txBody>
      </p:sp>
    </p:spTree>
    <p:extLst>
      <p:ext uri="{BB962C8B-B14F-4D97-AF65-F5344CB8AC3E}">
        <p14:creationId xmlns:p14="http://schemas.microsoft.com/office/powerpoint/2010/main" val="3326854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20D4F-3698-4B3E-896C-95C19A3E522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extLst>
      <p:ext uri="{BB962C8B-B14F-4D97-AF65-F5344CB8AC3E}">
        <p14:creationId xmlns:p14="http://schemas.microsoft.com/office/powerpoint/2010/main" val="612325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838F-2C5A-419B-B254-1A744CD7B93E}"/>
              </a:ext>
            </a:extLst>
          </p:cNvPr>
          <p:cNvSpPr txBox="1">
            <a:spLocks/>
          </p:cNvSpPr>
          <p:nvPr userDrawn="1"/>
        </p:nvSpPr>
        <p:spPr>
          <a:xfrm>
            <a:off x="782638" y="619125"/>
            <a:ext cx="10623550" cy="865188"/>
          </a:xfrm>
          <a:prstGeom prst="rect">
            <a:avLst/>
          </a:prstGeom>
        </p:spPr>
        <p:txBody>
          <a:bodyPr lIns="0" tIns="0" rIns="0" bIns="0"/>
          <a:lstStyle>
            <a:lvl1pPr>
              <a:lnSpc>
                <a:spcPct val="100000"/>
              </a:lnSpc>
              <a:spcBef>
                <a:spcPct val="0"/>
              </a:spcBef>
              <a:buNone/>
              <a:defRPr sz="3200">
                <a:solidFill>
                  <a:schemeClr val="bg1"/>
                </a:solidFill>
                <a:latin typeface="+mj-lt"/>
                <a:ea typeface="+mj-ea"/>
                <a:cs typeface="+mj-cs"/>
              </a:defRPr>
            </a:lvl1pPr>
          </a:lstStyle>
          <a:p>
            <a:pPr>
              <a:defRPr/>
            </a:pPr>
            <a:r>
              <a:rPr lang="en-GB" sz="3000" dirty="0">
                <a:solidFill>
                  <a:schemeClr val="tx1"/>
                </a:solidFill>
              </a:rPr>
              <a:t>User guide </a:t>
            </a:r>
            <a:r>
              <a:rPr lang="en-GB" sz="1800" dirty="0">
                <a:solidFill>
                  <a:schemeClr val="tx1"/>
                </a:solidFill>
              </a:rPr>
              <a:t>– delete before use</a:t>
            </a:r>
          </a:p>
        </p:txBody>
      </p:sp>
      <p:sp>
        <p:nvSpPr>
          <p:cNvPr id="3" name="Text Box 48">
            <a:extLst>
              <a:ext uri="{FF2B5EF4-FFF2-40B4-BE49-F238E27FC236}">
                <a16:creationId xmlns:a16="http://schemas.microsoft.com/office/drawing/2014/main" id="{6447DD87-CAD9-4D23-BC43-37CA99980014}"/>
              </a:ext>
            </a:extLst>
          </p:cNvPr>
          <p:cNvSpPr txBox="1">
            <a:spLocks noChangeArrowheads="1"/>
          </p:cNvSpPr>
          <p:nvPr userDrawn="1"/>
        </p:nvSpPr>
        <p:spPr bwMode="auto">
          <a:xfrm>
            <a:off x="782638" y="1639888"/>
            <a:ext cx="2333625" cy="32131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UCPH PowerPoint templates</a:t>
            </a:r>
            <a:br>
              <a:rPr lang="en-GB" sz="1000" b="1" noProof="1">
                <a:latin typeface="+mn-lt"/>
                <a:cs typeface="Arial" panose="020B0604020202020204" pitchFamily="34" charset="0"/>
              </a:rPr>
            </a:br>
            <a:r>
              <a:rPr lang="en-GB" sz="800" dirty="0">
                <a:latin typeface="+mj-lt"/>
                <a:ea typeface="Calibri" panose="020F0502020204030204" pitchFamily="34" charset="0"/>
                <a:cs typeface="Times New Roman" panose="02020603050405020304" pitchFamily="18" charset="0"/>
              </a:rPr>
              <a:t>When you open PowerPoint on your UCPH computer, </a:t>
            </a:r>
            <a:r>
              <a:rPr lang="en-GB" sz="800" dirty="0">
                <a:ea typeface="Calibri" panose="020F0502020204030204" pitchFamily="34" charset="0"/>
                <a:cs typeface="Times New Roman" panose="02020603050405020304" pitchFamily="18" charset="0"/>
              </a:rPr>
              <a:t>PowerPoint opens</a:t>
            </a:r>
            <a:r>
              <a:rPr lang="en-GB" sz="800" dirty="0">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defRPr/>
            </a:pPr>
            <a:r>
              <a:rPr lang="en-GB" sz="800" dirty="0">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latin typeface="+mj-lt"/>
                <a:ea typeface="Calibri" panose="020F0502020204030204" pitchFamily="34" charset="0"/>
                <a:cs typeface="Times New Roman" panose="02020603050405020304" pitchFamily="18" charset="0"/>
              </a:rPr>
            </a:br>
            <a:br>
              <a:rPr lang="en-GB" sz="800" dirty="0">
                <a:latin typeface="+mj-lt"/>
                <a:ea typeface="Calibri" panose="020F0502020204030204" pitchFamily="34" charset="0"/>
                <a:cs typeface="Times New Roman" panose="02020603050405020304" pitchFamily="18" charset="0"/>
              </a:rPr>
            </a:br>
            <a:r>
              <a:rPr lang="en-GB" sz="800" dirty="0">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defRPr/>
            </a:pPr>
            <a:r>
              <a:rPr lang="en-GB" sz="800" dirty="0">
                <a:solidFill>
                  <a:schemeClr val="accent4"/>
                </a:solidFill>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latin typeface="+mj-lt"/>
              <a:ea typeface="Calibri" panose="020F0502020204030204" pitchFamily="34" charset="0"/>
              <a:cs typeface="Times New Roman" panose="02020603050405020304" pitchFamily="18" charset="0"/>
            </a:endParaRPr>
          </a:p>
        </p:txBody>
      </p:sp>
      <p:sp>
        <p:nvSpPr>
          <p:cNvPr id="4" name="Text Box 48">
            <a:extLst>
              <a:ext uri="{FF2B5EF4-FFF2-40B4-BE49-F238E27FC236}">
                <a16:creationId xmlns:a16="http://schemas.microsoft.com/office/drawing/2014/main" id="{FA45F29C-EAAB-4D50-8301-0859B620E046}"/>
              </a:ext>
            </a:extLst>
          </p:cNvPr>
          <p:cNvSpPr txBox="1">
            <a:spLocks noChangeArrowheads="1"/>
          </p:cNvSpPr>
          <p:nvPr userDrawn="1"/>
        </p:nvSpPr>
        <p:spPr bwMode="auto">
          <a:xfrm>
            <a:off x="3427413" y="3965575"/>
            <a:ext cx="2339975" cy="17843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your unit name (e.g. your department), page numbers and the date</a:t>
            </a:r>
            <a:endParaRPr lang="en-GB" sz="800" dirty="0">
              <a:latin typeface="+mj-lt"/>
              <a:ea typeface="Calibri" panose="020F0502020204030204" pitchFamily="34" charset="0"/>
              <a:cs typeface="Times New Roman" panose="02020603050405020304" pitchFamily="18" charset="0"/>
            </a:endParaRP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1. </a:t>
            </a:r>
            <a:r>
              <a:rPr lang="en-GB" sz="800" dirty="0">
                <a:latin typeface="+mj-lt"/>
                <a:ea typeface="Calibri" panose="020F0502020204030204" pitchFamily="34" charset="0"/>
                <a:cs typeface="Times New Roman" panose="02020603050405020304" pitchFamily="18" charset="0"/>
              </a:rPr>
              <a:t>Click on </a:t>
            </a:r>
            <a:r>
              <a:rPr lang="en-GB" sz="800" b="1" dirty="0">
                <a:latin typeface="+mj-lt"/>
                <a:ea typeface="Calibri" panose="020F0502020204030204" pitchFamily="34" charset="0"/>
                <a:cs typeface="Times New Roman" panose="02020603050405020304" pitchFamily="18" charset="0"/>
              </a:rPr>
              <a:t>Insert</a:t>
            </a:r>
            <a:r>
              <a:rPr lang="en-GB" sz="800" dirty="0">
                <a:latin typeface="+mj-lt"/>
                <a:ea typeface="Calibri" panose="020F0502020204030204" pitchFamily="34" charset="0"/>
                <a:cs typeface="Times New Roman" panose="02020603050405020304" pitchFamily="18" charset="0"/>
              </a:rPr>
              <a:t> in the top menu</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2.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Header and Footer</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3. </a:t>
            </a:r>
            <a:r>
              <a:rPr lang="en-GB" sz="800" dirty="0">
                <a:latin typeface="+mj-lt"/>
                <a:ea typeface="Calibri" panose="020F0502020204030204" pitchFamily="34" charset="0"/>
                <a:cs typeface="Times New Roman" panose="02020603050405020304" pitchFamily="18" charset="0"/>
              </a:rPr>
              <a:t>Fill in the fields</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4.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a:t>
            </a:r>
            <a:r>
              <a:rPr lang="en-GB" sz="800" b="1" dirty="0">
                <a:latin typeface="+mj-lt"/>
                <a:ea typeface="Calibri" panose="020F0502020204030204" pitchFamily="34" charset="0"/>
                <a:cs typeface="Times New Roman" panose="02020603050405020304" pitchFamily="18" charset="0"/>
              </a:rPr>
              <a:t>to all </a:t>
            </a:r>
            <a:r>
              <a:rPr lang="en-GB" sz="800" dirty="0">
                <a:latin typeface="+mj-lt"/>
                <a:ea typeface="Calibri" panose="020F0502020204030204" pitchFamily="34" charset="0"/>
                <a:cs typeface="Times New Roman" panose="02020603050405020304" pitchFamily="18" charset="0"/>
              </a:rPr>
              <a:t>or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defRPr/>
            </a:pPr>
            <a:r>
              <a:rPr lang="en-GB" sz="800" dirty="0">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5" name="Text Box 48">
            <a:extLst>
              <a:ext uri="{FF2B5EF4-FFF2-40B4-BE49-F238E27FC236}">
                <a16:creationId xmlns:a16="http://schemas.microsoft.com/office/drawing/2014/main" id="{10987CBF-58B0-4C9A-92B5-AF907D71CE9A}"/>
              </a:ext>
            </a:extLst>
          </p:cNvPr>
          <p:cNvSpPr txBox="1">
            <a:spLocks noChangeArrowheads="1"/>
          </p:cNvSpPr>
          <p:nvPr userDrawn="1"/>
        </p:nvSpPr>
        <p:spPr bwMode="auto">
          <a:xfrm>
            <a:off x="782638" y="5689600"/>
            <a:ext cx="2533650" cy="43021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Create a new slide (2010 + 2013 and 2016 version) </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p:txBody>
      </p:sp>
      <p:pic>
        <p:nvPicPr>
          <p:cNvPr id="6" name="Billede 40">
            <a:extLst>
              <a:ext uri="{FF2B5EF4-FFF2-40B4-BE49-F238E27FC236}">
                <a16:creationId xmlns:a16="http://schemas.microsoft.com/office/drawing/2014/main" id="{B0A8364E-3E34-4568-B703-E091BA8685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3550" y="2897188"/>
            <a:ext cx="52705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8">
            <a:extLst>
              <a:ext uri="{FF2B5EF4-FFF2-40B4-BE49-F238E27FC236}">
                <a16:creationId xmlns:a16="http://schemas.microsoft.com/office/drawing/2014/main" id="{24EEF036-89CA-4E09-BDCE-3735DAAE1635}"/>
              </a:ext>
            </a:extLst>
          </p:cNvPr>
          <p:cNvSpPr txBox="1">
            <a:spLocks noChangeArrowheads="1"/>
          </p:cNvSpPr>
          <p:nvPr userDrawn="1"/>
        </p:nvSpPr>
        <p:spPr bwMode="auto">
          <a:xfrm>
            <a:off x="3427413" y="2582863"/>
            <a:ext cx="2165350" cy="6000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Replace slide type</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Select </a:t>
            </a:r>
            <a:r>
              <a:rPr lang="en-GB" altLang="da-DK" sz="800" b="1" noProof="1">
                <a:latin typeface="+mn-lt"/>
                <a:cs typeface="Arial" panose="020B0604020202020204" pitchFamily="34" charset="0"/>
              </a:rPr>
              <a:t>Layout</a:t>
            </a:r>
            <a:r>
              <a:rPr lang="en-GB" altLang="da-DK" sz="800" noProof="1">
                <a:latin typeface="+mn-lt"/>
                <a:cs typeface="Arial" panose="020B0604020202020204" pitchFamily="34" charset="0"/>
              </a:rPr>
              <a:t> to change the layout of your current slide.</a:t>
            </a:r>
          </a:p>
        </p:txBody>
      </p:sp>
      <p:sp>
        <p:nvSpPr>
          <p:cNvPr id="8" name="Text Box 48">
            <a:extLst>
              <a:ext uri="{FF2B5EF4-FFF2-40B4-BE49-F238E27FC236}">
                <a16:creationId xmlns:a16="http://schemas.microsoft.com/office/drawing/2014/main" id="{49EE124C-123A-4211-97D0-348A9824DB58}"/>
              </a:ext>
            </a:extLst>
          </p:cNvPr>
          <p:cNvSpPr txBox="1">
            <a:spLocks noChangeArrowheads="1"/>
          </p:cNvSpPr>
          <p:nvPr userDrawn="1"/>
        </p:nvSpPr>
        <p:spPr bwMode="auto">
          <a:xfrm>
            <a:off x="3427413" y="3314700"/>
            <a:ext cx="2179637" cy="4000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Font</a:t>
            </a:r>
            <a:br>
              <a:rPr lang="en-GB" sz="1000" b="1" noProof="1">
                <a:latin typeface="+mn-lt"/>
                <a:cs typeface="Arial" panose="020B0604020202020204" pitchFamily="34" charset="0"/>
              </a:rPr>
            </a:br>
            <a:r>
              <a:rPr lang="en-GB" altLang="da-DK" sz="800" noProof="1">
                <a:latin typeface="+mn-lt"/>
                <a:cs typeface="Arial" panose="020B0604020202020204" pitchFamily="34" charset="0"/>
              </a:rPr>
              <a:t>UCPH uses the font Microsoft New Tai Lue in PowerPoint.</a:t>
            </a:r>
          </a:p>
        </p:txBody>
      </p:sp>
      <p:sp>
        <p:nvSpPr>
          <p:cNvPr id="9" name="Text Box 48">
            <a:extLst>
              <a:ext uri="{FF2B5EF4-FFF2-40B4-BE49-F238E27FC236}">
                <a16:creationId xmlns:a16="http://schemas.microsoft.com/office/drawing/2014/main" id="{00EE0486-DD68-40E5-956B-15F6FC69B662}"/>
              </a:ext>
            </a:extLst>
          </p:cNvPr>
          <p:cNvSpPr txBox="1">
            <a:spLocks noChangeArrowheads="1"/>
          </p:cNvSpPr>
          <p:nvPr userDrawn="1"/>
        </p:nvSpPr>
        <p:spPr bwMode="auto">
          <a:xfrm>
            <a:off x="6318250" y="1627188"/>
            <a:ext cx="2179638" cy="18224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Gridliness and Guides</a:t>
            </a:r>
            <a:br>
              <a:rPr lang="en-GB" sz="1000" b="1" noProof="1">
                <a:latin typeface="+mj-lt"/>
                <a:cs typeface="Arial" panose="020B0604020202020204" pitchFamily="34" charset="0"/>
              </a:rPr>
            </a:br>
            <a:r>
              <a:rPr lang="en-GB" sz="800" noProof="1">
                <a:latin typeface="+mj-lt"/>
                <a:cs typeface="Arial" panose="020B0604020202020204" pitchFamily="34" charset="0"/>
              </a:rPr>
              <a:t>To see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Click on </a:t>
            </a:r>
            <a:r>
              <a:rPr lang="en-GB" sz="800" b="1" noProof="1">
                <a:latin typeface="+mj-lt"/>
                <a:cs typeface="Arial" panose="020B0604020202020204" pitchFamily="34" charset="0"/>
              </a:rPr>
              <a:t>View</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Select </a:t>
            </a:r>
            <a:r>
              <a:rPr lang="en-GB" sz="800" b="1" noProof="1">
                <a:latin typeface="+mj-lt"/>
                <a:cs typeface="Arial" panose="020B0604020202020204" pitchFamily="34" charset="0"/>
              </a:rPr>
              <a:t>Gridlines</a:t>
            </a:r>
            <a:r>
              <a:rPr lang="en-GB" sz="800" noProof="1">
                <a:latin typeface="+mj-lt"/>
                <a:cs typeface="Arial" panose="020B0604020202020204" pitchFamily="34" charset="0"/>
              </a:rPr>
              <a:t> and/or </a:t>
            </a:r>
            <a:r>
              <a:rPr lang="en-GB" sz="800" b="1" noProof="1">
                <a:latin typeface="+mj-lt"/>
                <a:cs typeface="Arial" panose="020B0604020202020204" pitchFamily="34" charset="0"/>
              </a:rPr>
              <a:t>Guides</a:t>
            </a:r>
          </a:p>
          <a:p>
            <a:pPr eaLnBrk="1" hangingPunct="1">
              <a:lnSpc>
                <a:spcPct val="90000"/>
              </a:lnSpc>
              <a:spcAft>
                <a:spcPts val="600"/>
              </a:spcAft>
              <a:defRPr/>
            </a:pPr>
            <a:r>
              <a:rPr lang="en-GB" sz="800" noProof="1">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Hold down the </a:t>
            </a:r>
            <a:r>
              <a:rPr lang="en-GB" sz="800" b="1" noProof="1">
                <a:latin typeface="+mj-lt"/>
                <a:cs typeface="Arial" panose="020B0604020202020204" pitchFamily="34" charset="0"/>
              </a:rPr>
              <a:t>CTRL key </a:t>
            </a:r>
            <a:r>
              <a:rPr lang="en-GB" sz="800" noProof="1">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Press Alt + F9 for a rapid display of gridlines</a:t>
            </a:r>
          </a:p>
        </p:txBody>
      </p:sp>
      <p:sp>
        <p:nvSpPr>
          <p:cNvPr id="10" name="Text Box 48">
            <a:extLst>
              <a:ext uri="{FF2B5EF4-FFF2-40B4-BE49-F238E27FC236}">
                <a16:creationId xmlns:a16="http://schemas.microsoft.com/office/drawing/2014/main" id="{164C8CB5-AB40-4966-A405-ECE1E697988A}"/>
              </a:ext>
            </a:extLst>
          </p:cNvPr>
          <p:cNvSpPr txBox="1">
            <a:spLocks noChangeArrowheads="1"/>
          </p:cNvSpPr>
          <p:nvPr userDrawn="1"/>
        </p:nvSpPr>
        <p:spPr bwMode="auto">
          <a:xfrm>
            <a:off x="6305550" y="4141788"/>
            <a:ext cx="2179638" cy="15906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picture</a:t>
            </a:r>
            <a:br>
              <a:rPr lang="en-GB" sz="1000" b="1" noProof="1">
                <a:latin typeface="+mj-lt"/>
                <a:cs typeface="Arial" panose="020B0604020202020204" pitchFamily="34" charset="0"/>
              </a:rPr>
            </a:br>
            <a:r>
              <a:rPr lang="en-GB" sz="800" noProof="1">
                <a:latin typeface="+mj-lt"/>
                <a:cs typeface="Arial" panose="020B0604020202020204" pitchFamily="34" charset="0"/>
              </a:rPr>
              <a:t>On layouts with picture placeholders: Click the icon and select </a:t>
            </a:r>
            <a:r>
              <a:rPr lang="en-GB" sz="800" b="1" noProof="1">
                <a:latin typeface="+mj-lt"/>
                <a:cs typeface="Arial" panose="020B0604020202020204" pitchFamily="34" charset="0"/>
              </a:rPr>
              <a:t>Insert</a:t>
            </a:r>
          </a:p>
          <a:p>
            <a:pPr eaLnBrk="1" hangingPunct="1">
              <a:lnSpc>
                <a:spcPct val="90000"/>
              </a:lnSpc>
              <a:spcAft>
                <a:spcPts val="600"/>
              </a:spcAft>
              <a:defRPr/>
            </a:pPr>
            <a:r>
              <a:rPr lang="en-GB" sz="800" noProof="1">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noProof="1">
                <a:latin typeface="+mj-lt"/>
                <a:cs typeface="Arial" panose="020B0604020202020204" pitchFamily="34" charset="0"/>
              </a:rPr>
              <a:t>You can find UCPH-images, which are adapted to and minimised to the 4:3 and 16:9 format via this link: </a:t>
            </a:r>
            <a:br>
              <a:rPr lang="en-GB" sz="800" noProof="1">
                <a:latin typeface="+mj-lt"/>
                <a:cs typeface="Arial" panose="020B0604020202020204" pitchFamily="34" charset="0"/>
              </a:rPr>
            </a:br>
            <a:r>
              <a:rPr lang="en-GB" sz="800" noProof="1">
                <a:latin typeface="+mj-lt"/>
                <a:cs typeface="Arial" panose="020B0604020202020204" pitchFamily="34" charset="0"/>
              </a:rPr>
              <a:t> </a:t>
            </a:r>
            <a:r>
              <a:rPr lang="en-GB" sz="800" noProof="1">
                <a:solidFill>
                  <a:schemeClr val="accent4"/>
                </a:solidFill>
                <a:latin typeface="+mj-lt"/>
                <a:cs typeface="Arial" panose="020B0604020202020204" pitchFamily="34" charset="0"/>
                <a:hlinkClick r:id="rId4"/>
              </a:rPr>
              <a:t>http://image.ku.dk/lightbox/211/13407586855728741badb20/ </a:t>
            </a:r>
            <a:endParaRPr lang="en-GB" sz="80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noProof="1">
                <a:latin typeface="+mj-lt"/>
                <a:cs typeface="Arial" panose="020B0604020202020204" pitchFamily="34" charset="0"/>
              </a:rPr>
              <a:t>Select slide show-view to activate the link.</a:t>
            </a:r>
          </a:p>
        </p:txBody>
      </p:sp>
      <p:sp>
        <p:nvSpPr>
          <p:cNvPr id="11" name="Text Box 48">
            <a:extLst>
              <a:ext uri="{FF2B5EF4-FFF2-40B4-BE49-F238E27FC236}">
                <a16:creationId xmlns:a16="http://schemas.microsoft.com/office/drawing/2014/main" id="{B3BCDF1E-6F90-4708-AAC6-48F1719A8301}"/>
              </a:ext>
            </a:extLst>
          </p:cNvPr>
          <p:cNvSpPr txBox="1">
            <a:spLocks noChangeArrowheads="1"/>
          </p:cNvSpPr>
          <p:nvPr userDrawn="1"/>
        </p:nvSpPr>
        <p:spPr bwMode="auto">
          <a:xfrm>
            <a:off x="8921750" y="1639888"/>
            <a:ext cx="2179638" cy="9239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Image sizes</a:t>
            </a:r>
            <a:br>
              <a:rPr lang="en-GB" sz="1000" b="1" noProof="1">
                <a:latin typeface="+mj-lt"/>
                <a:cs typeface="Arial" panose="020B0604020202020204" pitchFamily="34" charset="0"/>
              </a:rPr>
            </a:br>
            <a:r>
              <a:rPr lang="en-GB" sz="800" noProof="1">
                <a:latin typeface="+mj-lt"/>
                <a:cs typeface="Arial" panose="020B0604020202020204" pitchFamily="34" charset="0"/>
              </a:rPr>
              <a:t>The optimal picture sizes are</a:t>
            </a:r>
          </a:p>
          <a:p>
            <a:pPr eaLnBrk="1" hangingPunct="1">
              <a:lnSpc>
                <a:spcPct val="90000"/>
              </a:lnSpc>
              <a:spcAft>
                <a:spcPts val="600"/>
              </a:spcAft>
              <a:defRPr/>
            </a:pPr>
            <a:r>
              <a:rPr lang="en-GB" sz="800" noProof="1">
                <a:latin typeface="+mj-lt"/>
                <a:cs typeface="Arial" panose="020B0604020202020204" pitchFamily="34" charset="0"/>
              </a:rPr>
              <a:t>4:3-format: 1.500 x 1.073 pixels</a:t>
            </a:r>
          </a:p>
          <a:p>
            <a:pPr eaLnBrk="1" hangingPunct="1">
              <a:lnSpc>
                <a:spcPct val="90000"/>
              </a:lnSpc>
              <a:spcAft>
                <a:spcPts val="600"/>
              </a:spcAft>
              <a:defRPr/>
            </a:pPr>
            <a:r>
              <a:rPr lang="en-GB" sz="800" noProof="1">
                <a:latin typeface="+mj-lt"/>
                <a:cs typeface="Arial" panose="020B0604020202020204" pitchFamily="34" charset="0"/>
              </a:rPr>
              <a:t>16:9-format: 1.500 x 818 pixels</a:t>
            </a:r>
          </a:p>
          <a:p>
            <a:pPr eaLnBrk="1" hangingPunct="1">
              <a:lnSpc>
                <a:spcPct val="90000"/>
              </a:lnSpc>
              <a:spcAft>
                <a:spcPts val="600"/>
              </a:spcAft>
              <a:defRPr/>
            </a:pPr>
            <a:r>
              <a:rPr lang="en-GB" sz="800" noProof="1">
                <a:latin typeface="+mj-lt"/>
                <a:cs typeface="Arial" panose="020B0604020202020204" pitchFamily="34" charset="0"/>
              </a:rPr>
              <a:t>Save the images in 72 dpi and in "jpg medium quality"</a:t>
            </a:r>
          </a:p>
        </p:txBody>
      </p:sp>
      <p:sp>
        <p:nvSpPr>
          <p:cNvPr id="12" name="Text Box 48">
            <a:extLst>
              <a:ext uri="{FF2B5EF4-FFF2-40B4-BE49-F238E27FC236}">
                <a16:creationId xmlns:a16="http://schemas.microsoft.com/office/drawing/2014/main" id="{5F5F717A-285C-4295-ADA0-2A56907EF590}"/>
              </a:ext>
            </a:extLst>
          </p:cNvPr>
          <p:cNvSpPr txBox="1">
            <a:spLocks noChangeArrowheads="1"/>
          </p:cNvSpPr>
          <p:nvPr userDrawn="1"/>
        </p:nvSpPr>
        <p:spPr bwMode="auto">
          <a:xfrm>
            <a:off x="8921750" y="2719388"/>
            <a:ext cx="2179638" cy="1481137"/>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Trimming pictures</a:t>
            </a:r>
            <a:br>
              <a:rPr lang="en-GB" sz="1000" b="1" noProof="1">
                <a:latin typeface="+mj-lt"/>
                <a:cs typeface="Arial" panose="020B0604020202020204" pitchFamily="34" charset="0"/>
              </a:rPr>
            </a:br>
            <a:r>
              <a:rPr lang="en-GB" sz="800" b="1" noProof="1">
                <a:latin typeface="+mj-lt"/>
                <a:cs typeface="Arial" panose="020B0604020202020204" pitchFamily="34" charset="0"/>
              </a:rPr>
              <a:t>1</a:t>
            </a:r>
            <a:r>
              <a:rPr lang="en-GB" sz="800" noProof="1">
                <a:latin typeface="+mj-lt"/>
                <a:cs typeface="Arial" panose="020B0604020202020204" pitchFamily="34" charset="0"/>
              </a:rPr>
              <a:t>. Click</a:t>
            </a:r>
            <a:r>
              <a:rPr lang="en-GB" sz="800" b="1" noProof="1">
                <a:latin typeface="+mj-lt"/>
                <a:cs typeface="Arial" panose="020B0604020202020204" pitchFamily="34" charset="0"/>
              </a:rPr>
              <a:t> Crop </a:t>
            </a:r>
            <a:r>
              <a:rPr lang="en-GB" sz="800" noProof="1">
                <a:latin typeface="+mj-lt"/>
                <a:cs typeface="Arial" panose="020B0604020202020204" pitchFamily="34" charset="0"/>
              </a:rPr>
              <a:t>to change the image focus/size</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If you want to scale the picture, hold the </a:t>
            </a:r>
            <a:r>
              <a:rPr lang="en-GB" sz="800" b="1" noProof="1">
                <a:latin typeface="+mj-lt"/>
                <a:cs typeface="Arial" panose="020B0604020202020204" pitchFamily="34" charset="0"/>
              </a:rPr>
              <a:t>SHIFT</a:t>
            </a:r>
            <a:r>
              <a:rPr lang="en-GB" sz="800" noProof="1">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latin typeface="+mj-lt"/>
                <a:cs typeface="Arial" panose="020B0604020202020204" pitchFamily="34" charset="0"/>
              </a:rPr>
              <a:t>3. </a:t>
            </a:r>
            <a:r>
              <a:rPr lang="en-GB" sz="800" noProof="1">
                <a:latin typeface="+mj-lt"/>
                <a:cs typeface="Arial" panose="020B0604020202020204" pitchFamily="34" charset="0"/>
              </a:rPr>
              <a:t>Right-click on the picture and select </a:t>
            </a:r>
            <a:r>
              <a:rPr lang="en-GB" sz="800" b="1" noProof="1">
                <a:latin typeface="+mj-lt"/>
                <a:cs typeface="Arial" panose="020B0604020202020204" pitchFamily="34" charset="0"/>
              </a:rPr>
              <a:t>Send to back</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latin typeface="+mj-lt"/>
                <a:cs typeface="Arial" panose="020B0604020202020204" pitchFamily="34" charset="0"/>
              </a:rPr>
              <a:t>Send to back</a:t>
            </a:r>
          </a:p>
        </p:txBody>
      </p:sp>
      <p:sp>
        <p:nvSpPr>
          <p:cNvPr id="13" name="Text Box 48">
            <a:extLst>
              <a:ext uri="{FF2B5EF4-FFF2-40B4-BE49-F238E27FC236}">
                <a16:creationId xmlns:a16="http://schemas.microsoft.com/office/drawing/2014/main" id="{9434AA82-453E-48C7-820F-557F2970822C}"/>
              </a:ext>
            </a:extLst>
          </p:cNvPr>
          <p:cNvSpPr txBox="1">
            <a:spLocks noChangeArrowheads="1"/>
          </p:cNvSpPr>
          <p:nvPr userDrawn="1"/>
        </p:nvSpPr>
        <p:spPr bwMode="auto">
          <a:xfrm>
            <a:off x="8921750" y="4765675"/>
            <a:ext cx="2179638" cy="7715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Template colors</a:t>
            </a:r>
            <a:br>
              <a:rPr lang="en-GB" sz="1000" b="1" noProof="1">
                <a:latin typeface="+mj-lt"/>
                <a:cs typeface="Arial" panose="020B0604020202020204" pitchFamily="34" charset="0"/>
              </a:rPr>
            </a:br>
            <a:r>
              <a:rPr lang="en-GB" sz="800" noProof="1">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noProof="1">
                <a:latin typeface="+mj-lt"/>
                <a:cs typeface="Arial" panose="020B0604020202020204" pitchFamily="34" charset="0"/>
              </a:rPr>
              <a:t>Right-click on the surface of which you want to change the color and then click on the paint can icon</a:t>
            </a:r>
          </a:p>
        </p:txBody>
      </p:sp>
      <p:sp>
        <p:nvSpPr>
          <p:cNvPr id="14" name="Text Box 48">
            <a:extLst>
              <a:ext uri="{FF2B5EF4-FFF2-40B4-BE49-F238E27FC236}">
                <a16:creationId xmlns:a16="http://schemas.microsoft.com/office/drawing/2014/main" id="{9EED58C5-74E5-47CD-9B41-D1FEA053DBCE}"/>
              </a:ext>
            </a:extLst>
          </p:cNvPr>
          <p:cNvSpPr txBox="1">
            <a:spLocks noChangeArrowheads="1"/>
          </p:cNvSpPr>
          <p:nvPr userDrawn="1"/>
        </p:nvSpPr>
        <p:spPr bwMode="auto">
          <a:xfrm>
            <a:off x="8921750" y="5815013"/>
            <a:ext cx="2179638" cy="5842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Further information</a:t>
            </a:r>
            <a:br>
              <a:rPr lang="en-GB" sz="1000" b="1" noProof="1">
                <a:latin typeface="+mj-lt"/>
                <a:cs typeface="Arial" panose="020B0604020202020204" pitchFamily="34" charset="0"/>
              </a:rPr>
            </a:br>
            <a:r>
              <a:rPr lang="en-GB" sz="800" noProof="1">
                <a:latin typeface="+mj-lt"/>
                <a:cs typeface="Arial" panose="020B0604020202020204" pitchFamily="34" charset="0"/>
              </a:rPr>
              <a:t>See </a:t>
            </a:r>
            <a:br>
              <a:rPr lang="en-GB" sz="800" noProof="1">
                <a:latin typeface="+mj-lt"/>
                <a:cs typeface="Arial" panose="020B0604020202020204" pitchFamily="34" charset="0"/>
              </a:rPr>
            </a:br>
            <a:r>
              <a:rPr lang="en-GB" sz="800" noProof="1">
                <a:solidFill>
                  <a:schemeClr val="accent4"/>
                </a:solidFill>
                <a:latin typeface="+mj-lt"/>
                <a:cs typeface="Arial" panose="020B0604020202020204" pitchFamily="34" charset="0"/>
                <a:hlinkClick r:id="rId2"/>
              </a:rPr>
              <a:t>www.designguide.ku.dk/ku/</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skabeloner/powerpoint/</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praesentationer/</a:t>
            </a:r>
            <a:endParaRPr lang="en-GB" sz="800" noProof="1">
              <a:solidFill>
                <a:schemeClr val="accent4"/>
              </a:solidFill>
              <a:latin typeface="+mj-lt"/>
              <a:cs typeface="Arial" panose="020B0604020202020204" pitchFamily="34" charset="0"/>
            </a:endParaRPr>
          </a:p>
        </p:txBody>
      </p:sp>
      <p:pic>
        <p:nvPicPr>
          <p:cNvPr id="15" name="Billede 25">
            <a:extLst>
              <a:ext uri="{FF2B5EF4-FFF2-40B4-BE49-F238E27FC236}">
                <a16:creationId xmlns:a16="http://schemas.microsoft.com/office/drawing/2014/main" id="{85398474-DDCF-489E-8634-8063D0E9F2C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6600" y="42021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36">
            <a:extLst>
              <a:ext uri="{FF2B5EF4-FFF2-40B4-BE49-F238E27FC236}">
                <a16:creationId xmlns:a16="http://schemas.microsoft.com/office/drawing/2014/main" id="{C67D9B00-C2B9-4225-B3FA-34E38FF28CB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64863" y="2795588"/>
            <a:ext cx="384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lede 37">
            <a:extLst>
              <a:ext uri="{FF2B5EF4-FFF2-40B4-BE49-F238E27FC236}">
                <a16:creationId xmlns:a16="http://schemas.microsoft.com/office/drawing/2014/main" id="{D95E27AF-EEE1-4724-AF86-0C8C4D65D33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88675" y="3187700"/>
            <a:ext cx="298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8">
            <a:extLst>
              <a:ext uri="{FF2B5EF4-FFF2-40B4-BE49-F238E27FC236}">
                <a16:creationId xmlns:a16="http://schemas.microsoft.com/office/drawing/2014/main" id="{14D6E367-C51F-42BC-8D9C-C673A9202688}"/>
              </a:ext>
            </a:extLst>
          </p:cNvPr>
          <p:cNvSpPr txBox="1">
            <a:spLocks noChangeArrowheads="1"/>
          </p:cNvSpPr>
          <p:nvPr userDrawn="1"/>
        </p:nvSpPr>
        <p:spPr bwMode="auto">
          <a:xfrm>
            <a:off x="3427413" y="1666875"/>
            <a:ext cx="2357437" cy="61436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Under the </a:t>
            </a:r>
            <a:r>
              <a:rPr lang="en-GB" altLang="da-DK" sz="800" b="1" noProof="1">
                <a:latin typeface="+mn-lt"/>
                <a:cs typeface="Arial" panose="020B0604020202020204" pitchFamily="34" charset="0"/>
              </a:rPr>
              <a:t>New slide </a:t>
            </a:r>
            <a:r>
              <a:rPr lang="en-GB" altLang="da-DK" sz="800" noProof="1">
                <a:latin typeface="+mn-lt"/>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19" name="Picture 21">
            <a:extLst>
              <a:ext uri="{FF2B5EF4-FFF2-40B4-BE49-F238E27FC236}">
                <a16:creationId xmlns:a16="http://schemas.microsoft.com/office/drawing/2014/main" id="{B54C8B0E-C942-4D21-A51D-67C67B3F396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95950" y="1743075"/>
            <a:ext cx="323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3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84FC1002-6E5D-45ED-BCC4-813FE802179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98831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609B09-059C-490E-B181-DD877039E2D4}"/>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93FB0648-3A57-4A88-85B6-C41F2F900F38}"/>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68559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070B508A-9F2B-426E-A2D9-6C22D4C09E47}"/>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10115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225072-29C8-425C-9AAF-E3AB12C554D1}"/>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B91149AF-4045-42BC-B2A2-E8B0FC6842A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5033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201A2D8F-DC7E-41FE-A412-B00F812B415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59961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67600022-E953-4D03-91A1-6DE442C71ED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06422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4.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F41AE2-E4FB-48A4-9C7F-1C23BC1B9756}"/>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1027" name="Text Placeholder 2">
            <a:extLst>
              <a:ext uri="{FF2B5EF4-FFF2-40B4-BE49-F238E27FC236}">
                <a16:creationId xmlns:a16="http://schemas.microsoft.com/office/drawing/2014/main" id="{EBEE3AC1-071B-49FE-ABA9-B6CBF212EB05}"/>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6838B4D6-5C91-4890-8901-C9D0BA0150A1}"/>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12" r:id="rId6"/>
    <p:sldLayoutId id="2147490920" r:id="rId7"/>
    <p:sldLayoutId id="2147490921" r:id="rId8"/>
    <p:sldLayoutId id="2147490922" r:id="rId9"/>
    <p:sldLayoutId id="2147490923" r:id="rId10"/>
    <p:sldLayoutId id="2147490924" r:id="rId11"/>
    <p:sldLayoutId id="2147490925" r:id="rId12"/>
    <p:sldLayoutId id="2147490913" r:id="rId13"/>
    <p:sldLayoutId id="2147490914"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F341E21-F5AA-446E-9B50-C828580B6CF1}"/>
              </a:ext>
            </a:extLst>
          </p:cNvPr>
          <p:cNvSpPr>
            <a:spLocks noGrp="1"/>
          </p:cNvSpPr>
          <p:nvPr>
            <p:ph type="title"/>
          </p:nvPr>
        </p:nvSpPr>
        <p:spPr>
          <a:xfrm>
            <a:off x="782638" y="619125"/>
            <a:ext cx="10623550" cy="865188"/>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text</a:t>
            </a:r>
            <a:endParaRPr lang="da-DK" dirty="0"/>
          </a:p>
        </p:txBody>
      </p:sp>
      <p:sp>
        <p:nvSpPr>
          <p:cNvPr id="3" name="Pladsholder til tekst 2">
            <a:extLst>
              <a:ext uri="{FF2B5EF4-FFF2-40B4-BE49-F238E27FC236}">
                <a16:creationId xmlns:a16="http://schemas.microsoft.com/office/drawing/2014/main" id="{BF3EE988-4939-4BF5-BE1D-C9B8B4264F27}"/>
              </a:ext>
            </a:extLst>
          </p:cNvPr>
          <p:cNvSpPr>
            <a:spLocks noGrp="1"/>
          </p:cNvSpPr>
          <p:nvPr>
            <p:ph type="body" idx="1"/>
          </p:nvPr>
        </p:nvSpPr>
        <p:spPr>
          <a:xfrm>
            <a:off x="782638" y="1635125"/>
            <a:ext cx="10623550" cy="4668838"/>
          </a:xfrm>
          <a:prstGeom prst="rect">
            <a:avLst/>
          </a:prstGeom>
        </p:spPr>
        <p:txBody>
          <a:bodyPr vert="horz" lIns="0" tIns="0" rIns="0" bIns="0" rtlCol="0">
            <a:noAutofit/>
          </a:bodyPr>
          <a:lstStyle/>
          <a:p>
            <a:pPr lvl="0"/>
            <a:r>
              <a:rPr lang="da-DK" dirty="0" err="1"/>
              <a:t>Click</a:t>
            </a:r>
            <a:r>
              <a:rPr lang="da-DK" dirty="0"/>
              <a:t> to </a:t>
            </a:r>
            <a:r>
              <a:rPr lang="da-DK" dirty="0" err="1"/>
              <a:t>add</a:t>
            </a:r>
            <a:r>
              <a:rPr lang="da-DK" dirty="0"/>
              <a:t> </a:t>
            </a:r>
            <a:r>
              <a:rPr lang="da-DK" dirty="0" err="1"/>
              <a:t>text</a:t>
            </a:r>
            <a:endParaRPr lang="da-DK" dirty="0"/>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a:p>
            <a:pPr lvl="4"/>
            <a:endParaRPr lang="da-DK" dirty="0"/>
          </a:p>
          <a:p>
            <a:pPr lvl="1"/>
            <a:endParaRPr lang="da-DK" dirty="0"/>
          </a:p>
        </p:txBody>
      </p:sp>
      <p:sp>
        <p:nvSpPr>
          <p:cNvPr id="7" name="Rectangle 19">
            <a:extLst>
              <a:ext uri="{FF2B5EF4-FFF2-40B4-BE49-F238E27FC236}">
                <a16:creationId xmlns:a16="http://schemas.microsoft.com/office/drawing/2014/main" id="{31F5B9EA-63C2-4874-A451-A6EF94C7B07D}"/>
              </a:ext>
            </a:extLst>
          </p:cNvPr>
          <p:cNvSpPr/>
          <p:nvPr/>
        </p:nvSpPr>
        <p:spPr>
          <a:xfrm>
            <a:off x="0" y="0"/>
            <a:ext cx="12192000" cy="33337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5" name="Pladsholder til sidefod 4">
            <a:extLst>
              <a:ext uri="{FF2B5EF4-FFF2-40B4-BE49-F238E27FC236}">
                <a16:creationId xmlns:a16="http://schemas.microsoft.com/office/drawing/2014/main" id="{1CCD54B3-F227-4CFD-8131-008FA5CE4EBE}"/>
              </a:ext>
            </a:extLst>
          </p:cNvPr>
          <p:cNvSpPr>
            <a:spLocks noGrp="1"/>
          </p:cNvSpPr>
          <p:nvPr>
            <p:ph type="ftr" sz="quarter" idx="3"/>
          </p:nvPr>
        </p:nvSpPr>
        <p:spPr>
          <a:xfrm>
            <a:off x="3979863" y="85725"/>
            <a:ext cx="5557837" cy="176213"/>
          </a:xfrm>
          <a:prstGeom prst="rect">
            <a:avLst/>
          </a:prstGeom>
        </p:spPr>
        <p:txBody>
          <a:bodyPr vert="horz" lIns="0" tIns="0" rIns="0" bIns="0" rtlCol="0" anchor="b" anchorCtr="0"/>
          <a:lstStyle>
            <a:lvl1pPr algn="r">
              <a:defRPr sz="1000">
                <a:solidFill>
                  <a:srgbClr val="333333"/>
                </a:solidFill>
              </a:defRPr>
            </a:lvl1pPr>
          </a:lstStyle>
          <a:p>
            <a:pPr>
              <a:defRPr/>
            </a:pPr>
            <a:endParaRPr lang="da-DK"/>
          </a:p>
        </p:txBody>
      </p:sp>
      <p:sp>
        <p:nvSpPr>
          <p:cNvPr id="6" name="Pladsholder til slidenummer 5">
            <a:extLst>
              <a:ext uri="{FF2B5EF4-FFF2-40B4-BE49-F238E27FC236}">
                <a16:creationId xmlns:a16="http://schemas.microsoft.com/office/drawing/2014/main" id="{E44B8C76-4869-47B3-BE03-A1CE7D6C53BC}"/>
              </a:ext>
            </a:extLst>
          </p:cNvPr>
          <p:cNvSpPr>
            <a:spLocks noGrp="1"/>
          </p:cNvSpPr>
          <p:nvPr>
            <p:ph type="sldNum" sz="quarter" idx="4"/>
          </p:nvPr>
        </p:nvSpPr>
        <p:spPr>
          <a:xfrm>
            <a:off x="10904538" y="85725"/>
            <a:ext cx="501650" cy="176213"/>
          </a:xfrm>
          <a:prstGeom prst="rect">
            <a:avLst/>
          </a:prstGeom>
        </p:spPr>
        <p:txBody>
          <a:bodyPr vert="horz" wrap="square" lIns="0" tIns="0" rIns="0" bIns="0" numCol="1" anchor="b" anchorCtr="0" compatLnSpc="1">
            <a:prstTxWarp prst="textNoShape">
              <a:avLst/>
            </a:prstTxWarp>
          </a:bodyPr>
          <a:lstStyle>
            <a:lvl1pPr algn="r">
              <a:defRPr sz="1000">
                <a:solidFill>
                  <a:srgbClr val="333333"/>
                </a:solidFill>
              </a:defRPr>
            </a:lvl1pPr>
          </a:lstStyle>
          <a:p>
            <a:fld id="{44D3DD1E-F256-4A08-B6AA-A58731C010E9}" type="slidenum">
              <a:rPr lang="da-DK" altLang="fr-FR"/>
              <a:pPr/>
              <a:t>‹N°›</a:t>
            </a:fld>
            <a:endParaRPr lang="da-DK" altLang="fr-FR"/>
          </a:p>
        </p:txBody>
      </p:sp>
      <p:sp>
        <p:nvSpPr>
          <p:cNvPr id="4" name="Pladsholder til dato 3">
            <a:extLst>
              <a:ext uri="{FF2B5EF4-FFF2-40B4-BE49-F238E27FC236}">
                <a16:creationId xmlns:a16="http://schemas.microsoft.com/office/drawing/2014/main" id="{54D5C5A1-F0A4-49BA-B04E-E52AD9E81196}"/>
              </a:ext>
            </a:extLst>
          </p:cNvPr>
          <p:cNvSpPr>
            <a:spLocks noGrp="1"/>
          </p:cNvSpPr>
          <p:nvPr>
            <p:ph type="dt" sz="half" idx="2"/>
          </p:nvPr>
        </p:nvSpPr>
        <p:spPr>
          <a:xfrm>
            <a:off x="9696450" y="85725"/>
            <a:ext cx="1087438" cy="176213"/>
          </a:xfrm>
          <a:prstGeom prst="rect">
            <a:avLst/>
          </a:prstGeom>
        </p:spPr>
        <p:txBody>
          <a:bodyPr vert="horz" lIns="0" tIns="0" rIns="0" bIns="0" rtlCol="0" anchor="b" anchorCtr="0"/>
          <a:lstStyle>
            <a:lvl1pPr algn="r">
              <a:defRPr sz="1000">
                <a:solidFill>
                  <a:srgbClr val="333333"/>
                </a:solidFill>
              </a:defRPr>
            </a:lvl1pPr>
          </a:lstStyle>
          <a:p>
            <a:pPr>
              <a:defRPr/>
            </a:pPr>
            <a:fld id="{B480873C-05BB-4394-9EE8-48A054DD1260}" type="datetime1">
              <a:rPr lang="da-DK"/>
              <a:pPr>
                <a:defRPr/>
              </a:pPr>
              <a:t>10-01-2023</a:t>
            </a:fld>
            <a:endParaRPr lang="da-DK" dirty="0"/>
          </a:p>
        </p:txBody>
      </p:sp>
      <p:pic>
        <p:nvPicPr>
          <p:cNvPr id="2056" name="Picture 13">
            <a:extLst>
              <a:ext uri="{FF2B5EF4-FFF2-40B4-BE49-F238E27FC236}">
                <a16:creationId xmlns:a16="http://schemas.microsoft.com/office/drawing/2014/main" id="{6E0D3B19-9272-491D-A0CB-11EBD31621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12044" t="11449" r="17200" b="13844"/>
          <a:stretch>
            <a:fillRect/>
          </a:stretch>
        </p:blipFill>
        <p:spPr bwMode="auto">
          <a:xfrm>
            <a:off x="447675" y="63500"/>
            <a:ext cx="2222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a:extLst>
              <a:ext uri="{FF2B5EF4-FFF2-40B4-BE49-F238E27FC236}">
                <a16:creationId xmlns:a16="http://schemas.microsoft.com/office/drawing/2014/main" id="{99DC094F-C48C-49E3-BA48-7B791DCCF6E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9300" y="96838"/>
            <a:ext cx="31099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926" r:id="rId1"/>
    <p:sldLayoutId id="2147490927" r:id="rId2"/>
    <p:sldLayoutId id="2147490928" r:id="rId3"/>
    <p:sldLayoutId id="2147490929" r:id="rId4"/>
    <p:sldLayoutId id="2147490930" r:id="rId5"/>
    <p:sldLayoutId id="2147490931" r:id="rId6"/>
    <p:sldLayoutId id="2147490932" r:id="rId7"/>
    <p:sldLayoutId id="2147490933" r:id="rId8"/>
    <p:sldLayoutId id="2147490934" r:id="rId9"/>
    <p:sldLayoutId id="2147490935" r:id="rId10"/>
    <p:sldLayoutId id="2147490936" r:id="rId11"/>
    <p:sldLayoutId id="2147490937" r:id="rId12"/>
    <p:sldLayoutId id="2147490938" r:id="rId13"/>
    <p:sldLayoutId id="2147490939" r:id="rId14"/>
    <p:sldLayoutId id="2147490940" r:id="rId15"/>
    <p:sldLayoutId id="2147490941" r:id="rId16"/>
    <p:sldLayoutId id="2147490942" r:id="rId17"/>
    <p:sldLayoutId id="2147490943" r:id="rId18"/>
    <p:sldLayoutId id="2147490944" r:id="rId19"/>
    <p:sldLayoutId id="2147490945" r:id="rId20"/>
    <p:sldLayoutId id="2147490946" r:id="rId21"/>
    <p:sldLayoutId id="2147490947" r:id="rId22"/>
  </p:sldLayoutIdLst>
  <p:hf hdr="0" ftr="0"/>
  <p:txStyles>
    <p:titleStyle>
      <a:lvl1pPr algn="l" defTabSz="685800" rtl="0" eaLnBrk="0" fontAlgn="base" hangingPunct="0">
        <a:spcBef>
          <a:spcPct val="0"/>
        </a:spcBef>
        <a:spcAft>
          <a:spcPct val="0"/>
        </a:spcAft>
        <a:defRPr sz="3000" kern="1200" spc="45">
          <a:solidFill>
            <a:schemeClr val="accent1"/>
          </a:solidFill>
          <a:latin typeface="+mj-lt"/>
          <a:ea typeface="+mj-ea"/>
          <a:cs typeface="+mj-cs"/>
        </a:defRPr>
      </a:lvl1pPr>
      <a:lvl2pPr algn="l" defTabSz="685800" rtl="0" eaLnBrk="0" fontAlgn="base" hangingPunct="0">
        <a:spcBef>
          <a:spcPct val="0"/>
        </a:spcBef>
        <a:spcAft>
          <a:spcPct val="0"/>
        </a:spcAft>
        <a:defRPr sz="3000">
          <a:solidFill>
            <a:schemeClr val="accent1"/>
          </a:solidFill>
          <a:latin typeface="Microsoft New Tai Lue" pitchFamily="34" charset="0"/>
        </a:defRPr>
      </a:lvl2pPr>
      <a:lvl3pPr algn="l" defTabSz="685800" rtl="0" eaLnBrk="0" fontAlgn="base" hangingPunct="0">
        <a:spcBef>
          <a:spcPct val="0"/>
        </a:spcBef>
        <a:spcAft>
          <a:spcPct val="0"/>
        </a:spcAft>
        <a:defRPr sz="3000">
          <a:solidFill>
            <a:schemeClr val="accent1"/>
          </a:solidFill>
          <a:latin typeface="Microsoft New Tai Lue" pitchFamily="34" charset="0"/>
        </a:defRPr>
      </a:lvl3pPr>
      <a:lvl4pPr algn="l" defTabSz="685800" rtl="0" eaLnBrk="0" fontAlgn="base" hangingPunct="0">
        <a:spcBef>
          <a:spcPct val="0"/>
        </a:spcBef>
        <a:spcAft>
          <a:spcPct val="0"/>
        </a:spcAft>
        <a:defRPr sz="3000">
          <a:solidFill>
            <a:schemeClr val="accent1"/>
          </a:solidFill>
          <a:latin typeface="Microsoft New Tai Lue" pitchFamily="34" charset="0"/>
        </a:defRPr>
      </a:lvl4pPr>
      <a:lvl5pPr algn="l" defTabSz="685800" rtl="0" eaLnBrk="0" fontAlgn="base" hangingPunct="0">
        <a:spcBef>
          <a:spcPct val="0"/>
        </a:spcBef>
        <a:spcAft>
          <a:spcPct val="0"/>
        </a:spcAft>
        <a:defRPr sz="3000">
          <a:solidFill>
            <a:schemeClr val="accent1"/>
          </a:solidFill>
          <a:latin typeface="Microsoft New Tai Lue" pitchFamily="34" charset="0"/>
        </a:defRPr>
      </a:lvl5pPr>
      <a:lvl6pPr marL="457200" algn="l" defTabSz="685800" rtl="0" fontAlgn="base">
        <a:spcBef>
          <a:spcPct val="0"/>
        </a:spcBef>
        <a:spcAft>
          <a:spcPct val="0"/>
        </a:spcAft>
        <a:defRPr sz="3000">
          <a:solidFill>
            <a:schemeClr val="accent1"/>
          </a:solidFill>
          <a:latin typeface="Microsoft New Tai Lue" pitchFamily="34" charset="0"/>
        </a:defRPr>
      </a:lvl6pPr>
      <a:lvl7pPr marL="914400" algn="l" defTabSz="685800" rtl="0" fontAlgn="base">
        <a:spcBef>
          <a:spcPct val="0"/>
        </a:spcBef>
        <a:spcAft>
          <a:spcPct val="0"/>
        </a:spcAft>
        <a:defRPr sz="3000">
          <a:solidFill>
            <a:schemeClr val="accent1"/>
          </a:solidFill>
          <a:latin typeface="Microsoft New Tai Lue" pitchFamily="34" charset="0"/>
        </a:defRPr>
      </a:lvl7pPr>
      <a:lvl8pPr marL="1371600" algn="l" defTabSz="685800" rtl="0" fontAlgn="base">
        <a:spcBef>
          <a:spcPct val="0"/>
        </a:spcBef>
        <a:spcAft>
          <a:spcPct val="0"/>
        </a:spcAft>
        <a:defRPr sz="3000">
          <a:solidFill>
            <a:schemeClr val="accent1"/>
          </a:solidFill>
          <a:latin typeface="Microsoft New Tai Lue" pitchFamily="34" charset="0"/>
        </a:defRPr>
      </a:lvl8pPr>
      <a:lvl9pPr marL="1828800" algn="l" defTabSz="685800" rtl="0" fontAlgn="base">
        <a:spcBef>
          <a:spcPct val="0"/>
        </a:spcBef>
        <a:spcAft>
          <a:spcPct val="0"/>
        </a:spcAft>
        <a:defRPr sz="3000">
          <a:solidFill>
            <a:schemeClr val="accent1"/>
          </a:solidFill>
          <a:latin typeface="Microsoft New Tai Lue" pitchFamily="34" charset="0"/>
        </a:defRPr>
      </a:lvl9pPr>
    </p:titleStyle>
    <p:bodyStyle>
      <a:lvl1pPr marL="271463" indent="-271463" algn="l" defTabSz="685800" rtl="0" eaLnBrk="0" fontAlgn="base" hangingPunct="0">
        <a:spcBef>
          <a:spcPts val="750"/>
        </a:spcBef>
        <a:spcAft>
          <a:spcPct val="0"/>
        </a:spcAft>
        <a:buFont typeface="Arial" panose="020B0604020202020204" pitchFamily="34" charset="0"/>
        <a:buChar char="•"/>
        <a:defRPr sz="2400" kern="1200" spc="45">
          <a:solidFill>
            <a:schemeClr val="tx1"/>
          </a:solidFill>
          <a:latin typeface="+mn-lt"/>
          <a:ea typeface="+mn-ea"/>
          <a:cs typeface="+mn-cs"/>
        </a:defRPr>
      </a:lvl1pPr>
      <a:lvl2pPr marL="534988" indent="-263525" algn="l" defTabSz="685800" rtl="0" eaLnBrk="0" fontAlgn="base" hangingPunct="0">
        <a:spcBef>
          <a:spcPts val="375"/>
        </a:spcBef>
        <a:spcAft>
          <a:spcPct val="0"/>
        </a:spcAft>
        <a:buFont typeface="Arial" panose="020B0604020202020204" pitchFamily="34" charset="0"/>
        <a:buChar char="•"/>
        <a:defRPr lang="da-DK" sz="2000" kern="1200" spc="45" dirty="0">
          <a:solidFill>
            <a:schemeClr val="tx1"/>
          </a:solidFill>
          <a:latin typeface="+mn-lt"/>
          <a:ea typeface="+mn-ea"/>
          <a:cs typeface="+mn-cs"/>
        </a:defRPr>
      </a:lvl2pPr>
      <a:lvl3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0" fontAlgn="base" hangingPunct="0">
        <a:spcBef>
          <a:spcPts val="375"/>
        </a:spcBef>
        <a:spcAft>
          <a:spcPct val="0"/>
        </a:spcAft>
        <a:buFont typeface="Arial" panose="020B0604020202020204" pitchFamily="34" charset="0"/>
        <a:buChar char="•"/>
        <a:defRPr sz="1600" kern="1200" spc="45">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06.xml"/><Relationship Id="rId7" Type="http://schemas.openxmlformats.org/officeDocument/2006/relationships/slide" Target="slide15.xml"/><Relationship Id="rId12"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7.xml"/></Relationships>
</file>

<file path=ppt/slides/_rels/slide100.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hyperlink" Target="https://www.sciencedirect.com/topics/food-science/lactic-acid-bacteria"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103.xml"/><Relationship Id="rId11" Type="http://schemas.openxmlformats.org/officeDocument/2006/relationships/hyperlink" Target="https://fr.wikipedia.org/wiki/Bact&#233;rie_lactique" TargetMode="External"/><Relationship Id="rId5" Type="http://schemas.openxmlformats.org/officeDocument/2006/relationships/slide" Target="slide113.xml"/><Relationship Id="rId10" Type="http://schemas.openxmlformats.org/officeDocument/2006/relationships/image" Target="../media/image140.png"/><Relationship Id="rId4" Type="http://schemas.openxmlformats.org/officeDocument/2006/relationships/slide" Target="slide118.xml"/><Relationship Id="rId9" Type="http://schemas.openxmlformats.org/officeDocument/2006/relationships/image" Target="../media/image139.png"/><Relationship Id="rId14" Type="http://schemas.openxmlformats.org/officeDocument/2006/relationships/slide" Target="slide96.xml"/></Relationships>
</file>

<file path=ppt/slides/_rels/slide101.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slide" Target="slide96.xm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103.xml"/><Relationship Id="rId11" Type="http://schemas.openxmlformats.org/officeDocument/2006/relationships/image" Target="../media/image27.png"/><Relationship Id="rId5" Type="http://schemas.openxmlformats.org/officeDocument/2006/relationships/slide" Target="slide113.xml"/><Relationship Id="rId10" Type="http://schemas.openxmlformats.org/officeDocument/2006/relationships/image" Target="../media/image142.jpeg"/><Relationship Id="rId4" Type="http://schemas.openxmlformats.org/officeDocument/2006/relationships/slide" Target="slide118.xml"/><Relationship Id="rId9"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hyperlink" Target="https://www.ncbi.nlm.nih.gov/pmc/articles/PMC6117398/" TargetMode="External"/><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hyperlink" Target="https://www.ncbi.nlm.nih.gov/pubmed/10488849"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103.xml"/><Relationship Id="rId11" Type="http://schemas.openxmlformats.org/officeDocument/2006/relationships/hyperlink" Target="https://www.ncbi.nlm.nih.gov/pmc/articles/PMC5464223/" TargetMode="External"/><Relationship Id="rId5" Type="http://schemas.openxmlformats.org/officeDocument/2006/relationships/slide" Target="slide113.xml"/><Relationship Id="rId15" Type="http://schemas.openxmlformats.org/officeDocument/2006/relationships/slide" Target="slide96.xml"/><Relationship Id="rId10" Type="http://schemas.openxmlformats.org/officeDocument/2006/relationships/hyperlink" Target="https://www.ncbi.nlm.nih.gov/pubmed/?term=Health+benefits+of+fermented+foods:+microbiota+and+beyond+Maria+L+Marco" TargetMode="External"/><Relationship Id="rId4" Type="http://schemas.openxmlformats.org/officeDocument/2006/relationships/slide" Target="slide118.xml"/><Relationship Id="rId9" Type="http://schemas.openxmlformats.org/officeDocument/2006/relationships/image" Target="../media/image143.png"/><Relationship Id="rId14" Type="http://schemas.openxmlformats.org/officeDocument/2006/relationships/image" Target="../media/image27.png"/></Relationships>
</file>

<file path=ppt/slides/_rels/slide103.xml.rels><?xml version="1.0" encoding="UTF-8" standalone="yes"?>
<Relationships xmlns="http://schemas.openxmlformats.org/package/2006/relationships"><Relationship Id="rId8" Type="http://schemas.openxmlformats.org/officeDocument/2006/relationships/hyperlink" Target="https://fr.wikipedia.org/wiki/Levure_en_vinification" TargetMode="External"/><Relationship Id="rId13" Type="http://schemas.openxmlformats.org/officeDocument/2006/relationships/hyperlink" Target="https://www.youtube.com/watch?v=1ZSoYrHyX9c" TargetMode="External"/><Relationship Id="rId3" Type="http://schemas.openxmlformats.org/officeDocument/2006/relationships/image" Target="../media/image144.jpeg"/><Relationship Id="rId7" Type="http://schemas.openxmlformats.org/officeDocument/2006/relationships/image" Target="../media/image148.png"/><Relationship Id="rId12" Type="http://schemas.openxmlformats.org/officeDocument/2006/relationships/hyperlink" Target="http://www.madehow.com/Volume-1/Cheese.html" TargetMode="External"/><Relationship Id="rId2" Type="http://schemas.openxmlformats.org/officeDocument/2006/relationships/notesSlide" Target="../notesSlides/notesSlide54.xml"/><Relationship Id="rId16" Type="http://schemas.openxmlformats.org/officeDocument/2006/relationships/slide" Target="slide96.xm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hyperlink" Target="https://fr.wikipedia.org/wiki/Fromage#Technique" TargetMode="External"/><Relationship Id="rId5" Type="http://schemas.openxmlformats.org/officeDocument/2006/relationships/image" Target="../media/image146.png"/><Relationship Id="rId15" Type="http://schemas.openxmlformats.org/officeDocument/2006/relationships/image" Target="../media/image27.png"/><Relationship Id="rId10" Type="http://schemas.openxmlformats.org/officeDocument/2006/relationships/hyperlink" Target="https://www.dailymotion.com/video/xbm33j" TargetMode="External"/><Relationship Id="rId4" Type="http://schemas.openxmlformats.org/officeDocument/2006/relationships/image" Target="../media/image145.jpeg"/><Relationship Id="rId9" Type="http://schemas.openxmlformats.org/officeDocument/2006/relationships/hyperlink" Target="https://fr.wikipedia.org/wiki/Yaourt#Microbiologie_de_la_fermentation" TargetMode="External"/><Relationship Id="rId14" Type="http://schemas.openxmlformats.org/officeDocument/2006/relationships/image" Target="../media/image149.png"/></Relationships>
</file>

<file path=ppt/slides/_rels/slide104.xml.rels><?xml version="1.0" encoding="UTF-8" standalone="yes"?>
<Relationships xmlns="http://schemas.openxmlformats.org/package/2006/relationships"><Relationship Id="rId8" Type="http://schemas.openxmlformats.org/officeDocument/2006/relationships/hyperlink" Target="https://fr.wikipedia.org/wiki/Kimchi#Processus_de_fabrication" TargetMode="External"/><Relationship Id="rId3" Type="http://schemas.openxmlformats.org/officeDocument/2006/relationships/image" Target="../media/image148.png"/><Relationship Id="rId7" Type="http://schemas.openxmlformats.org/officeDocument/2006/relationships/hyperlink" Target="https://fr.wikipedia.org/wiki/Choucroute#Fabrication_du_chou_ferment&#233;" TargetMode="External"/><Relationship Id="rId12" Type="http://schemas.openxmlformats.org/officeDocument/2006/relationships/slide" Target="slide96.xml"/><Relationship Id="rId2" Type="http://schemas.openxmlformats.org/officeDocument/2006/relationships/image" Target="../media/image150.png"/><Relationship Id="rId1" Type="http://schemas.openxmlformats.org/officeDocument/2006/relationships/slideLayout" Target="../slideLayouts/slideLayout3.xml"/><Relationship Id="rId6" Type="http://schemas.openxmlformats.org/officeDocument/2006/relationships/image" Target="../media/image153.png"/><Relationship Id="rId11" Type="http://schemas.openxmlformats.org/officeDocument/2006/relationships/image" Target="../media/image27.png"/><Relationship Id="rId5" Type="http://schemas.openxmlformats.org/officeDocument/2006/relationships/image" Target="../media/image152.jpeg"/><Relationship Id="rId10" Type="http://schemas.openxmlformats.org/officeDocument/2006/relationships/hyperlink" Target="https://fr.wikipedia.org/wiki/Sauce_de_soja#Fabrication" TargetMode="External"/><Relationship Id="rId4" Type="http://schemas.openxmlformats.org/officeDocument/2006/relationships/image" Target="../media/image151.jpeg"/><Relationship Id="rId9" Type="http://schemas.openxmlformats.org/officeDocument/2006/relationships/hyperlink" Target="https://en.wikipedia.org/wiki/Salami#Fermentation"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hyperlink" Target="https://www.youtube.com/watch?v=eksagPy5tmQ" TargetMode="External"/><Relationship Id="rId3" Type="http://schemas.openxmlformats.org/officeDocument/2006/relationships/hyperlink" Target="http://www.madehow.com/Volume-1/Coffee.html" TargetMode="External"/><Relationship Id="rId7" Type="http://schemas.openxmlformats.org/officeDocument/2006/relationships/image" Target="../media/image154.jpeg"/><Relationship Id="rId12" Type="http://schemas.openxmlformats.org/officeDocument/2006/relationships/hyperlink" Target="https://en.wikipedia.org/wiki/List_of_microorganisms_used_in_food_and_beverage_preparation" TargetMode="External"/><Relationship Id="rId2" Type="http://schemas.openxmlformats.org/officeDocument/2006/relationships/hyperlink" Target="https://fr.wikipedia.org/wiki/Caf&#233;#R&#233;colte_et_pr&#233;paration_des_grains" TargetMode="External"/><Relationship Id="rId16" Type="http://schemas.openxmlformats.org/officeDocument/2006/relationships/slide" Target="slide96.xml"/><Relationship Id="rId1" Type="http://schemas.openxmlformats.org/officeDocument/2006/relationships/slideLayout" Target="../slideLayouts/slideLayout3.xml"/><Relationship Id="rId6" Type="http://schemas.openxmlformats.org/officeDocument/2006/relationships/image" Target="../media/image148.png"/><Relationship Id="rId11" Type="http://schemas.openxmlformats.org/officeDocument/2006/relationships/hyperlink" Target="https://courses.lumenlearning.com/boundless-microbiology/chapter/the-microbiology-of-food/" TargetMode="External"/><Relationship Id="rId5" Type="http://schemas.openxmlformats.org/officeDocument/2006/relationships/hyperlink" Target="http://www.madehow.com/Volume-1/Chocolate.html" TargetMode="External"/><Relationship Id="rId15" Type="http://schemas.openxmlformats.org/officeDocument/2006/relationships/image" Target="../media/image27.png"/><Relationship Id="rId10" Type="http://schemas.openxmlformats.org/officeDocument/2006/relationships/image" Target="../media/image156.png"/><Relationship Id="rId4" Type="http://schemas.openxmlformats.org/officeDocument/2006/relationships/hyperlink" Target="https://fr.wikipedia.org/wiki/Chocolat#Fabrication" TargetMode="External"/><Relationship Id="rId9" Type="http://schemas.openxmlformats.org/officeDocument/2006/relationships/hyperlink" Target="https://www.youtube.com/watch?v=FnfvrWUXM0Q" TargetMode="External"/><Relationship Id="rId14" Type="http://schemas.openxmlformats.org/officeDocument/2006/relationships/image" Target="../media/image157.png"/></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7.png"/><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4.xml"/><Relationship Id="rId3" Type="http://schemas.openxmlformats.org/officeDocument/2006/relationships/slide" Target="slide106.xml"/><Relationship Id="rId7" Type="http://schemas.openxmlformats.org/officeDocument/2006/relationships/slide" Target="slide15.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36.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7.xml"/></Relationships>
</file>

<file path=ppt/slides/_rels/slide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59.jpeg"/><Relationship Id="rId7"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161.jpeg"/><Relationship Id="rId4" Type="http://schemas.openxmlformats.org/officeDocument/2006/relationships/image" Target="../media/image16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slide" Target="slide3.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64.jpeg"/><Relationship Id="rId4" Type="http://schemas.openxmlformats.org/officeDocument/2006/relationships/image" Target="../media/image163.jpeg"/></Relationships>
</file>

<file path=ppt/slides/_rels/slide1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5.jpeg"/><Relationship Id="rId7" Type="http://schemas.openxmlformats.org/officeDocument/2006/relationships/diagramQuickStyle" Target="../diagrams/quickStyle1.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slide" Target="slide3.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image" Target="../media/image166.jpeg"/><Relationship Id="rId9" Type="http://schemas.microsoft.com/office/2007/relationships/diagramDrawing" Target="../diagrams/drawing1.xml"/></Relationships>
</file>

<file path=ppt/slides/_rels/slide1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7.jpeg"/><Relationship Id="rId7"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emf"/><Relationship Id="rId9" Type="http://schemas.openxmlformats.org/officeDocument/2006/relationships/slide" Target="slide3.xml"/></Relationships>
</file>

<file path=ppt/slides/_rels/slide1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3.xml"/></Relationships>
</file>

<file path=ppt/slides/_rels/slide118.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173.png"/><Relationship Id="rId4" Type="http://schemas.openxmlformats.org/officeDocument/2006/relationships/image" Target="../media/image172.png"/></Relationships>
</file>

<file path=ppt/slides/_rels/slide119.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image" Target="../media/image27.png"/><Relationship Id="rId3" Type="http://schemas.openxmlformats.org/officeDocument/2006/relationships/slide" Target="slide128.xml"/><Relationship Id="rId7" Type="http://schemas.openxmlformats.org/officeDocument/2006/relationships/slide" Target="slide126.xml"/><Relationship Id="rId12" Type="http://schemas.openxmlformats.org/officeDocument/2006/relationships/slide" Target="slide134.xml"/><Relationship Id="rId2" Type="http://schemas.openxmlformats.org/officeDocument/2006/relationships/slide" Target="slide127.xml"/><Relationship Id="rId1" Type="http://schemas.openxmlformats.org/officeDocument/2006/relationships/slideLayout" Target="../slideLayouts/slideLayout3.xml"/><Relationship Id="rId6" Type="http://schemas.openxmlformats.org/officeDocument/2006/relationships/slide" Target="slide124.xml"/><Relationship Id="rId11" Type="http://schemas.openxmlformats.org/officeDocument/2006/relationships/slide" Target="slide133.xml"/><Relationship Id="rId5" Type="http://schemas.openxmlformats.org/officeDocument/2006/relationships/slide" Target="slide123.xml"/><Relationship Id="rId10" Type="http://schemas.openxmlformats.org/officeDocument/2006/relationships/slide" Target="slide122.xml"/><Relationship Id="rId4" Type="http://schemas.openxmlformats.org/officeDocument/2006/relationships/slide" Target="slide120.xml"/><Relationship Id="rId9" Type="http://schemas.openxmlformats.org/officeDocument/2006/relationships/slide" Target="slide125.xml"/><Relationship Id="rId14" Type="http://schemas.openxmlformats.org/officeDocument/2006/relationships/slide" Target="slide118.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4.xml"/><Relationship Id="rId3" Type="http://schemas.openxmlformats.org/officeDocument/2006/relationships/slide" Target="slide106.xml"/><Relationship Id="rId7" Type="http://schemas.openxmlformats.org/officeDocument/2006/relationships/slide" Target="slide15.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3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7.xml"/></Relationships>
</file>

<file path=ppt/slides/_rels/slide12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slide" Target="slide119.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77.png"/><Relationship Id="rId11" Type="http://schemas.openxmlformats.org/officeDocument/2006/relationships/image" Target="../media/image27.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12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3.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slide" Target="slide119.xml"/><Relationship Id="rId4" Type="http://schemas.openxmlformats.org/officeDocument/2006/relationships/image" Target="../media/image184.png"/><Relationship Id="rId9" Type="http://schemas.openxmlformats.org/officeDocument/2006/relationships/image" Target="../media/image27.png"/></Relationships>
</file>

<file path=ppt/slides/_rels/slide12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3.xml"/><Relationship Id="rId6" Type="http://schemas.openxmlformats.org/officeDocument/2006/relationships/image" Target="../media/image186.png"/><Relationship Id="rId5" Type="http://schemas.openxmlformats.org/officeDocument/2006/relationships/image" Target="../media/image192.png"/><Relationship Id="rId10" Type="http://schemas.openxmlformats.org/officeDocument/2006/relationships/slide" Target="slide119.xml"/><Relationship Id="rId4" Type="http://schemas.openxmlformats.org/officeDocument/2006/relationships/image" Target="../media/image191.png"/><Relationship Id="rId9" Type="http://schemas.openxmlformats.org/officeDocument/2006/relationships/image" Target="../media/image27.png"/></Relationships>
</file>

<file path=ppt/slides/_rels/slide12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6.png"/><Relationship Id="rId7" Type="http://schemas.openxmlformats.org/officeDocument/2006/relationships/image" Target="../media/image194.png"/><Relationship Id="rId2" Type="http://schemas.openxmlformats.org/officeDocument/2006/relationships/image" Target="../media/image195.png"/><Relationship Id="rId1" Type="http://schemas.openxmlformats.org/officeDocument/2006/relationships/slideLayout" Target="../slideLayouts/slideLayout3.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slide" Target="slide119.xml"/><Relationship Id="rId4" Type="http://schemas.openxmlformats.org/officeDocument/2006/relationships/image" Target="../media/image197.png"/><Relationship Id="rId9" Type="http://schemas.openxmlformats.org/officeDocument/2006/relationships/image" Target="../media/image27.png"/></Relationships>
</file>

<file path=ppt/slides/_rels/slide124.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3.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slide" Target="slide119.xml"/><Relationship Id="rId4" Type="http://schemas.openxmlformats.org/officeDocument/2006/relationships/image" Target="../media/image203.png"/><Relationship Id="rId9" Type="http://schemas.openxmlformats.org/officeDocument/2006/relationships/image" Target="../media/image27.png"/></Relationships>
</file>

<file path=ppt/slides/_rels/slide12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slide" Target="slide119.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10.png"/><Relationship Id="rId4" Type="http://schemas.openxmlformats.org/officeDocument/2006/relationships/image" Target="../media/image209.png"/></Relationships>
</file>

<file path=ppt/slides/_rels/slide126.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slide" Target="slide119.xml"/><Relationship Id="rId2" Type="http://schemas.openxmlformats.org/officeDocument/2006/relationships/image" Target="../media/image211.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14.png"/><Relationship Id="rId4" Type="http://schemas.openxmlformats.org/officeDocument/2006/relationships/image" Target="../media/image213.png"/></Relationships>
</file>

<file path=ppt/slides/_rels/slide1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slide" Target="slide119.xml"/></Relationships>
</file>

<file path=ppt/slides/_rels/slide128.xml.rels><?xml version="1.0" encoding="UTF-8" standalone="yes"?>
<Relationships xmlns="http://schemas.openxmlformats.org/package/2006/relationships"><Relationship Id="rId8" Type="http://schemas.openxmlformats.org/officeDocument/2006/relationships/slide" Target="slide119.xml"/><Relationship Id="rId3" Type="http://schemas.openxmlformats.org/officeDocument/2006/relationships/image" Target="../media/image31.jpeg"/><Relationship Id="rId7"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59.jpeg"/><Relationship Id="rId5" Type="http://schemas.openxmlformats.org/officeDocument/2006/relationships/image" Target="../media/image160.jpeg"/><Relationship Id="rId4" Type="http://schemas.openxmlformats.org/officeDocument/2006/relationships/image" Target="../media/image161.jpeg"/></Relationships>
</file>

<file path=ppt/slides/_rels/slide129.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slide" Target="slide119.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64.jpeg"/><Relationship Id="rId4" Type="http://schemas.openxmlformats.org/officeDocument/2006/relationships/image" Target="../media/image163.jpeg"/></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06.xml"/><Relationship Id="rId7" Type="http://schemas.openxmlformats.org/officeDocument/2006/relationships/slide" Target="slide15.xml"/><Relationship Id="rId12"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7.xml"/></Relationships>
</file>

<file path=ppt/slides/_rels/slide1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5.jpeg"/><Relationship Id="rId7" Type="http://schemas.openxmlformats.org/officeDocument/2006/relationships/diagramQuickStyle" Target="../diagrams/quickStyle4.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Layout" Target="../diagrams/layout4.xml"/><Relationship Id="rId11" Type="http://schemas.openxmlformats.org/officeDocument/2006/relationships/slide" Target="slide119.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66.jpeg"/><Relationship Id="rId9" Type="http://schemas.microsoft.com/office/2007/relationships/diagramDrawing" Target="../diagrams/drawing4.xml"/></Relationships>
</file>

<file path=ppt/slides/_rels/slide1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7.jpeg"/><Relationship Id="rId7" Type="http://schemas.openxmlformats.org/officeDocument/2006/relationships/image" Target="../media/image170.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emf"/><Relationship Id="rId9" Type="http://schemas.openxmlformats.org/officeDocument/2006/relationships/slide" Target="slide119.xml"/></Relationships>
</file>

<file path=ppt/slides/_rels/slide1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119.xml"/></Relationships>
</file>

<file path=ppt/slides/_rels/slide1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slide" Target="slide119.xml"/></Relationships>
</file>

<file path=ppt/slides/_rels/slide134.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9.jpeg"/><Relationship Id="rId2" Type="http://schemas.openxmlformats.org/officeDocument/2006/relationships/notesSlide" Target="../notesSlides/notesSlide72.xml"/><Relationship Id="rId16" Type="http://schemas.openxmlformats.org/officeDocument/2006/relationships/slide" Target="slide119.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218.png"/><Relationship Id="rId5" Type="http://schemas.openxmlformats.org/officeDocument/2006/relationships/diagramQuickStyle" Target="../diagrams/quickStyle7.xml"/><Relationship Id="rId15" Type="http://schemas.openxmlformats.org/officeDocument/2006/relationships/image" Target="../media/image27.png"/><Relationship Id="rId10" Type="http://schemas.openxmlformats.org/officeDocument/2006/relationships/image" Target="../media/image217.jpeg"/><Relationship Id="rId4" Type="http://schemas.openxmlformats.org/officeDocument/2006/relationships/diagramLayout" Target="../diagrams/layout7.xml"/><Relationship Id="rId9" Type="http://schemas.openxmlformats.org/officeDocument/2006/relationships/image" Target="../media/image216.png"/><Relationship Id="rId14" Type="http://schemas.openxmlformats.org/officeDocument/2006/relationships/image" Target="../media/image221.jpe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hyperlink" Target="https://wwz.ifremer.fr/Expertise/Qualite-et-securite-sanitaire" TargetMode="External"/><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hyperlink" Target="https://archimer.ifremer.fr/doc/00014/12565/9431.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slide" Target="slide4.xml"/><Relationship Id="rId10" Type="http://schemas.openxmlformats.org/officeDocument/2006/relationships/slide" Target="slide17.xml"/><Relationship Id="rId4" Type="http://schemas.openxmlformats.org/officeDocument/2006/relationships/slide" Target="slide106.xml"/><Relationship Id="rId9" Type="http://schemas.openxmlformats.org/officeDocument/2006/relationships/slide" Target="slide16.xml"/><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hyperlink" Target="https://wwz.ifremer.fr/lsem/content/download/88469/file/Fiche_patho_Nov.pdf" TargetMode="External"/><Relationship Id="rId13" Type="http://schemas.openxmlformats.org/officeDocument/2006/relationships/slide" Target="slide4.xml"/><Relationship Id="rId3" Type="http://schemas.openxmlformats.org/officeDocument/2006/relationships/image" Target="../media/image38.png"/><Relationship Id="rId7" Type="http://schemas.openxmlformats.org/officeDocument/2006/relationships/hyperlink" Target="https://www.anses.fr/fr/system/files/MIC2011sa0036Fi.pdf" TargetMode="External"/><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31.jpeg"/><Relationship Id="rId5" Type="http://schemas.openxmlformats.org/officeDocument/2006/relationships/image" Target="../media/image40.png"/><Relationship Id="rId10" Type="http://schemas.openxmlformats.org/officeDocument/2006/relationships/hyperlink" Target="https://ecdc.europa.eu/en/norovirus-infection/facts" TargetMode="External"/><Relationship Id="rId4" Type="http://schemas.openxmlformats.org/officeDocument/2006/relationships/image" Target="../media/image39.png"/><Relationship Id="rId9" Type="http://schemas.openxmlformats.org/officeDocument/2006/relationships/hyperlink" Target="https://www.food.gov.uk/safety-hygiene/norovir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urosurveillance.org/content/10.2807/1560-7917.ES2014.19.8.20719" TargetMode="External"/><Relationship Id="rId7" Type="http://schemas.openxmlformats.org/officeDocument/2006/relationships/slide" Target="slide4.xml"/><Relationship Id="rId2" Type="http://schemas.openxmlformats.org/officeDocument/2006/relationships/hyperlink" Target="http://beh.santepubliquefrance.fr/beh/2016/26-27/pdf/2016_26-27_2.pdf" TargetMode="Externa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image" Target="../media/image28.png"/><Relationship Id="rId21" Type="http://schemas.openxmlformats.org/officeDocument/2006/relationships/image" Target="../media/image27.png"/><Relationship Id="rId7" Type="http://schemas.openxmlformats.org/officeDocument/2006/relationships/slide" Target="slide113.xml"/><Relationship Id="rId12" Type="http://schemas.openxmlformats.org/officeDocument/2006/relationships/image" Target="../media/image45.jpeg"/><Relationship Id="rId17" Type="http://schemas.openxmlformats.org/officeDocument/2006/relationships/slide" Target="slide25.xml"/><Relationship Id="rId2" Type="http://schemas.openxmlformats.org/officeDocument/2006/relationships/notesSlide" Target="../notesSlides/notesSlide11.xml"/><Relationship Id="rId16" Type="http://schemas.openxmlformats.org/officeDocument/2006/relationships/slide" Target="slide24.xml"/><Relationship Id="rId20" Type="http://schemas.openxmlformats.org/officeDocument/2006/relationships/slide" Target="slide28.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24" Type="http://schemas.openxmlformats.org/officeDocument/2006/relationships/slide" Target="slide33.xml"/><Relationship Id="rId5" Type="http://schemas.openxmlformats.org/officeDocument/2006/relationships/hyperlink" Target="https://forms.gle/FNRPjQhBofid42SLA" TargetMode="External"/><Relationship Id="rId15" Type="http://schemas.openxmlformats.org/officeDocument/2006/relationships/slide" Target="slide23.xml"/><Relationship Id="rId23" Type="http://schemas.openxmlformats.org/officeDocument/2006/relationships/slide" Target="slide4.xml"/><Relationship Id="rId10" Type="http://schemas.openxmlformats.org/officeDocument/2006/relationships/slide" Target="slide31.xml"/><Relationship Id="rId19" Type="http://schemas.openxmlformats.org/officeDocument/2006/relationships/slide" Target="slide27.xml"/><Relationship Id="rId4" Type="http://schemas.openxmlformats.org/officeDocument/2006/relationships/slide" Target="slide106.xml"/><Relationship Id="rId9" Type="http://schemas.openxmlformats.org/officeDocument/2006/relationships/slide" Target="slide30.xml"/><Relationship Id="rId14" Type="http://schemas.openxmlformats.org/officeDocument/2006/relationships/slide" Target="slide22.xml"/><Relationship Id="rId22"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21.xml"/><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46.png"/><Relationship Id="rId17" Type="http://schemas.openxmlformats.org/officeDocument/2006/relationships/slide" Target="slide20.xml"/><Relationship Id="rId2" Type="http://schemas.openxmlformats.org/officeDocument/2006/relationships/notesSlide" Target="../notesSlides/notesSlide12.xml"/><Relationship Id="rId16" Type="http://schemas.openxmlformats.org/officeDocument/2006/relationships/slide" Target="slide18.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image" Target="../media/image27.png"/><Relationship Id="rId10" Type="http://schemas.openxmlformats.org/officeDocument/2006/relationships/slide" Target="slide31.xml"/><Relationship Id="rId4" Type="http://schemas.openxmlformats.org/officeDocument/2006/relationships/slide" Target="slide106.xml"/><Relationship Id="rId9" Type="http://schemas.openxmlformats.org/officeDocument/2006/relationships/slide" Target="slide30.xml"/><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slide" Target="slide33.xml"/><Relationship Id="rId3" Type="http://schemas.openxmlformats.org/officeDocument/2006/relationships/slide" Target="slide106.xml"/><Relationship Id="rId7" Type="http://schemas.openxmlformats.org/officeDocument/2006/relationships/image" Target="../media/image28.png"/><Relationship Id="rId12" Type="http://schemas.openxmlformats.org/officeDocument/2006/relationships/slide" Target="slide18.xml"/><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slide" Target="slide4.xml"/><Relationship Id="rId5" Type="http://schemas.openxmlformats.org/officeDocument/2006/relationships/slide" Target="slide118.xml"/><Relationship Id="rId15" Type="http://schemas.openxmlformats.org/officeDocument/2006/relationships/slide" Target="slide62.xml"/><Relationship Id="rId10" Type="http://schemas.openxmlformats.org/officeDocument/2006/relationships/slide" Target="slide90.xml"/><Relationship Id="rId4" Type="http://schemas.openxmlformats.org/officeDocument/2006/relationships/hyperlink" Target="https://forms.gle/FNRPjQhBofid42SLA" TargetMode="External"/><Relationship Id="rId9" Type="http://schemas.openxmlformats.org/officeDocument/2006/relationships/slide" Target="slide96.xml"/><Relationship Id="rId14" Type="http://schemas.openxmlformats.org/officeDocument/2006/relationships/slide" Target="slide47.xml"/></Relationships>
</file>

<file path=ppt/slides/_rels/slide2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hyperlink" Target="http://invs.santepubliquefrance.fr/beh/2018/1/2018_1_1.html"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0" Type="http://schemas.openxmlformats.org/officeDocument/2006/relationships/slide" Target="slide31.xml"/><Relationship Id="rId4" Type="http://schemas.openxmlformats.org/officeDocument/2006/relationships/slide" Target="slide106.xml"/><Relationship Id="rId9" Type="http://schemas.openxmlformats.org/officeDocument/2006/relationships/slide" Target="slide30.xml"/><Relationship Id="rId14"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8.xml"/><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4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s>
</file>

<file path=ppt/slides/_rels/slide2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8.xml"/><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48.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s>
</file>

<file path=ppt/slides/_rels/slide23.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image" Target="../media/image50.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49.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slide" Target="slide18.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8.xml"/><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51.jpe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18.xml"/><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52.jpe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4.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slide" Target="slide18.xml"/><Relationship Id="rId10" Type="http://schemas.openxmlformats.org/officeDocument/2006/relationships/slide" Target="slide31.xml"/><Relationship Id="rId4" Type="http://schemas.openxmlformats.org/officeDocument/2006/relationships/slide" Target="slide106.xml"/><Relationship Id="rId9" Type="http://schemas.openxmlformats.org/officeDocument/2006/relationships/slide" Target="slide30.xml"/><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29.xml"/><Relationship Id="rId12" Type="http://schemas.openxmlformats.org/officeDocument/2006/relationships/hyperlink" Target="https://www.previssima.fr/files/previssima/documents_pdf/telechargements/carnet_maternite_sante_cerfa_13139_02.pdf"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55.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31.xml"/><Relationship Id="rId14"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www.anses.fr/en/system/files/MIC2010sa0274Fi.pdf" TargetMode="External"/><Relationship Id="rId7" Type="http://schemas.openxmlformats.org/officeDocument/2006/relationships/image" Target="../media/image57.png"/><Relationship Id="rId2" Type="http://schemas.openxmlformats.org/officeDocument/2006/relationships/hyperlink" Target="https://www.anses.fr/fr/content/toxoplasmose" TargetMode="Externa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slide" Target="slide18.xml"/><Relationship Id="rId5" Type="http://schemas.openxmlformats.org/officeDocument/2006/relationships/hyperlink" Target="https://ecdc.europa.eu/en/toxoplasmosis/facts" TargetMode="External"/><Relationship Id="rId10" Type="http://schemas.openxmlformats.org/officeDocument/2006/relationships/image" Target="../media/image27.png"/><Relationship Id="rId4" Type="http://schemas.openxmlformats.org/officeDocument/2006/relationships/hyperlink" Target="http://www.euro.who.int/__data/assets/pdf_file/0010/294922/Factsheet-Toxoplasmosis-fr.pdf?ua=1" TargetMode="External"/><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slide" Target="slide62.xml"/><Relationship Id="rId18" Type="http://schemas.openxmlformats.org/officeDocument/2006/relationships/slide" Target="slide72.xml"/><Relationship Id="rId3" Type="http://schemas.openxmlformats.org/officeDocument/2006/relationships/slide" Target="slide106.xml"/><Relationship Id="rId7" Type="http://schemas.openxmlformats.org/officeDocument/2006/relationships/image" Target="../media/image28.png"/><Relationship Id="rId12" Type="http://schemas.openxmlformats.org/officeDocument/2006/relationships/slide" Target="slide47.xml"/><Relationship Id="rId17" Type="http://schemas.openxmlformats.org/officeDocument/2006/relationships/slide" Target="slide96.xml"/><Relationship Id="rId2" Type="http://schemas.openxmlformats.org/officeDocument/2006/relationships/notesSlide" Target="../notesSlides/notesSlide3.xml"/><Relationship Id="rId16" Type="http://schemas.openxmlformats.org/officeDocument/2006/relationships/slide" Target="slide90.xml"/><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slide" Target="slide33.xml"/><Relationship Id="rId5" Type="http://schemas.openxmlformats.org/officeDocument/2006/relationships/slide" Target="slide118.xml"/><Relationship Id="rId15" Type="http://schemas.openxmlformats.org/officeDocument/2006/relationships/slide" Target="slide83.xml"/><Relationship Id="rId10" Type="http://schemas.openxmlformats.org/officeDocument/2006/relationships/slide" Target="slide18.xml"/><Relationship Id="rId19" Type="http://schemas.openxmlformats.org/officeDocument/2006/relationships/image" Target="../media/image30.jpeg"/><Relationship Id="rId4" Type="http://schemas.openxmlformats.org/officeDocument/2006/relationships/hyperlink" Target="https://forms.gle/FNRPjQhBofid42SLA" TargetMode="External"/><Relationship Id="rId9" Type="http://schemas.openxmlformats.org/officeDocument/2006/relationships/slide" Target="slide4.xml"/><Relationship Id="rId14" Type="http://schemas.openxmlformats.org/officeDocument/2006/relationships/slide" Target="slide76.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slide" Target="slide18.xml"/><Relationship Id="rId5" Type="http://schemas.openxmlformats.org/officeDocument/2006/relationships/image" Target="../media/image27.png"/><Relationship Id="rId4" Type="http://schemas.openxmlformats.org/officeDocument/2006/relationships/hyperlink" Target="https://www.santepubliquefrance.fr/regions/occitanie/documents/article/2012/toxi-infection-alimentaire-collective-a-toxoplasma-gondii-liee-a-la-consommation-d-agneau.-aveyron-france-novembre-201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7.png"/><Relationship Id="rId18" Type="http://schemas.openxmlformats.org/officeDocument/2006/relationships/slide" Target="slide41.xml"/><Relationship Id="rId3" Type="http://schemas.openxmlformats.org/officeDocument/2006/relationships/image" Target="../media/image28.png"/><Relationship Id="rId21" Type="http://schemas.openxmlformats.org/officeDocument/2006/relationships/image" Target="../media/image27.png"/><Relationship Id="rId7" Type="http://schemas.openxmlformats.org/officeDocument/2006/relationships/slide" Target="slide113.xml"/><Relationship Id="rId12" Type="http://schemas.openxmlformats.org/officeDocument/2006/relationships/slide" Target="slide34.xml"/><Relationship Id="rId17" Type="http://schemas.openxmlformats.org/officeDocument/2006/relationships/slide" Target="slide40.xml"/><Relationship Id="rId2" Type="http://schemas.openxmlformats.org/officeDocument/2006/relationships/notesSlide" Target="../notesSlides/notesSlide17.xml"/><Relationship Id="rId16" Type="http://schemas.openxmlformats.org/officeDocument/2006/relationships/slide" Target="slide39.xml"/><Relationship Id="rId20" Type="http://schemas.openxmlformats.org/officeDocument/2006/relationships/slide" Target="slide43.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24" Type="http://schemas.openxmlformats.org/officeDocument/2006/relationships/slide" Target="slide47.xml"/><Relationship Id="rId5" Type="http://schemas.openxmlformats.org/officeDocument/2006/relationships/hyperlink" Target="https://forms.gle/FNRPjQhBofid42SLA" TargetMode="External"/><Relationship Id="rId15" Type="http://schemas.openxmlformats.org/officeDocument/2006/relationships/slide" Target="slide38.xml"/><Relationship Id="rId23" Type="http://schemas.openxmlformats.org/officeDocument/2006/relationships/slide" Target="slide18.xml"/><Relationship Id="rId10" Type="http://schemas.openxmlformats.org/officeDocument/2006/relationships/slide" Target="slide46.xml"/><Relationship Id="rId19" Type="http://schemas.openxmlformats.org/officeDocument/2006/relationships/slide" Target="slide42.xml"/><Relationship Id="rId4" Type="http://schemas.openxmlformats.org/officeDocument/2006/relationships/slide" Target="slide106.xml"/><Relationship Id="rId9" Type="http://schemas.openxmlformats.org/officeDocument/2006/relationships/slide" Target="slide45.xml"/><Relationship Id="rId14" Type="http://schemas.openxmlformats.org/officeDocument/2006/relationships/slide" Target="slide37.xml"/><Relationship Id="rId22" Type="http://schemas.openxmlformats.org/officeDocument/2006/relationships/slide" Target="slide3.xml"/></Relationships>
</file>

<file path=ppt/slides/_rels/slide34.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68.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slide" Target="slide36.xml"/><Relationship Id="rId17" Type="http://schemas.openxmlformats.org/officeDocument/2006/relationships/slide" Target="slide35.xml"/><Relationship Id="rId2" Type="http://schemas.openxmlformats.org/officeDocument/2006/relationships/notesSlide" Target="../notesSlides/notesSlide18.xml"/><Relationship Id="rId16"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image" Target="../media/image27.png"/><Relationship Id="rId10" Type="http://schemas.openxmlformats.org/officeDocument/2006/relationships/slide" Target="slide46.xml"/><Relationship Id="rId4" Type="http://schemas.openxmlformats.org/officeDocument/2006/relationships/slide" Target="slide106.xml"/><Relationship Id="rId9" Type="http://schemas.openxmlformats.org/officeDocument/2006/relationships/slide" Target="slide45.xml"/><Relationship Id="rId1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34.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invs.santepubliquefrance.fr/beh/2018/1/2018_1_1.html" TargetMode="External"/><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 Id="rId14"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34.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69.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s>
</file>

<file path=ppt/slides/_rels/slide37.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33.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70.jpe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s>
</file>

<file path=ppt/slides/_rels/slide38.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33.xml"/><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0" Type="http://schemas.openxmlformats.org/officeDocument/2006/relationships/slide" Target="slide46.xml"/><Relationship Id="rId4" Type="http://schemas.openxmlformats.org/officeDocument/2006/relationships/slide" Target="slide106.xml"/><Relationship Id="rId9" Type="http://schemas.openxmlformats.org/officeDocument/2006/relationships/slide" Target="slide45.xml"/></Relationships>
</file>

<file path=ppt/slides/_rels/slide3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slide" Target="slide33.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8.xml"/><Relationship Id="rId18" Type="http://schemas.openxmlformats.org/officeDocument/2006/relationships/slide" Target="slide12.xml"/><Relationship Id="rId3" Type="http://schemas.openxmlformats.org/officeDocument/2006/relationships/slide" Target="slide106.xml"/><Relationship Id="rId21" Type="http://schemas.openxmlformats.org/officeDocument/2006/relationships/image" Target="../media/image27.png"/><Relationship Id="rId7" Type="http://schemas.openxmlformats.org/officeDocument/2006/relationships/slide" Target="slide15.xml"/><Relationship Id="rId12" Type="http://schemas.openxmlformats.org/officeDocument/2006/relationships/slide" Target="slide5.xml"/><Relationship Id="rId17" Type="http://schemas.openxmlformats.org/officeDocument/2006/relationships/slide" Target="slide11.xml"/><Relationship Id="rId2" Type="http://schemas.openxmlformats.org/officeDocument/2006/relationships/notesSlide" Target="../notesSlides/notesSlide4.xml"/><Relationship Id="rId16" Type="http://schemas.openxmlformats.org/officeDocument/2006/relationships/slide" Target="slide10.xml"/><Relationship Id="rId20"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slide" Target="slide9.xml"/><Relationship Id="rId23" Type="http://schemas.openxmlformats.org/officeDocument/2006/relationships/slide" Target="slide18.xml"/><Relationship Id="rId10" Type="http://schemas.openxmlformats.org/officeDocument/2006/relationships/image" Target="../media/image28.png"/><Relationship Id="rId19" Type="http://schemas.openxmlformats.org/officeDocument/2006/relationships/slide" Target="slide13.xml"/><Relationship Id="rId4" Type="http://schemas.openxmlformats.org/officeDocument/2006/relationships/hyperlink" Target="https://forms.gle/FNRPjQhBofid42SLA" TargetMode="External"/><Relationship Id="rId9" Type="http://schemas.openxmlformats.org/officeDocument/2006/relationships/slide" Target="slide17.xml"/><Relationship Id="rId14" Type="http://schemas.openxmlformats.org/officeDocument/2006/relationships/image" Target="../media/image31.jpeg"/><Relationship Id="rId22"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33.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71.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s>
</file>

<file path=ppt/slides/_rels/slide41.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33.xml"/><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72.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s>
</file>

<file path=ppt/slides/_rels/slide42.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74.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73.png"/><Relationship Id="rId17" Type="http://schemas.openxmlformats.org/officeDocument/2006/relationships/slide" Target="slide33.xml"/><Relationship Id="rId2" Type="http://schemas.openxmlformats.org/officeDocument/2006/relationships/notesSlide" Target="../notesSlides/notesSlide20.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image" Target="../media/image76.png"/><Relationship Id="rId10" Type="http://schemas.openxmlformats.org/officeDocument/2006/relationships/slide" Target="slide46.xml"/><Relationship Id="rId4" Type="http://schemas.openxmlformats.org/officeDocument/2006/relationships/slide" Target="slide106.xml"/><Relationship Id="rId9" Type="http://schemas.openxmlformats.org/officeDocument/2006/relationships/slide" Target="slide45.xml"/><Relationship Id="rId1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44.xml"/><Relationship Id="rId12" Type="http://schemas.openxmlformats.org/officeDocument/2006/relationships/hyperlink" Target="https://www.youtube.com/watch?v=0TlfTILCI8Y"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eur-lex.europa.eu/legal-content/FR/TXT/?uri=CELEX:32017R1495" TargetMode="External"/><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6.xml"/><Relationship Id="rId14" Type="http://schemas.openxmlformats.org/officeDocument/2006/relationships/slide" Target="slide33.xml"/></Relationships>
</file>

<file path=ppt/slides/_rels/slide44.xml.rels><?xml version="1.0" encoding="UTF-8" standalone="yes"?>
<Relationships xmlns="http://schemas.openxmlformats.org/package/2006/relationships"><Relationship Id="rId8" Type="http://schemas.openxmlformats.org/officeDocument/2006/relationships/hyperlink" Target="https://www.anses.fr/fr/system/files/MIC2010sa0298Fi.pdf" TargetMode="External"/><Relationship Id="rId13" Type="http://schemas.openxmlformats.org/officeDocument/2006/relationships/hyperlink" Target="https://www.who.int/fr/news-room/fact-sheets/detail/campylobacter" TargetMode="External"/><Relationship Id="rId18" Type="http://schemas.openxmlformats.org/officeDocument/2006/relationships/image" Target="../media/image27.png"/><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hyperlink" Target="http://www.efsa.europa.eu/fr/news/antimicrobial-resistance-eu-infections-foodborne-bacteria-becoming-harder-treat" TargetMode="External"/><Relationship Id="rId17" Type="http://schemas.openxmlformats.org/officeDocument/2006/relationships/image" Target="../media/image67.png"/><Relationship Id="rId2" Type="http://schemas.openxmlformats.org/officeDocument/2006/relationships/image" Target="../media/image77.png"/><Relationship Id="rId16" Type="http://schemas.openxmlformats.org/officeDocument/2006/relationships/hyperlink" Target="https://www.youtube.com/watch?v=0TlfTILCI8Y" TargetMode="Externa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hyperlink" Target="https://www.efsa.europa.eu/sites/default/files/corporate_publications/files/factsheetcampylobacterfr.pdf" TargetMode="External"/><Relationship Id="rId5" Type="http://schemas.openxmlformats.org/officeDocument/2006/relationships/image" Target="../media/image79.png"/><Relationship Id="rId15" Type="http://schemas.openxmlformats.org/officeDocument/2006/relationships/hyperlink" Target="https://ecdc.europa.eu/en/campylobacteriosis/facts" TargetMode="External"/><Relationship Id="rId10" Type="http://schemas.openxmlformats.org/officeDocument/2006/relationships/hyperlink" Target="https://www.anses.fr/fr/system/files/BIORISK2016SA0183Ra.pdf" TargetMode="External"/><Relationship Id="rId19" Type="http://schemas.openxmlformats.org/officeDocument/2006/relationships/slide" Target="slide33.xml"/><Relationship Id="rId4" Type="http://schemas.openxmlformats.org/officeDocument/2006/relationships/image" Target="../media/image38.png"/><Relationship Id="rId9" Type="http://schemas.openxmlformats.org/officeDocument/2006/relationships/hyperlink" Target="https://www.anses.fr/fr/content/campylobact&#233;riose-0" TargetMode="External"/><Relationship Id="rId14" Type="http://schemas.openxmlformats.org/officeDocument/2006/relationships/hyperlink" Target="https://www.food.gov.uk/safety-hygiene/campylobacter" TargetMode="External"/></Relationships>
</file>

<file path=ppt/slides/_rels/slide4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67.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hyperlink" Target="https://www.cambridge.org/core/journals/epidemiology-and-infection/article/recipe-for-disaster-outbreaks-of-campylobacteriosis-associated-with-poultry-liver-pate-in-england-and-wales/789A0710D61382ACDBB23BD9890414C6" TargetMode="External"/><Relationship Id="rId4" Type="http://schemas.openxmlformats.org/officeDocument/2006/relationships/hyperlink" Target="https://www.cdc.gov/mmwr/volumes/66/wr/pdfs/mm6638a4.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slide" Target="slide33.xml"/></Relationships>
</file>

<file path=ppt/slides/_rels/slide47.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48.xml"/><Relationship Id="rId18" Type="http://schemas.openxmlformats.org/officeDocument/2006/relationships/slide" Target="slide55.xml"/><Relationship Id="rId3" Type="http://schemas.openxmlformats.org/officeDocument/2006/relationships/slide" Target="slide106.xml"/><Relationship Id="rId21" Type="http://schemas.openxmlformats.org/officeDocument/2006/relationships/image" Target="../media/image27.png"/><Relationship Id="rId7" Type="http://schemas.openxmlformats.org/officeDocument/2006/relationships/slide" Target="slide58.xml"/><Relationship Id="rId12" Type="http://schemas.openxmlformats.org/officeDocument/2006/relationships/image" Target="../media/image83.png"/><Relationship Id="rId17" Type="http://schemas.openxmlformats.org/officeDocument/2006/relationships/slide" Target="slide54.xml"/><Relationship Id="rId2" Type="http://schemas.openxmlformats.org/officeDocument/2006/relationships/notesSlide" Target="../notesSlides/notesSlide22.xml"/><Relationship Id="rId16" Type="http://schemas.openxmlformats.org/officeDocument/2006/relationships/slide" Target="slide53.xml"/><Relationship Id="rId20" Type="http://schemas.openxmlformats.org/officeDocument/2006/relationships/slide" Target="slide57.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24" Type="http://schemas.openxmlformats.org/officeDocument/2006/relationships/slide" Target="slide62.xml"/><Relationship Id="rId5" Type="http://schemas.openxmlformats.org/officeDocument/2006/relationships/slide" Target="slide118.xml"/><Relationship Id="rId15" Type="http://schemas.openxmlformats.org/officeDocument/2006/relationships/slide" Target="slide52.xml"/><Relationship Id="rId23" Type="http://schemas.openxmlformats.org/officeDocument/2006/relationships/slide" Target="slide33.xml"/><Relationship Id="rId10" Type="http://schemas.openxmlformats.org/officeDocument/2006/relationships/image" Target="../media/image28.png"/><Relationship Id="rId19" Type="http://schemas.openxmlformats.org/officeDocument/2006/relationships/slide" Target="slide56.xml"/><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slide" Target="slide51.xml"/><Relationship Id="rId22" Type="http://schemas.openxmlformats.org/officeDocument/2006/relationships/slide" Target="slide3.xml"/></Relationships>
</file>

<file path=ppt/slides/_rels/slide48.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84.pn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slide" Target="slide50.xml"/><Relationship Id="rId17" Type="http://schemas.openxmlformats.org/officeDocument/2006/relationships/slide" Target="slide49.xml"/><Relationship Id="rId2" Type="http://schemas.openxmlformats.org/officeDocument/2006/relationships/notesSlide" Target="../notesSlides/notesSlide23.xml"/><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hyperlink" Target="http://invs.santepubliquefrance.fr/beh/2018/1/2018_1_1.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slide" Target="slide4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slide" Target="slide47.xml"/></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slide" Target="slide7.xml"/><Relationship Id="rId17" Type="http://schemas.openxmlformats.org/officeDocument/2006/relationships/slide" Target="slide6.xml"/><Relationship Id="rId2" Type="http://schemas.openxmlformats.org/officeDocument/2006/relationships/notesSlide" Target="../notesSlides/notesSlide5.xml"/><Relationship Id="rId16"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5" Type="http://schemas.openxmlformats.org/officeDocument/2006/relationships/image" Target="../media/image27.png"/><Relationship Id="rId10" Type="http://schemas.openxmlformats.org/officeDocument/2006/relationships/slide" Target="slide17.xml"/><Relationship Id="rId4" Type="http://schemas.openxmlformats.org/officeDocument/2006/relationships/slide" Target="slide106.xml"/><Relationship Id="rId9" Type="http://schemas.openxmlformats.org/officeDocument/2006/relationships/slide" Target="slide16.xml"/><Relationship Id="rId14" Type="http://schemas.openxmlformats.org/officeDocument/2006/relationships/image" Target="../media/image33.png"/></Relationships>
</file>

<file path=ppt/slides/_rels/slide50.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slide" Target="slide48.xml"/></Relationships>
</file>

<file path=ppt/slides/_rels/slide51.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slide" Target="slide47.xml"/></Relationships>
</file>

<file path=ppt/slides/_rels/slide5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87.jpe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hyperlink" Target="https://www.anses.fr/fr/system/files/BIORISK2015SA0162Ra-2.pdf" TargetMode="External"/><Relationship Id="rId2" Type="http://schemas.openxmlformats.org/officeDocument/2006/relationships/notesSlide" Target="../notesSlides/notesSlide27.xml"/><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image" Target="../media/image88.png"/></Relationships>
</file>

<file path=ppt/slides/_rels/slide53.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hyperlink" Target="https://forms.gle/FNRPjQhBofid42SLA" TargetMode="External"/><Relationship Id="rId7" Type="http://schemas.openxmlformats.org/officeDocument/2006/relationships/slide" Target="slide59.xml"/><Relationship Id="rId12" Type="http://schemas.openxmlformats.org/officeDocument/2006/relationships/slide" Target="slide47.xm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58.xml"/><Relationship Id="rId11" Type="http://schemas.openxmlformats.org/officeDocument/2006/relationships/image" Target="../media/image27.png"/><Relationship Id="rId5" Type="http://schemas.openxmlformats.org/officeDocument/2006/relationships/slide" Target="slide113.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s>
</file>

<file path=ppt/slides/_rels/slide5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47.xml"/><Relationship Id="rId3" Type="http://schemas.openxmlformats.org/officeDocument/2006/relationships/hyperlink" Target="https://forms.gle/FNRPjQhBofid42SLA" TargetMode="External"/><Relationship Id="rId7" Type="http://schemas.openxmlformats.org/officeDocument/2006/relationships/slide" Target="slide59.xml"/><Relationship Id="rId12" Type="http://schemas.openxmlformats.org/officeDocument/2006/relationships/image" Target="../media/image27.png"/><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58.xml"/><Relationship Id="rId11" Type="http://schemas.openxmlformats.org/officeDocument/2006/relationships/image" Target="../media/image89.png"/><Relationship Id="rId5" Type="http://schemas.openxmlformats.org/officeDocument/2006/relationships/slide" Target="slide113.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47.xml"/><Relationship Id="rId3" Type="http://schemas.openxmlformats.org/officeDocument/2006/relationships/hyperlink" Target="https://forms.gle/FNRPjQhBofid42SLA" TargetMode="External"/><Relationship Id="rId7" Type="http://schemas.openxmlformats.org/officeDocument/2006/relationships/slide" Target="slide59.xml"/><Relationship Id="rId12" Type="http://schemas.openxmlformats.org/officeDocument/2006/relationships/image" Target="../media/image27.png"/><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58.xml"/><Relationship Id="rId11" Type="http://schemas.openxmlformats.org/officeDocument/2006/relationships/image" Target="../media/image72.png"/><Relationship Id="rId5" Type="http://schemas.openxmlformats.org/officeDocument/2006/relationships/slide" Target="slide113.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s>
</file>

<file path=ppt/slides/_rels/slide56.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image" Target="../media/image90.png"/><Relationship Id="rId3" Type="http://schemas.openxmlformats.org/officeDocument/2006/relationships/slide" Target="slide106.xml"/><Relationship Id="rId7" Type="http://schemas.openxmlformats.org/officeDocument/2006/relationships/slide" Target="slide58.xml"/><Relationship Id="rId12" Type="http://schemas.openxmlformats.org/officeDocument/2006/relationships/hyperlink" Target="https://fr.wikihow.com/pasteuriser-des-&#339;ufs" TargetMode="External"/><Relationship Id="rId2" Type="http://schemas.openxmlformats.org/officeDocument/2006/relationships/notesSlide" Target="../notesSlides/notesSlide28.xml"/><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60.xml"/><Relationship Id="rId14" Type="http://schemas.openxmlformats.org/officeDocument/2006/relationships/image" Target="../media/image91.png"/></Relationships>
</file>

<file path=ppt/slides/_rels/slide5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image" Target="../media/image92.png"/><Relationship Id="rId3" Type="http://schemas.openxmlformats.org/officeDocument/2006/relationships/hyperlink" Target="https://forms.gle/FNRPjQhBofid42SLA" TargetMode="External"/><Relationship Id="rId7" Type="http://schemas.openxmlformats.org/officeDocument/2006/relationships/slide" Target="slide59.xml"/><Relationship Id="rId12" Type="http://schemas.openxmlformats.org/officeDocument/2006/relationships/hyperlink" Target="https://www.efsa.europa.eu/en/topics/topic/salmonella"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58.xml"/><Relationship Id="rId11" Type="http://schemas.openxmlformats.org/officeDocument/2006/relationships/hyperlink" Target="https://eur-lex.europa.eu/legal-content/EN/TXT/?qid=1565174812199&amp;uri=CELEX:32005R2073" TargetMode="External"/><Relationship Id="rId5" Type="http://schemas.openxmlformats.org/officeDocument/2006/relationships/slide" Target="slide113.xml"/><Relationship Id="rId15" Type="http://schemas.openxmlformats.org/officeDocument/2006/relationships/slide" Target="slide47.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 Id="rId1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hyperlink" Target="https://www.anses.fr/fr/content/salmonellose" TargetMode="External"/><Relationship Id="rId13" Type="http://schemas.openxmlformats.org/officeDocument/2006/relationships/hyperlink" Target="https://www.ecdc.europa.eu/en/infectious-diseases-and-public-health/salmonellosis/facts" TargetMode="External"/><Relationship Id="rId3" Type="http://schemas.openxmlformats.org/officeDocument/2006/relationships/image" Target="../media/image38.png"/><Relationship Id="rId7" Type="http://schemas.openxmlformats.org/officeDocument/2006/relationships/hyperlink" Target="https://www.anses.fr/en/system/files/MIC2011sa0057Fi.pdf" TargetMode="External"/><Relationship Id="rId12" Type="http://schemas.openxmlformats.org/officeDocument/2006/relationships/hyperlink" Target="https://www.food.gov.uk/safety-hygiene/salmonella" TargetMode="External"/><Relationship Id="rId2" Type="http://schemas.openxmlformats.org/officeDocument/2006/relationships/image" Target="../media/image39.png"/><Relationship Id="rId16" Type="http://schemas.openxmlformats.org/officeDocument/2006/relationships/slide" Target="slide47.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hyperlink" Target="https://www.who.int/fr/news-room/fact-sheets/detail/salmonella-(non-typhoidal)" TargetMode="External"/><Relationship Id="rId5" Type="http://schemas.openxmlformats.org/officeDocument/2006/relationships/image" Target="../media/image80.png"/><Relationship Id="rId15" Type="http://schemas.openxmlformats.org/officeDocument/2006/relationships/image" Target="../media/image27.png"/><Relationship Id="rId10" Type="http://schemas.openxmlformats.org/officeDocument/2006/relationships/hyperlink" Target="https://www.efsa.europa.eu/sites/default/files/corporate_publications/files/factsheetsalmonellafr.pdf" TargetMode="External"/><Relationship Id="rId4" Type="http://schemas.openxmlformats.org/officeDocument/2006/relationships/image" Target="../media/image93.png"/><Relationship Id="rId9" Type="http://schemas.openxmlformats.org/officeDocument/2006/relationships/hyperlink" Target="https://www.efsa.europa.eu/fr/topics/topic/salmonella" TargetMode="External"/><Relationship Id="rId1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eurosurveillance.org/content/10.2807/1560-7917.ES.2016.21.40.30363" TargetMode="External"/><Relationship Id="rId7" Type="http://schemas.openxmlformats.org/officeDocument/2006/relationships/image" Target="../media/image83.png"/><Relationship Id="rId2" Type="http://schemas.openxmlformats.org/officeDocument/2006/relationships/hyperlink" Target="https://efsa.onlinelibrary.wiley.com/doi/abs/10.2903/sp.efsa.2017.EN-1188" TargetMode="Externa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hyperlink" Target="https://ecdc.europa.eu/en/publications-data/rapid-outbreak-assessment-multi-country-outbreak-salmonella-agona-infections" TargetMode="External"/><Relationship Id="rId4" Type="http://schemas.openxmlformats.org/officeDocument/2006/relationships/hyperlink" Target="https://www.ecdc.europa.eu/en/publications-data/rapid-outbreak-assessment-multi-country-outbreak-salmonella-agona-infections" TargetMode="External"/><Relationship Id="rId9" Type="http://schemas.openxmlformats.org/officeDocument/2006/relationships/slide" Target="slide47.xml"/></Relationships>
</file>

<file path=ppt/slides/_rels/slide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hyperlink" Target="http://invs.santepubliquefrance.fr/beh/2018/1/2018_1_1.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0" Type="http://schemas.openxmlformats.org/officeDocument/2006/relationships/slide" Target="slide17.xml"/><Relationship Id="rId4" Type="http://schemas.openxmlformats.org/officeDocument/2006/relationships/slide" Target="slide106.xml"/><Relationship Id="rId9" Type="http://schemas.openxmlformats.org/officeDocument/2006/relationships/slide" Target="slide16.xml"/><Relationship Id="rId14"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slide" Target="slide47.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slide" Target="slide47.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6.xml"/><Relationship Id="rId18" Type="http://schemas.openxmlformats.org/officeDocument/2006/relationships/slide" Target="slide70.xml"/><Relationship Id="rId3" Type="http://schemas.openxmlformats.org/officeDocument/2006/relationships/slide" Target="slide106.xml"/><Relationship Id="rId21" Type="http://schemas.openxmlformats.org/officeDocument/2006/relationships/image" Target="../media/image27.png"/><Relationship Id="rId7" Type="http://schemas.openxmlformats.org/officeDocument/2006/relationships/slide" Target="slide73.xml"/><Relationship Id="rId12" Type="http://schemas.openxmlformats.org/officeDocument/2006/relationships/slide" Target="slide63.xml"/><Relationship Id="rId17" Type="http://schemas.openxmlformats.org/officeDocument/2006/relationships/slide" Target="slide69.xml"/><Relationship Id="rId2" Type="http://schemas.openxmlformats.org/officeDocument/2006/relationships/notesSlide" Target="../notesSlides/notesSlide31.xml"/><Relationship Id="rId16" Type="http://schemas.openxmlformats.org/officeDocument/2006/relationships/slide" Target="slide68.xml"/><Relationship Id="rId20" Type="http://schemas.openxmlformats.org/officeDocument/2006/relationships/slide" Target="slide72.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24" Type="http://schemas.openxmlformats.org/officeDocument/2006/relationships/slide" Target="slide76.xml"/><Relationship Id="rId5" Type="http://schemas.openxmlformats.org/officeDocument/2006/relationships/slide" Target="slide118.xml"/><Relationship Id="rId15" Type="http://schemas.openxmlformats.org/officeDocument/2006/relationships/image" Target="../media/image96.jpeg"/><Relationship Id="rId23" Type="http://schemas.openxmlformats.org/officeDocument/2006/relationships/slide" Target="slide47.xml"/><Relationship Id="rId10" Type="http://schemas.openxmlformats.org/officeDocument/2006/relationships/image" Target="../media/image28.png"/><Relationship Id="rId19" Type="http://schemas.openxmlformats.org/officeDocument/2006/relationships/slide" Target="slide71.xml"/><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slide" Target="slide67.xml"/><Relationship Id="rId22" Type="http://schemas.openxmlformats.org/officeDocument/2006/relationships/slide" Target="slide3.xml"/></Relationships>
</file>

<file path=ppt/slides/_rels/slide63.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5.xml"/><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97.png"/><Relationship Id="rId17" Type="http://schemas.openxmlformats.org/officeDocument/2006/relationships/slide" Target="slide64.xml"/><Relationship Id="rId2" Type="http://schemas.openxmlformats.org/officeDocument/2006/relationships/notesSlide" Target="../notesSlides/notesSlide32.xml"/><Relationship Id="rId16" Type="http://schemas.openxmlformats.org/officeDocument/2006/relationships/slide" Target="slide62.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image" Target="../media/image33.png"/></Relationships>
</file>

<file path=ppt/slides/_rels/slide64.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slide" Target="slide62.xml"/><Relationship Id="rId3" Type="http://schemas.openxmlformats.org/officeDocument/2006/relationships/hyperlink" Target="https://forms.gle/FNRPjQhBofid42SLA" TargetMode="External"/><Relationship Id="rId7" Type="http://schemas.openxmlformats.org/officeDocument/2006/relationships/slide" Target="slide74.xml"/><Relationship Id="rId12" Type="http://schemas.openxmlformats.org/officeDocument/2006/relationships/image" Target="../media/image27.png"/><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73.xml"/><Relationship Id="rId11" Type="http://schemas.openxmlformats.org/officeDocument/2006/relationships/hyperlink" Target="http://invs.santepubliquefrance.fr/beh/2018/1/2018_1_1.html" TargetMode="External"/><Relationship Id="rId5" Type="http://schemas.openxmlformats.org/officeDocument/2006/relationships/slide" Target="slide113.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 Id="rId14" Type="http://schemas.openxmlformats.org/officeDocument/2006/relationships/slide" Target="slide63.xml"/></Relationships>
</file>

<file path=ppt/slides/_rels/slide65.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hyperlink" Target="https://www.efsa.europa.eu/en/press/news/180124" TargetMode="External"/><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98.png"/><Relationship Id="rId2" Type="http://schemas.openxmlformats.org/officeDocument/2006/relationships/notesSlide" Target="../notesSlides/notesSlide33.xml"/><Relationship Id="rId16" Type="http://schemas.openxmlformats.org/officeDocument/2006/relationships/slide" Target="slide63.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image" Target="../media/image80.png"/></Relationships>
</file>

<file path=ppt/slides/_rels/slide66.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2.xml"/><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s>
</file>

<file path=ppt/slides/_rels/slide67.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slide" Target="slide62.xml"/></Relationships>
</file>

<file path=ppt/slides/_rels/slide68.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2.xml"/><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s>
</file>

<file path=ppt/slides/_rels/slide69.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image" Target="../media/image101.png"/><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5" Type="http://schemas.openxmlformats.org/officeDocument/2006/relationships/slide" Target="slide62.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0" Type="http://schemas.openxmlformats.org/officeDocument/2006/relationships/slide" Target="slide17.xml"/><Relationship Id="rId4" Type="http://schemas.openxmlformats.org/officeDocument/2006/relationships/slide" Target="slide106.xml"/><Relationship Id="rId9" Type="http://schemas.openxmlformats.org/officeDocument/2006/relationships/slide" Target="slide16.xml"/><Relationship Id="rId14" Type="http://schemas.openxmlformats.org/officeDocument/2006/relationships/slide" Target="slide5.xml"/></Relationships>
</file>

<file path=ppt/slides/_rels/slide70.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 Id="rId14" Type="http://schemas.openxmlformats.org/officeDocument/2006/relationships/slide" Target="slide62.xml"/></Relationships>
</file>

<file path=ppt/slides/_rels/slide71.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2.xml"/><Relationship Id="rId3" Type="http://schemas.openxmlformats.org/officeDocument/2006/relationships/slide" Target="slide106.xml"/><Relationship Id="rId7" Type="http://schemas.openxmlformats.org/officeDocument/2006/relationships/slide" Target="slide73.xml"/><Relationship Id="rId12"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forms.gle/JKzrFNP9hAA3kbHZ8" TargetMode="External"/><Relationship Id="rId5" Type="http://schemas.openxmlformats.org/officeDocument/2006/relationships/slide" Target="slide118.xml"/><Relationship Id="rId10" Type="http://schemas.openxmlformats.org/officeDocument/2006/relationships/image" Target="../media/image28.png"/><Relationship Id="rId4" Type="http://schemas.openxmlformats.org/officeDocument/2006/relationships/hyperlink" Target="https://forms.gle/FNRPjQhBofid42SLA" TargetMode="External"/><Relationship Id="rId9" Type="http://schemas.openxmlformats.org/officeDocument/2006/relationships/slide" Target="slide75.xml"/></Relationships>
</file>

<file path=ppt/slides/_rels/slide72.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slide" Target="slide74.xml"/><Relationship Id="rId12" Type="http://schemas.openxmlformats.org/officeDocument/2006/relationships/hyperlink" Target="https://www.previssima.fr/files/previssima/documents_pdf/telechargements/carnet_maternite_sante_cerfa_13139_02.pdf"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73.xml"/><Relationship Id="rId11" Type="http://schemas.openxmlformats.org/officeDocument/2006/relationships/hyperlink" Target="https://eur-lex.europa.eu/legal-content/FR/TXT/?qid=1565174812199&amp;uri=CELEX:32005R2073" TargetMode="External"/><Relationship Id="rId5" Type="http://schemas.openxmlformats.org/officeDocument/2006/relationships/slide" Target="slide113.xml"/><Relationship Id="rId10" Type="http://schemas.openxmlformats.org/officeDocument/2006/relationships/hyperlink" Target="https://forms.gle/JKzrFNP9hAA3kbHZ8" TargetMode="External"/><Relationship Id="rId4" Type="http://schemas.openxmlformats.org/officeDocument/2006/relationships/slide" Target="slide118.xml"/><Relationship Id="rId9" Type="http://schemas.openxmlformats.org/officeDocument/2006/relationships/image" Target="../media/image28.png"/><Relationship Id="rId14" Type="http://schemas.openxmlformats.org/officeDocument/2006/relationships/slide" Target="slide62.xml"/></Relationships>
</file>

<file path=ppt/slides/_rels/slide73.xml.rels><?xml version="1.0" encoding="UTF-8" standalone="yes"?>
<Relationships xmlns="http://schemas.openxmlformats.org/package/2006/relationships"><Relationship Id="rId8" Type="http://schemas.openxmlformats.org/officeDocument/2006/relationships/hyperlink" Target="https://www.who.int/news-room/fact-sheets/detail/listeriosis" TargetMode="External"/><Relationship Id="rId13" Type="http://schemas.openxmlformats.org/officeDocument/2006/relationships/image" Target="../media/image38.png"/><Relationship Id="rId3" Type="http://schemas.openxmlformats.org/officeDocument/2006/relationships/hyperlink" Target="https://www.anses.fr/fr/system/files/MIC2011sa0171Fi.pdf" TargetMode="External"/><Relationship Id="rId7" Type="http://schemas.openxmlformats.org/officeDocument/2006/relationships/hyperlink" Target="https://www.food.gov.uk/safety-hygiene/listeria" TargetMode="External"/><Relationship Id="rId12" Type="http://schemas.openxmlformats.org/officeDocument/2006/relationships/image" Target="../media/image102.png"/><Relationship Id="rId17" Type="http://schemas.openxmlformats.org/officeDocument/2006/relationships/slide" Target="slide62.xml"/><Relationship Id="rId2" Type="http://schemas.openxmlformats.org/officeDocument/2006/relationships/notesSlide" Target="../notesSlides/notesSlide40.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hyperlink" Target="https://www.efsa.europa.eu/fr/press/news/180124" TargetMode="External"/><Relationship Id="rId11" Type="http://schemas.openxmlformats.org/officeDocument/2006/relationships/image" Target="../media/image39.png"/><Relationship Id="rId5" Type="http://schemas.openxmlformats.org/officeDocument/2006/relationships/hyperlink" Target="https://www.efsa.europa.eu/fr/topics/topic/listeria" TargetMode="External"/><Relationship Id="rId15" Type="http://schemas.openxmlformats.org/officeDocument/2006/relationships/image" Target="../media/image103.png"/><Relationship Id="rId10" Type="http://schemas.openxmlformats.org/officeDocument/2006/relationships/image" Target="../media/image96.jpeg"/><Relationship Id="rId4" Type="http://schemas.openxmlformats.org/officeDocument/2006/relationships/hyperlink" Target="https://www.anses.fr/fr/content/list&#233;riose" TargetMode="External"/><Relationship Id="rId9" Type="http://schemas.openxmlformats.org/officeDocument/2006/relationships/hyperlink" Target="https://www.ecdc.europa.eu/en/listeriosis/facts" TargetMode="External"/><Relationship Id="rId14" Type="http://schemas.openxmlformats.org/officeDocument/2006/relationships/image" Target="../media/image80.png"/></Relationships>
</file>

<file path=ppt/slides/_rels/slide7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6.jpeg"/><Relationship Id="rId7"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hyperlink" Target="https://efsa.onlinelibrary.wiley.com/doi/abs/10.2903/sp.efsa.2019.EN-1665" TargetMode="External"/><Relationship Id="rId4" Type="http://schemas.openxmlformats.org/officeDocument/2006/relationships/hyperlink" Target="https://www.gov.uk/government/news/listeria-cases-being-investigated" TargetMode="External"/><Relationship Id="rId9" Type="http://schemas.openxmlformats.org/officeDocument/2006/relationships/slide" Target="slide62.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slide" Target="slide62.xml"/><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slide" Target="slide80.xml"/><Relationship Id="rId18" Type="http://schemas.openxmlformats.org/officeDocument/2006/relationships/slide" Target="slide62.xml"/><Relationship Id="rId3" Type="http://schemas.openxmlformats.org/officeDocument/2006/relationships/slide" Target="slide106.xml"/><Relationship Id="rId7" Type="http://schemas.openxmlformats.org/officeDocument/2006/relationships/image" Target="../media/image28.png"/><Relationship Id="rId12" Type="http://schemas.openxmlformats.org/officeDocument/2006/relationships/slide" Target="slide79.xml"/><Relationship Id="rId17" Type="http://schemas.openxmlformats.org/officeDocument/2006/relationships/slide" Target="slide3.xml"/><Relationship Id="rId2" Type="http://schemas.openxmlformats.org/officeDocument/2006/relationships/notesSlide" Target="../notesSlides/notesSlide43.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slide" Target="slide78.xml"/><Relationship Id="rId5" Type="http://schemas.openxmlformats.org/officeDocument/2006/relationships/slide" Target="slide118.xml"/><Relationship Id="rId15" Type="http://schemas.openxmlformats.org/officeDocument/2006/relationships/slide" Target="slide82.xml"/><Relationship Id="rId10" Type="http://schemas.openxmlformats.org/officeDocument/2006/relationships/slide" Target="slide77.xml"/><Relationship Id="rId19" Type="http://schemas.openxmlformats.org/officeDocument/2006/relationships/slide" Target="slide83.xml"/><Relationship Id="rId4" Type="http://schemas.openxmlformats.org/officeDocument/2006/relationships/hyperlink" Target="https://forms.gle/FNRPjQhBofid42SLA" TargetMode="External"/><Relationship Id="rId9" Type="http://schemas.openxmlformats.org/officeDocument/2006/relationships/image" Target="../media/image105.jpeg"/><Relationship Id="rId14" Type="http://schemas.openxmlformats.org/officeDocument/2006/relationships/slide" Target="slide81.xml"/></Relationships>
</file>

<file path=ppt/slides/_rels/slide7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13.xml"/><Relationship Id="rId4" Type="http://schemas.openxmlformats.org/officeDocument/2006/relationships/slide" Target="slide118.xml"/><Relationship Id="rId9" Type="http://schemas.openxmlformats.org/officeDocument/2006/relationships/slide" Target="slide76.xml"/></Relationships>
</file>

<file path=ppt/slides/_rels/slide7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13.xml"/><Relationship Id="rId10" Type="http://schemas.openxmlformats.org/officeDocument/2006/relationships/slide" Target="slide76.xml"/><Relationship Id="rId4" Type="http://schemas.openxmlformats.org/officeDocument/2006/relationships/slide" Target="slide118.xml"/><Relationship Id="rId9" Type="http://schemas.openxmlformats.org/officeDocument/2006/relationships/image" Target="../media/image27.png"/></Relationships>
</file>

<file path=ppt/slides/_rels/slide7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13.xml"/><Relationship Id="rId4" Type="http://schemas.openxmlformats.org/officeDocument/2006/relationships/slide" Target="slide118.xml"/><Relationship Id="rId9" Type="http://schemas.openxmlformats.org/officeDocument/2006/relationships/slide" Target="slide76.xml"/></Relationships>
</file>

<file path=ppt/slides/_rels/slide8.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hyperlink" Target="https://forms.gle/JKzrFNP9hAA3kbHZ8" TargetMode="External"/><Relationship Id="rId5" Type="http://schemas.openxmlformats.org/officeDocument/2006/relationships/hyperlink" Target="https://forms.gle/FNRPjQhBofid42SLA" TargetMode="External"/><Relationship Id="rId10" Type="http://schemas.openxmlformats.org/officeDocument/2006/relationships/slide" Target="slide17.xml"/><Relationship Id="rId4" Type="http://schemas.openxmlformats.org/officeDocument/2006/relationships/slide" Target="slide106.xml"/><Relationship Id="rId9" Type="http://schemas.openxmlformats.org/officeDocument/2006/relationships/slide" Target="slide16.xml"/><Relationship Id="rId14" Type="http://schemas.openxmlformats.org/officeDocument/2006/relationships/slide" Target="slide4.xml"/></Relationships>
</file>

<file path=ppt/slides/_rels/slide8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13.xml"/><Relationship Id="rId10" Type="http://schemas.openxmlformats.org/officeDocument/2006/relationships/slide" Target="slide76.xml"/><Relationship Id="rId4" Type="http://schemas.openxmlformats.org/officeDocument/2006/relationships/slide" Target="slide118.xml"/><Relationship Id="rId9" Type="http://schemas.openxmlformats.org/officeDocument/2006/relationships/image" Target="../media/image27.png"/></Relationships>
</file>

<file path=ppt/slides/_rels/slide8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13.xml"/><Relationship Id="rId4" Type="http://schemas.openxmlformats.org/officeDocument/2006/relationships/slide" Target="slide118.xml"/><Relationship Id="rId9" Type="http://schemas.openxmlformats.org/officeDocument/2006/relationships/slide" Target="slide76.xml"/></Relationships>
</file>

<file path=ppt/slides/_rels/slide8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12" Type="http://schemas.openxmlformats.org/officeDocument/2006/relationships/slide" Target="slide76.xm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slide" Target="slide113.xml"/><Relationship Id="rId10" Type="http://schemas.openxmlformats.org/officeDocument/2006/relationships/hyperlink" Target="https://www.anses.fr/fr/system/files/MIC2011sa0116Fi.pdf" TargetMode="External"/><Relationship Id="rId4" Type="http://schemas.openxmlformats.org/officeDocument/2006/relationships/slide" Target="slide118.xml"/><Relationship Id="rId9" Type="http://schemas.openxmlformats.org/officeDocument/2006/relationships/image" Target="../media/image109.png"/></Relationships>
</file>

<file path=ppt/slides/_rels/slide83.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slide" Target="slide88.xml"/><Relationship Id="rId18" Type="http://schemas.openxmlformats.org/officeDocument/2006/relationships/slide" Target="slide90.xml"/><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slide" Target="slide87.xml"/><Relationship Id="rId17" Type="http://schemas.openxmlformats.org/officeDocument/2006/relationships/slide" Target="slide76.xml"/><Relationship Id="rId2" Type="http://schemas.openxmlformats.org/officeDocument/2006/relationships/notesSlide" Target="../notesSlides/notesSlide44.xml"/><Relationship Id="rId16"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slide" Target="slide86.xml"/><Relationship Id="rId5" Type="http://schemas.openxmlformats.org/officeDocument/2006/relationships/hyperlink" Target="https://forms.gle/FNRPjQhBofid42SLA" TargetMode="External"/><Relationship Id="rId15" Type="http://schemas.openxmlformats.org/officeDocument/2006/relationships/image" Target="../media/image27.png"/><Relationship Id="rId10" Type="http://schemas.openxmlformats.org/officeDocument/2006/relationships/slide" Target="slide85.xml"/><Relationship Id="rId4" Type="http://schemas.openxmlformats.org/officeDocument/2006/relationships/slide" Target="slide106.xml"/><Relationship Id="rId9" Type="http://schemas.openxmlformats.org/officeDocument/2006/relationships/slide" Target="slide84.xml"/><Relationship Id="rId14" Type="http://schemas.openxmlformats.org/officeDocument/2006/relationships/slide" Target="slide89.xml"/></Relationships>
</file>

<file path=ppt/slides/_rels/slide84.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image" Target="../media/image28.png"/><Relationship Id="rId7" Type="http://schemas.openxmlformats.org/officeDocument/2006/relationships/slide" Target="slide113.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slide" Target="slide83.xml"/><Relationship Id="rId5" Type="http://schemas.openxmlformats.org/officeDocument/2006/relationships/hyperlink" Target="https://forms.gle/FNRPjQhBofid42SLA" TargetMode="External"/><Relationship Id="rId10" Type="http://schemas.openxmlformats.org/officeDocument/2006/relationships/image" Target="../media/image27.png"/><Relationship Id="rId4" Type="http://schemas.openxmlformats.org/officeDocument/2006/relationships/slide" Target="slide106.xml"/><Relationship Id="rId9" Type="http://schemas.openxmlformats.org/officeDocument/2006/relationships/hyperlink" Target="http://beh.santepubliquefrance.fr/beh/2018/1/2018_1_1.html"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106.xml"/><Relationship Id="rId7" Type="http://schemas.openxmlformats.org/officeDocument/2006/relationships/hyperlink" Target="https://forms.gle/JKzrFNP9hAA3kbHZ8"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5" Type="http://schemas.openxmlformats.org/officeDocument/2006/relationships/slide" Target="slide118.xml"/><Relationship Id="rId4" Type="http://schemas.openxmlformats.org/officeDocument/2006/relationships/hyperlink" Target="https://forms.gle/FNRPjQhBofid42SLA" TargetMode="External"/><Relationship Id="rId9" Type="http://schemas.openxmlformats.org/officeDocument/2006/relationships/slide" Target="slide83.xml"/></Relationships>
</file>

<file path=ppt/slides/_rels/slide86.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image" Target="../media/image28.png"/><Relationship Id="rId7" Type="http://schemas.openxmlformats.org/officeDocument/2006/relationships/slide" Target="slide113.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slide" Target="slide118.xml"/><Relationship Id="rId5" Type="http://schemas.openxmlformats.org/officeDocument/2006/relationships/hyperlink" Target="https://forms.gle/FNRPjQhBofid42SLA" TargetMode="External"/><Relationship Id="rId10" Type="http://schemas.openxmlformats.org/officeDocument/2006/relationships/slide" Target="slide83.xml"/><Relationship Id="rId4" Type="http://schemas.openxmlformats.org/officeDocument/2006/relationships/slide" Target="slide106.xml"/><Relationship Id="rId9" Type="http://schemas.openxmlformats.org/officeDocument/2006/relationships/image" Target="../media/image27.png"/></Relationships>
</file>

<file path=ppt/slides/_rels/slide8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 Target="slide106.xml"/><Relationship Id="rId7" Type="http://schemas.openxmlformats.org/officeDocument/2006/relationships/hyperlink" Target="https://forms.gle/JKzrFNP9hAA3kbHZ8"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5" Type="http://schemas.openxmlformats.org/officeDocument/2006/relationships/slide" Target="slide118.xml"/><Relationship Id="rId10" Type="http://schemas.openxmlformats.org/officeDocument/2006/relationships/slide" Target="slide83.xml"/><Relationship Id="rId4" Type="http://schemas.openxmlformats.org/officeDocument/2006/relationships/hyperlink" Target="https://forms.gle/FNRPjQhBofid42SLA" TargetMode="External"/><Relationship Id="rId9" Type="http://schemas.openxmlformats.org/officeDocument/2006/relationships/image" Target="../media/image27.png"/></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slide" Target="slide106.xml"/><Relationship Id="rId7" Type="http://schemas.openxmlformats.org/officeDocument/2006/relationships/hyperlink" Target="https://forms.gle/JKzrFNP9hAA3kbHZ8"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5" Type="http://schemas.openxmlformats.org/officeDocument/2006/relationships/slide" Target="slide118.xml"/><Relationship Id="rId10" Type="http://schemas.openxmlformats.org/officeDocument/2006/relationships/slide" Target="slide83.xml"/><Relationship Id="rId4" Type="http://schemas.openxmlformats.org/officeDocument/2006/relationships/hyperlink" Target="https://forms.gle/FNRPjQhBofid42SLA" TargetMode="External"/><Relationship Id="rId9" Type="http://schemas.openxmlformats.org/officeDocument/2006/relationships/image" Target="../media/image27.png"/></Relationships>
</file>

<file path=ppt/slides/_rels/slide8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hyperlink" Target="https://www.who.int/fr/news-room/fact-sheets/detail/e-coli" TargetMode="External"/><Relationship Id="rId3" Type="http://schemas.openxmlformats.org/officeDocument/2006/relationships/slide" Target="slide106.xml"/><Relationship Id="rId7" Type="http://schemas.openxmlformats.org/officeDocument/2006/relationships/hyperlink" Target="https://forms.gle/JKzrFNP9hAA3kbHZ8" TargetMode="External"/><Relationship Id="rId12" Type="http://schemas.openxmlformats.org/officeDocument/2006/relationships/hyperlink" Target="https://www.who.int/news-room/fact-sheets/detail/e-coli" TargetMode="External"/><Relationship Id="rId2" Type="http://schemas.openxmlformats.org/officeDocument/2006/relationships/image" Target="../media/image28.png"/><Relationship Id="rId16" Type="http://schemas.openxmlformats.org/officeDocument/2006/relationships/slide" Target="slide83.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hyperlink" Target="https://www.anses.fr/fr/content/les-escherichia-coli-ent&#233;roh&#233;morragiques-ehec" TargetMode="External"/><Relationship Id="rId5" Type="http://schemas.openxmlformats.org/officeDocument/2006/relationships/slide" Target="slide118.xml"/><Relationship Id="rId15" Type="http://schemas.openxmlformats.org/officeDocument/2006/relationships/image" Target="../media/image27.png"/><Relationship Id="rId10" Type="http://schemas.openxmlformats.org/officeDocument/2006/relationships/image" Target="../media/image114.png"/><Relationship Id="rId4" Type="http://schemas.openxmlformats.org/officeDocument/2006/relationships/hyperlink" Target="https://forms.gle/FNRPjQhBofid42SLA" TargetMode="External"/><Relationship Id="rId9" Type="http://schemas.openxmlformats.org/officeDocument/2006/relationships/image" Target="../media/image113.png"/><Relationship Id="rId14" Type="http://schemas.openxmlformats.org/officeDocument/2006/relationships/hyperlink" Target="http://www.efsa.europa.eu/sites/default/files/corporate_publications/files/factsheetecolifr.pdf" TargetMode="External"/></Relationships>
</file>

<file path=ppt/slides/_rels/slide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06.xml"/><Relationship Id="rId7" Type="http://schemas.openxmlformats.org/officeDocument/2006/relationships/slide" Target="slide15.xml"/><Relationship Id="rId12"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7.xml"/></Relationships>
</file>

<file path=ppt/slides/_rels/slide90.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image" Target="../media/image115.jpeg"/><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slide" Target="slide95.xml"/><Relationship Id="rId17" Type="http://schemas.openxmlformats.org/officeDocument/2006/relationships/slide" Target="slide96.xml"/><Relationship Id="rId2" Type="http://schemas.openxmlformats.org/officeDocument/2006/relationships/notesSlide" Target="../notesSlides/notesSlide47.xml"/><Relationship Id="rId16" Type="http://schemas.openxmlformats.org/officeDocument/2006/relationships/slide" Target="slide83.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slide" Target="slide93.xml"/><Relationship Id="rId5" Type="http://schemas.openxmlformats.org/officeDocument/2006/relationships/hyperlink" Target="https://forms.gle/FNRPjQhBofid42SLA" TargetMode="External"/><Relationship Id="rId15" Type="http://schemas.openxmlformats.org/officeDocument/2006/relationships/slide" Target="slide3.xml"/><Relationship Id="rId10" Type="http://schemas.openxmlformats.org/officeDocument/2006/relationships/slide" Target="slide92.xml"/><Relationship Id="rId4" Type="http://schemas.openxmlformats.org/officeDocument/2006/relationships/slide" Target="slide106.xml"/><Relationship Id="rId9" Type="http://schemas.openxmlformats.org/officeDocument/2006/relationships/slide" Target="slide91.xml"/><Relationship Id="rId14" Type="http://schemas.openxmlformats.org/officeDocument/2006/relationships/image" Target="../media/image27.png"/></Relationships>
</file>

<file path=ppt/slides/_rels/slide91.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slide" Target="slide90.xml"/><Relationship Id="rId3" Type="http://schemas.openxmlformats.org/officeDocument/2006/relationships/image" Target="../media/image28.png"/><Relationship Id="rId7" Type="http://schemas.openxmlformats.org/officeDocument/2006/relationships/slide" Target="slide113.xml"/><Relationship Id="rId12"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image" Target="../media/image117.png"/><Relationship Id="rId5" Type="http://schemas.openxmlformats.org/officeDocument/2006/relationships/hyperlink" Target="https://forms.gle/FNRPjQhBofid42SLA" TargetMode="External"/><Relationship Id="rId10" Type="http://schemas.openxmlformats.org/officeDocument/2006/relationships/image" Target="../media/image116.png"/><Relationship Id="rId4" Type="http://schemas.openxmlformats.org/officeDocument/2006/relationships/slide" Target="slide106.xml"/><Relationship Id="rId9" Type="http://schemas.openxmlformats.org/officeDocument/2006/relationships/hyperlink" Target="https://microbiologyjournal.org/control-of-food-spoilage-molds-using-lactobacillus-bacteriocins/"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slide" Target="slide106.xml"/><Relationship Id="rId7" Type="http://schemas.openxmlformats.org/officeDocument/2006/relationships/hyperlink" Target="https://forms.gle/JKzrFNP9hAA3kbHZ8"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slide" Target="slide90.xml"/><Relationship Id="rId5" Type="http://schemas.openxmlformats.org/officeDocument/2006/relationships/slide" Target="slide118.xml"/><Relationship Id="rId10" Type="http://schemas.openxmlformats.org/officeDocument/2006/relationships/image" Target="../media/image27.png"/><Relationship Id="rId4" Type="http://schemas.openxmlformats.org/officeDocument/2006/relationships/hyperlink" Target="https://forms.gle/FNRPjQhBofid42SLA" TargetMode="External"/><Relationship Id="rId9" Type="http://schemas.openxmlformats.org/officeDocument/2006/relationships/image" Target="../media/image119.jpeg"/></Relationships>
</file>

<file path=ppt/slides/_rels/slide93.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image" Target="../media/image28.png"/><Relationship Id="rId7" Type="http://schemas.openxmlformats.org/officeDocument/2006/relationships/slide" Target="slide113.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118.xml"/><Relationship Id="rId5" Type="http://schemas.openxmlformats.org/officeDocument/2006/relationships/hyperlink" Target="https://forms.gle/FNRPjQhBofid42SLA" TargetMode="External"/><Relationship Id="rId10" Type="http://schemas.openxmlformats.org/officeDocument/2006/relationships/slide" Target="slide90.xml"/><Relationship Id="rId4" Type="http://schemas.openxmlformats.org/officeDocument/2006/relationships/slide" Target="slide106.xml"/><Relationship Id="rId9" Type="http://schemas.openxmlformats.org/officeDocument/2006/relationships/image" Target="../media/image27.png"/></Relationships>
</file>

<file path=ppt/slides/_rels/slide94.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image" Target="../media/image28.png"/><Relationship Id="rId7" Type="http://schemas.openxmlformats.org/officeDocument/2006/relationships/slide" Target="slide113.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slide" Target="slide118.xml"/><Relationship Id="rId11" Type="http://schemas.openxmlformats.org/officeDocument/2006/relationships/slide" Target="slide90.xml"/><Relationship Id="rId5" Type="http://schemas.openxmlformats.org/officeDocument/2006/relationships/hyperlink" Target="https://forms.gle/FNRPjQhBofid42SLA" TargetMode="External"/><Relationship Id="rId10" Type="http://schemas.openxmlformats.org/officeDocument/2006/relationships/image" Target="../media/image27.png"/><Relationship Id="rId4" Type="http://schemas.openxmlformats.org/officeDocument/2006/relationships/slide" Target="slide106.xml"/><Relationship Id="rId9" Type="http://schemas.openxmlformats.org/officeDocument/2006/relationships/hyperlink" Target="https://e-bug.eu/downloads/france/senior/Food%20Hygiene/TTR/s3/France_SafeConsume_TeacherTraining_Session3_%20v1_nov2020.pptx" TargetMode="External"/></Relationships>
</file>

<file path=ppt/slides/_rels/slide95.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slide" Target="slide106.xml"/><Relationship Id="rId7" Type="http://schemas.openxmlformats.org/officeDocument/2006/relationships/hyperlink" Target="https://forms.gle/JKzrFNP9hAA3kbHZ8" TargetMode="External"/><Relationship Id="rId12" Type="http://schemas.openxmlformats.org/officeDocument/2006/relationships/slide" Target="slide90.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27.png"/><Relationship Id="rId5" Type="http://schemas.openxmlformats.org/officeDocument/2006/relationships/slide" Target="slide118.xml"/><Relationship Id="rId10" Type="http://schemas.openxmlformats.org/officeDocument/2006/relationships/image" Target="../media/image121.jpeg"/><Relationship Id="rId4" Type="http://schemas.openxmlformats.org/officeDocument/2006/relationships/hyperlink" Target="https://forms.gle/FNRPjQhBofid42SLA" TargetMode="External"/><Relationship Id="rId9" Type="http://schemas.openxmlformats.org/officeDocument/2006/relationships/image" Target="../media/image120.jpeg"/></Relationships>
</file>

<file path=ppt/slides/_rels/slide96.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slide" Target="slide102.xml"/><Relationship Id="rId2" Type="http://schemas.openxmlformats.org/officeDocument/2006/relationships/slide" Target="slide106.xml"/><Relationship Id="rId1" Type="http://schemas.openxmlformats.org/officeDocument/2006/relationships/slideLayout" Target="../slideLayouts/slideLayout3.xml"/><Relationship Id="rId6" Type="http://schemas.openxmlformats.org/officeDocument/2006/relationships/slide" Target="slide103.xml"/><Relationship Id="rId11" Type="http://schemas.openxmlformats.org/officeDocument/2006/relationships/slide" Target="slide101.xml"/><Relationship Id="rId5" Type="http://schemas.openxmlformats.org/officeDocument/2006/relationships/slide" Target="slide113.xml"/><Relationship Id="rId15" Type="http://schemas.openxmlformats.org/officeDocument/2006/relationships/slide" Target="slide90.xml"/><Relationship Id="rId10" Type="http://schemas.openxmlformats.org/officeDocument/2006/relationships/slide" Target="slide98.xml"/><Relationship Id="rId4" Type="http://schemas.openxmlformats.org/officeDocument/2006/relationships/slide" Target="slide118.xml"/><Relationship Id="rId9" Type="http://schemas.openxmlformats.org/officeDocument/2006/relationships/slide" Target="slide97.xml"/><Relationship Id="rId14" Type="http://schemas.openxmlformats.org/officeDocument/2006/relationships/slide" Target="slide3.xml"/></Relationships>
</file>

<file path=ppt/slides/_rels/slide9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5.png"/><Relationship Id="rId18" Type="http://schemas.openxmlformats.org/officeDocument/2006/relationships/image" Target="../media/image130.jpeg"/><Relationship Id="rId26" Type="http://schemas.openxmlformats.org/officeDocument/2006/relationships/slide" Target="slide96.xml"/><Relationship Id="rId3" Type="http://schemas.openxmlformats.org/officeDocument/2006/relationships/slide" Target="slide106.xml"/><Relationship Id="rId21" Type="http://schemas.openxmlformats.org/officeDocument/2006/relationships/image" Target="../media/image133.png"/><Relationship Id="rId7" Type="http://schemas.openxmlformats.org/officeDocument/2006/relationships/slide" Target="slide103.xml"/><Relationship Id="rId12" Type="http://schemas.openxmlformats.org/officeDocument/2006/relationships/image" Target="../media/image124.jpeg"/><Relationship Id="rId17" Type="http://schemas.openxmlformats.org/officeDocument/2006/relationships/image" Target="../media/image129.png"/><Relationship Id="rId25" Type="http://schemas.openxmlformats.org/officeDocument/2006/relationships/image" Target="../media/image27.png"/><Relationship Id="rId2" Type="http://schemas.openxmlformats.org/officeDocument/2006/relationships/notesSlide" Target="../notesSlides/notesSlide51.xml"/><Relationship Id="rId16" Type="http://schemas.openxmlformats.org/officeDocument/2006/relationships/image" Target="../media/image128.jpeg"/><Relationship Id="rId20"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123.jpeg"/><Relationship Id="rId24" Type="http://schemas.openxmlformats.org/officeDocument/2006/relationships/image" Target="../media/image136.png"/><Relationship Id="rId5" Type="http://schemas.openxmlformats.org/officeDocument/2006/relationships/slide" Target="slide118.xml"/><Relationship Id="rId15" Type="http://schemas.openxmlformats.org/officeDocument/2006/relationships/image" Target="../media/image127.png"/><Relationship Id="rId23" Type="http://schemas.openxmlformats.org/officeDocument/2006/relationships/image" Target="../media/image135.jpeg"/><Relationship Id="rId10" Type="http://schemas.openxmlformats.org/officeDocument/2006/relationships/image" Target="../media/image122.jpeg"/><Relationship Id="rId19" Type="http://schemas.openxmlformats.org/officeDocument/2006/relationships/image" Target="../media/image131.png"/><Relationship Id="rId4" Type="http://schemas.openxmlformats.org/officeDocument/2006/relationships/hyperlink" Target="https://forms.gle/FNRPjQhBofid42SLA" TargetMode="External"/><Relationship Id="rId9" Type="http://schemas.openxmlformats.org/officeDocument/2006/relationships/hyperlink" Target="https://forms.gle/JKzrFNP9hAA3kbHZ8" TargetMode="External"/><Relationship Id="rId14" Type="http://schemas.openxmlformats.org/officeDocument/2006/relationships/image" Target="../media/image126.png"/><Relationship Id="rId22" Type="http://schemas.openxmlformats.org/officeDocument/2006/relationships/image" Target="../media/image134.png"/></Relationships>
</file>

<file path=ppt/slides/_rels/slide9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96.xml"/><Relationship Id="rId3" Type="http://schemas.openxmlformats.org/officeDocument/2006/relationships/slide" Target="slide106.xml"/><Relationship Id="rId7" Type="http://schemas.openxmlformats.org/officeDocument/2006/relationships/slide" Target="slide103.xml"/><Relationship Id="rId12"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slide" Target="slide100.xml"/><Relationship Id="rId5" Type="http://schemas.openxmlformats.org/officeDocument/2006/relationships/slide" Target="slide118.xml"/><Relationship Id="rId10" Type="http://schemas.openxmlformats.org/officeDocument/2006/relationships/slide" Target="slide99.xml"/><Relationship Id="rId4" Type="http://schemas.openxmlformats.org/officeDocument/2006/relationships/hyperlink" Target="https://forms.gle/FNRPjQhBofid42SLA" TargetMode="External"/><Relationship Id="rId9" Type="http://schemas.openxmlformats.org/officeDocument/2006/relationships/hyperlink" Target="https://forms.gle/JKzrFNP9hAA3kbHZ8"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fr.wikipedia.org/wiki/Levure_en_vinification" TargetMode="External"/><Relationship Id="rId3" Type="http://schemas.openxmlformats.org/officeDocument/2006/relationships/slide" Target="slide106.xml"/><Relationship Id="rId7" Type="http://schemas.openxmlformats.org/officeDocument/2006/relationships/slide" Target="slide103.xml"/><Relationship Id="rId12" Type="http://schemas.openxmlformats.org/officeDocument/2006/relationships/hyperlink" Target="https://fr.wikipedia.org/wiki/Saccharomyces_cerevisiae"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slide" Target="slide113.xml"/><Relationship Id="rId11" Type="http://schemas.openxmlformats.org/officeDocument/2006/relationships/image" Target="../media/image138.png"/><Relationship Id="rId5" Type="http://schemas.openxmlformats.org/officeDocument/2006/relationships/slide" Target="slide118.xml"/><Relationship Id="rId15" Type="http://schemas.openxmlformats.org/officeDocument/2006/relationships/slide" Target="slide96.xml"/><Relationship Id="rId10" Type="http://schemas.openxmlformats.org/officeDocument/2006/relationships/image" Target="../media/image137.jpeg"/><Relationship Id="rId4" Type="http://schemas.openxmlformats.org/officeDocument/2006/relationships/hyperlink" Target="https://forms.gle/FNRPjQhBofid42SLA" TargetMode="External"/><Relationship Id="rId9" Type="http://schemas.openxmlformats.org/officeDocument/2006/relationships/hyperlink" Target="https://forms.gle/JKzrFNP9hAA3kbHZ8" TargetMode="Externa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ous-titre 1">
            <a:extLst>
              <a:ext uri="{FF2B5EF4-FFF2-40B4-BE49-F238E27FC236}">
                <a16:creationId xmlns:a16="http://schemas.microsoft.com/office/drawing/2014/main" id="{D7D67AF8-1F2D-457B-89DD-500A5D1546F5}"/>
              </a:ext>
            </a:extLst>
          </p:cNvPr>
          <p:cNvSpPr>
            <a:spLocks noGrp="1"/>
          </p:cNvSpPr>
          <p:nvPr>
            <p:ph type="title" idx="4294967295"/>
          </p:nvPr>
        </p:nvSpPr>
        <p:spPr bwMode="auto">
          <a:xfrm>
            <a:off x="215900" y="4012384"/>
            <a:ext cx="11760200" cy="5762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00000"/>
              </a:lnSpc>
            </a:pPr>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Aspects microbiologiques</a:t>
            </a:r>
            <a:b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endParaRPr kumimoji="0" lang="fr-FR" altLang="fr-FR" sz="16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nvGrpSpPr>
          <p:cNvPr id="2" name="Groupe 1" descr="Le projet safeconsume a reçu un financement du programme de recherche et d’innovation Horizon 2020 de l’Union Européenne selon la convention de subvention n° 727580">
            <a:extLst>
              <a:ext uri="{FF2B5EF4-FFF2-40B4-BE49-F238E27FC236}">
                <a16:creationId xmlns:a16="http://schemas.microsoft.com/office/drawing/2014/main" id="{CF3BDE1C-BE34-440A-6BBF-11C3A23C29E3}"/>
              </a:ext>
            </a:extLst>
          </p:cNvPr>
          <p:cNvGrpSpPr/>
          <p:nvPr/>
        </p:nvGrpSpPr>
        <p:grpSpPr>
          <a:xfrm>
            <a:off x="7966075" y="39688"/>
            <a:ext cx="4114800" cy="993775"/>
            <a:chOff x="7966075" y="39688"/>
            <a:chExt cx="4114800" cy="993775"/>
          </a:xfrm>
        </p:grpSpPr>
        <p:pic>
          <p:nvPicPr>
            <p:cNvPr id="36867" name="Image 12" descr="Drapeau de l'Union Européenne">
              <a:extLst>
                <a:ext uri="{FF2B5EF4-FFF2-40B4-BE49-F238E27FC236}">
                  <a16:creationId xmlns:a16="http://schemas.microsoft.com/office/drawing/2014/main" id="{743758F9-9394-4016-A7E2-FD119864B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ZoneTexte 2">
              <a:extLst>
                <a:ext uri="{FF2B5EF4-FFF2-40B4-BE49-F238E27FC236}">
                  <a16:creationId xmlns:a16="http://schemas.microsoft.com/office/drawing/2014/main" id="{8EE26C73-7FA8-493A-80E6-E0281B20E7CB}"/>
                </a:ext>
              </a:extLst>
            </p:cNvPr>
            <p:cNvSpPr txBox="1">
              <a:spLocks noChangeArrowheads="1"/>
            </p:cNvSpPr>
            <p:nvPr/>
          </p:nvSpPr>
          <p:spPr bwMode="auto">
            <a:xfrm>
              <a:off x="7966075" y="203200"/>
              <a:ext cx="30813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200" dirty="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sp>
        <p:nvSpPr>
          <p:cNvPr id="5" name="ZoneTexte 4">
            <a:extLst>
              <a:ext uri="{FF2B5EF4-FFF2-40B4-BE49-F238E27FC236}">
                <a16:creationId xmlns:a16="http://schemas.microsoft.com/office/drawing/2014/main" id="{51BC38DB-FDE2-0DAC-CC57-9ECB4F1238E9}"/>
              </a:ext>
            </a:extLst>
          </p:cNvPr>
          <p:cNvSpPr txBox="1"/>
          <p:nvPr/>
        </p:nvSpPr>
        <p:spPr bwMode="auto">
          <a:xfrm>
            <a:off x="532015" y="4692096"/>
            <a:ext cx="113297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b="1">
                <a:solidFill>
                  <a:schemeClr val="tx1">
                    <a:lumMod val="95000"/>
                    <a:lumOff val="5000"/>
                  </a:schemeClr>
                </a:solidFill>
                <a:latin typeface="Arial" panose="020B0604020202020204" pitchFamily="34" charset="0"/>
                <a:cs typeface="Arial" panose="020B0604020202020204" pitchFamily="34" charset="0"/>
              </a:rPr>
              <a:t>Mode d’emploi :</a:t>
            </a:r>
            <a:br>
              <a:rPr lang="fr-FR" sz="1400" b="1">
                <a:solidFill>
                  <a:schemeClr val="tx1">
                    <a:lumMod val="95000"/>
                    <a:lumOff val="5000"/>
                  </a:schemeClr>
                </a:solidFill>
                <a:latin typeface="Arial" panose="020B0604020202020204" pitchFamily="34" charset="0"/>
                <a:cs typeface="Arial" panose="020B0604020202020204" pitchFamily="34" charset="0"/>
              </a:rPr>
            </a:br>
            <a:r>
              <a:rPr lang="fr-FR" sz="1400" b="0">
                <a:solidFill>
                  <a:schemeClr val="tx1">
                    <a:lumMod val="95000"/>
                    <a:lumOff val="5000"/>
                  </a:schemeClr>
                </a:solidFill>
                <a:latin typeface="Arial" panose="020B0604020202020204" pitchFamily="34" charset="0"/>
                <a:cs typeface="Arial" panose="020B0604020202020204" pitchFamily="34" charset="0"/>
              </a:rPr>
              <a:t>Cette session de formation est conçue comme un </a:t>
            </a:r>
            <a:r>
              <a:rPr lang="fr-FR" sz="1400" b="1">
                <a:solidFill>
                  <a:schemeClr val="tx1">
                    <a:lumMod val="95000"/>
                    <a:lumOff val="5000"/>
                  </a:schemeClr>
                </a:solidFill>
                <a:latin typeface="Arial" panose="020B0604020202020204" pitchFamily="34" charset="0"/>
                <a:cs typeface="Arial" panose="020B0604020202020204" pitchFamily="34" charset="0"/>
              </a:rPr>
              <a:t>réservoir d’informations </a:t>
            </a:r>
            <a:r>
              <a:rPr lang="fr-FR" sz="1400" b="0">
                <a:solidFill>
                  <a:schemeClr val="tx1">
                    <a:lumMod val="95000"/>
                    <a:lumOff val="5000"/>
                  </a:schemeClr>
                </a:solidFill>
                <a:latin typeface="Arial" panose="020B0604020202020204" pitchFamily="34" charset="0"/>
                <a:cs typeface="Arial" panose="020B0604020202020204" pitchFamily="34" charset="0"/>
              </a:rPr>
              <a:t>vous permettant d’accéder aux informations qui vous intéressent sans avoir à parcourir l’ensemble de la session ni à suivre un ordre particulier.</a:t>
            </a:r>
            <a:br>
              <a:rPr lang="fr-FR" sz="1400" b="0">
                <a:solidFill>
                  <a:schemeClr val="tx1">
                    <a:lumMod val="95000"/>
                    <a:lumOff val="5000"/>
                  </a:schemeClr>
                </a:solidFill>
                <a:latin typeface="Arial" panose="020B0604020202020204" pitchFamily="34" charset="0"/>
                <a:cs typeface="Arial" panose="020B0604020202020204" pitchFamily="34" charset="0"/>
              </a:rPr>
            </a:br>
            <a:r>
              <a:rPr lang="fr-FR" sz="1400" b="0">
                <a:solidFill>
                  <a:schemeClr val="tx1">
                    <a:lumMod val="95000"/>
                    <a:lumOff val="5000"/>
                  </a:schemeClr>
                </a:solidFill>
                <a:latin typeface="Arial" panose="020B0604020202020204" pitchFamily="34" charset="0"/>
                <a:cs typeface="Arial" panose="020B0604020202020204" pitchFamily="34" charset="0"/>
              </a:rPr>
              <a:t>Pour pouvoir bénéficier de toutes ses fonctionnalités pensez à activer </a:t>
            </a:r>
            <a:r>
              <a:rPr lang="fr-FR" sz="1400">
                <a:solidFill>
                  <a:schemeClr val="tx1">
                    <a:lumMod val="95000"/>
                    <a:lumOff val="5000"/>
                  </a:schemeClr>
                </a:solidFill>
                <a:latin typeface="Arial" panose="020B0604020202020204" pitchFamily="34" charset="0"/>
                <a:cs typeface="Arial" panose="020B0604020202020204" pitchFamily="34" charset="0"/>
              </a:rPr>
              <a:t>le </a:t>
            </a:r>
            <a:r>
              <a:rPr lang="fr-FR" sz="1400" b="1">
                <a:solidFill>
                  <a:schemeClr val="tx1">
                    <a:lumMod val="95000"/>
                    <a:lumOff val="5000"/>
                  </a:schemeClr>
                </a:solidFill>
                <a:latin typeface="Arial" panose="020B0604020202020204" pitchFamily="34" charset="0"/>
                <a:cs typeface="Arial" panose="020B0604020202020204" pitchFamily="34" charset="0"/>
              </a:rPr>
              <a:t>mode diaporama</a:t>
            </a:r>
            <a:endParaRPr lang="fr-FR" sz="1400"/>
          </a:p>
        </p:txBody>
      </p:sp>
      <p:grpSp>
        <p:nvGrpSpPr>
          <p:cNvPr id="3" name="Groupe 2">
            <a:extLst>
              <a:ext uri="{FF2B5EF4-FFF2-40B4-BE49-F238E27FC236}">
                <a16:creationId xmlns:a16="http://schemas.microsoft.com/office/drawing/2014/main" id="{CE8F6FDC-FE8D-A663-B067-001480782852}"/>
              </a:ext>
              <a:ext uri="{C183D7F6-B498-43B3-948B-1728B52AA6E4}">
                <adec:decorative xmlns:adec="http://schemas.microsoft.com/office/drawing/2017/decorative" val="1"/>
              </a:ext>
            </a:extLst>
          </p:cNvPr>
          <p:cNvGrpSpPr/>
          <p:nvPr/>
        </p:nvGrpSpPr>
        <p:grpSpPr>
          <a:xfrm>
            <a:off x="-41275" y="5338763"/>
            <a:ext cx="12276138" cy="1565275"/>
            <a:chOff x="-41275" y="5338763"/>
            <a:chExt cx="12276138" cy="1565275"/>
          </a:xfrm>
        </p:grpSpPr>
        <p:pic>
          <p:nvPicPr>
            <p:cNvPr id="36868" name="Image 13" descr="Cache">
              <a:extLst>
                <a:ext uri="{FF2B5EF4-FFF2-40B4-BE49-F238E27FC236}">
                  <a16:creationId xmlns:a16="http://schemas.microsoft.com/office/drawing/2014/main" id="{6E6A523B-6406-4BB2-96DA-0ACBD3BB6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1FDE7296-BA73-4501-BA79-C5056D1098A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36875" name="ZoneTexte 24">
              <a:extLst>
                <a:ext uri="{FF2B5EF4-FFF2-40B4-BE49-F238E27FC236}">
                  <a16:creationId xmlns:a16="http://schemas.microsoft.com/office/drawing/2014/main" id="{102B2A63-3BAA-4CCE-AC99-735E229EBAAD}"/>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sp>
          <p:nvSpPr>
            <p:cNvPr id="36876" name="ZoneTexte 25">
              <a:extLst>
                <a:ext uri="{FF2B5EF4-FFF2-40B4-BE49-F238E27FC236}">
                  <a16:creationId xmlns:a16="http://schemas.microsoft.com/office/drawing/2014/main" id="{06E3C20D-689D-404F-A258-FFF36582CF01}"/>
                </a:ext>
              </a:extLst>
            </p:cNvPr>
            <p:cNvSpPr txBox="1">
              <a:spLocks noChangeArrowheads="1"/>
            </p:cNvSpPr>
            <p:nvPr/>
          </p:nvSpPr>
          <p:spPr bwMode="auto">
            <a:xfrm>
              <a:off x="949875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Previous</a:t>
              </a:r>
              <a:r>
                <a:rPr lang="fr-FR" altLang="fr-FR">
                  <a:solidFill>
                    <a:schemeClr val="bg1"/>
                  </a:solidFill>
                  <a:latin typeface="Arial" panose="020B0604020202020204" pitchFamily="34" charset="0"/>
                  <a:cs typeface="Arial" panose="020B0604020202020204" pitchFamily="34" charset="0"/>
                </a:rPr>
                <a:t>               Suivant</a:t>
              </a:r>
            </a:p>
          </p:txBody>
        </p:sp>
        <p:pic>
          <p:nvPicPr>
            <p:cNvPr id="36878" name="Image 28">
              <a:extLst>
                <a:ext uri="{FF2B5EF4-FFF2-40B4-BE49-F238E27FC236}">
                  <a16:creationId xmlns:a16="http://schemas.microsoft.com/office/drawing/2014/main" id="{D07F25E4-6A81-4E63-AC48-E6A95D0B5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descr="Bouton pour fermer le diaporama">
            <a:hlinkClick r:id="" action="ppaction://hlinkshowjump?jump=endshow" highlightClick="1"/>
            <a:extLst>
              <a:ext uri="{FF2B5EF4-FFF2-40B4-BE49-F238E27FC236}">
                <a16:creationId xmlns:a16="http://schemas.microsoft.com/office/drawing/2014/main" id="{45D40E4E-062F-40B7-8EC1-E895993F5AA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 action="ppaction://hlinkshowjump?jump=nextslide" highlightClick="1"/>
            <a:extLst>
              <a:ext uri="{FF2B5EF4-FFF2-40B4-BE49-F238E27FC236}">
                <a16:creationId xmlns:a16="http://schemas.microsoft.com/office/drawing/2014/main" id="{EA2C8D9C-7B03-497E-843D-40E956B6D898}"/>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7E697AB-8471-4E7B-8753-0D41F589239A}"/>
              </a:ext>
            </a:extLst>
          </p:cNvPr>
          <p:cNvSpPr txBox="1">
            <a:spLocks noGrp="1"/>
          </p:cNvSpPr>
          <p:nvPr>
            <p:ph type="title" idx="4294967295"/>
          </p:nvPr>
        </p:nvSpPr>
        <p:spPr>
          <a:xfrm>
            <a:off x="3122613" y="52388"/>
            <a:ext cx="9069387" cy="2862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40F6E6D1-DCE1-4D57-BFBB-9D2EE5219EE4}"/>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EDF5F988-E7C6-9DB8-E37A-D0238264BEB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A129F2DC-3D1B-EC33-2382-0704D4BBC97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9B5B244-B79C-45C0-AC8C-4AD411FC4D8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6A71EEC-FBA1-C39F-854D-E8CA3C39E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BAE0FC7-4AED-2A26-25BA-EBC247A375D7}"/>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8EB88479-EE59-40A9-0AB6-3221C274953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1203" name="ZoneTexte 13">
            <a:extLst>
              <a:ext uri="{FF2B5EF4-FFF2-40B4-BE49-F238E27FC236}">
                <a16:creationId xmlns:a16="http://schemas.microsoft.com/office/drawing/2014/main" id="{389B34CE-62AD-422C-BDC9-312F830319C9}"/>
              </a:ext>
            </a:extLst>
          </p:cNvPr>
          <p:cNvSpPr txBox="1">
            <a:spLocks noChangeArrowheads="1"/>
          </p:cNvSpPr>
          <p:nvPr/>
        </p:nvSpPr>
        <p:spPr bwMode="auto">
          <a:xfrm>
            <a:off x="3224213" y="3575050"/>
            <a:ext cx="8596312"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L'ingestion de </a:t>
            </a:r>
            <a:r>
              <a:rPr lang="fr-FR" altLang="fr-FR" sz="1400" b="1" dirty="0">
                <a:latin typeface="Arial" panose="020B0604020202020204" pitchFamily="34" charset="0"/>
                <a:cs typeface="Arial" panose="020B0604020202020204" pitchFamily="34" charset="0"/>
              </a:rPr>
              <a:t>quelques particules de Norovirus suffit </a:t>
            </a:r>
            <a:r>
              <a:rPr lang="fr-FR" altLang="fr-FR" sz="1400" dirty="0">
                <a:latin typeface="Arial" panose="020B0604020202020204" pitchFamily="34" charset="0"/>
                <a:cs typeface="Arial" panose="020B0604020202020204" pitchFamily="34" charset="0"/>
              </a:rPr>
              <a:t>pour provoquer une </a:t>
            </a:r>
            <a:r>
              <a:rPr lang="fr-FR" altLang="fr-FR" sz="1400" b="1" dirty="0">
                <a:latin typeface="Arial" panose="020B0604020202020204" pitchFamily="34" charset="0"/>
                <a:cs typeface="Arial" panose="020B0604020202020204" pitchFamily="34" charset="0"/>
              </a:rPr>
              <a:t>infection</a:t>
            </a:r>
            <a:r>
              <a:rPr lang="fr-FR" altLang="fr-FR" sz="1400" dirty="0">
                <a:latin typeface="Arial" panose="020B0604020202020204" pitchFamily="34" charset="0"/>
                <a:cs typeface="Arial" panose="020B0604020202020204" pitchFamily="34" charset="0"/>
              </a:rPr>
              <a:t> d’origine alimentaire.</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dose provoquant une infection chez 50 % des personnes exposées a été estimée entre 18 et 1 000 particules de Norovirus.</a:t>
            </a:r>
          </a:p>
          <a:p>
            <a:pPr algn="just" eaLnBrk="1" hangingPunct="1">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1" indent="0" algn="just" eaLnBrk="1" hangingPunct="1">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DF382ECE-6F52-BEE2-CDC3-C55E2BDA5AA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66B8FF3-F096-5865-579D-7555E59A138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81AE860A-12AE-8AF2-DF04-A897E38F0F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F218C4A-54F7-06F1-CE07-076036299D0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4B0DFE4D-1FC0-71AA-335F-8BFC3B1CEE1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B99EA3D-AD90-4A75-8809-A0BB7346BC6D}"/>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Bactéries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lactiques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30333969-376C-A8BA-DBE3-57BEDDBA5F3B}"/>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B884432B-9DD2-BB21-4577-9C9017C2AE93}"/>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5720AED4-17A4-E153-C655-E51DCF83B682}"/>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B9E99275-850E-65FC-5B90-7DF31A147BAD}"/>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105482F-9050-1681-8F51-80B62826D932}"/>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9A04AE60-AC8C-1914-2401-5C1F281D7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8" highlightClick="1"/>
            <a:extLst>
              <a:ext uri="{FF2B5EF4-FFF2-40B4-BE49-F238E27FC236}">
                <a16:creationId xmlns:a16="http://schemas.microsoft.com/office/drawing/2014/main" id="{E11067B2-CAAD-6F66-4A9C-E076CC0BEAC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38243" name="ZoneTexte 13">
            <a:extLst>
              <a:ext uri="{FF2B5EF4-FFF2-40B4-BE49-F238E27FC236}">
                <a16:creationId xmlns:a16="http://schemas.microsoft.com/office/drawing/2014/main" id="{15116963-B72B-4196-B235-DDF090A2DC08}"/>
              </a:ext>
            </a:extLst>
          </p:cNvPr>
          <p:cNvSpPr txBox="1">
            <a:spLocks noChangeArrowheads="1"/>
          </p:cNvSpPr>
          <p:nvPr/>
        </p:nvSpPr>
        <p:spPr bwMode="auto">
          <a:xfrm>
            <a:off x="3122613" y="1501775"/>
            <a:ext cx="88280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45720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bactéries lactiques (qui englobent plusieurs genres, dont les </a:t>
            </a:r>
            <a:r>
              <a:rPr lang="fr-FR" altLang="fr-FR" sz="1400" b="1" i="1" dirty="0" err="1">
                <a:latin typeface="Arial" panose="020B0604020202020204" pitchFamily="34" charset="0"/>
                <a:cs typeface="Arial" panose="020B0604020202020204" pitchFamily="34" charset="0"/>
              </a:rPr>
              <a:t>Lactococcus</a:t>
            </a:r>
            <a:r>
              <a:rPr lang="fr-FR" altLang="fr-FR" sz="1400" dirty="0">
                <a:latin typeface="Arial" panose="020B0604020202020204" pitchFamily="34" charset="0"/>
                <a:cs typeface="Arial" panose="020B0604020202020204" pitchFamily="34" charset="0"/>
              </a:rPr>
              <a:t>, </a:t>
            </a:r>
            <a:r>
              <a:rPr lang="fr-FR" altLang="fr-FR" sz="1400" b="1" i="1" dirty="0">
                <a:latin typeface="Arial" panose="020B0604020202020204" pitchFamily="34" charset="0"/>
                <a:cs typeface="Arial" panose="020B0604020202020204" pitchFamily="34" charset="0"/>
              </a:rPr>
              <a:t>Lactobacillus</a:t>
            </a:r>
            <a:r>
              <a:rPr lang="fr-FR" altLang="fr-FR" sz="1400" dirty="0">
                <a:latin typeface="Arial" panose="020B0604020202020204" pitchFamily="34" charset="0"/>
                <a:cs typeface="Arial" panose="020B0604020202020204" pitchFamily="34" charset="0"/>
              </a:rPr>
              <a:t>, </a:t>
            </a:r>
            <a:r>
              <a:rPr lang="fr-FR" altLang="fr-FR" sz="1400" b="1" i="1" dirty="0">
                <a:latin typeface="Arial" panose="020B0604020202020204" pitchFamily="34" charset="0"/>
                <a:cs typeface="Arial" panose="020B0604020202020204" pitchFamily="34" charset="0"/>
              </a:rPr>
              <a:t>Streptococcus</a:t>
            </a:r>
            <a:r>
              <a:rPr lang="fr-FR" altLang="fr-FR" sz="1400" dirty="0">
                <a:latin typeface="Arial" panose="020B0604020202020204" pitchFamily="34" charset="0"/>
                <a:cs typeface="Arial" panose="020B0604020202020204" pitchFamily="34" charset="0"/>
              </a:rPr>
              <a:t>) sont à Gram positif et ne forment pas de spores. Elles peuvent prendre la forme de </a:t>
            </a:r>
            <a:r>
              <a:rPr lang="fr-FR" altLang="fr-FR" sz="1400" dirty="0" err="1">
                <a:latin typeface="Arial" panose="020B0604020202020204" pitchFamily="34" charset="0"/>
                <a:cs typeface="Arial" panose="020B0604020202020204" pitchFamily="34" charset="0"/>
              </a:rPr>
              <a:t>cocci</a:t>
            </a:r>
            <a:r>
              <a:rPr lang="fr-FR" altLang="fr-FR" sz="1400" dirty="0">
                <a:latin typeface="Arial" panose="020B0604020202020204" pitchFamily="34" charset="0"/>
                <a:cs typeface="Arial" panose="020B0604020202020204" pitchFamily="34" charset="0"/>
              </a:rPr>
              <a:t>, de coccobacilles ou de bâtonnets et n'ont pas besoin d'oxygène.</a:t>
            </a:r>
          </a:p>
          <a:p>
            <a:pPr algn="just">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Elles se développent dans les aliments contenant des glucides fermentables et </a:t>
            </a:r>
            <a:r>
              <a:rPr lang="fr-FR" altLang="fr-FR" sz="1400" b="1" dirty="0">
                <a:latin typeface="Arial" panose="020B0604020202020204" pitchFamily="34" charset="0"/>
                <a:cs typeface="Arial" panose="020B0604020202020204" pitchFamily="34" charset="0"/>
              </a:rPr>
              <a:t>fermentent le glucose en acide lactique, ou en acide lactique, CO2 et éthanol.</a:t>
            </a:r>
          </a:p>
          <a:p>
            <a:pPr algn="just">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Bien qu'elles soient </a:t>
            </a:r>
            <a:r>
              <a:rPr lang="fr-FR" altLang="fr-FR" sz="1400" b="1" dirty="0">
                <a:latin typeface="Arial" panose="020B0604020202020204" pitchFamily="34" charset="0"/>
                <a:cs typeface="Arial" panose="020B0604020202020204" pitchFamily="34" charset="0"/>
              </a:rPr>
              <a:t>généralement bénéfiques, certaines peuvent altérer les aliments </a:t>
            </a:r>
            <a:r>
              <a:rPr lang="fr-FR" altLang="fr-FR" sz="1400" dirty="0">
                <a:latin typeface="Arial" panose="020B0604020202020204" pitchFamily="34" charset="0"/>
                <a:cs typeface="Arial" panose="020B0604020202020204" pitchFamily="34" charset="0"/>
              </a:rPr>
              <a:t>et d'autres peuvent </a:t>
            </a:r>
            <a:r>
              <a:rPr lang="fr-FR" altLang="fr-FR" sz="1400" b="1" dirty="0">
                <a:latin typeface="Arial" panose="020B0604020202020204" pitchFamily="34" charset="0"/>
                <a:cs typeface="Arial" panose="020B0604020202020204" pitchFamily="34" charset="0"/>
              </a:rPr>
              <a:t>créer</a:t>
            </a:r>
            <a:r>
              <a:rPr lang="fr-FR" altLang="fr-FR" sz="1400" dirty="0">
                <a:latin typeface="Arial" panose="020B0604020202020204" pitchFamily="34" charset="0"/>
                <a:cs typeface="Arial" panose="020B0604020202020204" pitchFamily="34" charset="0"/>
              </a:rPr>
              <a:t> des composés nocifs tels que </a:t>
            </a:r>
            <a:r>
              <a:rPr lang="fr-FR" altLang="fr-FR" sz="1400" b="1" dirty="0">
                <a:latin typeface="Arial" panose="020B0604020202020204" pitchFamily="34" charset="0"/>
                <a:cs typeface="Arial" panose="020B0604020202020204" pitchFamily="34" charset="0"/>
              </a:rPr>
              <a:t>l'histamine</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DB81289B-6806-F75B-824F-5CBD023B5AB9}"/>
              </a:ext>
              <a:ext uri="{C183D7F6-B498-43B3-948B-1728B52AA6E4}">
                <adec:decorative xmlns:adec="http://schemas.microsoft.com/office/drawing/2017/decorative" val="1"/>
              </a:ext>
            </a:extLst>
          </p:cNvPr>
          <p:cNvGrpSpPr/>
          <p:nvPr/>
        </p:nvGrpSpPr>
        <p:grpSpPr>
          <a:xfrm>
            <a:off x="3225800" y="4110038"/>
            <a:ext cx="1036638" cy="1284287"/>
            <a:chOff x="3225800" y="4110038"/>
            <a:chExt cx="1036638" cy="1284287"/>
          </a:xfrm>
        </p:grpSpPr>
        <p:pic>
          <p:nvPicPr>
            <p:cNvPr id="138246" name="Image 4" descr="Logo de Science direct">
              <a:extLst>
                <a:ext uri="{FF2B5EF4-FFF2-40B4-BE49-F238E27FC236}">
                  <a16:creationId xmlns:a16="http://schemas.microsoft.com/office/drawing/2014/main" id="{B918E24C-45AD-4D57-BAB1-8AA683802B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5800" y="5087938"/>
              <a:ext cx="10366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Image 1" descr="Logo de Wikipédia">
              <a:extLst>
                <a:ext uri="{FF2B5EF4-FFF2-40B4-BE49-F238E27FC236}">
                  <a16:creationId xmlns:a16="http://schemas.microsoft.com/office/drawing/2014/main" id="{4BFC776F-02E1-4283-B7FF-CD5058E550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388" y="4110038"/>
              <a:ext cx="7048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45" name="ZoneTexte 8">
            <a:extLst>
              <a:ext uri="{FF2B5EF4-FFF2-40B4-BE49-F238E27FC236}">
                <a16:creationId xmlns:a16="http://schemas.microsoft.com/office/drawing/2014/main" id="{94D4A285-C906-40EB-86AF-B41DB8643F01}"/>
              </a:ext>
            </a:extLst>
          </p:cNvPr>
          <p:cNvSpPr txBox="1">
            <a:spLocks noChangeArrowheads="1"/>
          </p:cNvSpPr>
          <p:nvPr/>
        </p:nvSpPr>
        <p:spPr bwMode="auto">
          <a:xfrm>
            <a:off x="4341813" y="4165600"/>
            <a:ext cx="208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latin typeface="Arial" panose="020B0604020202020204" pitchFamily="34" charset="0"/>
                <a:cs typeface="Arial" panose="020B0604020202020204" pitchFamily="34" charset="0"/>
                <a:hlinkClick r:id="rId11"/>
              </a:rPr>
              <a:t>Bactéries lactiques</a:t>
            </a:r>
            <a:endParaRPr lang="fr-FR" altLang="fr-FR" sz="1200" i="1" dirty="0">
              <a:latin typeface="Arial" panose="020B0604020202020204" pitchFamily="34" charset="0"/>
              <a:cs typeface="Arial" panose="020B0604020202020204" pitchFamily="34" charset="0"/>
            </a:endParaRPr>
          </a:p>
        </p:txBody>
      </p:sp>
      <p:sp>
        <p:nvSpPr>
          <p:cNvPr id="138247" name="ZoneTexte 5">
            <a:extLst>
              <a:ext uri="{FF2B5EF4-FFF2-40B4-BE49-F238E27FC236}">
                <a16:creationId xmlns:a16="http://schemas.microsoft.com/office/drawing/2014/main" id="{6F4F9E13-FBCF-4CAC-95FC-C6A357C1392E}"/>
              </a:ext>
            </a:extLst>
          </p:cNvPr>
          <p:cNvSpPr txBox="1">
            <a:spLocks noChangeArrowheads="1"/>
          </p:cNvSpPr>
          <p:nvPr/>
        </p:nvSpPr>
        <p:spPr bwMode="auto">
          <a:xfrm>
            <a:off x="4341813" y="5078413"/>
            <a:ext cx="334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fr-FR" sz="1200" dirty="0">
                <a:latin typeface="Arial" panose="020B0604020202020204" pitchFamily="34" charset="0"/>
                <a:cs typeface="Arial" panose="020B0604020202020204" pitchFamily="34" charset="0"/>
                <a:hlinkClick r:id="rId12"/>
              </a:rPr>
              <a:t>Learn more about Lactic Acid Bacteria</a:t>
            </a:r>
            <a:endParaRPr lang="fr-FR" altLang="fr-FR" sz="12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5D1DFE82-1CB0-3B86-A42D-34D7889B9D3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3D342A2-D1FE-218E-68EE-1924C9E92AC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6A04354-6222-C066-C702-671C0CF8CA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FECB0A74-6168-9D59-DBB4-570FFA6629E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8C030DE2-1C28-260C-02AC-40092DFD4CC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D27666-CF9F-4423-8254-32E43459A313}"/>
              </a:ext>
            </a:extLst>
          </p:cNvPr>
          <p:cNvSpPr txBox="1">
            <a:spLocks noGrp="1"/>
          </p:cNvSpPr>
          <p:nvPr>
            <p:ph type="title" idx="4294967295"/>
          </p:nvPr>
        </p:nvSpPr>
        <p:spPr>
          <a:xfrm>
            <a:off x="3003550" y="-94277"/>
            <a:ext cx="9069388" cy="21702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les microbes sont-ils utilisés par l'industrie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agroalimentaire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A3AC3F8A-D2A6-6CF5-06FB-DD6ED3B325CC}"/>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CAA2D4AD-AD88-6173-56D7-F9DE3ED4A2B0}"/>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CDFC2862-3972-D0AE-6D06-EA2060077B7A}"/>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CE0BD78-DFA2-3562-BC09-8A1B234445A5}"/>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52654968-A578-8208-07B0-FF4AE8CE474C}"/>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8D1CA54-C0A3-F057-9967-CB4CAF5C10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8" highlightClick="1"/>
            <a:extLst>
              <a:ext uri="{FF2B5EF4-FFF2-40B4-BE49-F238E27FC236}">
                <a16:creationId xmlns:a16="http://schemas.microsoft.com/office/drawing/2014/main" id="{749C0D19-248A-BC51-10CD-D900024A6CC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39267" name="ZoneTexte 13">
            <a:extLst>
              <a:ext uri="{FF2B5EF4-FFF2-40B4-BE49-F238E27FC236}">
                <a16:creationId xmlns:a16="http://schemas.microsoft.com/office/drawing/2014/main" id="{D9287813-0A48-4B80-8285-C24E2E7146D4}"/>
              </a:ext>
            </a:extLst>
          </p:cNvPr>
          <p:cNvSpPr txBox="1">
            <a:spLocks noChangeArrowheads="1"/>
          </p:cNvSpPr>
          <p:nvPr/>
        </p:nvSpPr>
        <p:spPr bwMode="auto">
          <a:xfrm>
            <a:off x="3127375" y="1729297"/>
            <a:ext cx="3999376"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accent1"/>
              </a:buClr>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fermentation est un processus métabolique au cours duquel </a:t>
            </a:r>
            <a:r>
              <a:rPr lang="fr-FR" altLang="fr-FR" sz="1400" b="1" dirty="0">
                <a:latin typeface="Arial" panose="020B0604020202020204" pitchFamily="34" charset="0"/>
                <a:cs typeface="Arial" panose="020B0604020202020204" pitchFamily="34" charset="0"/>
              </a:rPr>
              <a:t>un organisme transforme un glucide</a:t>
            </a:r>
            <a:r>
              <a:rPr lang="fr-FR" altLang="fr-FR" sz="1400" dirty="0">
                <a:latin typeface="Arial" panose="020B0604020202020204" pitchFamily="34" charset="0"/>
                <a:cs typeface="Arial" panose="020B0604020202020204" pitchFamily="34" charset="0"/>
              </a:rPr>
              <a:t>, tel que l'amidon ou un sucre, </a:t>
            </a:r>
            <a:r>
              <a:rPr lang="fr-FR" altLang="fr-FR" sz="1400" b="1" dirty="0">
                <a:latin typeface="Arial" panose="020B0604020202020204" pitchFamily="34" charset="0"/>
                <a:cs typeface="Arial" panose="020B0604020202020204" pitchFamily="34" charset="0"/>
              </a:rPr>
              <a:t>en alcool ou en acide.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Par exemple, la levure effectue une fermentation pour obtenir de l'énergie en convertissant le sucre en alcool.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Les bactéries effectuent la fermentation, en convertissant les glucides en acide lactique.</a:t>
            </a:r>
          </a:p>
          <a:p>
            <a:pPr algn="just" eaLnBrk="1" hangingPunct="1">
              <a:buClr>
                <a:schemeClr val="accent1"/>
              </a:buClr>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Les fermentations microbiennes ont </a:t>
            </a:r>
            <a:r>
              <a:rPr lang="fr-FR" altLang="fr-FR" sz="1400" b="1" dirty="0">
                <a:latin typeface="Arial" panose="020B0604020202020204" pitchFamily="34" charset="0"/>
                <a:cs typeface="Arial" panose="020B0604020202020204" pitchFamily="34" charset="0"/>
              </a:rPr>
              <a:t>contribué à la conservation des aliments depuis l'Antiquité </a:t>
            </a:r>
            <a:r>
              <a:rPr lang="fr-FR" altLang="fr-FR" sz="1400" dirty="0">
                <a:latin typeface="Arial" panose="020B0604020202020204" pitchFamily="34" charset="0"/>
                <a:cs typeface="Arial" panose="020B0604020202020204" pitchFamily="34" charset="0"/>
              </a:rPr>
              <a:t>et les gens appliquaient la fermentation pour fabriquer des produits tels que le vin, l'hydromel, le fromage et la bière bien avant que le processus biochimique ne soit compris</a:t>
            </a:r>
            <a:r>
              <a:rPr lang="en-US" altLang="fr-FR" sz="1400">
                <a:latin typeface="Arial" panose="020B0604020202020204" pitchFamily="34" charset="0"/>
                <a:cs typeface="Arial" panose="020B0604020202020204" pitchFamily="34" charset="0"/>
              </a:rPr>
              <a:t>. </a:t>
            </a:r>
            <a:endParaRPr lang="en-US"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CFF2E3CE-998A-8439-23DF-5E1E4CCB1F43}"/>
              </a:ext>
              <a:ext uri="{C183D7F6-B498-43B3-948B-1728B52AA6E4}">
                <adec:decorative xmlns:adec="http://schemas.microsoft.com/office/drawing/2017/decorative" val="1"/>
              </a:ext>
            </a:extLst>
          </p:cNvPr>
          <p:cNvGrpSpPr/>
          <p:nvPr/>
        </p:nvGrpSpPr>
        <p:grpSpPr>
          <a:xfrm>
            <a:off x="7345363" y="2233613"/>
            <a:ext cx="4673600" cy="2954337"/>
            <a:chOff x="7345363" y="2233613"/>
            <a:chExt cx="4673600" cy="2954337"/>
          </a:xfrm>
        </p:grpSpPr>
        <p:sp>
          <p:nvSpPr>
            <p:cNvPr id="139270" name="TextBox 5">
              <a:extLst>
                <a:ext uri="{FF2B5EF4-FFF2-40B4-BE49-F238E27FC236}">
                  <a16:creationId xmlns:a16="http://schemas.microsoft.com/office/drawing/2014/main" id="{6DFA47C4-CFCE-4B1D-9DEE-D12AAA170379}"/>
                </a:ext>
              </a:extLst>
            </p:cNvPr>
            <p:cNvSpPr txBox="1">
              <a:spLocks noChangeArrowheads="1"/>
            </p:cNvSpPr>
            <p:nvPr/>
          </p:nvSpPr>
          <p:spPr bwMode="auto">
            <a:xfrm>
              <a:off x="9659938" y="4387850"/>
              <a:ext cx="2359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cs typeface="Arial" panose="020B0604020202020204" pitchFamily="34" charset="0"/>
                </a:rPr>
                <a:t>Fabrication du vin dans l’Egypte ancienne</a:t>
              </a:r>
            </a:p>
          </p:txBody>
        </p:sp>
        <p:grpSp>
          <p:nvGrpSpPr>
            <p:cNvPr id="139269" name="Groupe 2" descr="Dessins datant de l'époque de l'Egypte ancienne">
              <a:extLst>
                <a:ext uri="{FF2B5EF4-FFF2-40B4-BE49-F238E27FC236}">
                  <a16:creationId xmlns:a16="http://schemas.microsoft.com/office/drawing/2014/main" id="{D91A627E-BA36-4344-96EF-D0FA04ED1559}"/>
                </a:ext>
              </a:extLst>
            </p:cNvPr>
            <p:cNvGrpSpPr>
              <a:grpSpLocks/>
            </p:cNvGrpSpPr>
            <p:nvPr/>
          </p:nvGrpSpPr>
          <p:grpSpPr bwMode="auto">
            <a:xfrm>
              <a:off x="7345363" y="2233613"/>
              <a:ext cx="4597400" cy="2954337"/>
              <a:chOff x="8451239" y="4077381"/>
              <a:chExt cx="3540503" cy="1723011"/>
            </a:xfrm>
          </p:grpSpPr>
          <p:pic>
            <p:nvPicPr>
              <p:cNvPr id="139280" name="Picture 2">
                <a:extLst>
                  <a:ext uri="{FF2B5EF4-FFF2-40B4-BE49-F238E27FC236}">
                    <a16:creationId xmlns:a16="http://schemas.microsoft.com/office/drawing/2014/main" id="{6039761E-44F4-452B-A6C8-9EEF0CA915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1239" y="4077381"/>
                <a:ext cx="1614122" cy="172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1" name="Picture 2" descr="Related image">
                <a:extLst>
                  <a:ext uri="{FF2B5EF4-FFF2-40B4-BE49-F238E27FC236}">
                    <a16:creationId xmlns:a16="http://schemas.microsoft.com/office/drawing/2014/main" id="{D95B8542-3E64-4283-90A0-E2BB41C9A1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5081" y="4197170"/>
                <a:ext cx="1816661" cy="102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e 9">
            <a:extLst>
              <a:ext uri="{FF2B5EF4-FFF2-40B4-BE49-F238E27FC236}">
                <a16:creationId xmlns:a16="http://schemas.microsoft.com/office/drawing/2014/main" id="{C2B40179-5424-1241-FE54-4310E5590F6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B52AA44-A736-59DF-8480-446CEFA85D8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4D66EFC-62B6-78A5-C3E5-7D297AF956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CD13092-1624-4413-A104-0689050915F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3187A709-A60C-564D-B5BC-12D11894C16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D2398EC-50B5-47E8-B33D-48F0BD3C17EC}"/>
              </a:ext>
            </a:extLst>
          </p:cNvPr>
          <p:cNvSpPr txBox="1">
            <a:spLocks noGrp="1"/>
          </p:cNvSpPr>
          <p:nvPr>
            <p:ph type="title" idx="4294967295"/>
          </p:nvPr>
        </p:nvSpPr>
        <p:spPr>
          <a:xfrm>
            <a:off x="3122613" y="177800"/>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Quels sont les bénéfices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DC3AC332-4E61-AB73-6EC4-3D5D016670D4}"/>
              </a:ext>
            </a:extLst>
          </p:cNvPr>
          <p:cNvGrpSpPr/>
          <p:nvPr/>
        </p:nvGrpSpPr>
        <p:grpSpPr>
          <a:xfrm>
            <a:off x="0" y="14288"/>
            <a:ext cx="3076575" cy="6002335"/>
            <a:chOff x="0" y="14288"/>
            <a:chExt cx="3076575" cy="6002335"/>
          </a:xfrm>
        </p:grpSpPr>
        <p:grpSp>
          <p:nvGrpSpPr>
            <p:cNvPr id="5" name="Groupe 15" descr="Barre de navigation">
              <a:extLst>
                <a:ext uri="{FF2B5EF4-FFF2-40B4-BE49-F238E27FC236}">
                  <a16:creationId xmlns:a16="http://schemas.microsoft.com/office/drawing/2014/main" id="{B11EB831-2E1D-F7BC-8436-2B5A0DAE28C3}"/>
                </a:ext>
              </a:extLst>
            </p:cNvPr>
            <p:cNvGrpSpPr>
              <a:grpSpLocks/>
            </p:cNvGrpSpPr>
            <p:nvPr/>
          </p:nvGrpSpPr>
          <p:grpSpPr bwMode="auto">
            <a:xfrm>
              <a:off x="0" y="14288"/>
              <a:ext cx="3076575" cy="6002335"/>
              <a:chOff x="0" y="14288"/>
              <a:chExt cx="3076575" cy="6002623"/>
            </a:xfrm>
          </p:grpSpPr>
          <p:sp>
            <p:nvSpPr>
              <p:cNvPr id="7" name="Rectangle 6">
                <a:extLst>
                  <a:ext uri="{FF2B5EF4-FFF2-40B4-BE49-F238E27FC236}">
                    <a16:creationId xmlns:a16="http://schemas.microsoft.com/office/drawing/2014/main" id="{A7B08394-FD81-46C6-5A22-9DEDFB8E0986}"/>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C10BFF09-2D07-E1FB-00EA-D597B9DEA0DC}"/>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C1EA7D4F-ACB8-C89D-A219-EB579584C1E2}"/>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6" name="Picture 21" descr="Logo de SafeConsume">
              <a:extLst>
                <a:ext uri="{FF2B5EF4-FFF2-40B4-BE49-F238E27FC236}">
                  <a16:creationId xmlns:a16="http://schemas.microsoft.com/office/drawing/2014/main" id="{9085EA19-D128-57E8-B257-48F79FE77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8" highlightClick="1"/>
            <a:extLst>
              <a:ext uri="{FF2B5EF4-FFF2-40B4-BE49-F238E27FC236}">
                <a16:creationId xmlns:a16="http://schemas.microsoft.com/office/drawing/2014/main" id="{38179394-AC06-BD2A-D3EC-343B930CE83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40291" name="ZoneTexte 13">
            <a:extLst>
              <a:ext uri="{FF2B5EF4-FFF2-40B4-BE49-F238E27FC236}">
                <a16:creationId xmlns:a16="http://schemas.microsoft.com/office/drawing/2014/main" id="{5957C1DF-2AC3-4F1B-AD54-324AE4169A6B}"/>
              </a:ext>
            </a:extLst>
          </p:cNvPr>
          <p:cNvSpPr txBox="1">
            <a:spLocks noChangeArrowheads="1"/>
          </p:cNvSpPr>
          <p:nvPr/>
        </p:nvSpPr>
        <p:spPr bwMode="auto">
          <a:xfrm>
            <a:off x="3155950" y="1093788"/>
            <a:ext cx="8674100"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La fermentation </a:t>
            </a:r>
            <a:r>
              <a:rPr lang="fr-FR" altLang="fr-FR" sz="1400" b="1" dirty="0">
                <a:latin typeface="Arial" panose="020B0604020202020204" pitchFamily="34" charset="0"/>
                <a:cs typeface="Arial" panose="020B0604020202020204" pitchFamily="34" charset="0"/>
              </a:rPr>
              <a:t>permet de conserver </a:t>
            </a:r>
            <a:r>
              <a:rPr lang="fr-FR" altLang="fr-FR" sz="1400" dirty="0">
                <a:latin typeface="Arial" panose="020B0604020202020204" pitchFamily="34" charset="0"/>
                <a:cs typeface="Arial" panose="020B0604020202020204" pitchFamily="34" charset="0"/>
              </a:rPr>
              <a:t>les aliments et d’assurer leur </a:t>
            </a:r>
            <a:r>
              <a:rPr lang="fr-FR" altLang="fr-FR" sz="1400" b="1" dirty="0">
                <a:latin typeface="Arial" panose="020B0604020202020204" pitchFamily="34" charset="0"/>
                <a:cs typeface="Arial" panose="020B0604020202020204" pitchFamily="34" charset="0"/>
              </a:rPr>
              <a:t>sécurité du point de vue microbiologique</a:t>
            </a:r>
            <a:r>
              <a:rPr lang="en-US" altLang="fr-FR" sz="1400" b="1" dirty="0">
                <a:latin typeface="Arial" panose="020B0604020202020204" pitchFamily="34" charset="0"/>
                <a:cs typeface="Arial" panose="020B0604020202020204" pitchFamily="34" charset="0"/>
              </a:rPr>
              <a:t>.</a:t>
            </a:r>
          </a:p>
          <a:p>
            <a:pPr algn="just" eaLnBrk="1" hangingPunct="1">
              <a:spcBef>
                <a:spcPts val="300"/>
              </a:spcBef>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Elle peut également rendre certains aliments </a:t>
            </a:r>
            <a:r>
              <a:rPr lang="fr-FR" altLang="fr-FR" sz="1400" b="1" dirty="0">
                <a:latin typeface="Arial" panose="020B0604020202020204" pitchFamily="34" charset="0"/>
                <a:cs typeface="Arial" panose="020B0604020202020204" pitchFamily="34" charset="0"/>
              </a:rPr>
              <a:t>plus digestes </a:t>
            </a:r>
            <a:r>
              <a:rPr lang="fr-FR" altLang="fr-FR" sz="1400" dirty="0">
                <a:latin typeface="Arial" panose="020B0604020202020204" pitchFamily="34" charset="0"/>
                <a:cs typeface="Arial" panose="020B0604020202020204" pitchFamily="34" charset="0"/>
              </a:rPr>
              <a:t>et même parfois réduire la toxicité du produit</a:t>
            </a:r>
            <a:r>
              <a:rPr lang="en-US" altLang="fr-FR" sz="1400" dirty="0">
                <a:latin typeface="Arial" panose="020B0604020202020204" pitchFamily="34" charset="0"/>
                <a:cs typeface="Arial" panose="020B0604020202020204" pitchFamily="34" charset="0"/>
              </a:rPr>
              <a:t>.</a:t>
            </a:r>
          </a:p>
          <a:p>
            <a:pPr algn="just" eaLnBrk="1" hangingPunct="1">
              <a:spcBef>
                <a:spcPts val="300"/>
              </a:spcBef>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De nombreux aliments fermentés contiennent également des micro-organismes vivants qui </a:t>
            </a:r>
            <a:r>
              <a:rPr lang="fr-FR" altLang="fr-FR" sz="1400" b="1" dirty="0">
                <a:latin typeface="Arial" panose="020B0604020202020204" pitchFamily="34" charset="0"/>
                <a:cs typeface="Arial" panose="020B0604020202020204" pitchFamily="34" charset="0"/>
              </a:rPr>
              <a:t>peuvent améliorer la santé gastro-intestinale</a:t>
            </a:r>
            <a:r>
              <a:rPr lang="fr-FR" altLang="fr-FR" sz="1400" dirty="0">
                <a:latin typeface="Arial" panose="020B0604020202020204" pitchFamily="34" charset="0"/>
                <a:cs typeface="Arial" panose="020B0604020202020204" pitchFamily="34" charset="0"/>
              </a:rPr>
              <a:t> et offrir </a:t>
            </a:r>
            <a:r>
              <a:rPr lang="fr-FR" altLang="fr-FR" sz="1400" b="1" dirty="0">
                <a:latin typeface="Arial" panose="020B0604020202020204" pitchFamily="34" charset="0"/>
                <a:cs typeface="Arial" panose="020B0604020202020204" pitchFamily="34" charset="0"/>
              </a:rPr>
              <a:t>d'autres avantages pour la santé</a:t>
            </a:r>
            <a:r>
              <a:rPr lang="fr-FR" altLang="fr-FR" sz="1400" dirty="0">
                <a:latin typeface="Arial" panose="020B0604020202020204" pitchFamily="34" charset="0"/>
                <a:cs typeface="Arial" panose="020B0604020202020204" pitchFamily="34" charset="0"/>
              </a:rPr>
              <a:t>, comme réduire le risque de diabète de type 2 et de maladies cardiovasculaires.</a:t>
            </a:r>
          </a:p>
          <a:p>
            <a:pPr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Le </a:t>
            </a:r>
            <a:r>
              <a:rPr lang="fr-FR" altLang="fr-FR" sz="1400" b="1" dirty="0" err="1">
                <a:latin typeface="Arial" panose="020B0604020202020204" pitchFamily="34" charset="0"/>
                <a:cs typeface="Arial" panose="020B0604020202020204" pitchFamily="34" charset="0"/>
              </a:rPr>
              <a:t>microbiote</a:t>
            </a:r>
            <a:r>
              <a:rPr lang="fr-FR" altLang="fr-FR" sz="1400" b="1" dirty="0">
                <a:latin typeface="Arial" panose="020B0604020202020204" pitchFamily="34" charset="0"/>
                <a:cs typeface="Arial" panose="020B0604020202020204" pitchFamily="34" charset="0"/>
              </a:rPr>
              <a:t> intestinal </a:t>
            </a:r>
            <a:r>
              <a:rPr lang="fr-FR" altLang="fr-FR" sz="1400" dirty="0">
                <a:latin typeface="Arial" panose="020B0604020202020204" pitchFamily="34" charset="0"/>
                <a:cs typeface="Arial" panose="020B0604020202020204" pitchFamily="34" charset="0"/>
              </a:rPr>
              <a:t>joue un rôle important dans la </a:t>
            </a:r>
            <a:r>
              <a:rPr lang="fr-FR" altLang="fr-FR" sz="1400" b="1" dirty="0">
                <a:latin typeface="Arial" panose="020B0604020202020204" pitchFamily="34" charset="0"/>
                <a:cs typeface="Arial" panose="020B0604020202020204" pitchFamily="34" charset="0"/>
              </a:rPr>
              <a:t>digestion</a:t>
            </a:r>
            <a:r>
              <a:rPr lang="fr-FR" altLang="fr-FR" sz="1400" dirty="0">
                <a:latin typeface="Arial" panose="020B0604020202020204" pitchFamily="34" charset="0"/>
                <a:cs typeface="Arial" panose="020B0604020202020204" pitchFamily="34" charset="0"/>
              </a:rPr>
              <a:t> des polysaccharides, des glycosaminoglycanes et des glycoprotéines. Des </a:t>
            </a:r>
            <a:r>
              <a:rPr lang="fr-FR" altLang="fr-FR" sz="1400" b="1" dirty="0">
                <a:latin typeface="Arial" panose="020B0604020202020204" pitchFamily="34" charset="0"/>
                <a:cs typeface="Arial" panose="020B0604020202020204" pitchFamily="34" charset="0"/>
              </a:rPr>
              <a:t>changements qualitatifs du </a:t>
            </a:r>
            <a:r>
              <a:rPr lang="fr-FR" altLang="fr-FR" sz="1400" b="1" dirty="0" err="1">
                <a:latin typeface="Arial" panose="020B0604020202020204" pitchFamily="34" charset="0"/>
                <a:cs typeface="Arial" panose="020B0604020202020204" pitchFamily="34" charset="0"/>
              </a:rPr>
              <a:t>microbiote</a:t>
            </a:r>
            <a:r>
              <a:rPr lang="fr-FR" altLang="fr-FR" sz="1400" b="1" dirty="0">
                <a:latin typeface="Arial" panose="020B0604020202020204" pitchFamily="34" charset="0"/>
                <a:cs typeface="Arial" panose="020B0604020202020204" pitchFamily="34" charset="0"/>
              </a:rPr>
              <a:t> sont observés dans un large éventail de maladies</a:t>
            </a:r>
            <a:r>
              <a:rPr lang="fr-FR" altLang="fr-FR" sz="1400" dirty="0">
                <a:latin typeface="Arial" panose="020B0604020202020204" pitchFamily="34" charset="0"/>
                <a:cs typeface="Arial" panose="020B0604020202020204" pitchFamily="34" charset="0"/>
              </a:rPr>
              <a:t> telles que l'obésité, le cancer colorectal, les maladies inflammatoires de l'intestin...</a:t>
            </a:r>
          </a:p>
        </p:txBody>
      </p:sp>
      <p:pic>
        <p:nvPicPr>
          <p:cNvPr id="140295" name="Image 1">
            <a:extLst>
              <a:ext uri="{FF2B5EF4-FFF2-40B4-BE49-F238E27FC236}">
                <a16:creationId xmlns:a16="http://schemas.microsoft.com/office/drawing/2014/main" id="{577A8B66-7903-46BF-A44C-3B167DEECA6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1550" y="4464050"/>
            <a:ext cx="23907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48CFD4F8-628F-43CA-B49B-15D7F8CBF9CD}"/>
              </a:ext>
            </a:extLst>
          </p:cNvPr>
          <p:cNvSpPr txBox="1"/>
          <p:nvPr/>
        </p:nvSpPr>
        <p:spPr>
          <a:xfrm>
            <a:off x="6019800" y="4464050"/>
            <a:ext cx="6032500" cy="1354138"/>
          </a:xfrm>
          <a:prstGeom prst="rect">
            <a:avLst/>
          </a:prstGeom>
          <a:noFill/>
        </p:spPr>
        <p:txBody>
          <a:bodyPr>
            <a:spAutoFit/>
          </a:bodyPr>
          <a:lstStyle/>
          <a:p>
            <a:pPr eaLnBrk="1" hangingPunct="1">
              <a:spcBef>
                <a:spcPts val="300"/>
              </a:spcBef>
              <a:defRPr/>
            </a:pPr>
            <a:r>
              <a:rPr lang="fr-FR" altLang="fr-FR" sz="1400" u="sng" dirty="0">
                <a:latin typeface="Arial" panose="020B0604020202020204" pitchFamily="34" charset="0"/>
                <a:cs typeface="Arial" panose="020B0604020202020204" pitchFamily="34" charset="0"/>
              </a:rPr>
              <a:t>Pour en savoir plus:</a:t>
            </a: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0"/>
              </a:rPr>
              <a:t>Health benefits of fermented foods: microbiota and beyond.</a:t>
            </a:r>
            <a:endParaRPr lang="en-US" sz="1200" dirty="0">
              <a:latin typeface="Arial" panose="020B0604020202020204" pitchFamily="34" charset="0"/>
              <a:cs typeface="Arial" panose="020B0604020202020204" pitchFamily="34" charset="0"/>
            </a:endParaRP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1"/>
              </a:rPr>
              <a:t>Recent advances in microbial fermentation for dairy and health</a:t>
            </a:r>
            <a:r>
              <a:rPr lang="en-US" sz="1200" dirty="0">
                <a:latin typeface="Arial" panose="020B0604020202020204" pitchFamily="34" charset="0"/>
                <a:cs typeface="Arial" panose="020B0604020202020204" pitchFamily="34" charset="0"/>
              </a:rPr>
              <a:t>.</a:t>
            </a: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2"/>
              </a:rPr>
              <a:t>Food fermentations: role of microorganisms in food production and preservation.</a:t>
            </a:r>
            <a:endParaRPr lang="en-US" sz="1200" dirty="0">
              <a:latin typeface="Arial" panose="020B0604020202020204" pitchFamily="34" charset="0"/>
              <a:cs typeface="Arial" panose="020B0604020202020204" pitchFamily="34" charset="0"/>
            </a:endParaRP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3"/>
              </a:rPr>
              <a:t>Fermented Foods as a Dietary Source of Live Organisms.</a:t>
            </a:r>
            <a:endParaRPr lang="fr-FR" altLang="fr-FR" sz="1200" dirty="0">
              <a:solidFill>
                <a:srgbClr val="00707C"/>
              </a:solidFill>
              <a:latin typeface="Arial" panose="020B0604020202020204" pitchFamily="34" charset="0"/>
              <a:cs typeface="Arial" panose="020B0604020202020204" pitchFamily="34" charset="0"/>
            </a:endParaRPr>
          </a:p>
          <a:p>
            <a:pPr>
              <a:defRPr/>
            </a:pPr>
            <a:endParaRPr lang="fr-FR" sz="10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59B3D4ED-4ADC-2C01-9F56-7F37CC18481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941DF276-B0A9-9BE5-2684-A4CEF5EE84A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 name="Image 25">
              <a:extLst>
                <a:ext uri="{FF2B5EF4-FFF2-40B4-BE49-F238E27FC236}">
                  <a16:creationId xmlns:a16="http://schemas.microsoft.com/office/drawing/2014/main" id="{E4304D94-AD9F-031B-30DC-0D7FCEB3CE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2">
              <a:extLst>
                <a:ext uri="{FF2B5EF4-FFF2-40B4-BE49-F238E27FC236}">
                  <a16:creationId xmlns:a16="http://schemas.microsoft.com/office/drawing/2014/main" id="{09C9FF4F-96B9-3E84-0215-838385F7D8F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5" name="Bouton d’action : vide 14" descr="Bouton pour fermer la diapositive et revenir à la session 2">
            <a:hlinkClick r:id="rId15" action="ppaction://hlinksldjump" highlightClick="1"/>
            <a:extLst>
              <a:ext uri="{FF2B5EF4-FFF2-40B4-BE49-F238E27FC236}">
                <a16:creationId xmlns:a16="http://schemas.microsoft.com/office/drawing/2014/main" id="{0E1EB4B4-DE06-FE90-A522-B9589010DEB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oneTexte 3">
            <a:extLst>
              <a:ext uri="{FF2B5EF4-FFF2-40B4-BE49-F238E27FC236}">
                <a16:creationId xmlns:a16="http://schemas.microsoft.com/office/drawing/2014/main" id="{FD59F61E-E9F7-4BD4-94AC-31A2D6CF9D55}"/>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1</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7BF15142-FF9C-B6CB-8770-3B035BE0CADE}"/>
              </a:ext>
              <a:ext uri="{C183D7F6-B498-43B3-948B-1728B52AA6E4}">
                <adec:decorative xmlns:adec="http://schemas.microsoft.com/office/drawing/2017/decorative" val="1"/>
              </a:ext>
            </a:extLst>
          </p:cNvPr>
          <p:cNvGrpSpPr/>
          <p:nvPr/>
        </p:nvGrpSpPr>
        <p:grpSpPr>
          <a:xfrm>
            <a:off x="422275" y="1157288"/>
            <a:ext cx="1652588" cy="4616450"/>
            <a:chOff x="422275" y="1157288"/>
            <a:chExt cx="1652588" cy="4616450"/>
          </a:xfrm>
        </p:grpSpPr>
        <p:grpSp>
          <p:nvGrpSpPr>
            <p:cNvPr id="2" name="Groupe 1">
              <a:extLst>
                <a:ext uri="{FF2B5EF4-FFF2-40B4-BE49-F238E27FC236}">
                  <a16:creationId xmlns:a16="http://schemas.microsoft.com/office/drawing/2014/main" id="{DC8F513F-8389-1559-ABE4-18C61D8B419A}"/>
                </a:ext>
                <a:ext uri="{C183D7F6-B498-43B3-948B-1728B52AA6E4}">
                  <adec:decorative xmlns:adec="http://schemas.microsoft.com/office/drawing/2017/decorative" val="1"/>
                </a:ext>
              </a:extLst>
            </p:cNvPr>
            <p:cNvGrpSpPr/>
            <p:nvPr/>
          </p:nvGrpSpPr>
          <p:grpSpPr>
            <a:xfrm>
              <a:off x="422275" y="1157288"/>
              <a:ext cx="844550" cy="4084637"/>
              <a:chOff x="422275" y="1157288"/>
              <a:chExt cx="844550" cy="4084637"/>
            </a:xfrm>
          </p:grpSpPr>
          <p:pic>
            <p:nvPicPr>
              <p:cNvPr id="141319" name="Picture 2" descr="Un plateau de fromages">
                <a:extLst>
                  <a:ext uri="{FF2B5EF4-FFF2-40B4-BE49-F238E27FC236}">
                    <a16:creationId xmlns:a16="http://schemas.microsoft.com/office/drawing/2014/main" id="{1BAB9E82-EAC0-40FD-9AAB-946BE8F18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4679950"/>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Un yaourt">
                <a:extLst>
                  <a:ext uri="{FF2B5EF4-FFF2-40B4-BE49-F238E27FC236}">
                    <a16:creationId xmlns:a16="http://schemas.microsoft.com/office/drawing/2014/main" id="{2B5FDA57-32C6-4556-AC4F-94EE7B74F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75" y="3013075"/>
                <a:ext cx="8445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Image 27" descr="Une bouteille de vinaigre">
                <a:extLst>
                  <a:ext uri="{FF2B5EF4-FFF2-40B4-BE49-F238E27FC236}">
                    <a16:creationId xmlns:a16="http://schemas.microsoft.com/office/drawing/2014/main" id="{3C0480B8-B2B0-4939-9CB3-863725C70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 y="1966913"/>
                <a:ext cx="2889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Image 5" descr="Des verres de vins">
                <a:extLst>
                  <a:ext uri="{FF2B5EF4-FFF2-40B4-BE49-F238E27FC236}">
                    <a16:creationId xmlns:a16="http://schemas.microsoft.com/office/drawing/2014/main" id="{D74E1B29-00A0-46CE-A74A-04827E48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 y="1157288"/>
                <a:ext cx="844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a:extLst>
                <a:ext uri="{FF2B5EF4-FFF2-40B4-BE49-F238E27FC236}">
                  <a16:creationId xmlns:a16="http://schemas.microsoft.com/office/drawing/2014/main" id="{5C91F52F-E485-3F1D-41E4-0F2F72ABC6C3}"/>
                </a:ext>
              </a:extLst>
            </p:cNvPr>
            <p:cNvGrpSpPr/>
            <p:nvPr/>
          </p:nvGrpSpPr>
          <p:grpSpPr>
            <a:xfrm>
              <a:off x="1530350" y="3429000"/>
              <a:ext cx="544513" cy="2344738"/>
              <a:chOff x="1530350" y="3429000"/>
              <a:chExt cx="544513" cy="2344738"/>
            </a:xfrm>
          </p:grpSpPr>
          <p:pic>
            <p:nvPicPr>
              <p:cNvPr id="141325" name="Image 1" descr="Logo de Wikipédia">
                <a:extLst>
                  <a:ext uri="{FF2B5EF4-FFF2-40B4-BE49-F238E27FC236}">
                    <a16:creationId xmlns:a16="http://schemas.microsoft.com/office/drawing/2014/main" id="{F316C444-D052-467C-AD2A-7F755A563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0350" y="5241925"/>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Image 1" descr="Logo de Wikipédia">
                <a:extLst>
                  <a:ext uri="{FF2B5EF4-FFF2-40B4-BE49-F238E27FC236}">
                    <a16:creationId xmlns:a16="http://schemas.microsoft.com/office/drawing/2014/main" id="{4191D2B5-4A92-4233-8613-E16B4EB32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5113" y="3429000"/>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1315" name="ZoneTexte 1">
            <a:extLst>
              <a:ext uri="{FF2B5EF4-FFF2-40B4-BE49-F238E27FC236}">
                <a16:creationId xmlns:a16="http://schemas.microsoft.com/office/drawing/2014/main" id="{7B8FD18D-179A-4BCA-9D13-F56E1A359702}"/>
              </a:ext>
            </a:extLst>
          </p:cNvPr>
          <p:cNvSpPr txBox="1">
            <a:spLocks noChangeArrowheads="1"/>
          </p:cNvSpPr>
          <p:nvPr/>
        </p:nvSpPr>
        <p:spPr bwMode="auto">
          <a:xfrm>
            <a:off x="1433513" y="828675"/>
            <a:ext cx="105933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pain, la bière, le vin et les spiritueux sont fabriqués à l'aide de levure. La levure classiquement utilisée est </a:t>
            </a:r>
            <a:r>
              <a:rPr lang="fr-FR" altLang="fr-FR" i="1" dirty="0">
                <a:latin typeface="Arial" panose="020B0604020202020204" pitchFamily="34" charset="0"/>
                <a:cs typeface="Arial" panose="020B0604020202020204" pitchFamily="34" charset="0"/>
              </a:rPr>
              <a:t>Saccharomyces cerevisiae</a:t>
            </a:r>
            <a:r>
              <a:rPr lang="fr-FR" altLang="fr-FR" dirty="0">
                <a:latin typeface="Arial" panose="020B0604020202020204" pitchFamily="34" charset="0"/>
                <a:cs typeface="Arial" panose="020B0604020202020204" pitchFamily="34" charset="0"/>
              </a:rPr>
              <a:t>.</a:t>
            </a:r>
            <a:endParaRPr lang="en-GB" altLang="fr-FR" i="1"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GB" altLang="fr-FR" dirty="0" err="1">
                <a:solidFill>
                  <a:schemeClr val="accent1"/>
                </a:solidFill>
                <a:latin typeface="Arial" panose="020B0604020202020204" pitchFamily="34" charset="0"/>
                <a:cs typeface="Arial" panose="020B0604020202020204" pitchFamily="34" charset="0"/>
                <a:hlinkClick r:id="rId8"/>
              </a:rPr>
              <a:t>Levure</a:t>
            </a:r>
            <a:r>
              <a:rPr lang="en-GB" altLang="fr-FR" dirty="0">
                <a:solidFill>
                  <a:schemeClr val="accent1"/>
                </a:solidFill>
                <a:latin typeface="Arial" panose="020B0604020202020204" pitchFamily="34" charset="0"/>
                <a:cs typeface="Arial" panose="020B0604020202020204" pitchFamily="34" charset="0"/>
                <a:hlinkClick r:id="rId8"/>
              </a:rPr>
              <a:t> </a:t>
            </a:r>
            <a:r>
              <a:rPr lang="en-GB" altLang="fr-FR" dirty="0" err="1">
                <a:solidFill>
                  <a:schemeClr val="accent1"/>
                </a:solidFill>
                <a:latin typeface="Arial" panose="020B0604020202020204" pitchFamily="34" charset="0"/>
                <a:cs typeface="Arial" panose="020B0604020202020204" pitchFamily="34" charset="0"/>
                <a:hlinkClick r:id="rId8"/>
              </a:rPr>
              <a:t>en</a:t>
            </a:r>
            <a:r>
              <a:rPr lang="en-GB" altLang="fr-FR" dirty="0">
                <a:solidFill>
                  <a:schemeClr val="accent1"/>
                </a:solidFill>
                <a:latin typeface="Arial" panose="020B0604020202020204" pitchFamily="34" charset="0"/>
                <a:cs typeface="Arial" panose="020B0604020202020204" pitchFamily="34" charset="0"/>
                <a:hlinkClick r:id="rId8"/>
              </a:rPr>
              <a:t> </a:t>
            </a:r>
            <a:r>
              <a:rPr lang="en-GB" altLang="fr-FR" dirty="0" err="1">
                <a:solidFill>
                  <a:schemeClr val="accent1"/>
                </a:solidFill>
                <a:latin typeface="Arial" panose="020B0604020202020204" pitchFamily="34" charset="0"/>
                <a:cs typeface="Arial" panose="020B0604020202020204" pitchFamily="34" charset="0"/>
                <a:hlinkClick r:id="rId8"/>
              </a:rPr>
              <a:t>vinification</a:t>
            </a: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vinaigre est une nouvelle fermentation du vin avec </a:t>
            </a:r>
            <a:r>
              <a:rPr lang="fr-FR" altLang="fr-FR" i="1" dirty="0" err="1">
                <a:latin typeface="Arial" panose="020B0604020202020204" pitchFamily="34" charset="0"/>
                <a:cs typeface="Arial" panose="020B0604020202020204" pitchFamily="34" charset="0"/>
              </a:rPr>
              <a:t>Acetobacter</a:t>
            </a:r>
            <a:r>
              <a:rPr lang="en-GB" altLang="fr-FR" dirty="0">
                <a:latin typeface="Arial" panose="020B0604020202020204" pitchFamily="34" charset="0"/>
                <a:cs typeface="Arial" panose="020B0604020202020204" pitchFamily="34" charset="0"/>
              </a:rPr>
              <a:t>.</a:t>
            </a: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Les produits frais et fermentés comme le yaourt sont fabriqués avec deux types de bactéries lactiques : </a:t>
            </a:r>
            <a:r>
              <a:rPr lang="fr-FR" altLang="fr-FR" i="1" dirty="0">
                <a:latin typeface="Arial" panose="020B0604020202020204" pitchFamily="34" charset="0"/>
                <a:cs typeface="Arial" panose="020B0604020202020204" pitchFamily="34" charset="0"/>
              </a:rPr>
              <a:t>Streptococcus </a:t>
            </a:r>
            <a:r>
              <a:rPr lang="fr-FR" altLang="fr-FR" i="1" dirty="0" err="1">
                <a:latin typeface="Arial" panose="020B0604020202020204" pitchFamily="34" charset="0"/>
                <a:cs typeface="Arial" panose="020B0604020202020204" pitchFamily="34" charset="0"/>
              </a:rPr>
              <a:t>thermophilus</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et </a:t>
            </a:r>
            <a:r>
              <a:rPr lang="fr-FR" altLang="fr-FR" i="1" dirty="0">
                <a:latin typeface="Arial" panose="020B0604020202020204" pitchFamily="34" charset="0"/>
                <a:cs typeface="Arial" panose="020B0604020202020204" pitchFamily="34" charset="0"/>
              </a:rPr>
              <a:t>Lactobacillus </a:t>
            </a:r>
            <a:r>
              <a:rPr lang="fr-FR" altLang="fr-FR" i="1" dirty="0" err="1">
                <a:latin typeface="Arial" panose="020B0604020202020204" pitchFamily="34" charset="0"/>
                <a:cs typeface="Arial" panose="020B0604020202020204" pitchFamily="34" charset="0"/>
              </a:rPr>
              <a:t>bulgaricus</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Elles métabolisent le sucre du lait et produisent de l'acide lactique qui fait cailler les protéines du lait et permet d’avoir une consistance épaisse.</a:t>
            </a:r>
          </a:p>
          <a:p>
            <a:pPr algn="just" eaLnBrk="1" hangingPunct="1">
              <a:lnSpc>
                <a:spcPct val="100000"/>
              </a:lnSpc>
              <a:spcBef>
                <a:spcPct val="0"/>
              </a:spcBef>
              <a:buFontTx/>
              <a:buNone/>
            </a:pP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US" altLang="fr-FR" dirty="0" err="1">
                <a:solidFill>
                  <a:schemeClr val="accent1"/>
                </a:solidFill>
                <a:latin typeface="Arial" panose="020B0604020202020204" pitchFamily="34" charset="0"/>
                <a:cs typeface="Arial" panose="020B0604020202020204" pitchFamily="34" charset="0"/>
                <a:hlinkClick r:id="rId9"/>
              </a:rPr>
              <a:t>Yaourts</a:t>
            </a: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nSpc>
                <a:spcPct val="100000"/>
              </a:lnSpc>
              <a:spcBef>
                <a:spcPct val="0"/>
              </a:spcBef>
              <a:buFontTx/>
              <a:buNone/>
            </a:pPr>
            <a:r>
              <a:rPr lang="fr-FR" altLang="fr-FR">
                <a:latin typeface="Arial" panose="020B0604020202020204" pitchFamily="34" charset="0"/>
                <a:cs typeface="Arial" panose="020B0604020202020204" pitchFamily="34" charset="0"/>
              </a:rPr>
              <a:t>                                                             </a:t>
            </a:r>
            <a:r>
              <a:rPr lang="fr-FR" altLang="fr-FR" u="sng">
                <a:latin typeface="Arial" panose="020B0604020202020204" pitchFamily="34" charset="0"/>
                <a:cs typeface="Arial" panose="020B0604020202020204" pitchFamily="34" charset="0"/>
              </a:rPr>
              <a:t>Vidéo</a:t>
            </a:r>
          </a:p>
          <a:p>
            <a:pPr>
              <a:lnSpc>
                <a:spcPct val="100000"/>
              </a:lnSpc>
              <a:spcBef>
                <a:spcPct val="0"/>
              </a:spcBef>
              <a:buFontTx/>
              <a:buNone/>
            </a:pPr>
            <a:r>
              <a:rPr lang="fr-FR" altLang="fr-FR">
                <a:solidFill>
                  <a:schemeClr val="accent1"/>
                </a:solidFill>
                <a:latin typeface="Arial" panose="020B0604020202020204" pitchFamily="34" charset="0"/>
                <a:cs typeface="Arial" panose="020B0604020202020204" pitchFamily="34" charset="0"/>
              </a:rPr>
              <a:t>                              </a:t>
            </a:r>
            <a:r>
              <a:rPr lang="fr-FR" altLang="fr-FR">
                <a:solidFill>
                  <a:schemeClr val="accent1"/>
                </a:solidFill>
                <a:latin typeface="Arial" panose="020B0604020202020204" pitchFamily="34" charset="0"/>
                <a:cs typeface="Arial" panose="020B0604020202020204" pitchFamily="34" charset="0"/>
                <a:hlinkClick r:id="rId10"/>
              </a:rPr>
              <a:t>La fermentation du yaourt</a:t>
            </a:r>
            <a:endParaRPr lang="fr-FR" altLang="fr-FR">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fromage est fabriqué avec des bactéries lactiques (</a:t>
            </a:r>
            <a:r>
              <a:rPr lang="fr-FR" altLang="fr-FR" i="1" dirty="0" err="1">
                <a:latin typeface="Arial" panose="020B0604020202020204" pitchFamily="34" charset="0"/>
                <a:cs typeface="Arial" panose="020B0604020202020204" pitchFamily="34" charset="0"/>
              </a:rPr>
              <a:t>Lactococcus</a:t>
            </a:r>
            <a:r>
              <a:rPr lang="fr-FR" altLang="fr-FR" dirty="0">
                <a:latin typeface="Arial" panose="020B0604020202020204" pitchFamily="34" charset="0"/>
                <a:cs typeface="Arial" panose="020B0604020202020204" pitchFamily="34" charset="0"/>
              </a:rPr>
              <a:t>, </a:t>
            </a:r>
            <a:r>
              <a:rPr lang="fr-FR" altLang="fr-FR" i="1" dirty="0">
                <a:latin typeface="Arial" panose="020B0604020202020204" pitchFamily="34" charset="0"/>
                <a:cs typeface="Arial" panose="020B0604020202020204" pitchFamily="34" charset="0"/>
              </a:rPr>
              <a:t>Lactobacillus</a:t>
            </a:r>
            <a:r>
              <a:rPr lang="fr-FR" altLang="fr-FR" dirty="0">
                <a:latin typeface="Arial" panose="020B0604020202020204" pitchFamily="34" charset="0"/>
                <a:cs typeface="Arial" panose="020B0604020202020204" pitchFamily="34" charset="0"/>
              </a:rPr>
              <a:t> ou </a:t>
            </a:r>
            <a:r>
              <a:rPr lang="fr-FR" altLang="fr-FR" i="1" dirty="0">
                <a:latin typeface="Arial" panose="020B0604020202020204" pitchFamily="34" charset="0"/>
                <a:cs typeface="Arial" panose="020B0604020202020204" pitchFamily="34" charset="0"/>
              </a:rPr>
              <a:t>Streptococcus</a:t>
            </a:r>
            <a:r>
              <a:rPr lang="fr-FR" altLang="fr-FR" dirty="0">
                <a:latin typeface="Arial" panose="020B0604020202020204" pitchFamily="34" charset="0"/>
                <a:cs typeface="Arial" panose="020B0604020202020204" pitchFamily="34" charset="0"/>
              </a:rPr>
              <a:t> </a:t>
            </a:r>
            <a:r>
              <a:rPr lang="fr-FR" altLang="fr-FR" i="1" dirty="0" err="1">
                <a:latin typeface="Arial" panose="020B0604020202020204" pitchFamily="34" charset="0"/>
                <a:cs typeface="Arial" panose="020B0604020202020204" pitchFamily="34" charset="0"/>
              </a:rPr>
              <a:t>spp</a:t>
            </a:r>
            <a:r>
              <a:rPr lang="fr-FR" altLang="fr-FR" dirty="0">
                <a:latin typeface="Arial" panose="020B0604020202020204" pitchFamily="34" charset="0"/>
                <a:cs typeface="Arial" panose="020B0604020202020204" pitchFamily="34" charset="0"/>
              </a:rPr>
              <a:t>.) mais peut également contenir du </a:t>
            </a:r>
            <a:r>
              <a:rPr lang="fr-FR" altLang="fr-FR" i="1" dirty="0" err="1">
                <a:latin typeface="Arial" panose="020B0604020202020204" pitchFamily="34" charset="0"/>
                <a:cs typeface="Arial" panose="020B0604020202020204" pitchFamily="34" charset="0"/>
              </a:rPr>
              <a:t>Propionibacterium</a:t>
            </a:r>
            <a:r>
              <a:rPr lang="fr-FR" altLang="fr-FR" i="1" dirty="0">
                <a:latin typeface="Arial" panose="020B0604020202020204" pitchFamily="34" charset="0"/>
                <a:cs typeface="Arial" panose="020B0604020202020204" pitchFamily="34" charset="0"/>
              </a:rPr>
              <a:t> </a:t>
            </a:r>
            <a:r>
              <a:rPr lang="fr-FR" altLang="fr-FR" i="1" dirty="0" err="1">
                <a:latin typeface="Arial" panose="020B0604020202020204" pitchFamily="34" charset="0"/>
                <a:cs typeface="Arial" panose="020B0604020202020204" pitchFamily="34" charset="0"/>
              </a:rPr>
              <a:t>sp</a:t>
            </a:r>
            <a:r>
              <a:rPr lang="fr-FR" altLang="fr-FR" dirty="0">
                <a:latin typeface="Arial" panose="020B0604020202020204" pitchFamily="34" charset="0"/>
                <a:cs typeface="Arial" panose="020B0604020202020204" pitchFamily="34" charset="0"/>
              </a:rPr>
              <a:t>. comme celui utilisé par exemple dans l'Emmenthal, ou des moisissures spécifiques de </a:t>
            </a:r>
            <a:r>
              <a:rPr lang="fr-FR" altLang="fr-FR" i="1" dirty="0">
                <a:latin typeface="Arial" panose="020B0604020202020204" pitchFamily="34" charset="0"/>
                <a:cs typeface="Arial" panose="020B0604020202020204" pitchFamily="34" charset="0"/>
              </a:rPr>
              <a:t>Penicillium</a:t>
            </a:r>
            <a:r>
              <a:rPr lang="fr-FR" altLang="fr-FR" dirty="0">
                <a:latin typeface="Arial" panose="020B0604020202020204" pitchFamily="34" charset="0"/>
                <a:cs typeface="Arial" panose="020B0604020202020204" pitchFamily="34" charset="0"/>
              </a:rPr>
              <a:t> comme dans le Brie et le Bleu.</a:t>
            </a: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fr-FR" altLang="fr-FR" dirty="0">
                <a:solidFill>
                  <a:schemeClr val="accent1"/>
                </a:solidFill>
                <a:latin typeface="Arial" panose="020B0604020202020204" pitchFamily="34" charset="0"/>
                <a:cs typeface="Arial" panose="020B0604020202020204" pitchFamily="34" charset="0"/>
                <a:hlinkClick r:id="rId11"/>
              </a:rPr>
              <a:t>Fromage</a:t>
            </a:r>
            <a:endParaRPr lang="fr-FR"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US" altLang="fr-FR" dirty="0">
                <a:solidFill>
                  <a:schemeClr val="accent1"/>
                </a:solidFill>
                <a:latin typeface="Arial" panose="020B0604020202020204" pitchFamily="34" charset="0"/>
                <a:cs typeface="Arial" panose="020B0604020202020204" pitchFamily="34" charset="0"/>
                <a:hlinkClick r:id="rId12" tooltip="Click here to open the link"/>
              </a:rPr>
              <a:t>How cheese is made</a:t>
            </a:r>
            <a:endParaRPr lang="fr-FR" altLang="fr-FR" dirty="0">
              <a:latin typeface="Arial" panose="020B0604020202020204" pitchFamily="34" charset="0"/>
              <a:cs typeface="Arial" panose="020B0604020202020204" pitchFamily="34" charset="0"/>
            </a:endParaRPr>
          </a:p>
        </p:txBody>
      </p:sp>
      <p:pic>
        <p:nvPicPr>
          <p:cNvPr id="141318" name="Picture 19">
            <a:hlinkClick r:id="rId13" tooltip="Click here to see the video"/>
            <a:extLst>
              <a:ext uri="{FF2B5EF4-FFF2-40B4-BE49-F238E27FC236}">
                <a16:creationId xmlns:a16="http://schemas.microsoft.com/office/drawing/2014/main" id="{17873A8D-C5A7-474B-8559-BBC0FC81CA3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2838" y="3740150"/>
            <a:ext cx="1016000" cy="56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e 5">
            <a:extLst>
              <a:ext uri="{FF2B5EF4-FFF2-40B4-BE49-F238E27FC236}">
                <a16:creationId xmlns:a16="http://schemas.microsoft.com/office/drawing/2014/main" id="{F830E083-7DE2-E026-2609-3A44AAD17752}"/>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33" name="Rectangle 32">
              <a:extLst>
                <a:ext uri="{FF2B5EF4-FFF2-40B4-BE49-F238E27FC236}">
                  <a16:creationId xmlns:a16="http://schemas.microsoft.com/office/drawing/2014/main" id="{C2BAE476-C58A-4AC2-800F-3EA4AA826201}"/>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1330" name="ZoneTexte 88">
              <a:extLst>
                <a:ext uri="{FF2B5EF4-FFF2-40B4-BE49-F238E27FC236}">
                  <a16:creationId xmlns:a16="http://schemas.microsoft.com/office/drawing/2014/main" id="{295ED95A-011E-4B71-BA9B-C9A5CB168E14}"/>
                </a:ext>
              </a:extLst>
            </p:cNvPr>
            <p:cNvSpPr txBox="1">
              <a:spLocks noChangeArrowheads="1"/>
            </p:cNvSpPr>
            <p:nvPr/>
          </p:nvSpPr>
          <p:spPr bwMode="auto">
            <a:xfrm>
              <a:off x="5650203" y="6155409"/>
              <a:ext cx="2568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sp>
          <p:nvSpPr>
            <p:cNvPr id="141331" name="ZoneTexte 89">
              <a:extLst>
                <a:ext uri="{FF2B5EF4-FFF2-40B4-BE49-F238E27FC236}">
                  <a16:creationId xmlns:a16="http://schemas.microsoft.com/office/drawing/2014/main" id="{722FEFC4-8ACD-42A8-B360-586A4AB37DF2}"/>
                </a:ext>
              </a:extLst>
            </p:cNvPr>
            <p:cNvSpPr txBox="1">
              <a:spLocks noChangeArrowheads="1"/>
            </p:cNvSpPr>
            <p:nvPr/>
          </p:nvSpPr>
          <p:spPr bwMode="auto">
            <a:xfrm>
              <a:off x="9296861" y="6136093"/>
              <a:ext cx="2412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a:t>
              </a:r>
            </a:p>
          </p:txBody>
        </p:sp>
        <p:pic>
          <p:nvPicPr>
            <p:cNvPr id="141333" name="Image 91">
              <a:extLst>
                <a:ext uri="{FF2B5EF4-FFF2-40B4-BE49-F238E27FC236}">
                  <a16:creationId xmlns:a16="http://schemas.microsoft.com/office/drawing/2014/main" id="{C9E9A4F1-C240-4F73-805B-66964977E8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Bouton d’action : vide 33" descr="Bouton pour fermer la diapositive et revenir à la session 2">
            <a:hlinkClick r:id="rId16" action="ppaction://hlinksldjump" highlightClick="1"/>
            <a:extLst>
              <a:ext uri="{FF2B5EF4-FFF2-40B4-BE49-F238E27FC236}">
                <a16:creationId xmlns:a16="http://schemas.microsoft.com/office/drawing/2014/main" id="{FCA3A3B6-2688-4987-BAF3-1DD9C3CB298D}"/>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7" name="Bouton d’action : vide 36" descr="Bouton pour aller à la diapositive suivante">
            <a:hlinkClick r:id="" action="ppaction://hlinkshowjump?jump=nextslide" highlightClick="1"/>
            <a:extLst>
              <a:ext uri="{FF2B5EF4-FFF2-40B4-BE49-F238E27FC236}">
                <a16:creationId xmlns:a16="http://schemas.microsoft.com/office/drawing/2014/main" id="{2BC71589-AD3D-4920-9F2E-D69BCF1CBD61}"/>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ZoneTexte 3">
            <a:extLst>
              <a:ext uri="{FF2B5EF4-FFF2-40B4-BE49-F238E27FC236}">
                <a16:creationId xmlns:a16="http://schemas.microsoft.com/office/drawing/2014/main" id="{9872CBA7-E1F8-4676-9B34-1BD882258457}"/>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2</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a:extLst>
              <a:ext uri="{FF2B5EF4-FFF2-40B4-BE49-F238E27FC236}">
                <a16:creationId xmlns:a16="http://schemas.microsoft.com/office/drawing/2014/main" id="{CD2A9EC0-13B4-D107-FC6E-46CB1596D701}"/>
              </a:ext>
              <a:ext uri="{C183D7F6-B498-43B3-948B-1728B52AA6E4}">
                <adec:decorative xmlns:adec="http://schemas.microsoft.com/office/drawing/2017/decorative" val="1"/>
              </a:ext>
            </a:extLst>
          </p:cNvPr>
          <p:cNvGrpSpPr/>
          <p:nvPr/>
        </p:nvGrpSpPr>
        <p:grpSpPr>
          <a:xfrm>
            <a:off x="325438" y="1436688"/>
            <a:ext cx="1611312" cy="4362450"/>
            <a:chOff x="325438" y="1436688"/>
            <a:chExt cx="1611312" cy="4362450"/>
          </a:xfrm>
        </p:grpSpPr>
        <p:pic>
          <p:nvPicPr>
            <p:cNvPr id="142341" name="Image 2" descr="Du Natto japonais">
              <a:extLst>
                <a:ext uri="{FF2B5EF4-FFF2-40B4-BE49-F238E27FC236}">
                  <a16:creationId xmlns:a16="http://schemas.microsoft.com/office/drawing/2014/main" id="{7B45B9FB-156F-4546-BDD6-ECF791651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4903788"/>
              <a:ext cx="8445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Image 1" descr="Logo de Wikipédia">
              <a:extLst>
                <a:ext uri="{FF2B5EF4-FFF2-40B4-BE49-F238E27FC236}">
                  <a16:creationId xmlns:a16="http://schemas.microsoft.com/office/drawing/2014/main" id="{5AB2D910-B632-41B7-AB36-5722C649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4151313"/>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8" descr="De la sauce soja">
              <a:extLst>
                <a:ext uri="{FF2B5EF4-FFF2-40B4-BE49-F238E27FC236}">
                  <a16:creationId xmlns:a16="http://schemas.microsoft.com/office/drawing/2014/main" id="{7E31BCC6-7423-4A77-A017-F5CB132E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927475"/>
              <a:ext cx="8445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Du saucisson">
              <a:extLst>
                <a:ext uri="{FF2B5EF4-FFF2-40B4-BE49-F238E27FC236}">
                  <a16:creationId xmlns:a16="http://schemas.microsoft.com/office/drawing/2014/main" id="{0ACA089A-9764-49CB-A18D-3965E1DD5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2801938"/>
              <a:ext cx="8445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Image 1" descr="Logo de Wikipédia">
              <a:extLst>
                <a:ext uri="{FF2B5EF4-FFF2-40B4-BE49-F238E27FC236}">
                  <a16:creationId xmlns:a16="http://schemas.microsoft.com/office/drawing/2014/main" id="{CFA24469-0A05-48F1-BF96-A494940F3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627188"/>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Image 1" descr="Une assiette de choucroute">
              <a:extLst>
                <a:ext uri="{FF2B5EF4-FFF2-40B4-BE49-F238E27FC236}">
                  <a16:creationId xmlns:a16="http://schemas.microsoft.com/office/drawing/2014/main" id="{95F1926D-1768-4B37-8506-5B8D53AE1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38" y="1436688"/>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38" name="ZoneTexte 1">
            <a:extLst>
              <a:ext uri="{FF2B5EF4-FFF2-40B4-BE49-F238E27FC236}">
                <a16:creationId xmlns:a16="http://schemas.microsoft.com/office/drawing/2014/main" id="{E0A41175-6574-4925-9932-AE2B477EEA57}"/>
              </a:ext>
            </a:extLst>
          </p:cNvPr>
          <p:cNvSpPr txBox="1">
            <a:spLocks noChangeArrowheads="1"/>
          </p:cNvSpPr>
          <p:nvPr/>
        </p:nvSpPr>
        <p:spPr bwMode="auto">
          <a:xfrm>
            <a:off x="1304925" y="1309688"/>
            <a:ext cx="107299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De nombreux plats de légumes sont fermentés avec les bactéries lactiques de type </a:t>
            </a:r>
            <a:r>
              <a:rPr lang="fr-FR" altLang="fr-FR" i="1" dirty="0">
                <a:latin typeface="Arial" panose="020B0604020202020204" pitchFamily="34" charset="0"/>
                <a:cs typeface="Arial" panose="020B0604020202020204" pitchFamily="34" charset="0"/>
              </a:rPr>
              <a:t>Lactobacillus </a:t>
            </a:r>
            <a:r>
              <a:rPr lang="fr-FR" altLang="fr-FR" i="1" dirty="0" err="1">
                <a:latin typeface="Arial" panose="020B0604020202020204" pitchFamily="34" charset="0"/>
                <a:cs typeface="Arial" panose="020B0604020202020204" pitchFamily="34" charset="0"/>
              </a:rPr>
              <a:t>spp</a:t>
            </a:r>
            <a:r>
              <a:rPr lang="fr-FR" altLang="fr-FR" i="1" dirty="0">
                <a:latin typeface="Arial" panose="020B0604020202020204" pitchFamily="34" charset="0"/>
                <a:cs typeface="Arial" panose="020B0604020202020204" pitchFamily="34" charset="0"/>
              </a:rPr>
              <a:t>.</a:t>
            </a: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da-DK" altLang="fr-FR" dirty="0">
                <a:solidFill>
                  <a:schemeClr val="accent1"/>
                </a:solidFill>
                <a:latin typeface="Arial" panose="020B0604020202020204" pitchFamily="34" charset="0"/>
                <a:cs typeface="Arial" panose="020B0604020202020204" pitchFamily="34" charset="0"/>
                <a:hlinkClick r:id="rId7"/>
              </a:rPr>
              <a:t>Choucroute</a:t>
            </a: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da-DK" altLang="fr-FR" dirty="0">
                <a:solidFill>
                  <a:schemeClr val="accent1"/>
                </a:solidFill>
                <a:latin typeface="Arial" panose="020B0604020202020204" pitchFamily="34" charset="0"/>
                <a:cs typeface="Arial" panose="020B0604020202020204" pitchFamily="34" charset="0"/>
                <a:hlinkClick r:id="rId8"/>
              </a:rPr>
              <a:t>Kimchi</a:t>
            </a: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Les saucisses traditionnelles fermentées sont également fabriquées avec des bactéries lactiques comme acidifiants, mais aussi avec d'autres micro-organismes tels que des staphylocoques à </a:t>
            </a:r>
            <a:r>
              <a:rPr lang="fr-FR" altLang="fr-FR" dirty="0" err="1">
                <a:latin typeface="Arial" panose="020B0604020202020204" pitchFamily="34" charset="0"/>
                <a:cs typeface="Arial" panose="020B0604020202020204" pitchFamily="34" charset="0"/>
              </a:rPr>
              <a:t>coagulase</a:t>
            </a:r>
            <a:r>
              <a:rPr lang="fr-FR" altLang="fr-FR" dirty="0">
                <a:latin typeface="Arial" panose="020B0604020202020204" pitchFamily="34" charset="0"/>
                <a:cs typeface="Arial" panose="020B0604020202020204" pitchFamily="34" charset="0"/>
              </a:rPr>
              <a:t> négative, des </a:t>
            </a:r>
            <a:r>
              <a:rPr lang="fr-FR" altLang="fr-FR" dirty="0" err="1">
                <a:latin typeface="Arial" panose="020B0604020202020204" pitchFamily="34" charset="0"/>
                <a:cs typeface="Arial" panose="020B0604020202020204" pitchFamily="34" charset="0"/>
              </a:rPr>
              <a:t>micrococcus</a:t>
            </a:r>
            <a:r>
              <a:rPr lang="fr-FR" altLang="fr-FR" dirty="0">
                <a:latin typeface="Arial" panose="020B0604020202020204" pitchFamily="34" charset="0"/>
                <a:cs typeface="Arial" panose="020B0604020202020204" pitchFamily="34" charset="0"/>
              </a:rPr>
              <a:t> et d'autres micro-organismes.</a:t>
            </a:r>
          </a:p>
          <a:p>
            <a:pPr algn="just" eaLnBrk="1" hangingPunct="1">
              <a:lnSpc>
                <a:spcPct val="100000"/>
              </a:lnSpc>
              <a:spcBef>
                <a:spcPct val="0"/>
              </a:spcBef>
              <a:buFontTx/>
              <a:buNone/>
            </a:pPr>
            <a:r>
              <a:rPr lang="da-DK" altLang="fr-FR" dirty="0">
                <a:solidFill>
                  <a:schemeClr val="accent1"/>
                </a:solidFill>
                <a:latin typeface="Arial" panose="020B0604020202020204" pitchFamily="34" charset="0"/>
                <a:cs typeface="Arial" panose="020B0604020202020204" pitchFamily="34" charset="0"/>
                <a:hlinkClick r:id="rId9" tooltip="Click here to open the link"/>
              </a:rPr>
              <a:t>Salami fermentation</a:t>
            </a:r>
            <a:endParaRPr lang="da-DK"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La sauce soja est le résultat de la fermentation de fèves de soja par des moisissures (</a:t>
            </a:r>
            <a:r>
              <a:rPr lang="fr-FR" altLang="fr-FR" i="1" dirty="0">
                <a:latin typeface="Arial" panose="020B0604020202020204" pitchFamily="34" charset="0"/>
                <a:cs typeface="Arial" panose="020B0604020202020204" pitchFamily="34" charset="0"/>
              </a:rPr>
              <a:t>Aspergillus </a:t>
            </a:r>
            <a:r>
              <a:rPr lang="fr-FR" altLang="fr-FR" i="1" dirty="0" err="1">
                <a:latin typeface="Arial" panose="020B0604020202020204" pitchFamily="34" charset="0"/>
                <a:cs typeface="Arial" panose="020B0604020202020204" pitchFamily="34" charset="0"/>
              </a:rPr>
              <a:t>oryzae</a:t>
            </a:r>
            <a:r>
              <a:rPr lang="fr-FR" altLang="fr-FR" dirty="0">
                <a:latin typeface="Arial" panose="020B0604020202020204" pitchFamily="34" charset="0"/>
                <a:cs typeface="Arial" panose="020B0604020202020204" pitchFamily="34" charset="0"/>
              </a:rPr>
              <a:t>) qui sont ensuite fermentées avec des levures.</a:t>
            </a: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GB" altLang="fr-FR" dirty="0">
                <a:solidFill>
                  <a:schemeClr val="accent1"/>
                </a:solidFill>
                <a:latin typeface="Arial" panose="020B0604020202020204" pitchFamily="34" charset="0"/>
                <a:cs typeface="Arial" panose="020B0604020202020204" pitchFamily="34" charset="0"/>
                <a:hlinkClick r:id="rId10"/>
              </a:rPr>
              <a:t>Sauce </a:t>
            </a:r>
            <a:r>
              <a:rPr lang="en-GB" altLang="fr-FR" dirty="0" err="1">
                <a:solidFill>
                  <a:schemeClr val="accent1"/>
                </a:solidFill>
                <a:latin typeface="Arial" panose="020B0604020202020204" pitchFamily="34" charset="0"/>
                <a:cs typeface="Arial" panose="020B0604020202020204" pitchFamily="34" charset="0"/>
                <a:hlinkClick r:id="rId10"/>
              </a:rPr>
              <a:t>soja</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Le "</a:t>
            </a:r>
            <a:r>
              <a:rPr lang="fr-FR" altLang="fr-FR" dirty="0" err="1">
                <a:latin typeface="Arial" panose="020B0604020202020204" pitchFamily="34" charset="0"/>
                <a:cs typeface="Arial" panose="020B0604020202020204" pitchFamily="34" charset="0"/>
              </a:rPr>
              <a:t>Natto</a:t>
            </a:r>
            <a:r>
              <a:rPr lang="fr-FR" altLang="fr-FR" dirty="0">
                <a:latin typeface="Arial" panose="020B0604020202020204" pitchFamily="34" charset="0"/>
                <a:cs typeface="Arial" panose="020B0604020202020204" pitchFamily="34" charset="0"/>
              </a:rPr>
              <a:t>" japonais (à base de soja) et de nombreux autres produits à base de légumineuses et de graines en Asie, en Inde et en Afrique sont fabriqués avec le </a:t>
            </a:r>
            <a:r>
              <a:rPr lang="fr-FR" altLang="fr-FR" i="1" dirty="0">
                <a:latin typeface="Arial" panose="020B0604020202020204" pitchFamily="34" charset="0"/>
                <a:cs typeface="Arial" panose="020B0604020202020204" pitchFamily="34" charset="0"/>
              </a:rPr>
              <a:t>Bacillus </a:t>
            </a:r>
            <a:r>
              <a:rPr lang="fr-FR" altLang="fr-FR" i="1" dirty="0" err="1">
                <a:latin typeface="Arial" panose="020B0604020202020204" pitchFamily="34" charset="0"/>
                <a:cs typeface="Arial" panose="020B0604020202020204" pitchFamily="34" charset="0"/>
              </a:rPr>
              <a:t>sp</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Ces bactéries ont une forte activité protéolytique (et une odeur), et les produits sont généralement alcalins (pH supérieur à la neutralité).</a:t>
            </a: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7E7BF8F2-4B28-9980-D986-50ECADE3A1A9}"/>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43" name="Rectangle 42">
              <a:extLst>
                <a:ext uri="{FF2B5EF4-FFF2-40B4-BE49-F238E27FC236}">
                  <a16:creationId xmlns:a16="http://schemas.microsoft.com/office/drawing/2014/main" id="{D51721BC-59FE-4B07-9CFD-722C483A1425}"/>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2352" name="ZoneTexte 89">
              <a:extLst>
                <a:ext uri="{FF2B5EF4-FFF2-40B4-BE49-F238E27FC236}">
                  <a16:creationId xmlns:a16="http://schemas.microsoft.com/office/drawing/2014/main" id="{6512B3D8-353D-4A85-B58D-518FE467931A}"/>
                </a:ext>
              </a:extLst>
            </p:cNvPr>
            <p:cNvSpPr txBox="1">
              <a:spLocks noChangeArrowheads="1"/>
            </p:cNvSpPr>
            <p:nvPr/>
          </p:nvSpPr>
          <p:spPr bwMode="auto">
            <a:xfrm>
              <a:off x="9637663"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42354" name="Image 91">
              <a:extLst>
                <a:ext uri="{FF2B5EF4-FFF2-40B4-BE49-F238E27FC236}">
                  <a16:creationId xmlns:a16="http://schemas.microsoft.com/office/drawing/2014/main" id="{D123F05E-069D-42D0-B62D-F46C96D281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ZoneTexte 88">
              <a:extLst>
                <a:ext uri="{FF2B5EF4-FFF2-40B4-BE49-F238E27FC236}">
                  <a16:creationId xmlns:a16="http://schemas.microsoft.com/office/drawing/2014/main" id="{CC75D078-F982-415E-A6C1-00EE0367CAC6}"/>
                </a:ext>
              </a:extLst>
            </p:cNvPr>
            <p:cNvSpPr txBox="1">
              <a:spLocks noChangeArrowheads="1"/>
            </p:cNvSpPr>
            <p:nvPr/>
          </p:nvSpPr>
          <p:spPr bwMode="auto">
            <a:xfrm>
              <a:off x="5649913" y="6154738"/>
              <a:ext cx="256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44" name="Bouton d’action : vide 43" descr="Bouton pour fermer la diapositive et revenir à la session 2">
            <a:hlinkClick r:id="rId12" action="ppaction://hlinksldjump" highlightClick="1"/>
            <a:extLst>
              <a:ext uri="{FF2B5EF4-FFF2-40B4-BE49-F238E27FC236}">
                <a16:creationId xmlns:a16="http://schemas.microsoft.com/office/drawing/2014/main" id="{16F8848C-0119-4C42-BA23-32AE1921A7E9}"/>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9" name="Bouton d’action : vide 48" descr="Bouton pour aller à la diapositive précédente">
            <a:hlinkClick r:id="" action="ppaction://hlinkshowjump?jump=previousslide" highlightClick="1"/>
            <a:extLst>
              <a:ext uri="{FF2B5EF4-FFF2-40B4-BE49-F238E27FC236}">
                <a16:creationId xmlns:a16="http://schemas.microsoft.com/office/drawing/2014/main" id="{BE106A76-A1DA-443C-98B2-7D8FDB4A4D8A}"/>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7" name="Bouton d’action : vide 46" descr="Bouton pour aller à la diapositive suivante">
            <a:hlinkClick r:id="" action="ppaction://hlinkshowjump?jump=nextslide" highlightClick="1"/>
            <a:extLst>
              <a:ext uri="{FF2B5EF4-FFF2-40B4-BE49-F238E27FC236}">
                <a16:creationId xmlns:a16="http://schemas.microsoft.com/office/drawing/2014/main" id="{97F825A1-A449-4229-8301-DE1AAC055ED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1" name="ZoneTexte 3">
            <a:extLst>
              <a:ext uri="{FF2B5EF4-FFF2-40B4-BE49-F238E27FC236}">
                <a16:creationId xmlns:a16="http://schemas.microsoft.com/office/drawing/2014/main" id="{78542974-DA97-4F30-BEA4-99AD75135A0A}"/>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3</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sp>
        <p:nvSpPr>
          <p:cNvPr id="143362" name="ZoneTexte 1">
            <a:extLst>
              <a:ext uri="{FF2B5EF4-FFF2-40B4-BE49-F238E27FC236}">
                <a16:creationId xmlns:a16="http://schemas.microsoft.com/office/drawing/2014/main" id="{DAAB7C33-6483-4951-BBA7-AA843CA7458C}"/>
              </a:ext>
            </a:extLst>
          </p:cNvPr>
          <p:cNvSpPr txBox="1">
            <a:spLocks noChangeArrowheads="1"/>
          </p:cNvSpPr>
          <p:nvPr/>
        </p:nvSpPr>
        <p:spPr bwMode="auto">
          <a:xfrm>
            <a:off x="1403350" y="1243013"/>
            <a:ext cx="10375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Certains grains de café haut de gamme sont fermentés par un procédé humide avec des bactéries lactiques naturelles, des levures et des entérobactéries.</a:t>
            </a: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fr-FR" altLang="fr-FR" dirty="0">
                <a:solidFill>
                  <a:schemeClr val="accent1"/>
                </a:solidFill>
                <a:latin typeface="Arial" panose="020B0604020202020204" pitchFamily="34" charset="0"/>
                <a:cs typeface="Arial" panose="020B0604020202020204" pitchFamily="34" charset="0"/>
                <a:hlinkClick r:id="rId2"/>
              </a:rPr>
              <a:t>Café</a:t>
            </a: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hlinkClick r:id="rId3" tooltip="Click here to open the link"/>
            </a:endParaRPr>
          </a:p>
          <a:p>
            <a:pPr algn="just">
              <a:lnSpc>
                <a:spcPct val="100000"/>
              </a:lnSpc>
              <a:spcBef>
                <a:spcPct val="0"/>
              </a:spcBef>
              <a:buFontTx/>
              <a:buNone/>
            </a:pPr>
            <a:r>
              <a:rPr lang="en-GB" altLang="fr-FR" dirty="0">
                <a:solidFill>
                  <a:schemeClr val="accent1"/>
                </a:solidFill>
                <a:latin typeface="Arial" panose="020B0604020202020204" pitchFamily="34" charset="0"/>
                <a:cs typeface="Arial" panose="020B0604020202020204" pitchFamily="34" charset="0"/>
                <a:hlinkClick r:id="rId3" tooltip="Click here to open the link"/>
              </a:rPr>
              <a:t>How coffee is made</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Le chocolat est fait de fèves de cacao qui sont fermentées avec différents microorganismes (bactéries lactiques, levures et </a:t>
            </a:r>
            <a:r>
              <a:rPr lang="fr-FR" altLang="fr-FR" i="1" dirty="0" err="1">
                <a:latin typeface="Arial" panose="020B0604020202020204" pitchFamily="34" charset="0"/>
                <a:cs typeface="Arial" panose="020B0604020202020204" pitchFamily="34" charset="0"/>
              </a:rPr>
              <a:t>Acetobacter</a:t>
            </a:r>
            <a:r>
              <a:rPr lang="fr-FR" altLang="fr-FR" dirty="0">
                <a:latin typeface="Arial" panose="020B0604020202020204" pitchFamily="34" charset="0"/>
                <a:cs typeface="Arial" panose="020B0604020202020204" pitchFamily="34" charset="0"/>
              </a:rPr>
              <a:t>) avant d'être torréfiées</a:t>
            </a:r>
            <a:r>
              <a:rPr lang="en-GB" altLang="fr-FR" dirty="0">
                <a:latin typeface="Arial" panose="020B0604020202020204" pitchFamily="34" charset="0"/>
                <a:cs typeface="Arial" panose="020B0604020202020204" pitchFamily="34" charset="0"/>
              </a:rPr>
              <a:t>.</a:t>
            </a: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GB" altLang="fr-FR" dirty="0" err="1">
                <a:solidFill>
                  <a:schemeClr val="accent1"/>
                </a:solidFill>
                <a:latin typeface="Arial" panose="020B0604020202020204" pitchFamily="34" charset="0"/>
                <a:cs typeface="Arial" panose="020B0604020202020204" pitchFamily="34" charset="0"/>
                <a:hlinkClick r:id="rId4"/>
              </a:rPr>
              <a:t>Chocolat</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hlinkClick r:id="rId5" tooltip="Click here to open the link"/>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hlinkClick r:id="rId5" tooltip="Click here to open the link"/>
            </a:endParaRPr>
          </a:p>
          <a:p>
            <a:pPr algn="just">
              <a:lnSpc>
                <a:spcPct val="100000"/>
              </a:lnSpc>
              <a:spcBef>
                <a:spcPct val="0"/>
              </a:spcBef>
              <a:buFontTx/>
              <a:buNone/>
            </a:pPr>
            <a:r>
              <a:rPr lang="en-GB" altLang="fr-FR" dirty="0">
                <a:solidFill>
                  <a:schemeClr val="accent1"/>
                </a:solidFill>
                <a:latin typeface="Arial" panose="020B0604020202020204" pitchFamily="34" charset="0"/>
                <a:cs typeface="Arial" panose="020B0604020202020204" pitchFamily="34" charset="0"/>
                <a:hlinkClick r:id="rId5" tooltip="Click here to open the link"/>
              </a:rPr>
              <a:t>How chocolate is made</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3B9B94F8-575C-198F-9C01-7B166EC71F46}"/>
              </a:ext>
              <a:ext uri="{C183D7F6-B498-43B3-948B-1728B52AA6E4}">
                <adec:decorative xmlns:adec="http://schemas.microsoft.com/office/drawing/2017/decorative" val="1"/>
              </a:ext>
            </a:extLst>
          </p:cNvPr>
          <p:cNvGrpSpPr/>
          <p:nvPr/>
        </p:nvGrpSpPr>
        <p:grpSpPr>
          <a:xfrm>
            <a:off x="412750" y="1393825"/>
            <a:ext cx="1646238" cy="2487613"/>
            <a:chOff x="412750" y="1393825"/>
            <a:chExt cx="1646238" cy="2487613"/>
          </a:xfrm>
        </p:grpSpPr>
        <p:pic>
          <p:nvPicPr>
            <p:cNvPr id="143373" name="Image 1" descr="Logo de Wikipédia">
              <a:extLst>
                <a:ext uri="{FF2B5EF4-FFF2-40B4-BE49-F238E27FC236}">
                  <a16:creationId xmlns:a16="http://schemas.microsoft.com/office/drawing/2014/main" id="{464998C1-DA2C-4CE4-9949-5D7007E2E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3349625"/>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16" descr="Du chocolat">
              <a:extLst>
                <a:ext uri="{FF2B5EF4-FFF2-40B4-BE49-F238E27FC236}">
                  <a16:creationId xmlns:a16="http://schemas.microsoft.com/office/drawing/2014/main" id="{D99C97B1-E635-45EE-83B2-32EB0C1A8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0" y="2936875"/>
              <a:ext cx="854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Image 1" descr="Logo de Wikipédia">
              <a:extLst>
                <a:ext uri="{FF2B5EF4-FFF2-40B4-BE49-F238E27FC236}">
                  <a16:creationId xmlns:a16="http://schemas.microsoft.com/office/drawing/2014/main" id="{B5790A4F-758A-42E5-80C2-7400C17AB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1716088"/>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Image 3" descr="Du café">
              <a:extLst>
                <a:ext uri="{FF2B5EF4-FFF2-40B4-BE49-F238E27FC236}">
                  <a16:creationId xmlns:a16="http://schemas.microsoft.com/office/drawing/2014/main" id="{779010F1-A693-4D9F-AEE6-D948F7E2E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 y="1393825"/>
              <a:ext cx="8620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66" name="ZoneTexte 4">
            <a:extLst>
              <a:ext uri="{FF2B5EF4-FFF2-40B4-BE49-F238E27FC236}">
                <a16:creationId xmlns:a16="http://schemas.microsoft.com/office/drawing/2014/main" id="{2A4C406D-C406-42B7-9426-86AB9C2955FD}"/>
              </a:ext>
            </a:extLst>
          </p:cNvPr>
          <p:cNvSpPr txBox="1">
            <a:spLocks noChangeArrowheads="1"/>
          </p:cNvSpPr>
          <p:nvPr/>
        </p:nvSpPr>
        <p:spPr bwMode="auto">
          <a:xfrm>
            <a:off x="4619625" y="3667125"/>
            <a:ext cx="3359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pPr>
            <a:r>
              <a:rPr lang="fr-FR" altLang="fr-FR" dirty="0">
                <a:latin typeface="Arial" panose="020B0604020202020204" pitchFamily="34" charset="0"/>
                <a:cs typeface="Arial" panose="020B0604020202020204" pitchFamily="34" charset="0"/>
              </a:rPr>
              <a:t>Vidéo : </a:t>
            </a:r>
            <a:r>
              <a:rPr lang="fr-FR" altLang="fr-FR" dirty="0">
                <a:solidFill>
                  <a:schemeClr val="accent1"/>
                </a:solidFill>
                <a:latin typeface="Arial" panose="020B0604020202020204" pitchFamily="34" charset="0"/>
                <a:cs typeface="Arial" panose="020B0604020202020204" pitchFamily="34" charset="0"/>
                <a:hlinkClick r:id="rId9" tooltip="click here to open the link"/>
              </a:rPr>
              <a:t>H</a:t>
            </a:r>
            <a:r>
              <a:rPr lang="en-US" altLang="fr-FR" dirty="0">
                <a:solidFill>
                  <a:schemeClr val="accent1"/>
                </a:solidFill>
                <a:latin typeface="Arial" panose="020B0604020202020204" pitchFamily="34" charset="0"/>
                <a:cs typeface="Arial" panose="020B0604020202020204" pitchFamily="34" charset="0"/>
                <a:hlinkClick r:id="rId9" tooltip="click here to open the link"/>
              </a:rPr>
              <a:t>ow To Ferment Coffee and Chocolate</a:t>
            </a:r>
            <a:endParaRPr lang="fr-FR" altLang="fr-FR" dirty="0">
              <a:solidFill>
                <a:schemeClr val="accent1"/>
              </a:solidFill>
              <a:latin typeface="Arial" panose="020B0604020202020204" pitchFamily="34" charset="0"/>
              <a:cs typeface="Arial" panose="020B0604020202020204" pitchFamily="34" charset="0"/>
            </a:endParaRPr>
          </a:p>
        </p:txBody>
      </p:sp>
      <p:pic>
        <p:nvPicPr>
          <p:cNvPr id="143364" name="Image 1">
            <a:hlinkClick r:id="rId9" tooltip="Click here to open the video"/>
            <a:extLst>
              <a:ext uri="{FF2B5EF4-FFF2-40B4-BE49-F238E27FC236}">
                <a16:creationId xmlns:a16="http://schemas.microsoft.com/office/drawing/2014/main" id="{35400059-E2AB-47E7-B11D-DFDF59E4EF8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8338" y="3205163"/>
            <a:ext cx="201771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C8503817-D767-4020-91BE-F64D42CC39E9}"/>
              </a:ext>
            </a:extLst>
          </p:cNvPr>
          <p:cNvSpPr txBox="1"/>
          <p:nvPr/>
        </p:nvSpPr>
        <p:spPr>
          <a:xfrm>
            <a:off x="1403350" y="4491038"/>
            <a:ext cx="6226175" cy="969962"/>
          </a:xfrm>
          <a:prstGeom prst="rect">
            <a:avLst/>
          </a:prstGeom>
          <a:noFill/>
        </p:spPr>
        <p:txBody>
          <a:bodyPr>
            <a:spAutoFit/>
          </a:bodyPr>
          <a:lstStyle/>
          <a:p>
            <a:pPr>
              <a:defRPr/>
            </a:pPr>
            <a:r>
              <a:rPr lang="fr-FR" sz="1200" dirty="0">
                <a:latin typeface="Arial" panose="020B0604020202020204" pitchFamily="34" charset="0"/>
                <a:cs typeface="Arial" panose="020B0604020202020204" pitchFamily="34" charset="0"/>
              </a:rPr>
              <a:t>Autres liens : </a:t>
            </a:r>
          </a:p>
          <a:p>
            <a:pPr marL="171450" indent="-171450">
              <a:buFontTx/>
              <a:buChar char="-"/>
              <a:defRPr/>
            </a:pPr>
            <a:r>
              <a:rPr lang="fr-FR" sz="1200" dirty="0">
                <a:solidFill>
                  <a:schemeClr val="accent1"/>
                </a:solidFill>
                <a:latin typeface="Arial" panose="020B0604020202020204" pitchFamily="34" charset="0"/>
                <a:cs typeface="Arial" panose="020B0604020202020204" pitchFamily="34" charset="0"/>
                <a:hlinkClick r:id="rId11" tooltip="Click here to open the link"/>
              </a:rPr>
              <a:t>The </a:t>
            </a:r>
            <a:r>
              <a:rPr lang="fr-FR" sz="1200" dirty="0" err="1">
                <a:solidFill>
                  <a:schemeClr val="accent1"/>
                </a:solidFill>
                <a:latin typeface="Arial" panose="020B0604020202020204" pitchFamily="34" charset="0"/>
                <a:cs typeface="Arial" panose="020B0604020202020204" pitchFamily="34" charset="0"/>
                <a:hlinkClick r:id="rId11" tooltip="Click here to open the link"/>
              </a:rPr>
              <a:t>Microbiology</a:t>
            </a:r>
            <a:r>
              <a:rPr lang="fr-FR" sz="1200" dirty="0">
                <a:solidFill>
                  <a:schemeClr val="accent1"/>
                </a:solidFill>
                <a:latin typeface="Arial" panose="020B0604020202020204" pitchFamily="34" charset="0"/>
                <a:cs typeface="Arial" panose="020B0604020202020204" pitchFamily="34" charset="0"/>
                <a:hlinkClick r:id="rId11" tooltip="Click here to open the link"/>
              </a:rPr>
              <a:t> of Food</a:t>
            </a:r>
            <a:endParaRPr lang="fr-FR" sz="1200" dirty="0">
              <a:solidFill>
                <a:schemeClr val="accent1"/>
              </a:solidFill>
              <a:latin typeface="Arial" panose="020B0604020202020204" pitchFamily="34" charset="0"/>
              <a:cs typeface="Arial" panose="020B0604020202020204" pitchFamily="34" charset="0"/>
            </a:endParaRPr>
          </a:p>
          <a:p>
            <a:pPr marL="171450" indent="-171450">
              <a:buClr>
                <a:schemeClr val="accent1"/>
              </a:buClr>
              <a:buFontTx/>
              <a:buChar char="-"/>
              <a:defRPr/>
            </a:pPr>
            <a:r>
              <a:rPr lang="en-US" sz="1200" dirty="0">
                <a:latin typeface="Arial" panose="020B0604020202020204" pitchFamily="34" charset="0"/>
                <a:cs typeface="Arial" panose="020B0604020202020204" pitchFamily="34" charset="0"/>
                <a:hlinkClick r:id="rId12" tooltip="Click here to open the link"/>
              </a:rPr>
              <a:t>List of microorganisms used in food and beverage preparation</a:t>
            </a:r>
            <a:endParaRPr lang="fr-FR" sz="1200" dirty="0">
              <a:solidFill>
                <a:schemeClr val="accent1"/>
              </a:solidFill>
              <a:latin typeface="Arial" panose="020B0604020202020204" pitchFamily="34" charset="0"/>
              <a:cs typeface="Arial" panose="020B0604020202020204" pitchFamily="34" charset="0"/>
            </a:endParaRPr>
          </a:p>
          <a:p>
            <a:pPr>
              <a:defRPr/>
            </a:pPr>
            <a:endParaRPr lang="fr-FR" dirty="0">
              <a:latin typeface="Arial" panose="020B0604020202020204" pitchFamily="34" charset="0"/>
              <a:cs typeface="Arial" panose="020B0604020202020204" pitchFamily="34" charset="0"/>
            </a:endParaRPr>
          </a:p>
          <a:p>
            <a:pPr>
              <a:defRPr/>
            </a:pPr>
            <a:r>
              <a:rPr lang="fr-FR" sz="1200" dirty="0">
                <a:latin typeface="Arial" panose="020B0604020202020204" pitchFamily="34" charset="0"/>
                <a:cs typeface="Arial" panose="020B0604020202020204" pitchFamily="34" charset="0"/>
              </a:rPr>
              <a:t>Vidéo : </a:t>
            </a:r>
            <a:r>
              <a:rPr lang="en-US" sz="1200" dirty="0">
                <a:solidFill>
                  <a:schemeClr val="accent1"/>
                </a:solidFill>
                <a:latin typeface="Arial" panose="020B0604020202020204" pitchFamily="34" charset="0"/>
                <a:cs typeface="Arial" panose="020B0604020202020204" pitchFamily="34" charset="0"/>
                <a:hlinkClick r:id="rId13" tooltip="click here to open the link"/>
              </a:rPr>
              <a:t>The beneficial bacteria that make delicious food</a:t>
            </a:r>
            <a:endParaRPr lang="fr-FR" sz="1200" dirty="0">
              <a:solidFill>
                <a:schemeClr val="accent1"/>
              </a:solidFill>
              <a:latin typeface="Arial" panose="020B0604020202020204" pitchFamily="34" charset="0"/>
              <a:cs typeface="Arial" panose="020B0604020202020204" pitchFamily="34" charset="0"/>
            </a:endParaRPr>
          </a:p>
        </p:txBody>
      </p:sp>
      <p:pic>
        <p:nvPicPr>
          <p:cNvPr id="143368" name="Image 6">
            <a:hlinkClick r:id="rId13" tooltip="Click here to open the video"/>
            <a:extLst>
              <a:ext uri="{FF2B5EF4-FFF2-40B4-BE49-F238E27FC236}">
                <a16:creationId xmlns:a16="http://schemas.microsoft.com/office/drawing/2014/main" id="{14F547E9-01E2-4046-8369-358A77685FF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4763" y="4551363"/>
            <a:ext cx="19573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DA73D89C-E621-AE85-F4E8-9DB55E804542}"/>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40" name="Rectangle 39">
              <a:extLst>
                <a:ext uri="{FF2B5EF4-FFF2-40B4-BE49-F238E27FC236}">
                  <a16:creationId xmlns:a16="http://schemas.microsoft.com/office/drawing/2014/main" id="{01098A2C-62E0-4CA6-9B4E-0408E3F7B883}"/>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3378" name="ZoneTexte 89">
              <a:extLst>
                <a:ext uri="{FF2B5EF4-FFF2-40B4-BE49-F238E27FC236}">
                  <a16:creationId xmlns:a16="http://schemas.microsoft.com/office/drawing/2014/main" id="{9277D721-ADFA-45B9-932A-8DA541A6D2A9}"/>
                </a:ext>
              </a:extLst>
            </p:cNvPr>
            <p:cNvSpPr txBox="1">
              <a:spLocks noChangeArrowheads="1"/>
            </p:cNvSpPr>
            <p:nvPr/>
          </p:nvSpPr>
          <p:spPr bwMode="auto">
            <a:xfrm>
              <a:off x="9637663"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a:t>
              </a:r>
            </a:p>
          </p:txBody>
        </p:sp>
        <p:pic>
          <p:nvPicPr>
            <p:cNvPr id="143379" name="Image 91">
              <a:extLst>
                <a:ext uri="{FF2B5EF4-FFF2-40B4-BE49-F238E27FC236}">
                  <a16:creationId xmlns:a16="http://schemas.microsoft.com/office/drawing/2014/main" id="{E946CFB2-5E8F-481E-AD04-E982E8D938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0" name="ZoneTexte 88">
              <a:extLst>
                <a:ext uri="{FF2B5EF4-FFF2-40B4-BE49-F238E27FC236}">
                  <a16:creationId xmlns:a16="http://schemas.microsoft.com/office/drawing/2014/main" id="{C6E2A634-EEE6-42D2-9247-77066C01CAF1}"/>
                </a:ext>
              </a:extLst>
            </p:cNvPr>
            <p:cNvSpPr txBox="1">
              <a:spLocks noChangeArrowheads="1"/>
            </p:cNvSpPr>
            <p:nvPr/>
          </p:nvSpPr>
          <p:spPr bwMode="auto">
            <a:xfrm>
              <a:off x="5649913" y="6154738"/>
              <a:ext cx="256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41" name="Bouton d’action : vide 40" descr="Bouton pour fermer la diapositive et revenir à la session 2">
            <a:hlinkClick r:id="rId16" action="ppaction://hlinksldjump" highlightClick="1"/>
            <a:extLst>
              <a:ext uri="{FF2B5EF4-FFF2-40B4-BE49-F238E27FC236}">
                <a16:creationId xmlns:a16="http://schemas.microsoft.com/office/drawing/2014/main" id="{2BCE895F-E6DB-4F3E-ACE0-46109C89CA84}"/>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6" name="Bouton d’action : vide 45" descr="Bouton pour aller à la diapositive précédente">
            <a:hlinkClick r:id="" action="ppaction://hlinkshowjump?jump=previousslide" highlightClick="1"/>
            <a:extLst>
              <a:ext uri="{FF2B5EF4-FFF2-40B4-BE49-F238E27FC236}">
                <a16:creationId xmlns:a16="http://schemas.microsoft.com/office/drawing/2014/main" id="{FB8CC3F7-F010-485E-A6D4-FEBF57CF42ED}"/>
              </a:ext>
            </a:extLst>
          </p:cNvPr>
          <p:cNvSpPr/>
          <p:nvPr/>
        </p:nvSpPr>
        <p:spPr bwMode="auto">
          <a:xfrm>
            <a:off x="11520488"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ous-titre 1">
            <a:extLst>
              <a:ext uri="{FF2B5EF4-FFF2-40B4-BE49-F238E27FC236}">
                <a16:creationId xmlns:a16="http://schemas.microsoft.com/office/drawing/2014/main" id="{0DC6F155-4C72-4F0D-9692-36019689E93B}"/>
              </a:ext>
            </a:extLst>
          </p:cNvPr>
          <p:cNvSpPr>
            <a:spLocks noGrp="1"/>
          </p:cNvSpPr>
          <p:nvPr>
            <p:ph type="title" idx="4294967295"/>
          </p:nvPr>
        </p:nvSpPr>
        <p:spPr bwMode="auto">
          <a:xfrm>
            <a:off x="1524000" y="4140200"/>
            <a:ext cx="9144000" cy="1320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8000"/>
              </a:lnSpc>
              <a:spcBef>
                <a:spcPts val="30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Aspects microbiologiques</a:t>
            </a:r>
          </a:p>
          <a:p>
            <a:pPr marL="0" marR="0" lvl="0" indent="0" algn="ctr" defTabSz="914400" rtl="0" eaLnBrk="1" fontAlgn="base" latinLnBrk="0" hangingPunct="1">
              <a:lnSpc>
                <a:spcPct val="118000"/>
              </a:lnSpc>
              <a:spcBef>
                <a:spcPts val="30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Liens avec le programme national</a:t>
            </a:r>
          </a:p>
        </p:txBody>
      </p:sp>
      <p:grpSp>
        <p:nvGrpSpPr>
          <p:cNvPr id="2" name="Groupe 1" descr="Le projet Safeconsume a reçu un financement du programme de recherche et d’innovation Horizon 2020 de l’Union Européenne selon la convention de subvention n° 727580">
            <a:extLst>
              <a:ext uri="{FF2B5EF4-FFF2-40B4-BE49-F238E27FC236}">
                <a16:creationId xmlns:a16="http://schemas.microsoft.com/office/drawing/2014/main" id="{CA622FAB-C731-DE21-1D44-FEC53F56E9CF}"/>
              </a:ext>
            </a:extLst>
          </p:cNvPr>
          <p:cNvGrpSpPr/>
          <p:nvPr/>
        </p:nvGrpSpPr>
        <p:grpSpPr>
          <a:xfrm>
            <a:off x="7966075" y="39688"/>
            <a:ext cx="4114800" cy="993775"/>
            <a:chOff x="7966075" y="39688"/>
            <a:chExt cx="4114800" cy="993775"/>
          </a:xfrm>
        </p:grpSpPr>
        <p:pic>
          <p:nvPicPr>
            <p:cNvPr id="144387" name="Image 12" descr="Drapeau de l'Union Européenne">
              <a:extLst>
                <a:ext uri="{FF2B5EF4-FFF2-40B4-BE49-F238E27FC236}">
                  <a16:creationId xmlns:a16="http://schemas.microsoft.com/office/drawing/2014/main" id="{2B1280DD-3AD2-42D9-9B2C-9E379DCE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ZoneTexte 2">
              <a:extLst>
                <a:ext uri="{FF2B5EF4-FFF2-40B4-BE49-F238E27FC236}">
                  <a16:creationId xmlns:a16="http://schemas.microsoft.com/office/drawing/2014/main" id="{E03616B2-DBCD-4CD2-9461-C03BFB7A0B2E}"/>
                </a:ext>
              </a:extLst>
            </p:cNvPr>
            <p:cNvSpPr txBox="1">
              <a:spLocks noChangeArrowheads="1"/>
            </p:cNvSpPr>
            <p:nvPr/>
          </p:nvSpPr>
          <p:spPr bwMode="auto">
            <a:xfrm>
              <a:off x="7966075" y="203200"/>
              <a:ext cx="30813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20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pic>
        <p:nvPicPr>
          <p:cNvPr id="144388" name="Image 13">
            <a:extLst>
              <a:ext uri="{FF2B5EF4-FFF2-40B4-BE49-F238E27FC236}">
                <a16:creationId xmlns:a16="http://schemas.microsoft.com/office/drawing/2014/main" id="{00E38DAE-584C-4C3A-B4EC-1AC789B1EA3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75189BE6-89DC-FBD4-367A-3E97E3B4CFB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2545AFB3-1BAC-46FC-9890-B9944299E8B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44397" name="ZoneTexte 25">
              <a:extLst>
                <a:ext uri="{FF2B5EF4-FFF2-40B4-BE49-F238E27FC236}">
                  <a16:creationId xmlns:a16="http://schemas.microsoft.com/office/drawing/2014/main" id="{30560116-43AE-44FB-B35B-08B27D853FFC}"/>
                </a:ext>
              </a:extLst>
            </p:cNvPr>
            <p:cNvSpPr txBox="1">
              <a:spLocks noChangeArrowheads="1"/>
            </p:cNvSpPr>
            <p:nvPr/>
          </p:nvSpPr>
          <p:spPr bwMode="auto">
            <a:xfrm>
              <a:off x="9509274"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a:t>
              </a:r>
              <a:r>
                <a:rPr lang="fr-FR" altLang="fr-FR">
                  <a:solidFill>
                    <a:srgbClr val="000000"/>
                  </a:solidFill>
                  <a:latin typeface="Arial" panose="020B0604020202020204" pitchFamily="34" charset="0"/>
                  <a:cs typeface="Arial" panose="020B0604020202020204" pitchFamily="34" charset="0"/>
                </a:rPr>
                <a:t>Previous</a:t>
              </a:r>
              <a:r>
                <a:rPr lang="fr-FR" altLang="fr-FR">
                  <a:solidFill>
                    <a:srgbClr val="FFFFFF"/>
                  </a:solidFill>
                  <a:latin typeface="Arial" panose="020B0604020202020204" pitchFamily="34" charset="0"/>
                  <a:cs typeface="Arial" panose="020B0604020202020204" pitchFamily="34" charset="0"/>
                </a:rPr>
                <a:t>               Suivant</a:t>
              </a:r>
            </a:p>
          </p:txBody>
        </p:sp>
        <p:pic>
          <p:nvPicPr>
            <p:cNvPr id="144399" name="Image 28">
              <a:extLst>
                <a:ext uri="{FF2B5EF4-FFF2-40B4-BE49-F238E27FC236}">
                  <a16:creationId xmlns:a16="http://schemas.microsoft.com/office/drawing/2014/main" id="{52B2DCF6-C2B1-4904-B557-3F0247F6D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ZoneTexte 22">
              <a:extLst>
                <a:ext uri="{FF2B5EF4-FFF2-40B4-BE49-F238E27FC236}">
                  <a16:creationId xmlns:a16="http://schemas.microsoft.com/office/drawing/2014/main" id="{8242FFB6-0D8B-4CD9-ABFD-4888B920F3FD}"/>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24" name="Bouton d’action : vide 23" descr="Bouton pour fermer la diapositive et revenir à la session 2">
            <a:hlinkClick r:id="rId6" action="ppaction://hlinksldjump" highlightClick="1"/>
            <a:extLst>
              <a:ext uri="{FF2B5EF4-FFF2-40B4-BE49-F238E27FC236}">
                <a16:creationId xmlns:a16="http://schemas.microsoft.com/office/drawing/2014/main" id="{F648644A-0125-427C-8B6D-D6F786AFFB3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 action="ppaction://hlinkshowjump?jump=nextslide" highlightClick="1"/>
            <a:extLst>
              <a:ext uri="{FF2B5EF4-FFF2-40B4-BE49-F238E27FC236}">
                <a16:creationId xmlns:a16="http://schemas.microsoft.com/office/drawing/2014/main" id="{7C151E8B-98BC-4CB6-9038-3250CB4C16B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oneTexte 3">
            <a:extLst>
              <a:ext uri="{FF2B5EF4-FFF2-40B4-BE49-F238E27FC236}">
                <a16:creationId xmlns:a16="http://schemas.microsoft.com/office/drawing/2014/main" id="{AA41213B-C969-4763-A87B-E31D7993C405}"/>
              </a:ext>
            </a:extLst>
          </p:cNvPr>
          <p:cNvSpPr txBox="1">
            <a:spLocks noGrp="1" noChangeArrowheads="1"/>
          </p:cNvSpPr>
          <p:nvPr>
            <p:ph type="title" idx="4294967295"/>
          </p:nvPr>
        </p:nvSpPr>
        <p:spPr bwMode="auto">
          <a:xfrm>
            <a:off x="3076575" y="66675"/>
            <a:ext cx="9115425"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Collège</a:t>
            </a:r>
            <a:r>
              <a:rPr lang="en-GB" sz="4501">
                <a:solidFill>
                  <a:schemeClr val="bg1"/>
                </a:solidFill>
                <a:latin typeface="Arial" panose="020B0604020202020204" pitchFamily="34" charset="0"/>
                <a:cs typeface="Arial" panose="020B0604020202020204" pitchFamily="34" charset="0"/>
              </a:rPr>
              <a:t> 1</a:t>
            </a:r>
            <a:endParaRPr kumimoji="0" lang="fr-FR" altLang="fr-FR" sz="450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3" name="Groupe 2" descr="Menu : Collège, Lycée : enseignement général et technologique">
            <a:extLst>
              <a:ext uri="{FF2B5EF4-FFF2-40B4-BE49-F238E27FC236}">
                <a16:creationId xmlns:a16="http://schemas.microsoft.com/office/drawing/2014/main" id="{9369D45A-F966-6643-5481-3E767C756BA4}"/>
              </a:ext>
            </a:extLst>
          </p:cNvPr>
          <p:cNvGrpSpPr/>
          <p:nvPr/>
        </p:nvGrpSpPr>
        <p:grpSpPr>
          <a:xfrm>
            <a:off x="4763" y="25400"/>
            <a:ext cx="3071812" cy="5959475"/>
            <a:chOff x="4763" y="25400"/>
            <a:chExt cx="3071812" cy="5959475"/>
          </a:xfrm>
        </p:grpSpPr>
        <p:sp>
          <p:nvSpPr>
            <p:cNvPr id="15" name="Rectangle 14" descr="Barre de navigation">
              <a:extLst>
                <a:ext uri="{FF2B5EF4-FFF2-40B4-BE49-F238E27FC236}">
                  <a16:creationId xmlns:a16="http://schemas.microsoft.com/office/drawing/2014/main" id="{DF036FD0-8FA7-4FB1-837A-DA7AF2A0DCAB}"/>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5" name="Connecteur droit 4" descr="Sommaire">
              <a:extLst>
                <a:ext uri="{FF2B5EF4-FFF2-40B4-BE49-F238E27FC236}">
                  <a16:creationId xmlns:a16="http://schemas.microsoft.com/office/drawing/2014/main" id="{F61B871B-D547-4EF4-8B45-7449E5F2EBD0}"/>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26" name="ZoneTexte 25">
              <a:extLst>
                <a:ext uri="{FF2B5EF4-FFF2-40B4-BE49-F238E27FC236}">
                  <a16:creationId xmlns:a16="http://schemas.microsoft.com/office/drawing/2014/main" id="{A9DD2E95-5A1F-4637-856B-6FAE21526783}"/>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145416" name="Image 1" descr="Logo de SafeConsume">
              <a:extLst>
                <a:ext uri="{FF2B5EF4-FFF2-40B4-BE49-F238E27FC236}">
                  <a16:creationId xmlns:a16="http://schemas.microsoft.com/office/drawing/2014/main" id="{687DFF33-02F4-46A6-AA2C-D9E37C511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5411" name="ZoneTexte 13">
            <a:extLst>
              <a:ext uri="{FF2B5EF4-FFF2-40B4-BE49-F238E27FC236}">
                <a16:creationId xmlns:a16="http://schemas.microsoft.com/office/drawing/2014/main" id="{E57379CD-37B9-4957-8815-6A21EF9EB1B4}"/>
              </a:ext>
            </a:extLst>
          </p:cNvPr>
          <p:cNvSpPr txBox="1">
            <a:spLocks noChangeArrowheads="1"/>
          </p:cNvSpPr>
          <p:nvPr/>
        </p:nvSpPr>
        <p:spPr bwMode="auto">
          <a:xfrm>
            <a:off x="3201988" y="1069975"/>
            <a:ext cx="8864600" cy="428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400050" indent="-171450">
              <a:defRPr sz="900">
                <a:solidFill>
                  <a:schemeClr val="tx1"/>
                </a:solidFill>
                <a:latin typeface="Microsoft Sans Serif" pitchFamily="34" charset="0"/>
              </a:defRPr>
            </a:lvl2pPr>
            <a:lvl3pPr marL="628650" indent="-171450">
              <a:defRPr sz="900">
                <a:solidFill>
                  <a:schemeClr val="tx1"/>
                </a:solidFill>
                <a:latin typeface="Microsoft Sans Serif" pitchFamily="34" charset="0"/>
              </a:defRPr>
            </a:lvl3pPr>
            <a:lvl4pPr>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lnSpc>
                <a:spcPct val="150000"/>
              </a:lnSpc>
              <a:spcBef>
                <a:spcPts val="1000"/>
              </a:spcBef>
              <a:buClr>
                <a:schemeClr val="tx1"/>
              </a:buClr>
              <a:buFont typeface="Wingdings" pitchFamily="2" charset="2"/>
              <a:buChar char="ü"/>
              <a:defRPr/>
            </a:pPr>
            <a:r>
              <a:rPr lang="fr-FR" altLang="fr-FR" sz="1600" dirty="0">
                <a:latin typeface="Arial" panose="020B0604020202020204" pitchFamily="34" charset="0"/>
                <a:cs typeface="Arial" panose="020B0604020202020204" pitchFamily="34" charset="0"/>
              </a:rPr>
              <a:t>Cycle 3 : cycle de consolidation</a:t>
            </a:r>
            <a:endParaRPr lang="en-US" altLang="fr-FR" sz="1600" dirty="0">
              <a:latin typeface="Arial" panose="020B0604020202020204" pitchFamily="34" charset="0"/>
              <a:cs typeface="Arial" panose="020B0604020202020204" pitchFamily="34" charset="0"/>
            </a:endParaRPr>
          </a:p>
          <a:p>
            <a:pPr lvl="1">
              <a:lnSpc>
                <a:spcPct val="150000"/>
              </a:lnSpc>
              <a:spcBef>
                <a:spcPts val="600"/>
              </a:spcBef>
              <a:buFont typeface="Wingdings" pitchFamily="2" charset="2"/>
              <a:buChar char="§"/>
              <a:defRPr/>
            </a:pPr>
            <a:r>
              <a:rPr lang="fr-FR" altLang="fr-FR" sz="1400" u="sng" dirty="0">
                <a:latin typeface="Arial" panose="020B0604020202020204" pitchFamily="34" charset="0"/>
                <a:cs typeface="Arial" panose="020B0604020202020204" pitchFamily="34" charset="0"/>
              </a:rPr>
              <a:t>Sciences et technologies</a:t>
            </a:r>
            <a:endParaRPr lang="fr-FR" altLang="fr-FR" sz="1400" dirty="0">
              <a:latin typeface="Arial" panose="020B0604020202020204" pitchFamily="34" charset="0"/>
              <a:cs typeface="Arial" panose="020B0604020202020204" pitchFamily="34" charset="0"/>
            </a:endParaRPr>
          </a:p>
          <a:p>
            <a:pPr lvl="1">
              <a:lnSpc>
                <a:spcPct val="150000"/>
              </a:lnSpc>
              <a:buClr>
                <a:schemeClr val="tx1"/>
              </a:buClr>
              <a:buFont typeface="Wingdings" pitchFamily="2" charset="2"/>
              <a:buChar char="§"/>
              <a:defRPr/>
            </a:pPr>
            <a:r>
              <a:rPr lang="fr-FR" altLang="fr-FR" sz="1200" dirty="0">
                <a:latin typeface="Arial" panose="020B0604020202020204" pitchFamily="34" charset="0"/>
                <a:cs typeface="Arial" panose="020B0604020202020204" pitchFamily="34" charset="0"/>
              </a:rPr>
              <a:t>Mettre en relation les paramètres physicochimiques lors de la conservation des aliments et la limitation de la prolifération de microorganismes pathogènes </a:t>
            </a:r>
            <a:r>
              <a:rPr lang="fr-FR" altLang="fr-FR" sz="1200" b="1" dirty="0">
                <a:latin typeface="Arial" panose="020B0604020202020204" pitchFamily="34" charset="0"/>
                <a:cs typeface="Arial" panose="020B0604020202020204" pitchFamily="34" charset="0"/>
              </a:rPr>
              <a:t>:</a:t>
            </a:r>
            <a:endParaRPr lang="fr-FR" altLang="fr-FR" sz="1200" dirty="0">
              <a:latin typeface="Arial" panose="020B0604020202020204" pitchFamily="34" charset="0"/>
              <a:cs typeface="Arial" panose="020B0604020202020204" pitchFamily="34" charset="0"/>
            </a:endParaRPr>
          </a:p>
          <a:p>
            <a:pPr lvl="2">
              <a:lnSpc>
                <a:spcPct val="150000"/>
              </a:lnSpc>
              <a:buClr>
                <a:schemeClr val="tx1"/>
              </a:buClr>
              <a:buFontTx/>
              <a:buChar char="-"/>
              <a:defRPr/>
            </a:pPr>
            <a:r>
              <a:rPr lang="fr-FR" altLang="fr-FR" sz="1200" dirty="0">
                <a:latin typeface="Arial" panose="020B0604020202020204" pitchFamily="34" charset="0"/>
                <a:cs typeface="Arial" panose="020B0604020202020204" pitchFamily="34" charset="0"/>
              </a:rPr>
              <a:t>Quelques techniques permettant d’</a:t>
            </a:r>
            <a:r>
              <a:rPr lang="fr-FR" altLang="fr-FR" sz="1200" b="1" dirty="0">
                <a:latin typeface="Arial" panose="020B0604020202020204" pitchFamily="34" charset="0"/>
                <a:cs typeface="Arial" panose="020B0604020202020204" pitchFamily="34" charset="0"/>
              </a:rPr>
              <a:t>éviter la prolifération des microorganismes</a:t>
            </a:r>
          </a:p>
          <a:p>
            <a:pPr lvl="2">
              <a:lnSpc>
                <a:spcPct val="150000"/>
              </a:lnSpc>
              <a:buClr>
                <a:schemeClr val="tx1"/>
              </a:buClr>
              <a:buFontTx/>
              <a:buChar char="-"/>
              <a:defRPr/>
            </a:pPr>
            <a:r>
              <a:rPr lang="fr-FR" altLang="fr-FR" sz="1200" b="1" dirty="0">
                <a:latin typeface="Arial" panose="020B0604020202020204" pitchFamily="34" charset="0"/>
                <a:cs typeface="Arial" panose="020B0604020202020204" pitchFamily="34" charset="0"/>
              </a:rPr>
              <a:t>Hygiène alimentaire</a:t>
            </a:r>
          </a:p>
          <a:p>
            <a:pPr lvl="1">
              <a:lnSpc>
                <a:spcPct val="150000"/>
              </a:lnSpc>
              <a:buClr>
                <a:srgbClr val="8DB7BC"/>
              </a:buClr>
              <a:buFont typeface="Wingdings" pitchFamily="2" charset="2"/>
              <a:buChar char="§"/>
              <a:defRPr/>
            </a:pPr>
            <a:endParaRPr lang="fr-FR" altLang="fr-FR" sz="1600" dirty="0">
              <a:latin typeface="Arial" panose="020B0604020202020204" pitchFamily="34" charset="0"/>
              <a:cs typeface="Arial" panose="020B0604020202020204" pitchFamily="34" charset="0"/>
            </a:endParaRP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Education morale et civique</a:t>
            </a:r>
            <a:endParaRPr lang="fr-FR" altLang="fr-FR" sz="1400" dirty="0">
              <a:latin typeface="Arial" panose="020B0604020202020204" pitchFamily="34" charset="0"/>
              <a:cs typeface="Arial" panose="020B0604020202020204" pitchFamily="34" charset="0"/>
            </a:endParaRPr>
          </a:p>
          <a:p>
            <a:pPr lvl="1">
              <a:lnSpc>
                <a:spcPct val="150000"/>
              </a:lnSpc>
              <a:buClr>
                <a:schemeClr val="tx1"/>
              </a:buClr>
              <a:buFont typeface="Wingdings" pitchFamily="2" charset="2"/>
              <a:buChar char="§"/>
              <a:defRPr/>
            </a:pPr>
            <a:r>
              <a:rPr lang="fr-FR" altLang="fr-FR" sz="1200" dirty="0">
                <a:latin typeface="Arial" panose="020B0604020202020204" pitchFamily="34" charset="0"/>
                <a:cs typeface="Arial" panose="020B0604020202020204" pitchFamily="34" charset="0"/>
              </a:rPr>
              <a:t>La responsabilité de l’individu et du citoyen dans le domaine de l’environnement, de la </a:t>
            </a:r>
            <a:r>
              <a:rPr lang="fr-FR" altLang="fr-FR" sz="1200" b="1" dirty="0">
                <a:latin typeface="Arial" panose="020B0604020202020204" pitchFamily="34" charset="0"/>
                <a:cs typeface="Arial" panose="020B0604020202020204" pitchFamily="34" charset="0"/>
              </a:rPr>
              <a:t>santé</a:t>
            </a:r>
            <a:endParaRPr lang="fr-FR" altLang="fr-FR" sz="1200" dirty="0">
              <a:latin typeface="Arial" panose="020B0604020202020204" pitchFamily="34" charset="0"/>
              <a:cs typeface="Arial" panose="020B0604020202020204" pitchFamily="34" charset="0"/>
            </a:endParaRPr>
          </a:p>
          <a:p>
            <a:pPr lvl="1">
              <a:lnSpc>
                <a:spcPct val="150000"/>
              </a:lnSpc>
              <a:buClr>
                <a:srgbClr val="8DB7BC"/>
              </a:buClr>
              <a:buFont typeface="Wingdings" pitchFamily="2" charset="2"/>
              <a:buChar char="§"/>
              <a:defRPr/>
            </a:pPr>
            <a:endParaRPr lang="fr-FR" altLang="fr-FR" sz="1800" dirty="0">
              <a:latin typeface="Arial" panose="020B0604020202020204" pitchFamily="34" charset="0"/>
              <a:cs typeface="Arial" panose="020B0604020202020204" pitchFamily="34" charset="0"/>
            </a:endParaRP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Parcours éducatif de santé</a:t>
            </a: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Education à l’alimentation et au goût</a:t>
            </a:r>
          </a:p>
          <a:p>
            <a:pPr lvl="1">
              <a:lnSpc>
                <a:spcPct val="150000"/>
              </a:lnSpc>
              <a:buFont typeface="Wingdings" pitchFamily="2" charset="2"/>
              <a:buChar char="§"/>
              <a:defRPr/>
            </a:pPr>
            <a:endParaRPr lang="fr-FR" altLang="fr-FR" sz="1400" u="sng" dirty="0">
              <a:solidFill>
                <a:schemeClr val="accent3">
                  <a:lumMod val="75000"/>
                </a:schemeClr>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CBDCCD2D-DDEC-CF76-4992-4B4EB1E2E310}"/>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19" name="Rectangle 18">
              <a:extLst>
                <a:ext uri="{FF2B5EF4-FFF2-40B4-BE49-F238E27FC236}">
                  <a16:creationId xmlns:a16="http://schemas.microsoft.com/office/drawing/2014/main" id="{586FA7C8-7A36-446F-89B7-34896AC1775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45424" name="ZoneTexte 25">
              <a:extLst>
                <a:ext uri="{FF2B5EF4-FFF2-40B4-BE49-F238E27FC236}">
                  <a16:creationId xmlns:a16="http://schemas.microsoft.com/office/drawing/2014/main" id="{9ABE7EE1-EA10-4468-8A92-9FD8C054CBDC}"/>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45426" name="Image 28">
              <a:extLst>
                <a:ext uri="{FF2B5EF4-FFF2-40B4-BE49-F238E27FC236}">
                  <a16:creationId xmlns:a16="http://schemas.microsoft.com/office/drawing/2014/main" id="{642E5689-0A13-44DB-A6B9-4280152C8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7" name="ZoneTexte 22">
              <a:extLst>
                <a:ext uri="{FF2B5EF4-FFF2-40B4-BE49-F238E27FC236}">
                  <a16:creationId xmlns:a16="http://schemas.microsoft.com/office/drawing/2014/main" id="{66676AF7-B4FF-40B9-8A8A-A292B3170632}"/>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20" name="Bouton d’action : vide 19" descr="Bouton pour fermer la diapositive et revenir à la session 2">
            <a:hlinkClick r:id="rId5" action="ppaction://hlinksldjump" highlightClick="1"/>
            <a:extLst>
              <a:ext uri="{FF2B5EF4-FFF2-40B4-BE49-F238E27FC236}">
                <a16:creationId xmlns:a16="http://schemas.microsoft.com/office/drawing/2014/main" id="{1FF856D8-A132-4090-88FC-B3247FF8F94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28" name="Bouton d’action : vide 27" descr="Bouton pour aller à la diapositive précédente">
            <a:hlinkClick r:id="" action="ppaction://hlinkshowjump?jump=previousslide" highlightClick="1"/>
            <a:extLst>
              <a:ext uri="{FF2B5EF4-FFF2-40B4-BE49-F238E27FC236}">
                <a16:creationId xmlns:a16="http://schemas.microsoft.com/office/drawing/2014/main" id="{F7B955EC-448A-4BCF-8FA4-57DCA8B79A29}"/>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0F2139CD-080E-4C13-BC3D-240236D132A6}"/>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oneTexte 3">
            <a:extLst>
              <a:ext uri="{FF2B5EF4-FFF2-40B4-BE49-F238E27FC236}">
                <a16:creationId xmlns:a16="http://schemas.microsoft.com/office/drawing/2014/main" id="{C2CB8C50-D160-4F4A-AE76-5050862428AF}"/>
              </a:ext>
            </a:extLst>
          </p:cNvPr>
          <p:cNvSpPr txBox="1">
            <a:spLocks noGrp="1" noChangeArrowheads="1"/>
          </p:cNvSpPr>
          <p:nvPr>
            <p:ph type="title" idx="4294967295"/>
          </p:nvPr>
        </p:nvSpPr>
        <p:spPr bwMode="auto">
          <a:xfrm>
            <a:off x="3076575" y="66675"/>
            <a:ext cx="9115425"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Collège</a:t>
            </a:r>
            <a:r>
              <a:rPr lang="en-GB" sz="4501">
                <a:solidFill>
                  <a:schemeClr val="bg1"/>
                </a:solidFill>
                <a:latin typeface="Arial" panose="020B0604020202020204" pitchFamily="34" charset="0"/>
                <a:cs typeface="Arial" panose="020B0604020202020204" pitchFamily="34" charset="0"/>
              </a:rPr>
              <a:t> 2</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 Collège, Lycée : enseignement général et technologique">
            <a:extLst>
              <a:ext uri="{FF2B5EF4-FFF2-40B4-BE49-F238E27FC236}">
                <a16:creationId xmlns:a16="http://schemas.microsoft.com/office/drawing/2014/main" id="{DC4B38F6-42B5-0C66-50C0-1CA1B7B56723}"/>
              </a:ext>
            </a:extLst>
          </p:cNvPr>
          <p:cNvGrpSpPr/>
          <p:nvPr/>
        </p:nvGrpSpPr>
        <p:grpSpPr>
          <a:xfrm>
            <a:off x="4763" y="25400"/>
            <a:ext cx="3071812" cy="5959475"/>
            <a:chOff x="4763" y="25400"/>
            <a:chExt cx="3071812" cy="5959475"/>
          </a:xfrm>
        </p:grpSpPr>
        <p:sp>
          <p:nvSpPr>
            <p:cNvPr id="3" name="Rectangle 2" descr="Barre de navigation">
              <a:extLst>
                <a:ext uri="{FF2B5EF4-FFF2-40B4-BE49-F238E27FC236}">
                  <a16:creationId xmlns:a16="http://schemas.microsoft.com/office/drawing/2014/main" id="{C33BBD96-3642-5E93-5112-CB24D87F8003}"/>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0BCD5C05-6CB1-8FC7-12A7-B264D89BF8A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EF857EF7-A16F-5B47-EA60-D2FE604CC022}"/>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14D35716-A0A7-FF92-0255-70B3B873B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6435" name="ZoneTexte 13">
            <a:extLst>
              <a:ext uri="{FF2B5EF4-FFF2-40B4-BE49-F238E27FC236}">
                <a16:creationId xmlns:a16="http://schemas.microsoft.com/office/drawing/2014/main" id="{73AAD627-2F87-4FA7-9B99-7DD4CA6B8587}"/>
              </a:ext>
            </a:extLst>
          </p:cNvPr>
          <p:cNvSpPr txBox="1">
            <a:spLocks noChangeArrowheads="1"/>
          </p:cNvSpPr>
          <p:nvPr/>
        </p:nvSpPr>
        <p:spPr bwMode="auto">
          <a:xfrm>
            <a:off x="3263900" y="1042103"/>
            <a:ext cx="8864600" cy="474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400050" indent="-171450">
              <a:defRPr sz="900">
                <a:solidFill>
                  <a:schemeClr val="tx1"/>
                </a:solidFill>
                <a:latin typeface="Microsoft Sans Serif" pitchFamily="34" charset="0"/>
              </a:defRPr>
            </a:lvl2pPr>
            <a:lvl3pPr marL="628650" indent="-171450">
              <a:defRPr sz="900">
                <a:solidFill>
                  <a:schemeClr val="tx1"/>
                </a:solidFill>
                <a:latin typeface="Microsoft Sans Serif" pitchFamily="34" charset="0"/>
              </a:defRPr>
            </a:lvl3pPr>
            <a:lvl4pPr>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lnSpc>
                <a:spcPct val="150000"/>
              </a:lnSpc>
              <a:spcBef>
                <a:spcPts val="1000"/>
              </a:spcBef>
              <a:buFont typeface="Wingdings" pitchFamily="2" charset="2"/>
              <a:buChar char="ü"/>
              <a:defRPr/>
            </a:pPr>
            <a:r>
              <a:rPr lang="en-US" altLang="fr-FR" sz="1600" dirty="0">
                <a:latin typeface="Arial" panose="020B0604020202020204" pitchFamily="34" charset="0"/>
                <a:cs typeface="Arial" panose="020B0604020202020204" pitchFamily="34" charset="0"/>
              </a:rPr>
              <a:t>Cycle 4 : cycle des </a:t>
            </a:r>
            <a:r>
              <a:rPr lang="en-US" altLang="fr-FR" sz="1600" dirty="0" err="1">
                <a:latin typeface="Arial" panose="020B0604020202020204" pitchFamily="34" charset="0"/>
                <a:cs typeface="Arial" panose="020B0604020202020204" pitchFamily="34" charset="0"/>
              </a:rPr>
              <a:t>approfondissements</a:t>
            </a:r>
            <a:endParaRPr lang="en-US" altLang="fr-FR" sz="1600" dirty="0">
              <a:latin typeface="Arial" panose="020B0604020202020204" pitchFamily="34" charset="0"/>
              <a:cs typeface="Arial" panose="020B0604020202020204" pitchFamily="34" charset="0"/>
            </a:endParaRPr>
          </a:p>
          <a:p>
            <a:pPr lvl="1">
              <a:lnSpc>
                <a:spcPct val="150000"/>
              </a:lnSpc>
              <a:spcBef>
                <a:spcPts val="600"/>
              </a:spcBef>
              <a:buFont typeface="Wingdings" pitchFamily="2" charset="2"/>
              <a:buChar char="§"/>
              <a:defRPr/>
            </a:pPr>
            <a:r>
              <a:rPr lang="fr-FR" altLang="fr-FR" sz="1400" u="sng" dirty="0">
                <a:latin typeface="Arial" panose="020B0604020202020204" pitchFamily="34" charset="0"/>
                <a:cs typeface="Arial" panose="020B0604020202020204" pitchFamily="34" charset="0"/>
              </a:rPr>
              <a:t>Sciences de la vie et de la terre</a:t>
            </a:r>
          </a:p>
          <a:p>
            <a:pPr lvl="1">
              <a:lnSpc>
                <a:spcPct val="150000"/>
              </a:lnSpc>
              <a:buClr>
                <a:schemeClr val="tx1"/>
              </a:buClr>
              <a:buFont typeface="Wingdings" pitchFamily="2" charset="2"/>
              <a:buChar char="§"/>
              <a:defRPr/>
            </a:pPr>
            <a:r>
              <a:rPr lang="fr-FR" altLang="fr-FR" sz="1200" dirty="0">
                <a:latin typeface="Arial" panose="020B0604020202020204" pitchFamily="34" charset="0"/>
                <a:cs typeface="Arial" panose="020B0604020202020204" pitchFamily="34" charset="0"/>
              </a:rPr>
              <a:t>Relier le monde microbien hébergé par notre organisme et son fonctionnement :</a:t>
            </a:r>
          </a:p>
          <a:p>
            <a:pPr lvl="2">
              <a:lnSpc>
                <a:spcPct val="150000"/>
              </a:lnSpc>
              <a:buClr>
                <a:schemeClr val="tx1"/>
              </a:buClr>
              <a:buFontTx/>
              <a:buChar char="-"/>
              <a:defRPr/>
            </a:pPr>
            <a:r>
              <a:rPr lang="fr-FR" altLang="fr-FR" sz="1200" dirty="0">
                <a:latin typeface="Arial" panose="020B0604020202020204" pitchFamily="34" charset="0"/>
                <a:cs typeface="Arial" panose="020B0604020202020204" pitchFamily="34" charset="0"/>
              </a:rPr>
              <a:t>Ubiquité, diversité et évolution du monde bactérien</a:t>
            </a:r>
          </a:p>
          <a:p>
            <a:pPr lvl="2">
              <a:lnSpc>
                <a:spcPct val="150000"/>
              </a:lnSpc>
              <a:buClr>
                <a:schemeClr val="tx1"/>
              </a:buClr>
              <a:buFontTx/>
              <a:buChar char="-"/>
              <a:defRPr/>
            </a:pPr>
            <a:r>
              <a:rPr lang="fr-FR" altLang="fr-FR" sz="1200" dirty="0">
                <a:latin typeface="Arial" panose="020B0604020202020204" pitchFamily="34" charset="0"/>
                <a:cs typeface="Arial" panose="020B0604020202020204" pitchFamily="34" charset="0"/>
              </a:rPr>
              <a:t>Expliquer les réactions qui permettent  à l’organisme de se préserver des micro-organismes pathogènes.</a:t>
            </a:r>
          </a:p>
          <a:p>
            <a:pPr lvl="2">
              <a:lnSpc>
                <a:spcPct val="150000"/>
              </a:lnSpc>
              <a:buClr>
                <a:srgbClr val="8DB7BC"/>
              </a:buClr>
              <a:buFontTx/>
              <a:buChar char="-"/>
              <a:defRPr/>
            </a:pPr>
            <a:endParaRPr lang="fr-FR" altLang="fr-FR" sz="1100" dirty="0">
              <a:latin typeface="Arial" panose="020B0604020202020204" pitchFamily="34" charset="0"/>
              <a:cs typeface="Arial" panose="020B0604020202020204" pitchFamily="34" charset="0"/>
            </a:endParaRPr>
          </a:p>
          <a:p>
            <a:pPr lvl="1">
              <a:lnSpc>
                <a:spcPct val="150000"/>
              </a:lnSpc>
              <a:buClr>
                <a:schemeClr val="tx1"/>
              </a:buClr>
              <a:buFont typeface="Wingdings" pitchFamily="2" charset="2"/>
              <a:buChar char="§"/>
              <a:defRPr/>
            </a:pPr>
            <a:r>
              <a:rPr lang="fr-FR" altLang="fr-FR" sz="1200" dirty="0">
                <a:latin typeface="Arial" panose="020B0604020202020204" pitchFamily="34" charset="0"/>
                <a:cs typeface="Arial" panose="020B0604020202020204" pitchFamily="34" charset="0"/>
              </a:rPr>
              <a:t>Argumenter l’intérêt des politiques de prévention et de lutte contre la contamination et/ou l’infection :</a:t>
            </a:r>
          </a:p>
          <a:p>
            <a:pPr lvl="2">
              <a:lnSpc>
                <a:spcPct val="150000"/>
              </a:lnSpc>
              <a:buFontTx/>
              <a:buChar char="-"/>
              <a:defRPr/>
            </a:pPr>
            <a:r>
              <a:rPr lang="fr-FR" altLang="fr-FR" sz="1200" dirty="0">
                <a:latin typeface="Arial" panose="020B0604020202020204" pitchFamily="34" charset="0"/>
                <a:cs typeface="Arial" panose="020B0604020202020204" pitchFamily="34" charset="0"/>
              </a:rPr>
              <a:t>Mesures d’hygiène, vaccination, action des antiseptiques et des </a:t>
            </a:r>
            <a:r>
              <a:rPr lang="fr-FR" altLang="fr-FR" sz="1200" b="1" dirty="0">
                <a:latin typeface="Arial" panose="020B0604020202020204" pitchFamily="34" charset="0"/>
                <a:cs typeface="Arial" panose="020B0604020202020204" pitchFamily="34" charset="0"/>
              </a:rPr>
              <a:t>antibiotiques</a:t>
            </a:r>
          </a:p>
          <a:p>
            <a:pPr>
              <a:lnSpc>
                <a:spcPct val="150000"/>
              </a:lnSpc>
              <a:defRPr/>
            </a:pPr>
            <a:endParaRPr lang="fr-FR" altLang="fr-FR" sz="1400" dirty="0">
              <a:latin typeface="Arial" panose="020B0604020202020204" pitchFamily="34" charset="0"/>
              <a:cs typeface="Arial" panose="020B0604020202020204" pitchFamily="34" charset="0"/>
            </a:endParaRP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Enseignement pratiques interdisciplinaires</a:t>
            </a:r>
          </a:p>
          <a:p>
            <a:pPr lvl="1">
              <a:lnSpc>
                <a:spcPct val="150000"/>
              </a:lnSpc>
              <a:buClr>
                <a:schemeClr val="tx1"/>
              </a:buClr>
              <a:buFont typeface="Wingdings" pitchFamily="2" charset="2"/>
              <a:buChar char="§"/>
              <a:defRPr/>
            </a:pPr>
            <a:r>
              <a:rPr lang="fr-FR" altLang="fr-FR" sz="1200" dirty="0">
                <a:latin typeface="Arial" panose="020B0604020202020204" pitchFamily="34" charset="0"/>
                <a:cs typeface="Arial" panose="020B0604020202020204" pitchFamily="34" charset="0"/>
              </a:rPr>
              <a:t>Corps, santé, bien-être et sécurité :</a:t>
            </a:r>
          </a:p>
          <a:p>
            <a:pPr lvl="2">
              <a:lnSpc>
                <a:spcPct val="150000"/>
              </a:lnSpc>
              <a:buClr>
                <a:schemeClr val="tx1"/>
              </a:buClr>
              <a:buFontTx/>
              <a:buChar char="-"/>
              <a:defRPr/>
            </a:pPr>
            <a:r>
              <a:rPr lang="fr-FR" altLang="fr-FR" sz="1200" b="1" dirty="0">
                <a:latin typeface="Arial" panose="020B0604020202020204" pitchFamily="34" charset="0"/>
                <a:cs typeface="Arial" panose="020B0604020202020204" pitchFamily="34" charset="0"/>
              </a:rPr>
              <a:t>Sécurité alimentaire</a:t>
            </a:r>
          </a:p>
          <a:p>
            <a:pPr>
              <a:lnSpc>
                <a:spcPct val="150000"/>
              </a:lnSpc>
              <a:defRPr/>
            </a:pPr>
            <a:endParaRPr lang="fr-FR" altLang="fr-FR" sz="1100" dirty="0">
              <a:latin typeface="Arial" panose="020B0604020202020204" pitchFamily="34" charset="0"/>
              <a:cs typeface="Arial" panose="020B0604020202020204" pitchFamily="34" charset="0"/>
            </a:endParaRP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Parcours éducatif de santé</a:t>
            </a:r>
          </a:p>
          <a:p>
            <a:pPr lvl="1">
              <a:buFont typeface="Wingdings" pitchFamily="2" charset="2"/>
              <a:buChar char="§"/>
              <a:defRPr/>
            </a:pPr>
            <a:endParaRPr lang="fr-FR" altLang="fr-FR" sz="1200" u="sng" dirty="0">
              <a:latin typeface="Arial" panose="020B0604020202020204" pitchFamily="34" charset="0"/>
              <a:cs typeface="Arial" panose="020B0604020202020204" pitchFamily="34" charset="0"/>
            </a:endParaRPr>
          </a:p>
          <a:p>
            <a:pPr lvl="1">
              <a:lnSpc>
                <a:spcPct val="150000"/>
              </a:lnSpc>
              <a:buFont typeface="Wingdings" pitchFamily="2" charset="2"/>
              <a:buChar char="§"/>
              <a:defRPr/>
            </a:pPr>
            <a:r>
              <a:rPr lang="fr-FR" altLang="fr-FR" sz="1400" u="sng" dirty="0">
                <a:latin typeface="Arial" panose="020B0604020202020204" pitchFamily="34" charset="0"/>
                <a:cs typeface="Arial" panose="020B0604020202020204" pitchFamily="34" charset="0"/>
              </a:rPr>
              <a:t>Education à l’alimentation et </a:t>
            </a:r>
            <a:r>
              <a:rPr lang="fr-FR" altLang="fr-FR" sz="1400" u="sng">
                <a:latin typeface="Arial" panose="020B0604020202020204" pitchFamily="34" charset="0"/>
                <a:cs typeface="Arial" panose="020B0604020202020204" pitchFamily="34" charset="0"/>
              </a:rPr>
              <a:t>au goût</a:t>
            </a:r>
            <a:endParaRPr lang="fr-FR" altLang="fr-FR" sz="1400" u="sng"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F3094BFD-F0A2-030E-8EC7-E2695C247BDA}"/>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9" name="Rectangle 8">
              <a:extLst>
                <a:ext uri="{FF2B5EF4-FFF2-40B4-BE49-F238E27FC236}">
                  <a16:creationId xmlns:a16="http://schemas.microsoft.com/office/drawing/2014/main" id="{03BF2B57-A6ED-41D0-A96F-99C56EBEA9A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0" name="ZoneTexte 25">
              <a:extLst>
                <a:ext uri="{FF2B5EF4-FFF2-40B4-BE49-F238E27FC236}">
                  <a16:creationId xmlns:a16="http://schemas.microsoft.com/office/drawing/2014/main" id="{73023D0B-C439-54BA-0D79-5AF9C865FF2D}"/>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 name="Image 28">
              <a:extLst>
                <a:ext uri="{FF2B5EF4-FFF2-40B4-BE49-F238E27FC236}">
                  <a16:creationId xmlns:a16="http://schemas.microsoft.com/office/drawing/2014/main" id="{5BA09130-D2CE-3F53-2E86-8C82CA6F5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4A00FBF4-58EA-8BC6-72DD-11C1FD6F23C4}"/>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4" action="ppaction://hlinksldjump" highlightClick="1"/>
            <a:extLst>
              <a:ext uri="{FF2B5EF4-FFF2-40B4-BE49-F238E27FC236}">
                <a16:creationId xmlns:a16="http://schemas.microsoft.com/office/drawing/2014/main" id="{15991175-F4D7-0D1C-AF6B-1B1C3AA9E536}"/>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14" name="Bouton d’action : vide 13" descr="Bouton pour aller à la diapositive précédente">
            <a:hlinkClick r:id="" action="ppaction://hlinkshowjump?jump=previousslide" highlightClick="1"/>
            <a:extLst>
              <a:ext uri="{FF2B5EF4-FFF2-40B4-BE49-F238E27FC236}">
                <a16:creationId xmlns:a16="http://schemas.microsoft.com/office/drawing/2014/main" id="{3761C243-6ACB-92D2-1018-FA394EA8157A}"/>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
        <p:nvSpPr>
          <p:cNvPr id="16" name="Bouton d’action : vide 15" descr="Bouton pour aller à la diapositive suivante">
            <a:hlinkClick r:id="" action="ppaction://hlinkshowjump?jump=nextslide" highlightClick="1"/>
            <a:extLst>
              <a:ext uri="{FF2B5EF4-FFF2-40B4-BE49-F238E27FC236}">
                <a16:creationId xmlns:a16="http://schemas.microsoft.com/office/drawing/2014/main" id="{F46A80BC-4FBD-EA55-3307-8D98143CBB9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oneTexte 3">
            <a:extLst>
              <a:ext uri="{FF2B5EF4-FFF2-40B4-BE49-F238E27FC236}">
                <a16:creationId xmlns:a16="http://schemas.microsoft.com/office/drawing/2014/main" id="{74E9960C-3949-4368-9FF6-E163A54815A9}"/>
              </a:ext>
            </a:extLst>
          </p:cNvPr>
          <p:cNvSpPr txBox="1">
            <a:spLocks noGrp="1" noChangeArrowheads="1"/>
          </p:cNvSpPr>
          <p:nvPr>
            <p:ph type="title" idx="4294967295"/>
          </p:nvPr>
        </p:nvSpPr>
        <p:spPr bwMode="auto">
          <a:xfrm>
            <a:off x="3076575" y="-65088"/>
            <a:ext cx="9115425" cy="147637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Lycée - Enseignement général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et technologique</a:t>
            </a:r>
            <a:r>
              <a:rPr lang="en-GB" sz="4501">
                <a:solidFill>
                  <a:schemeClr val="bg1"/>
                </a:solidFill>
                <a:latin typeface="Arial" panose="020B0604020202020204" pitchFamily="34" charset="0"/>
                <a:cs typeface="Arial" panose="020B0604020202020204" pitchFamily="34" charset="0"/>
              </a:rPr>
              <a:t> 1</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 Collège, Lycée : enseignement général et technologique">
            <a:extLst>
              <a:ext uri="{FF2B5EF4-FFF2-40B4-BE49-F238E27FC236}">
                <a16:creationId xmlns:a16="http://schemas.microsoft.com/office/drawing/2014/main" id="{E591F369-3E22-89EC-79F0-A2DFF73E9904}"/>
              </a:ext>
            </a:extLst>
          </p:cNvPr>
          <p:cNvGrpSpPr/>
          <p:nvPr/>
        </p:nvGrpSpPr>
        <p:grpSpPr>
          <a:xfrm>
            <a:off x="4763" y="25400"/>
            <a:ext cx="3071812" cy="5959475"/>
            <a:chOff x="4763" y="25400"/>
            <a:chExt cx="3071812" cy="5959475"/>
          </a:xfrm>
        </p:grpSpPr>
        <p:sp>
          <p:nvSpPr>
            <p:cNvPr id="3" name="Rectangle 2" descr="Barre de navigation">
              <a:extLst>
                <a:ext uri="{FF2B5EF4-FFF2-40B4-BE49-F238E27FC236}">
                  <a16:creationId xmlns:a16="http://schemas.microsoft.com/office/drawing/2014/main" id="{2C836751-0C65-6156-7493-9AE7E0FAF217}"/>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55CD3110-B1EF-C028-EDA9-84889F12B2C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3D8B34F5-A79E-F2EC-8C53-7FE923BEBCD8}"/>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5B225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A50469C8-7195-C3B5-EDAE-EADB324C1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B254AACD-D32F-4FCF-A4D1-653364B32EB5}"/>
              </a:ext>
            </a:extLst>
          </p:cNvPr>
          <p:cNvSpPr txBox="1"/>
          <p:nvPr/>
        </p:nvSpPr>
        <p:spPr>
          <a:xfrm>
            <a:off x="3263900" y="1733550"/>
            <a:ext cx="8864600" cy="4344779"/>
          </a:xfrm>
          <a:prstGeom prst="rect">
            <a:avLst/>
          </a:prstGeom>
          <a:noFill/>
        </p:spPr>
        <p:txBody>
          <a:bodyPr>
            <a:spAutoFit/>
          </a:bodyPr>
          <a:lstStyle/>
          <a:p>
            <a:pPr marL="285750" indent="-285750" eaLnBrk="1" hangingPunct="1">
              <a:lnSpc>
                <a:spcPct val="150000"/>
              </a:lnSpc>
              <a:spcBef>
                <a:spcPts val="1000"/>
              </a:spcBef>
              <a:buClr>
                <a:schemeClr val="tx1"/>
              </a:buClr>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Voie générale : </a:t>
            </a:r>
          </a:p>
          <a:p>
            <a:pPr lvl="1" indent="42863" eaLnBrk="1" hangingPunct="1">
              <a:lnSpc>
                <a:spcPct val="150000"/>
              </a:lnSpc>
              <a:spcBef>
                <a:spcPts val="600"/>
              </a:spcBef>
              <a:buClr>
                <a:srgbClr val="00707C"/>
              </a:buClr>
              <a:defRPr/>
            </a:pPr>
            <a:r>
              <a:rPr lang="fr-FR" sz="1400" u="sng" dirty="0">
                <a:latin typeface="Arial" panose="020B0604020202020204" pitchFamily="34" charset="0"/>
                <a:cs typeface="Arial" panose="020B0604020202020204" pitchFamily="34" charset="0"/>
              </a:rPr>
              <a:t>SVT 2</a:t>
            </a:r>
            <a:r>
              <a:rPr lang="fr-FR" sz="1400" u="sng" baseline="30000" dirty="0">
                <a:latin typeface="Arial" panose="020B0604020202020204" pitchFamily="34" charset="0"/>
                <a:cs typeface="Arial" panose="020B0604020202020204" pitchFamily="34" charset="0"/>
              </a:rPr>
              <a:t>nd</a:t>
            </a:r>
            <a:r>
              <a:rPr lang="fr-FR" sz="1400" u="sng" dirty="0">
                <a:latin typeface="Arial" panose="020B0604020202020204" pitchFamily="34" charset="0"/>
                <a:cs typeface="Arial" panose="020B0604020202020204" pitchFamily="34" charset="0"/>
              </a:rPr>
              <a:t> générale : </a:t>
            </a:r>
          </a:p>
          <a:p>
            <a:pPr lvl="1" indent="42863" eaLnBrk="1" hangingPunct="1">
              <a:lnSpc>
                <a:spcPct val="150000"/>
              </a:lnSpc>
              <a:spcBef>
                <a:spcPts val="0"/>
              </a:spcBef>
              <a:buClr>
                <a:srgbClr val="00707C"/>
              </a:buClr>
              <a:defRPr/>
            </a:pPr>
            <a:r>
              <a:rPr lang="fr-FR" sz="1200" b="1" dirty="0">
                <a:latin typeface="Arial" panose="020B0604020202020204" pitchFamily="34" charset="0"/>
                <a:cs typeface="Arial" panose="020B0604020202020204" pitchFamily="34" charset="0"/>
              </a:rPr>
              <a:t>Agents pathogènes </a:t>
            </a:r>
            <a:r>
              <a:rPr lang="fr-FR" sz="1200" dirty="0">
                <a:latin typeface="Arial" panose="020B0604020202020204" pitchFamily="34" charset="0"/>
                <a:cs typeface="Arial" panose="020B0604020202020204" pitchFamily="34" charset="0"/>
              </a:rPr>
              <a:t>et maladies vectorielles</a:t>
            </a:r>
          </a:p>
          <a:p>
            <a:pPr lvl="1" indent="42863" eaLnBrk="1" hangingPunct="1">
              <a:lnSpc>
                <a:spcPct val="150000"/>
              </a:lnSpc>
              <a:spcBef>
                <a:spcPts val="0"/>
              </a:spcBef>
              <a:buClr>
                <a:srgbClr val="00707C"/>
              </a:buClr>
              <a:defRPr/>
            </a:pPr>
            <a:r>
              <a:rPr lang="fr-FR" sz="1200" b="1" dirty="0" err="1">
                <a:latin typeface="Arial" panose="020B0604020202020204" pitchFamily="34" charset="0"/>
                <a:cs typeface="Arial" panose="020B0604020202020204" pitchFamily="34" charset="0"/>
              </a:rPr>
              <a:t>Microbiote</a:t>
            </a:r>
            <a:r>
              <a:rPr lang="fr-FR" sz="1200" dirty="0">
                <a:latin typeface="Arial" panose="020B0604020202020204" pitchFamily="34" charset="0"/>
                <a:cs typeface="Arial" panose="020B0604020202020204" pitchFamily="34" charset="0"/>
              </a:rPr>
              <a:t> humain et santé</a:t>
            </a:r>
          </a:p>
          <a:p>
            <a:pPr lvl="1" indent="42863" eaLnBrk="1" hangingPunct="1">
              <a:lnSpc>
                <a:spcPct val="150000"/>
              </a:lnSpc>
              <a:spcBef>
                <a:spcPts val="600"/>
              </a:spcBef>
              <a:buClr>
                <a:srgbClr val="00707C"/>
              </a:buClr>
              <a:defRPr/>
            </a:pPr>
            <a:r>
              <a:rPr lang="fr-FR" sz="1400" u="sng" dirty="0">
                <a:latin typeface="Arial" panose="020B0604020202020204" pitchFamily="34" charset="0"/>
                <a:cs typeface="Arial" panose="020B0604020202020204" pitchFamily="34" charset="0"/>
              </a:rPr>
              <a:t>Spécialité SVT 1</a:t>
            </a:r>
            <a:r>
              <a:rPr lang="fr-FR" sz="1400" u="sng" baseline="30000" dirty="0">
                <a:latin typeface="Arial" panose="020B0604020202020204" pitchFamily="34" charset="0"/>
                <a:cs typeface="Arial" panose="020B0604020202020204" pitchFamily="34" charset="0"/>
              </a:rPr>
              <a:t>ère</a:t>
            </a:r>
            <a:r>
              <a:rPr lang="fr-FR" sz="1400" u="sng" dirty="0">
                <a:latin typeface="Arial" panose="020B0604020202020204" pitchFamily="34" charset="0"/>
                <a:cs typeface="Arial" panose="020B0604020202020204" pitchFamily="34" charset="0"/>
              </a:rPr>
              <a:t> générale :</a:t>
            </a:r>
          </a:p>
          <a:p>
            <a:pPr lvl="1" indent="42863" eaLnBrk="1" hangingPunct="1">
              <a:lnSpc>
                <a:spcPct val="150000"/>
              </a:lnSpc>
              <a:spcBef>
                <a:spcPts val="0"/>
              </a:spcBef>
              <a:buClr>
                <a:srgbClr val="00707C"/>
              </a:buClr>
              <a:defRPr/>
            </a:pPr>
            <a:r>
              <a:rPr lang="fr-FR" sz="1200" dirty="0">
                <a:latin typeface="Arial" panose="020B0604020202020204" pitchFamily="34" charset="0"/>
                <a:cs typeface="Arial" panose="020B0604020202020204" pitchFamily="34" charset="0"/>
              </a:rPr>
              <a:t>Variation génétique bactérienne et résistance aux antibiotiques</a:t>
            </a:r>
          </a:p>
          <a:p>
            <a:pPr marL="271463" eaLnBrk="1" hangingPunct="1">
              <a:lnSpc>
                <a:spcPct val="150000"/>
              </a:lnSpc>
              <a:spcBef>
                <a:spcPts val="1000"/>
              </a:spcBef>
              <a:buClr>
                <a:srgbClr val="00707C"/>
              </a:buClr>
              <a:defRPr/>
            </a:pPr>
            <a:endParaRPr lang="fr-FR" sz="1200" u="sng" dirty="0">
              <a:latin typeface="Arial" panose="020B0604020202020204" pitchFamily="34" charset="0"/>
              <a:cs typeface="Arial" panose="020B0604020202020204" pitchFamily="34" charset="0"/>
            </a:endParaRPr>
          </a:p>
          <a:p>
            <a:pPr marL="271463" eaLnBrk="1" hangingPunct="1">
              <a:lnSpc>
                <a:spcPct val="150000"/>
              </a:lnSpc>
              <a:spcBef>
                <a:spcPts val="0"/>
              </a:spcBef>
              <a:buClr>
                <a:srgbClr val="00707C"/>
              </a:buClr>
              <a:defRPr/>
            </a:pPr>
            <a:r>
              <a:rPr lang="fr-FR" sz="1600" u="sng" dirty="0">
                <a:latin typeface="Arial" panose="020B0604020202020204" pitchFamily="34" charset="0"/>
                <a:cs typeface="Arial" panose="020B0604020202020204" pitchFamily="34" charset="0"/>
              </a:rPr>
              <a:t>Seconde – Première – Terminale</a:t>
            </a:r>
            <a:endParaRPr lang="en-US" sz="1600" u="sng" dirty="0">
              <a:latin typeface="Arial" panose="020B0604020202020204" pitchFamily="34" charset="0"/>
              <a:cs typeface="Arial" panose="020B0604020202020204" pitchFamily="34" charset="0"/>
            </a:endParaRP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Parcours éducatif de santé</a:t>
            </a:r>
          </a:p>
          <a:p>
            <a:pPr marL="400050" lvl="1" indent="-171450">
              <a:lnSpc>
                <a:spcPct val="150000"/>
              </a:lnSpc>
              <a:buFont typeface="Wingdings" panose="05000000000000000000" pitchFamily="2" charset="2"/>
              <a:buChar char="§"/>
              <a:defRPr/>
            </a:pPr>
            <a:r>
              <a:rPr lang="fr-FR" altLang="fr-FR" sz="1400" u="sng" dirty="0">
                <a:latin typeface="Arial" panose="020B0604020202020204" pitchFamily="34" charset="0"/>
                <a:cs typeface="Arial" panose="020B0604020202020204" pitchFamily="34" charset="0"/>
              </a:rPr>
              <a:t>Education à l’alimentation et au goût</a:t>
            </a:r>
          </a:p>
          <a:p>
            <a:pPr lvl="1" indent="0">
              <a:lnSpc>
                <a:spcPct val="150000"/>
              </a:lnSpc>
              <a:defRPr/>
            </a:pPr>
            <a:endParaRPr lang="fr-FR" sz="1400" u="sng" dirty="0">
              <a:solidFill>
                <a:schemeClr val="accent3">
                  <a:lumMod val="75000"/>
                </a:schemeClr>
              </a:solidFill>
              <a:latin typeface="Arial" panose="020B0604020202020204" pitchFamily="34" charset="0"/>
              <a:cs typeface="Arial" panose="020B0604020202020204" pitchFamily="34" charset="0"/>
            </a:endParaRPr>
          </a:p>
          <a:p>
            <a:pPr lvl="1" indent="0">
              <a:buClr>
                <a:schemeClr val="accent6"/>
              </a:buClr>
              <a:defRPr/>
            </a:pPr>
            <a:endParaRPr lang="fr-FR" sz="1200" dirty="0">
              <a:solidFill>
                <a:schemeClr val="accent3">
                  <a:lumMod val="75000"/>
                </a:schemeClr>
              </a:solidFill>
              <a:latin typeface="Arial" panose="020B0604020202020204" pitchFamily="34" charset="0"/>
              <a:cs typeface="Arial" panose="020B0604020202020204" pitchFamily="34" charset="0"/>
            </a:endParaRPr>
          </a:p>
          <a:p>
            <a:pPr marL="400050" lvl="1" indent="-171450">
              <a:buClr>
                <a:schemeClr val="accent6"/>
              </a:buClr>
              <a:buFont typeface="Wingdings" panose="05000000000000000000" pitchFamily="2" charset="2"/>
              <a:buChar char="§"/>
              <a:defRPr/>
            </a:pPr>
            <a:endParaRPr lang="fr-FR" sz="1100" dirty="0">
              <a:solidFill>
                <a:schemeClr val="accent1"/>
              </a:solidFill>
              <a:latin typeface="Arial" panose="020B0604020202020204" pitchFamily="34" charset="0"/>
              <a:cs typeface="Arial" panose="020B0604020202020204" pitchFamily="34" charset="0"/>
            </a:endParaRPr>
          </a:p>
          <a:p>
            <a:pPr lvl="1" indent="0">
              <a:defRPr/>
            </a:pPr>
            <a:endParaRPr lang="fr-FR" sz="1000" dirty="0">
              <a:solidFill>
                <a:schemeClr val="bg1"/>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7E4CD50C-70E0-9F53-27EE-B01BC97E1152}"/>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9" name="Rectangle 8">
              <a:extLst>
                <a:ext uri="{FF2B5EF4-FFF2-40B4-BE49-F238E27FC236}">
                  <a16:creationId xmlns:a16="http://schemas.microsoft.com/office/drawing/2014/main" id="{10E648CB-D243-AAD3-4C47-41DF0CEE363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0" name="ZoneTexte 25">
              <a:extLst>
                <a:ext uri="{FF2B5EF4-FFF2-40B4-BE49-F238E27FC236}">
                  <a16:creationId xmlns:a16="http://schemas.microsoft.com/office/drawing/2014/main" id="{901ACF2B-DA96-F077-D510-8102C92B9AA1}"/>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 name="Image 28">
              <a:extLst>
                <a:ext uri="{FF2B5EF4-FFF2-40B4-BE49-F238E27FC236}">
                  <a16:creationId xmlns:a16="http://schemas.microsoft.com/office/drawing/2014/main" id="{7E88F12D-BC30-83D7-304D-B969A0C4C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4CE899C7-C5BA-0A34-699D-E13B020B99D3}"/>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4" action="ppaction://hlinksldjump" highlightClick="1"/>
            <a:extLst>
              <a:ext uri="{FF2B5EF4-FFF2-40B4-BE49-F238E27FC236}">
                <a16:creationId xmlns:a16="http://schemas.microsoft.com/office/drawing/2014/main" id="{0BFC6C7D-8D1E-0C40-09BB-62C59A877C15}"/>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16" name="Bouton d’action : vide 15" descr="Bouton pour aller à la diapositive précédente">
            <a:hlinkClick r:id="" action="ppaction://hlinkshowjump?jump=previousslide" highlightClick="1"/>
            <a:extLst>
              <a:ext uri="{FF2B5EF4-FFF2-40B4-BE49-F238E27FC236}">
                <a16:creationId xmlns:a16="http://schemas.microsoft.com/office/drawing/2014/main" id="{D88B75BB-4B3E-8349-2F16-69D52D2C8435}"/>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
        <p:nvSpPr>
          <p:cNvPr id="17" name="Bouton d’action : vide 16" descr="Bouton pour aller à la diapositive suivante">
            <a:hlinkClick r:id="" action="ppaction://hlinkshowjump?jump=nextslide" highlightClick="1"/>
            <a:extLst>
              <a:ext uri="{FF2B5EF4-FFF2-40B4-BE49-F238E27FC236}">
                <a16:creationId xmlns:a16="http://schemas.microsoft.com/office/drawing/2014/main" id="{97414C3E-698F-9208-7E15-B9A22AB01B25}"/>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1CD38EA-9B37-4514-B6DC-1FAB1E77E7D9}"/>
              </a:ext>
            </a:extLst>
          </p:cNvPr>
          <p:cNvSpPr txBox="1">
            <a:spLocks noGrp="1"/>
          </p:cNvSpPr>
          <p:nvPr>
            <p:ph type="title" idx="4294967295"/>
          </p:nvPr>
        </p:nvSpPr>
        <p:spPr>
          <a:xfrm>
            <a:off x="3122613" y="365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Quels sont les symptômes?</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1B0B8D93-93E9-B305-2E50-63D99CFD3B43}"/>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AD278A83-FB15-760B-DC82-DB74B9DD879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6B4B72FC-56F0-3F66-07AD-5A352414662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5744C3E8-9FBA-9F4B-ADEB-EC6D660411E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E0590E61-C529-AF9C-D0DA-8B97C27C3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DFE03F0-9F54-8DE5-DCCD-4637E9066021}"/>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4" name="Bouton d’action : vide 13">
            <a:hlinkClick r:id="rId10" highlightClick="1"/>
            <a:extLst>
              <a:ext uri="{FF2B5EF4-FFF2-40B4-BE49-F238E27FC236}">
                <a16:creationId xmlns:a16="http://schemas.microsoft.com/office/drawing/2014/main" id="{0748A118-D650-1B47-52FD-8F5B03B6242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0179" name="ZoneTexte 13">
            <a:extLst>
              <a:ext uri="{FF2B5EF4-FFF2-40B4-BE49-F238E27FC236}">
                <a16:creationId xmlns:a16="http://schemas.microsoft.com/office/drawing/2014/main" id="{0BA5E401-222A-4204-8815-ECBC9BC9FB0D}"/>
              </a:ext>
            </a:extLst>
          </p:cNvPr>
          <p:cNvSpPr txBox="1">
            <a:spLocks noChangeArrowheads="1"/>
          </p:cNvSpPr>
          <p:nvPr/>
        </p:nvSpPr>
        <p:spPr bwMode="auto">
          <a:xfrm>
            <a:off x="3224213" y="1857375"/>
            <a:ext cx="8688387" cy="39703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10 à 50 h après l'infection, le Norovirus peut provoquer une </a:t>
            </a:r>
            <a:r>
              <a:rPr lang="fr-FR" altLang="fr-FR" sz="1400" b="1" dirty="0">
                <a:latin typeface="Arial" panose="020B0604020202020204" pitchFamily="34" charset="0"/>
                <a:cs typeface="Arial" panose="020B0604020202020204" pitchFamily="34" charset="0"/>
              </a:rPr>
              <a:t>gastro-entérite aiguë </a:t>
            </a:r>
            <a:r>
              <a:rPr lang="fr-FR" altLang="fr-FR" sz="1400" dirty="0">
                <a:latin typeface="Arial" panose="020B0604020202020204" pitchFamily="34" charset="0"/>
                <a:cs typeface="Arial" panose="020B0604020202020204" pitchFamily="34" charset="0"/>
              </a:rPr>
              <a:t>avec </a:t>
            </a:r>
            <a:r>
              <a:rPr lang="fr-FR" altLang="fr-FR" sz="1400" b="1" dirty="0">
                <a:latin typeface="Arial" panose="020B0604020202020204" pitchFamily="34" charset="0"/>
                <a:cs typeface="Arial" panose="020B0604020202020204" pitchFamily="34" charset="0"/>
              </a:rPr>
              <a:t>nausées, anorexie, vomissements, diarrhée, douleurs abdominales, maux de tête et parfois de la fièvre.</a:t>
            </a:r>
            <a:r>
              <a:rPr lang="en-GB" altLang="fr-FR" sz="1400" b="1"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0" indent="0" algn="just" eaLnBrk="1" hangingPunct="1">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Généralement les symptômes durent 2 à 3 jours, mais parfois ils peuvent persister jusqu'à 6 jours</a:t>
            </a:r>
            <a:r>
              <a:rPr lang="en-GB" altLang="fr-FR" sz="1400"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arrive que les personnes infectées soient </a:t>
            </a:r>
            <a:r>
              <a:rPr lang="fr-FR" altLang="fr-FR" sz="1400" b="1" dirty="0">
                <a:latin typeface="Arial" panose="020B0604020202020204" pitchFamily="34" charset="0"/>
                <a:cs typeface="Arial" panose="020B0604020202020204" pitchFamily="34" charset="0"/>
              </a:rPr>
              <a:t>asymptomatiques</a:t>
            </a:r>
            <a:r>
              <a:rPr lang="fr-FR" altLang="fr-FR" sz="1400"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Dans de rares cas, notamment chez les </a:t>
            </a:r>
            <a:r>
              <a:rPr lang="fr-FR" altLang="fr-FR" sz="1400" b="1" dirty="0">
                <a:latin typeface="Arial" panose="020B0604020202020204" pitchFamily="34" charset="0"/>
                <a:cs typeface="Arial" panose="020B0604020202020204" pitchFamily="34" charset="0"/>
              </a:rPr>
              <a:t>personnes âgées</a:t>
            </a:r>
            <a:r>
              <a:rPr lang="fr-FR" altLang="fr-FR" sz="1400" dirty="0">
                <a:latin typeface="Arial" panose="020B0604020202020204" pitchFamily="34" charset="0"/>
                <a:cs typeface="Arial" panose="020B0604020202020204" pitchFamily="34" charset="0"/>
              </a:rPr>
              <a:t>, la maladie entraîne une forte </a:t>
            </a:r>
            <a:r>
              <a:rPr lang="fr-FR" altLang="fr-FR" sz="1400" b="1" dirty="0">
                <a:latin typeface="Arial" panose="020B0604020202020204" pitchFamily="34" charset="0"/>
                <a:cs typeface="Arial" panose="020B0604020202020204" pitchFamily="34" charset="0"/>
              </a:rPr>
              <a:t>déshydratation</a:t>
            </a:r>
            <a:r>
              <a:rPr lang="fr-FR" altLang="fr-FR" sz="1400" dirty="0">
                <a:latin typeface="Arial" panose="020B0604020202020204" pitchFamily="34" charset="0"/>
                <a:cs typeface="Arial" panose="020B0604020202020204" pitchFamily="34" charset="0"/>
              </a:rPr>
              <a:t> avec un </a:t>
            </a:r>
            <a:r>
              <a:rPr lang="fr-FR" altLang="fr-FR" sz="1400" b="1" dirty="0">
                <a:latin typeface="Arial" panose="020B0604020202020204" pitchFamily="34" charset="0"/>
                <a:cs typeface="Arial" panose="020B0604020202020204" pitchFamily="34" charset="0"/>
              </a:rPr>
              <a:t>risque de décès.</a:t>
            </a:r>
          </a:p>
        </p:txBody>
      </p:sp>
      <p:pic>
        <p:nvPicPr>
          <p:cNvPr id="47109" name="Image 1">
            <a:extLst>
              <a:ext uri="{FF2B5EF4-FFF2-40B4-BE49-F238E27FC236}">
                <a16:creationId xmlns:a16="http://schemas.microsoft.com/office/drawing/2014/main" id="{3C0C004B-2417-4F69-B08C-6D8C4987AC0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1275" y="2516188"/>
            <a:ext cx="25209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E133345A-2DFE-4757-C246-B278D50052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E42B67A7-71CE-053B-3777-3E8785FF635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0B612121-42DF-49FE-6E11-8F7EE24D3A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FF25F32F-1FBE-FC08-E363-13BE0C2DEC8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3" action="ppaction://hlinksldjump" highlightClick="1"/>
            <a:extLst>
              <a:ext uri="{FF2B5EF4-FFF2-40B4-BE49-F238E27FC236}">
                <a16:creationId xmlns:a16="http://schemas.microsoft.com/office/drawing/2014/main" id="{517E37B1-8D0D-25ED-EAF3-B702877BDB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oneTexte 3">
            <a:extLst>
              <a:ext uri="{FF2B5EF4-FFF2-40B4-BE49-F238E27FC236}">
                <a16:creationId xmlns:a16="http://schemas.microsoft.com/office/drawing/2014/main" id="{E786B635-7A78-4AAC-80F4-E4FF4D96DBA1}"/>
              </a:ext>
            </a:extLst>
          </p:cNvPr>
          <p:cNvSpPr txBox="1">
            <a:spLocks noGrp="1" noChangeArrowheads="1"/>
          </p:cNvSpPr>
          <p:nvPr>
            <p:ph type="title" idx="4294967295"/>
          </p:nvPr>
        </p:nvSpPr>
        <p:spPr bwMode="auto">
          <a:xfrm>
            <a:off x="3076575" y="-65088"/>
            <a:ext cx="9115425" cy="147637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Lycée - Enseignement général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et technologique</a:t>
            </a:r>
            <a:r>
              <a:rPr lang="en-GB" sz="4501">
                <a:solidFill>
                  <a:schemeClr val="bg1"/>
                </a:solidFill>
                <a:latin typeface="Arial" panose="020B0604020202020204" pitchFamily="34" charset="0"/>
                <a:cs typeface="Arial" panose="020B0604020202020204" pitchFamily="34" charset="0"/>
              </a:rPr>
              <a:t> 2</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 Collège, Lycée : enseignement général et technologique">
            <a:extLst>
              <a:ext uri="{FF2B5EF4-FFF2-40B4-BE49-F238E27FC236}">
                <a16:creationId xmlns:a16="http://schemas.microsoft.com/office/drawing/2014/main" id="{97EE7C27-9F1C-98C0-020E-469A031E8AA1}"/>
              </a:ext>
            </a:extLst>
          </p:cNvPr>
          <p:cNvGrpSpPr/>
          <p:nvPr/>
        </p:nvGrpSpPr>
        <p:grpSpPr>
          <a:xfrm>
            <a:off x="4763" y="25400"/>
            <a:ext cx="3071812" cy="5959475"/>
            <a:chOff x="4763" y="25400"/>
            <a:chExt cx="3071812" cy="5959475"/>
          </a:xfrm>
        </p:grpSpPr>
        <p:sp>
          <p:nvSpPr>
            <p:cNvPr id="3" name="Rectangle 2" descr="Barre de navigation">
              <a:extLst>
                <a:ext uri="{FF2B5EF4-FFF2-40B4-BE49-F238E27FC236}">
                  <a16:creationId xmlns:a16="http://schemas.microsoft.com/office/drawing/2014/main" id="{35553569-1BD0-96D7-F5A0-CA8D81DF5E6F}"/>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CEE06FB1-5A6D-8653-C2D6-9AACBD6B5737}"/>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74FF6465-A74B-2551-6822-EEBA32650B6E}"/>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5B225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DBA411E4-76B7-E148-3C46-99F7E79D5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F76307AD-700E-44EF-BDFB-D9B3DB4C4A67}"/>
              </a:ext>
            </a:extLst>
          </p:cNvPr>
          <p:cNvSpPr txBox="1"/>
          <p:nvPr/>
        </p:nvSpPr>
        <p:spPr>
          <a:xfrm>
            <a:off x="3076575" y="1376363"/>
            <a:ext cx="8864600" cy="4547399"/>
          </a:xfrm>
          <a:prstGeom prst="rect">
            <a:avLst/>
          </a:prstGeom>
          <a:noFill/>
        </p:spPr>
        <p:txBody>
          <a:bodyPr>
            <a:spAutoFit/>
          </a:bodyPr>
          <a:lstStyle/>
          <a:p>
            <a:pPr lvl="1" indent="0">
              <a:defRPr/>
            </a:pPr>
            <a:endParaRPr lang="fr-FR" sz="1200" u="sng"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ST2S : Terminale : </a:t>
            </a:r>
            <a:r>
              <a:rPr lang="fr-FR" sz="1600" i="1" dirty="0">
                <a:latin typeface="Arial" panose="020B0604020202020204" pitchFamily="34" charset="0"/>
                <a:cs typeface="Arial" panose="020B0604020202020204" pitchFamily="34" charset="0"/>
              </a:rPr>
              <a:t>spécialité de chimie, biologie et physiopathologie humaines</a:t>
            </a: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La sécurité physico-chimique dans l’alimentation</a:t>
            </a:r>
            <a:endParaRPr lang="fr-FR" sz="1400" dirty="0">
              <a:latin typeface="Arial" panose="020B0604020202020204" pitchFamily="34" charset="0"/>
              <a:cs typeface="Arial" panose="020B0604020202020204" pitchFamily="34" charset="0"/>
            </a:endParaRPr>
          </a:p>
          <a:p>
            <a:pPr lvl="1" indent="0">
              <a:lnSpc>
                <a:spcPct val="150000"/>
              </a:lnSpc>
              <a:defRPr/>
            </a:pPr>
            <a:r>
              <a:rPr lang="fr-FR" sz="1200" dirty="0">
                <a:latin typeface="Arial" panose="020B0604020202020204" pitchFamily="34" charset="0"/>
                <a:cs typeface="Arial" panose="020B0604020202020204" pitchFamily="34" charset="0"/>
              </a:rPr>
              <a:t>	Oxydation et </a:t>
            </a:r>
            <a:r>
              <a:rPr lang="fr-FR" sz="1200" b="1" dirty="0">
                <a:latin typeface="Arial" panose="020B0604020202020204" pitchFamily="34" charset="0"/>
                <a:cs typeface="Arial" panose="020B0604020202020204" pitchFamily="34" charset="0"/>
              </a:rPr>
              <a:t>dégradation des aliments</a:t>
            </a:r>
          </a:p>
          <a:p>
            <a:pPr lvl="2" indent="0">
              <a:lnSpc>
                <a:spcPct val="150000"/>
              </a:lnSpc>
              <a:defRPr/>
            </a:pPr>
            <a:r>
              <a:rPr lang="fr-FR" sz="1200" b="1" dirty="0">
                <a:latin typeface="Arial" panose="020B0604020202020204" pitchFamily="34" charset="0"/>
                <a:cs typeface="Arial" panose="020B0604020202020204" pitchFamily="34" charset="0"/>
              </a:rPr>
              <a:t>Conservation alimentaire </a:t>
            </a:r>
            <a:r>
              <a:rPr lang="fr-FR" sz="1200" dirty="0">
                <a:latin typeface="Arial" panose="020B0604020202020204" pitchFamily="34" charset="0"/>
                <a:cs typeface="Arial" panose="020B0604020202020204" pitchFamily="34" charset="0"/>
              </a:rPr>
              <a:t>: procédés physiques et procédés chimiques </a:t>
            </a: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Système immunitaire et défense de l’organisme</a:t>
            </a:r>
          </a:p>
          <a:p>
            <a:pPr lvl="1" indent="0">
              <a:lnSpc>
                <a:spcPct val="150000"/>
              </a:lnSpc>
              <a:defRPr/>
            </a:pPr>
            <a:r>
              <a:rPr lang="fr-FR" sz="1200" dirty="0">
                <a:latin typeface="Arial" panose="020B0604020202020204" pitchFamily="34" charset="0"/>
                <a:cs typeface="Arial" panose="020B0604020202020204" pitchFamily="34" charset="0"/>
              </a:rPr>
              <a:t>	Maladies infectieuses (</a:t>
            </a:r>
            <a:r>
              <a:rPr lang="fr-FR" sz="1200" b="1" dirty="0">
                <a:latin typeface="Arial" panose="020B0604020202020204" pitchFamily="34" charset="0"/>
                <a:cs typeface="Arial" panose="020B0604020202020204" pitchFamily="34" charset="0"/>
              </a:rPr>
              <a:t>agents pathogènes</a:t>
            </a:r>
            <a:r>
              <a:rPr lang="fr-FR" sz="1200" dirty="0">
                <a:latin typeface="Arial" panose="020B0604020202020204" pitchFamily="34" charset="0"/>
                <a:cs typeface="Arial" panose="020B0604020202020204" pitchFamily="34" charset="0"/>
              </a:rPr>
              <a:t>, bactéries et multiplication bactérienne, virus et cycle viral)</a:t>
            </a:r>
          </a:p>
          <a:p>
            <a:pPr lvl="1" indent="0">
              <a:lnSpc>
                <a:spcPct val="150000"/>
              </a:lnSpc>
              <a:defRPr/>
            </a:pPr>
            <a:r>
              <a:rPr lang="fr-FR" sz="1200" dirty="0">
                <a:latin typeface="Arial" panose="020B0604020202020204" pitchFamily="34" charset="0"/>
                <a:cs typeface="Arial" panose="020B0604020202020204" pitchFamily="34" charset="0"/>
              </a:rPr>
              <a:t>	Antibiothérapie et résistance aux antibiotiques</a:t>
            </a:r>
          </a:p>
          <a:p>
            <a:pPr marL="400050" lvl="1" indent="-171450">
              <a:lnSpc>
                <a:spcPct val="150000"/>
              </a:lnSpc>
              <a:buFont typeface="Wingdings" panose="05000000000000000000" pitchFamily="2" charset="2"/>
              <a:buChar char="§"/>
              <a:defRPr/>
            </a:pPr>
            <a:endParaRPr lang="fr-FR" sz="12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STHR : Seconde : </a:t>
            </a:r>
            <a:r>
              <a:rPr lang="fr-FR" sz="1600" i="1" dirty="0">
                <a:latin typeface="Arial" panose="020B0604020202020204" pitchFamily="34" charset="0"/>
                <a:cs typeface="Arial" panose="020B0604020202020204" pitchFamily="34" charset="0"/>
              </a:rPr>
              <a:t>sciences</a:t>
            </a: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Thème 1 : Les ressources disponibles pour l’homme dans son environnement</a:t>
            </a:r>
          </a:p>
          <a:p>
            <a:pPr lvl="1" indent="0">
              <a:lnSpc>
                <a:spcPct val="150000"/>
              </a:lnSpc>
              <a:defRPr/>
            </a:pPr>
            <a:r>
              <a:rPr lang="fr-FR" sz="1200" dirty="0">
                <a:latin typeface="Arial" panose="020B0604020202020204" pitchFamily="34" charset="0"/>
                <a:cs typeface="Arial" panose="020B0604020202020204" pitchFamily="34" charset="0"/>
              </a:rPr>
              <a:t>En quoi les micro-organismes constituent-ils des outils pour l’alimentation humaine?	</a:t>
            </a:r>
          </a:p>
          <a:p>
            <a:pPr marL="400050" lvl="1" indent="-171450">
              <a:lnSpc>
                <a:spcPct val="150000"/>
              </a:lnSpc>
              <a:buFontTx/>
              <a:buChar char="-"/>
              <a:defRPr/>
            </a:pPr>
            <a:r>
              <a:rPr lang="fr-FR" sz="1200" dirty="0">
                <a:latin typeface="Arial" panose="020B0604020202020204" pitchFamily="34" charset="0"/>
                <a:cs typeface="Arial" panose="020B0604020202020204" pitchFamily="34" charset="0"/>
              </a:rPr>
              <a:t>Montrer l’intérêt de l’utilisation de micro-organismes en alimentation (</a:t>
            </a:r>
            <a:r>
              <a:rPr lang="fr-FR" sz="1200" b="1" dirty="0">
                <a:latin typeface="Arial" panose="020B0604020202020204" pitchFamily="34" charset="0"/>
                <a:cs typeface="Arial" panose="020B0604020202020204" pitchFamily="34" charset="0"/>
              </a:rPr>
              <a:t>fermentations</a:t>
            </a:r>
            <a:r>
              <a:rPr lang="fr-FR" sz="1200" dirty="0">
                <a:latin typeface="Arial" panose="020B0604020202020204" pitchFamily="34" charset="0"/>
                <a:cs typeface="Arial" panose="020B0604020202020204" pitchFamily="34" charset="0"/>
              </a:rPr>
              <a:t> alimentaires)	</a:t>
            </a:r>
          </a:p>
          <a:p>
            <a:pPr marL="400050" lvl="1" indent="-171450">
              <a:lnSpc>
                <a:spcPct val="150000"/>
              </a:lnSpc>
              <a:buFontTx/>
              <a:buChar char="-"/>
              <a:defRPr/>
            </a:pPr>
            <a:r>
              <a:rPr lang="fr-FR" sz="1200" dirty="0">
                <a:latin typeface="Arial" panose="020B0604020202020204" pitchFamily="34" charset="0"/>
                <a:cs typeface="Arial" panose="020B0604020202020204" pitchFamily="34" charset="0"/>
              </a:rPr>
              <a:t>Montrer le </a:t>
            </a:r>
            <a:r>
              <a:rPr lang="fr-FR" sz="1200" b="1" dirty="0">
                <a:latin typeface="Arial" panose="020B0604020202020204" pitchFamily="34" charset="0"/>
                <a:cs typeface="Arial" panose="020B0604020202020204" pitchFamily="34" charset="0"/>
              </a:rPr>
              <a:t>danger que représentent certains microorganismes </a:t>
            </a:r>
            <a:r>
              <a:rPr lang="fr-FR" sz="1200" dirty="0">
                <a:latin typeface="Arial" panose="020B0604020202020204" pitchFamily="34" charset="0"/>
                <a:cs typeface="Arial" panose="020B0604020202020204" pitchFamily="34" charset="0"/>
              </a:rPr>
              <a:t>(bactéries pathogènes)</a:t>
            </a:r>
          </a:p>
          <a:p>
            <a:pPr lvl="1" indent="0">
              <a:buClr>
                <a:schemeClr val="accent6"/>
              </a:buClr>
              <a:defRPr/>
            </a:pPr>
            <a:endParaRPr lang="fr-FR" sz="1200" dirty="0">
              <a:latin typeface="Arial" panose="020B0604020202020204" pitchFamily="34" charset="0"/>
              <a:cs typeface="Arial" panose="020B0604020202020204" pitchFamily="34" charset="0"/>
            </a:endParaRPr>
          </a:p>
          <a:p>
            <a:pPr lvl="1" indent="0">
              <a:defRPr/>
            </a:pPr>
            <a:endParaRPr lang="fr-FR" sz="1050"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2D1810B2-17CF-B6D1-434B-C8169822D0DD}"/>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9" name="Rectangle 8">
              <a:extLst>
                <a:ext uri="{FF2B5EF4-FFF2-40B4-BE49-F238E27FC236}">
                  <a16:creationId xmlns:a16="http://schemas.microsoft.com/office/drawing/2014/main" id="{22094EF7-6C4C-EA0D-B18E-39EB0B72714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0" name="ZoneTexte 25">
              <a:extLst>
                <a:ext uri="{FF2B5EF4-FFF2-40B4-BE49-F238E27FC236}">
                  <a16:creationId xmlns:a16="http://schemas.microsoft.com/office/drawing/2014/main" id="{4AF9530C-3CD4-D20D-9BDF-0D485EEC79B6}"/>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 name="Image 28">
              <a:extLst>
                <a:ext uri="{FF2B5EF4-FFF2-40B4-BE49-F238E27FC236}">
                  <a16:creationId xmlns:a16="http://schemas.microsoft.com/office/drawing/2014/main" id="{5607AC09-2FA7-7D7C-1E4E-C8AF2A7B8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43D322CB-246F-AEA1-87F6-B917FF9DC07F}"/>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4" action="ppaction://hlinksldjump" highlightClick="1"/>
            <a:extLst>
              <a:ext uri="{FF2B5EF4-FFF2-40B4-BE49-F238E27FC236}">
                <a16:creationId xmlns:a16="http://schemas.microsoft.com/office/drawing/2014/main" id="{E2CDF903-D3F6-420F-13AD-960337B75D6B}"/>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16" name="Bouton d’action : vide 15" descr="Bouton pour aller à la diapositive précédente">
            <a:hlinkClick r:id="" action="ppaction://hlinkshowjump?jump=previousslide" highlightClick="1"/>
            <a:extLst>
              <a:ext uri="{FF2B5EF4-FFF2-40B4-BE49-F238E27FC236}">
                <a16:creationId xmlns:a16="http://schemas.microsoft.com/office/drawing/2014/main" id="{60ECB596-6DEB-6920-4AFC-8C51D66867EF}"/>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
        <p:nvSpPr>
          <p:cNvPr id="17" name="Bouton d’action : vide 16" descr="Bouton pour aller à la diapositive suivante">
            <a:hlinkClick r:id="" action="ppaction://hlinkshowjump?jump=nextslide" highlightClick="1"/>
            <a:extLst>
              <a:ext uri="{FF2B5EF4-FFF2-40B4-BE49-F238E27FC236}">
                <a16:creationId xmlns:a16="http://schemas.microsoft.com/office/drawing/2014/main" id="{1DA8A55C-3892-4F3E-2980-7613FFB4492C}"/>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oneTexte 3">
            <a:extLst>
              <a:ext uri="{FF2B5EF4-FFF2-40B4-BE49-F238E27FC236}">
                <a16:creationId xmlns:a16="http://schemas.microsoft.com/office/drawing/2014/main" id="{19D45FD6-34F2-4E32-95D0-AB605292B4A3}"/>
              </a:ext>
            </a:extLst>
          </p:cNvPr>
          <p:cNvSpPr txBox="1">
            <a:spLocks noGrp="1" noChangeArrowheads="1"/>
          </p:cNvSpPr>
          <p:nvPr>
            <p:ph type="title" idx="4294967295"/>
          </p:nvPr>
        </p:nvSpPr>
        <p:spPr bwMode="auto">
          <a:xfrm>
            <a:off x="3076575" y="-106363"/>
            <a:ext cx="9115425" cy="147637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Lycée - Enseignement général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et technologique</a:t>
            </a:r>
            <a:r>
              <a:rPr lang="en-GB" sz="4501">
                <a:solidFill>
                  <a:schemeClr val="bg1"/>
                </a:solidFill>
                <a:latin typeface="Arial" panose="020B0604020202020204" pitchFamily="34" charset="0"/>
                <a:cs typeface="Arial" panose="020B0604020202020204" pitchFamily="34" charset="0"/>
              </a:rPr>
              <a:t> 3</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 Collège, Lycée : enseignement général et technologique">
            <a:extLst>
              <a:ext uri="{FF2B5EF4-FFF2-40B4-BE49-F238E27FC236}">
                <a16:creationId xmlns:a16="http://schemas.microsoft.com/office/drawing/2014/main" id="{A439FB22-7196-2469-C6D6-8BCB20C68255}"/>
              </a:ext>
            </a:extLst>
          </p:cNvPr>
          <p:cNvGrpSpPr/>
          <p:nvPr/>
        </p:nvGrpSpPr>
        <p:grpSpPr>
          <a:xfrm>
            <a:off x="4763" y="25400"/>
            <a:ext cx="3071812" cy="5959475"/>
            <a:chOff x="4763" y="25400"/>
            <a:chExt cx="3071812" cy="5959475"/>
          </a:xfrm>
        </p:grpSpPr>
        <p:sp>
          <p:nvSpPr>
            <p:cNvPr id="3" name="Rectangle 2" descr="Barre de navigation">
              <a:extLst>
                <a:ext uri="{FF2B5EF4-FFF2-40B4-BE49-F238E27FC236}">
                  <a16:creationId xmlns:a16="http://schemas.microsoft.com/office/drawing/2014/main" id="{817AC934-FA4B-15FE-1610-D725435BD472}"/>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47D28004-3EFB-D202-0E87-8F8C85C56F2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20816092-FD53-28A5-2DBC-4C964C0CE920}"/>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5B225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5BF95C17-B33C-1D3B-5A89-96DEFD1EE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DBE6167D-8059-430A-8A3C-ABA910C0F30A}"/>
              </a:ext>
            </a:extLst>
          </p:cNvPr>
          <p:cNvSpPr txBox="1"/>
          <p:nvPr/>
        </p:nvSpPr>
        <p:spPr>
          <a:xfrm>
            <a:off x="3033713" y="755650"/>
            <a:ext cx="9158287" cy="5239896"/>
          </a:xfrm>
          <a:prstGeom prst="rect">
            <a:avLst/>
          </a:prstGeom>
          <a:noFill/>
        </p:spPr>
        <p:txBody>
          <a:bodyPr>
            <a:spAutoFit/>
          </a:bodyPr>
          <a:lstStyle/>
          <a:p>
            <a:pPr lvl="1" indent="0">
              <a:buClr>
                <a:schemeClr val="accent6"/>
              </a:buClr>
              <a:defRPr/>
            </a:pPr>
            <a:endParaRPr lang="fr-FR" sz="1200" dirty="0">
              <a:latin typeface="Arial" panose="020B0604020202020204" pitchFamily="34" charset="0"/>
              <a:cs typeface="Arial" panose="020B0604020202020204" pitchFamily="34" charset="0"/>
            </a:endParaRPr>
          </a:p>
          <a:p>
            <a:pPr marL="400050" lvl="1" indent="-171450">
              <a:buFont typeface="Wingdings" panose="05000000000000000000" pitchFamily="2" charset="2"/>
              <a:buChar char="§"/>
              <a:defRPr/>
            </a:pPr>
            <a:endParaRPr lang="fr-FR" sz="1200" u="sng" dirty="0">
              <a:latin typeface="Arial" panose="020B0604020202020204" pitchFamily="34" charset="0"/>
              <a:cs typeface="Arial" panose="020B0604020202020204" pitchFamily="34" charset="0"/>
            </a:endParaRPr>
          </a:p>
          <a:p>
            <a:pPr lvl="1" indent="0">
              <a:defRPr/>
            </a:pPr>
            <a:endParaRPr lang="fr-FR" sz="105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STHR : Première et Terminale : </a:t>
            </a:r>
            <a:r>
              <a:rPr lang="fr-FR" sz="1600" i="1" dirty="0">
                <a:latin typeface="Arial" panose="020B0604020202020204" pitchFamily="34" charset="0"/>
                <a:cs typeface="Arial" panose="020B0604020202020204" pitchFamily="34" charset="0"/>
              </a:rPr>
              <a:t>enseignement scientifique alimentation - environnement</a:t>
            </a: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Thème 2 : consommation alimentaire ; entre hédonisme, besoins physiologiques et santé</a:t>
            </a:r>
          </a:p>
          <a:p>
            <a:pPr lvl="1" indent="0">
              <a:lnSpc>
                <a:spcPct val="150000"/>
              </a:lnSpc>
              <a:defRPr/>
            </a:pPr>
            <a:r>
              <a:rPr lang="fr-FR" sz="1200" dirty="0">
                <a:latin typeface="Arial" panose="020B0604020202020204" pitchFamily="34" charset="0"/>
                <a:cs typeface="Arial" panose="020B0604020202020204" pitchFamily="34" charset="0"/>
              </a:rPr>
              <a:t>	</a:t>
            </a:r>
            <a:r>
              <a:rPr lang="fr-FR" sz="1200" u="sng" dirty="0">
                <a:latin typeface="Arial" panose="020B0604020202020204" pitchFamily="34" charset="0"/>
                <a:cs typeface="Arial" panose="020B0604020202020204" pitchFamily="34" charset="0"/>
              </a:rPr>
              <a:t>Terminale</a:t>
            </a:r>
            <a:r>
              <a:rPr lang="fr-FR" sz="1200" dirty="0">
                <a:latin typeface="Arial" panose="020B0604020202020204" pitchFamily="34" charset="0"/>
                <a:cs typeface="Arial" panose="020B0604020202020204" pitchFamily="34" charset="0"/>
              </a:rPr>
              <a:t> :</a:t>
            </a:r>
          </a:p>
          <a:p>
            <a:pPr lvl="2" indent="0">
              <a:lnSpc>
                <a:spcPct val="150000"/>
              </a:lnSpc>
              <a:defRPr/>
            </a:pPr>
            <a:r>
              <a:rPr lang="fr-FR" sz="1200" dirty="0">
                <a:latin typeface="Arial" panose="020B0604020202020204" pitchFamily="34" charset="0"/>
                <a:cs typeface="Arial" panose="020B0604020202020204" pitchFamily="34" charset="0"/>
              </a:rPr>
              <a:t>Quels sont les </a:t>
            </a:r>
            <a:r>
              <a:rPr lang="fr-FR" sz="1200" b="1" dirty="0">
                <a:latin typeface="Arial" panose="020B0604020202020204" pitchFamily="34" charset="0"/>
                <a:cs typeface="Arial" panose="020B0604020202020204" pitchFamily="34" charset="0"/>
              </a:rPr>
              <a:t>risques associés à l’alimentation </a:t>
            </a:r>
            <a:r>
              <a:rPr lang="fr-FR" sz="1200" dirty="0">
                <a:latin typeface="Arial" panose="020B0604020202020204" pitchFamily="34" charset="0"/>
                <a:cs typeface="Arial" panose="020B0604020202020204" pitchFamily="34" charset="0"/>
              </a:rPr>
              <a:t>: identifier l’origine de la toxicité d’un aliment </a:t>
            </a:r>
          </a:p>
          <a:p>
            <a:pPr lvl="1" indent="0">
              <a:lnSpc>
                <a:spcPct val="150000"/>
              </a:lnSpc>
              <a:defRPr/>
            </a:pPr>
            <a:endParaRPr lang="fr-FR" sz="1200" dirty="0">
              <a:latin typeface="Arial" panose="020B0604020202020204" pitchFamily="34" charset="0"/>
              <a:cs typeface="Arial" panose="020B0604020202020204" pitchFamily="34" charset="0"/>
            </a:endParaRP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Thème 3 : Bonnes pratiques et qualité : des démarches pour la satisfaction du client </a:t>
            </a:r>
          </a:p>
          <a:p>
            <a:pPr lvl="2" indent="0">
              <a:lnSpc>
                <a:spcPct val="150000"/>
              </a:lnSpc>
              <a:defRPr/>
            </a:pPr>
            <a:r>
              <a:rPr lang="fr-FR" sz="1200" u="sng" dirty="0">
                <a:latin typeface="Arial" panose="020B0604020202020204" pitchFamily="34" charset="0"/>
                <a:cs typeface="Arial" panose="020B0604020202020204" pitchFamily="34" charset="0"/>
              </a:rPr>
              <a:t>Première :</a:t>
            </a:r>
            <a:endParaRPr lang="fr-FR" sz="1200" dirty="0">
              <a:latin typeface="Arial" panose="020B0604020202020204" pitchFamily="34" charset="0"/>
              <a:cs typeface="Arial" panose="020B0604020202020204" pitchFamily="34" charset="0"/>
            </a:endParaRPr>
          </a:p>
          <a:p>
            <a:pPr lvl="2" indent="0">
              <a:lnSpc>
                <a:spcPct val="150000"/>
              </a:lnSpc>
              <a:defRPr/>
            </a:pPr>
            <a:r>
              <a:rPr lang="fr-FR" sz="1200" b="1" dirty="0">
                <a:latin typeface="Arial" panose="020B0604020202020204" pitchFamily="34" charset="0"/>
                <a:cs typeface="Arial" panose="020B0604020202020204" pitchFamily="34" charset="0"/>
              </a:rPr>
              <a:t>Comment</a:t>
            </a:r>
            <a:r>
              <a:rPr lang="fr-FR" sz="1200" dirty="0">
                <a:latin typeface="Arial" panose="020B0604020202020204" pitchFamily="34" charset="0"/>
                <a:cs typeface="Arial" panose="020B0604020202020204" pitchFamily="34" charset="0"/>
              </a:rPr>
              <a:t> </a:t>
            </a:r>
            <a:r>
              <a:rPr lang="fr-FR" sz="1200" b="1" dirty="0">
                <a:latin typeface="Arial" panose="020B0604020202020204" pitchFamily="34" charset="0"/>
                <a:cs typeface="Arial" panose="020B0604020202020204" pitchFamily="34" charset="0"/>
              </a:rPr>
              <a:t>se prémunir de la contamination et du développement des micro-organismes dans les denrées alimentaires </a:t>
            </a:r>
            <a:r>
              <a:rPr lang="fr-FR" sz="1200" dirty="0">
                <a:latin typeface="Arial" panose="020B0604020202020204" pitchFamily="34" charset="0"/>
                <a:cs typeface="Arial" panose="020B0604020202020204" pitchFamily="34" charset="0"/>
              </a:rPr>
              <a:t>:</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Identifier les caractéristiques de micro-organismes responsables d’une TIAC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Interpréter les résultats d’analyse microbiologique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Identifier la cause de la contamination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Identifier les paramètres de développement des micro-organismes contaminants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Relier les paramètres aux procédés de conservation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Caractériser un parasite </a:t>
            </a:r>
          </a:p>
          <a:p>
            <a:pPr marL="628650" lvl="2" indent="-171450">
              <a:lnSpc>
                <a:spcPct val="150000"/>
              </a:lnSpc>
              <a:buFontTx/>
              <a:buChar char="-"/>
              <a:defRPr/>
            </a:pPr>
            <a:r>
              <a:rPr lang="fr-FR" sz="1200" dirty="0">
                <a:latin typeface="Arial" panose="020B0604020202020204" pitchFamily="34" charset="0"/>
                <a:cs typeface="Arial" panose="020B0604020202020204" pitchFamily="34" charset="0"/>
              </a:rPr>
              <a:t>Relier les caractéristiques d’un parasite alimentaire aux mesures de prévention </a:t>
            </a:r>
          </a:p>
        </p:txBody>
      </p:sp>
      <p:grpSp>
        <p:nvGrpSpPr>
          <p:cNvPr id="8" name="Groupe 7">
            <a:extLst>
              <a:ext uri="{FF2B5EF4-FFF2-40B4-BE49-F238E27FC236}">
                <a16:creationId xmlns:a16="http://schemas.microsoft.com/office/drawing/2014/main" id="{DE74D928-BB78-4278-0CE8-3B0B3A1DC768}"/>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9" name="Rectangle 8">
              <a:extLst>
                <a:ext uri="{FF2B5EF4-FFF2-40B4-BE49-F238E27FC236}">
                  <a16:creationId xmlns:a16="http://schemas.microsoft.com/office/drawing/2014/main" id="{E90496D0-DAEE-FD7A-B34C-16ED48CBD4F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0" name="ZoneTexte 25">
              <a:extLst>
                <a:ext uri="{FF2B5EF4-FFF2-40B4-BE49-F238E27FC236}">
                  <a16:creationId xmlns:a16="http://schemas.microsoft.com/office/drawing/2014/main" id="{403A011B-E61E-9F88-3F04-AFCDD24D439E}"/>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 name="Image 28">
              <a:extLst>
                <a:ext uri="{FF2B5EF4-FFF2-40B4-BE49-F238E27FC236}">
                  <a16:creationId xmlns:a16="http://schemas.microsoft.com/office/drawing/2014/main" id="{8B3818A9-270F-DE5B-56F9-F19E6813B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0A1DC6E8-3FED-72F0-4434-96C2D206D388}"/>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4" action="ppaction://hlinksldjump" highlightClick="1"/>
            <a:extLst>
              <a:ext uri="{FF2B5EF4-FFF2-40B4-BE49-F238E27FC236}">
                <a16:creationId xmlns:a16="http://schemas.microsoft.com/office/drawing/2014/main" id="{EB2CDA2C-A49A-86DC-D583-DA6EA46C648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16" name="Bouton d’action : vide 15" descr="Bouton pour aller à la diapositive précédente">
            <a:hlinkClick r:id="" action="ppaction://hlinkshowjump?jump=previousslide" highlightClick="1"/>
            <a:extLst>
              <a:ext uri="{FF2B5EF4-FFF2-40B4-BE49-F238E27FC236}">
                <a16:creationId xmlns:a16="http://schemas.microsoft.com/office/drawing/2014/main" id="{692BD2BE-680D-22E0-CF00-8DC3A690D358}"/>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
        <p:nvSpPr>
          <p:cNvPr id="17" name="Bouton d’action : vide 16" descr="Bouton pour aller à la diapositive suivante">
            <a:hlinkClick r:id="" action="ppaction://hlinkshowjump?jump=nextslide" highlightClick="1"/>
            <a:extLst>
              <a:ext uri="{FF2B5EF4-FFF2-40B4-BE49-F238E27FC236}">
                <a16:creationId xmlns:a16="http://schemas.microsoft.com/office/drawing/2014/main" id="{4B542C26-8010-707E-92EB-35E0A08B0585}"/>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oneTexte 3">
            <a:extLst>
              <a:ext uri="{FF2B5EF4-FFF2-40B4-BE49-F238E27FC236}">
                <a16:creationId xmlns:a16="http://schemas.microsoft.com/office/drawing/2014/main" id="{45B4A089-FC56-4E1E-8945-3797E3C54BE0}"/>
              </a:ext>
            </a:extLst>
          </p:cNvPr>
          <p:cNvSpPr txBox="1">
            <a:spLocks noGrp="1" noChangeArrowheads="1"/>
          </p:cNvSpPr>
          <p:nvPr>
            <p:ph type="title" idx="4294967295"/>
          </p:nvPr>
        </p:nvSpPr>
        <p:spPr bwMode="auto">
          <a:xfrm>
            <a:off x="3076575" y="-107950"/>
            <a:ext cx="9115425" cy="14763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Lycée - Enseignement général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et technologique</a:t>
            </a:r>
            <a:r>
              <a:rPr lang="en-GB" sz="4501">
                <a:solidFill>
                  <a:schemeClr val="bg1"/>
                </a:solidFill>
                <a:latin typeface="Arial" panose="020B0604020202020204" pitchFamily="34" charset="0"/>
                <a:cs typeface="Arial" panose="020B0604020202020204" pitchFamily="34" charset="0"/>
              </a:rPr>
              <a:t> 4</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 Collège, Lycée : enseignement général et technologique">
            <a:extLst>
              <a:ext uri="{FF2B5EF4-FFF2-40B4-BE49-F238E27FC236}">
                <a16:creationId xmlns:a16="http://schemas.microsoft.com/office/drawing/2014/main" id="{A5D0DE2A-26B9-941A-2F1A-9B1006057EB1}"/>
              </a:ext>
            </a:extLst>
          </p:cNvPr>
          <p:cNvGrpSpPr/>
          <p:nvPr/>
        </p:nvGrpSpPr>
        <p:grpSpPr>
          <a:xfrm>
            <a:off x="4763" y="25400"/>
            <a:ext cx="3071812" cy="5959475"/>
            <a:chOff x="4763" y="25400"/>
            <a:chExt cx="3071812" cy="5959475"/>
          </a:xfrm>
        </p:grpSpPr>
        <p:sp>
          <p:nvSpPr>
            <p:cNvPr id="3" name="Rectangle 2" descr="Barre de navigation">
              <a:extLst>
                <a:ext uri="{FF2B5EF4-FFF2-40B4-BE49-F238E27FC236}">
                  <a16:creationId xmlns:a16="http://schemas.microsoft.com/office/drawing/2014/main" id="{A0479C30-7707-E2C7-18B6-0CB1C317F33C}"/>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0E4D0D8E-ABBE-6F9D-7B79-BAF813FB0AA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9A70D7F3-BA5B-E88C-DA6A-13C580703CC7}"/>
                </a:ext>
              </a:extLst>
            </p:cNvPr>
            <p:cNvSpPr txBox="1"/>
            <p:nvPr/>
          </p:nvSpPr>
          <p:spPr bwMode="auto">
            <a:xfrm>
              <a:off x="104775" y="1916113"/>
              <a:ext cx="2871788" cy="2816225"/>
            </a:xfrm>
            <a:prstGeom prst="rect">
              <a:avLst/>
            </a:prstGeom>
            <a:noFill/>
          </p:spPr>
          <p:txBody>
            <a:bodyPr>
              <a:spAutoFit/>
            </a:bodyPr>
            <a:lstStyle/>
            <a:p>
              <a:pPr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5B225F"/>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r>
                <a:rPr lang="fr-FR" sz="1400"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C8ADAD4D-8731-6ED4-40A7-3E52FA7F4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1438"/>
              <a:ext cx="29400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ZoneTexte 18">
            <a:extLst>
              <a:ext uri="{FF2B5EF4-FFF2-40B4-BE49-F238E27FC236}">
                <a16:creationId xmlns:a16="http://schemas.microsoft.com/office/drawing/2014/main" id="{074072CF-86AD-4CB6-9D33-BEE88DAF8070}"/>
              </a:ext>
            </a:extLst>
          </p:cNvPr>
          <p:cNvSpPr txBox="1"/>
          <p:nvPr/>
        </p:nvSpPr>
        <p:spPr>
          <a:xfrm>
            <a:off x="3222625" y="1700213"/>
            <a:ext cx="8864600" cy="3186112"/>
          </a:xfrm>
          <a:prstGeom prst="rect">
            <a:avLst/>
          </a:prstGeom>
          <a:noFill/>
        </p:spPr>
        <p:txBody>
          <a:bodyPr>
            <a:spAutoFit/>
          </a:bodyPr>
          <a:lstStyle/>
          <a:p>
            <a:pPr lvl="1" indent="0">
              <a:lnSpc>
                <a:spcPct val="150000"/>
              </a:lnSpc>
              <a:defRPr/>
            </a:pPr>
            <a:r>
              <a:rPr lang="fr-FR" sz="1600" u="sng" dirty="0">
                <a:latin typeface="Arial" panose="020B0604020202020204" pitchFamily="34" charset="0"/>
                <a:cs typeface="Arial" panose="020B0604020202020204" pitchFamily="34" charset="0"/>
              </a:rPr>
              <a:t>Terminale</a:t>
            </a:r>
            <a:r>
              <a:rPr lang="fr-FR" sz="1600" dirty="0">
                <a:latin typeface="Arial" panose="020B0604020202020204" pitchFamily="34" charset="0"/>
                <a:cs typeface="Arial" panose="020B0604020202020204" pitchFamily="34" charset="0"/>
              </a:rPr>
              <a:t> :</a:t>
            </a:r>
            <a:endParaRPr lang="fr-FR" sz="1600" u="sng" baseline="30000" dirty="0">
              <a:latin typeface="Arial" panose="020B0604020202020204" pitchFamily="34" charset="0"/>
              <a:cs typeface="Arial" panose="020B0604020202020204" pitchFamily="34" charset="0"/>
            </a:endParaRPr>
          </a:p>
          <a:p>
            <a:pPr lvl="1" indent="0">
              <a:lnSpc>
                <a:spcPct val="150000"/>
              </a:lnSpc>
              <a:defRPr/>
            </a:pPr>
            <a:r>
              <a:rPr lang="fr-FR" sz="1200" dirty="0">
                <a:latin typeface="Arial" panose="020B0604020202020204" pitchFamily="34" charset="0"/>
                <a:cs typeface="Arial" panose="020B0604020202020204" pitchFamily="34" charset="0"/>
              </a:rPr>
              <a:t>Par quels moyens sont réalisées les transformations culinaires :</a:t>
            </a:r>
          </a:p>
          <a:p>
            <a:pPr marL="400050" lvl="1" indent="-171450">
              <a:lnSpc>
                <a:spcPct val="150000"/>
              </a:lnSpc>
              <a:buFontTx/>
              <a:buChar char="-"/>
              <a:defRPr/>
            </a:pPr>
            <a:r>
              <a:rPr lang="fr-FR" sz="1200" dirty="0">
                <a:latin typeface="Arial" panose="020B0604020202020204" pitchFamily="34" charset="0"/>
                <a:cs typeface="Arial" panose="020B0604020202020204" pitchFamily="34" charset="0"/>
              </a:rPr>
              <a:t>Relier les étapes et les conditions de la </a:t>
            </a:r>
            <a:r>
              <a:rPr lang="fr-FR" sz="1200" b="1" dirty="0">
                <a:latin typeface="Arial" panose="020B0604020202020204" pitchFamily="34" charset="0"/>
                <a:cs typeface="Arial" panose="020B0604020202020204" pitchFamily="34" charset="0"/>
              </a:rPr>
              <a:t>réalisation d’une fermentation </a:t>
            </a:r>
            <a:r>
              <a:rPr lang="fr-FR" sz="1200" dirty="0">
                <a:latin typeface="Arial" panose="020B0604020202020204" pitchFamily="34" charset="0"/>
                <a:cs typeface="Arial" panose="020B0604020202020204" pitchFamily="34" charset="0"/>
              </a:rPr>
              <a:t>à la procédure opératoire culinaire (fermentation alcoolique, fermentation lactique) </a:t>
            </a:r>
          </a:p>
          <a:p>
            <a:pPr lvl="1" indent="0">
              <a:lnSpc>
                <a:spcPct val="150000"/>
              </a:lnSpc>
              <a:defRPr/>
            </a:pPr>
            <a:endParaRPr lang="fr-FR" sz="1050" dirty="0">
              <a:latin typeface="Arial" panose="020B0604020202020204" pitchFamily="34" charset="0"/>
              <a:cs typeface="Arial" panose="020B0604020202020204" pitchFamily="34" charset="0"/>
            </a:endParaRPr>
          </a:p>
          <a:p>
            <a:pPr lvl="1" indent="0">
              <a:lnSpc>
                <a:spcPct val="150000"/>
              </a:lnSpc>
              <a:defRPr/>
            </a:pPr>
            <a:endParaRPr lang="fr-FR" sz="105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STL : Terminale : </a:t>
            </a:r>
            <a:r>
              <a:rPr lang="fr-FR" sz="1600" i="1" dirty="0">
                <a:latin typeface="Arial" panose="020B0604020202020204" pitchFamily="34" charset="0"/>
                <a:cs typeface="Arial" panose="020B0604020202020204" pitchFamily="34" charset="0"/>
              </a:rPr>
              <a:t>biochimie, biologie et biotechnologies</a:t>
            </a:r>
            <a:endParaRPr lang="fr-FR" sz="1600" dirty="0">
              <a:latin typeface="Arial" panose="020B0604020202020204" pitchFamily="34" charset="0"/>
              <a:cs typeface="Arial" panose="020B0604020202020204" pitchFamily="34" charset="0"/>
            </a:endParaRPr>
          </a:p>
          <a:p>
            <a:pPr marL="400050" lvl="1" indent="-171450">
              <a:lnSpc>
                <a:spcPct val="150000"/>
              </a:lnSpc>
              <a:buFont typeface="Wingdings" panose="05000000000000000000" pitchFamily="2" charset="2"/>
              <a:buChar char="§"/>
              <a:defRPr/>
            </a:pPr>
            <a:r>
              <a:rPr lang="fr-FR" sz="1400" u="sng" dirty="0">
                <a:latin typeface="Arial" panose="020B0604020202020204" pitchFamily="34" charset="0"/>
                <a:cs typeface="Arial" panose="020B0604020202020204" pitchFamily="34" charset="0"/>
              </a:rPr>
              <a:t>S4 : micro-organismes et domaines d’application des </a:t>
            </a:r>
            <a:r>
              <a:rPr lang="fr-FR" sz="1400" u="sng" dirty="0" err="1">
                <a:latin typeface="Arial" panose="020B0604020202020204" pitchFamily="34" charset="0"/>
                <a:cs typeface="Arial" panose="020B0604020202020204" pitchFamily="34" charset="0"/>
              </a:rPr>
              <a:t>bioechnologies</a:t>
            </a:r>
            <a:r>
              <a:rPr lang="fr-FR" sz="1400" u="sng" dirty="0">
                <a:latin typeface="Arial" panose="020B0604020202020204" pitchFamily="34" charset="0"/>
                <a:cs typeface="Arial" panose="020B0604020202020204" pitchFamily="34" charset="0"/>
              </a:rPr>
              <a:t> : </a:t>
            </a:r>
          </a:p>
          <a:p>
            <a:pPr lvl="1" indent="0">
              <a:lnSpc>
                <a:spcPct val="150000"/>
              </a:lnSpc>
              <a:defRPr/>
            </a:pPr>
            <a:r>
              <a:rPr lang="fr-FR" sz="1200" dirty="0">
                <a:latin typeface="Arial" panose="020B0604020202020204" pitchFamily="34" charset="0"/>
                <a:cs typeface="Arial" panose="020B0604020202020204" pitchFamily="34" charset="0"/>
              </a:rPr>
              <a:t> S4.3 : interactions hôte humain –micro-organismes (</a:t>
            </a:r>
            <a:r>
              <a:rPr lang="fr-FR" sz="1200" b="1" dirty="0">
                <a:latin typeface="Arial" panose="020B0604020202020204" pitchFamily="34" charset="0"/>
                <a:cs typeface="Arial" panose="020B0604020202020204" pitchFamily="34" charset="0"/>
              </a:rPr>
              <a:t>agent pathogène, </a:t>
            </a:r>
            <a:r>
              <a:rPr lang="fr-FR" sz="1200" b="1" dirty="0" err="1">
                <a:latin typeface="Arial" panose="020B0604020202020204" pitchFamily="34" charset="0"/>
                <a:cs typeface="Arial" panose="020B0604020202020204" pitchFamily="34" charset="0"/>
              </a:rPr>
              <a:t>microbiote</a:t>
            </a:r>
            <a:r>
              <a:rPr lang="fr-FR" sz="1200" dirty="0">
                <a:latin typeface="Arial" panose="020B0604020202020204" pitchFamily="34" charset="0"/>
                <a:cs typeface="Arial" panose="020B0604020202020204" pitchFamily="34" charset="0"/>
              </a:rPr>
              <a:t>)</a:t>
            </a:r>
          </a:p>
          <a:p>
            <a:pPr lvl="1" indent="0">
              <a:lnSpc>
                <a:spcPct val="150000"/>
              </a:lnSpc>
              <a:defRPr/>
            </a:pPr>
            <a:r>
              <a:rPr lang="fr-FR" sz="1200" dirty="0">
                <a:latin typeface="Arial" panose="020B0604020202020204" pitchFamily="34" charset="0"/>
                <a:cs typeface="Arial" panose="020B0604020202020204" pitchFamily="34" charset="0"/>
              </a:rPr>
              <a:t> S4.4 : micro-organismes et bio-industries (</a:t>
            </a:r>
            <a:r>
              <a:rPr lang="fr-FR" sz="1200" b="1" dirty="0">
                <a:latin typeface="Arial" panose="020B0604020202020204" pitchFamily="34" charset="0"/>
                <a:cs typeface="Arial" panose="020B0604020202020204" pitchFamily="34" charset="0"/>
              </a:rPr>
              <a:t>réalisation d’une fermentation</a:t>
            </a:r>
            <a:r>
              <a:rPr lang="fr-FR" sz="1200" dirty="0">
                <a:latin typeface="Arial" panose="020B0604020202020204" pitchFamily="34" charset="0"/>
                <a:cs typeface="Arial" panose="020B0604020202020204" pitchFamily="34" charset="0"/>
              </a:rPr>
              <a:t>)</a:t>
            </a:r>
          </a:p>
          <a:p>
            <a:pPr lvl="2" indent="0">
              <a:defRPr/>
            </a:pPr>
            <a:endParaRPr lang="fr-FR" sz="1050" b="1"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F4DB3CA3-D4EC-2B39-E74D-D927580B4AB0}"/>
              </a:ext>
              <a:ext uri="{C183D7F6-B498-43B3-948B-1728B52AA6E4}">
                <adec:decorative xmlns:adec="http://schemas.microsoft.com/office/drawing/2017/decorative" val="1"/>
              </a:ext>
            </a:extLst>
          </p:cNvPr>
          <p:cNvGrpSpPr/>
          <p:nvPr/>
        </p:nvGrpSpPr>
        <p:grpSpPr>
          <a:xfrm>
            <a:off x="-41275" y="6006793"/>
            <a:ext cx="12276138" cy="887413"/>
            <a:chOff x="-41275" y="6016625"/>
            <a:chExt cx="12276138" cy="887413"/>
          </a:xfrm>
        </p:grpSpPr>
        <p:sp>
          <p:nvSpPr>
            <p:cNvPr id="9" name="Rectangle 8">
              <a:extLst>
                <a:ext uri="{FF2B5EF4-FFF2-40B4-BE49-F238E27FC236}">
                  <a16:creationId xmlns:a16="http://schemas.microsoft.com/office/drawing/2014/main" id="{A4D7488F-DD4B-654A-9819-0D6BFD3117E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solidFill>
                  <a:srgbClr val="FFFFFF"/>
                </a:solidFill>
                <a:latin typeface="Arial" panose="020B0604020202020204" pitchFamily="34" charset="0"/>
                <a:cs typeface="Arial" panose="020B0604020202020204" pitchFamily="34" charset="0"/>
              </a:endParaRPr>
            </a:p>
          </p:txBody>
        </p:sp>
        <p:sp>
          <p:nvSpPr>
            <p:cNvPr id="10" name="ZoneTexte 25">
              <a:extLst>
                <a:ext uri="{FF2B5EF4-FFF2-40B4-BE49-F238E27FC236}">
                  <a16:creationId xmlns:a16="http://schemas.microsoft.com/office/drawing/2014/main" id="{A1750E94-29F5-4762-1431-50364A00F14C}"/>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a:t>
              </a:r>
            </a:p>
          </p:txBody>
        </p:sp>
        <p:pic>
          <p:nvPicPr>
            <p:cNvPr id="11" name="Image 28">
              <a:extLst>
                <a:ext uri="{FF2B5EF4-FFF2-40B4-BE49-F238E27FC236}">
                  <a16:creationId xmlns:a16="http://schemas.microsoft.com/office/drawing/2014/main" id="{01B3F08C-B72F-C202-FC24-E72F03176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A97BB3DF-CE33-844A-E5B0-E15A54E577EF}"/>
                </a:ext>
              </a:extLst>
            </p:cNvPr>
            <p:cNvSpPr txBox="1">
              <a:spLocks noChangeArrowheads="1"/>
            </p:cNvSpPr>
            <p:nvPr/>
          </p:nvSpPr>
          <p:spPr bwMode="auto">
            <a:xfrm>
              <a:off x="5999163"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4" action="ppaction://hlinksldjump" highlightClick="1"/>
            <a:extLst>
              <a:ext uri="{FF2B5EF4-FFF2-40B4-BE49-F238E27FC236}">
                <a16:creationId xmlns:a16="http://schemas.microsoft.com/office/drawing/2014/main" id="{D3EC52F8-31F4-22C1-8E86-4B5C03DEC0C7}"/>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solidFill>
                  <a:prstClr val="black"/>
                </a:solidFill>
                <a:latin typeface="Arial" panose="020B0604020202020204" pitchFamily="34" charset="0"/>
                <a:cs typeface="Arial" panose="020B0604020202020204" pitchFamily="34" charset="0"/>
              </a:rPr>
              <a:t>X</a:t>
            </a:r>
          </a:p>
        </p:txBody>
      </p:sp>
      <p:sp>
        <p:nvSpPr>
          <p:cNvPr id="16" name="Bouton d’action : vide 15" descr="Bouton pour aller à la diapositive suivante">
            <a:hlinkClick r:id="" action="ppaction://hlinkshowjump?jump=previousslide" highlightClick="1"/>
            <a:extLst>
              <a:ext uri="{FF2B5EF4-FFF2-40B4-BE49-F238E27FC236}">
                <a16:creationId xmlns:a16="http://schemas.microsoft.com/office/drawing/2014/main" id="{25CDEA14-6DA3-651B-FE1E-AE0E13262199}"/>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solidFill>
                  <a:prstClr val="black"/>
                </a:solidFill>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09C1D0-4744-4030-8E75-7358BE7651D7}"/>
              </a:ext>
            </a:extLst>
          </p:cNvPr>
          <p:cNvSpPr>
            <a:spLocks noGrp="1"/>
          </p:cNvSpPr>
          <p:nvPr>
            <p:ph type="title" idx="4294967295"/>
          </p:nvPr>
        </p:nvSpPr>
        <p:spPr>
          <a:xfrm>
            <a:off x="45801" y="-138969"/>
            <a:ext cx="12015787" cy="1325563"/>
          </a:xfrm>
        </p:spPr>
        <p:txBody>
          <a:bodyPr/>
          <a:lstStyle/>
          <a:p>
            <a:pPr algn="ctr" eaLnBrk="1" hangingPunct="1"/>
            <a:r>
              <a:rPr lang="fr-FR" sz="3200" b="1" i="0" kern="1200" spc="0" baseline="0" dirty="0">
                <a:ln>
                  <a:noFill/>
                </a:ln>
                <a:solidFill>
                  <a:srgbClr val="5B225F"/>
                </a:solidFill>
                <a:effectLst/>
                <a:latin typeface="Arial" panose="020B0604020202020204" pitchFamily="34" charset="0"/>
                <a:ea typeface="+mn-ea"/>
                <a:cs typeface="Arial" panose="020B0604020202020204" pitchFamily="34" charset="0"/>
              </a:rPr>
              <a:t>Synthèse de la session- </a:t>
            </a:r>
            <a:r>
              <a:rPr lang="fr-FR" sz="2800" b="1" i="0" kern="1200" spc="0" baseline="0" dirty="0">
                <a:ln>
                  <a:noFill/>
                </a:ln>
                <a:solidFill>
                  <a:srgbClr val="5B225F"/>
                </a:solidFill>
                <a:effectLst/>
                <a:latin typeface="Arial" panose="020B0604020202020204" pitchFamily="34" charset="0"/>
                <a:ea typeface="+mn-ea"/>
                <a:cs typeface="Arial" panose="020B0604020202020204" pitchFamily="34" charset="0"/>
              </a:rPr>
              <a:t>Les </a:t>
            </a: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microbes pathogènes</a:t>
            </a:r>
            <a:r>
              <a:rPr lang="en-GB" sz="4501">
                <a:solidFill>
                  <a:schemeClr val="bg1"/>
                </a:solidFill>
                <a:latin typeface="Arial" panose="020B0604020202020204" pitchFamily="34" charset="0"/>
                <a:cs typeface="Arial" panose="020B0604020202020204" pitchFamily="34" charset="0"/>
              </a:rPr>
              <a:t> 1</a:t>
            </a:r>
            <a:endParaRPr lang="fr-FR" dirty="0">
              <a:solidFill>
                <a:srgbClr val="5B225F"/>
              </a:solidFill>
              <a:effectLst/>
            </a:endParaRPr>
          </a:p>
        </p:txBody>
      </p:sp>
      <p:graphicFrame>
        <p:nvGraphicFramePr>
          <p:cNvPr id="4" name="Tableau 3">
            <a:extLst>
              <a:ext uri="{FF2B5EF4-FFF2-40B4-BE49-F238E27FC236}">
                <a16:creationId xmlns:a16="http://schemas.microsoft.com/office/drawing/2014/main" id="{670113E0-C009-570E-5DF3-FB70AE772C9F}"/>
              </a:ext>
            </a:extLst>
          </p:cNvPr>
          <p:cNvGraphicFramePr>
            <a:graphicFrameLocks noGrp="1"/>
          </p:cNvGraphicFramePr>
          <p:nvPr>
            <p:extLst>
              <p:ext uri="{D42A27DB-BD31-4B8C-83A1-F6EECF244321}">
                <p14:modId xmlns:p14="http://schemas.microsoft.com/office/powerpoint/2010/main" val="414952890"/>
              </p:ext>
            </p:extLst>
          </p:nvPr>
        </p:nvGraphicFramePr>
        <p:xfrm>
          <a:off x="46038" y="711200"/>
          <a:ext cx="12015787" cy="5394600"/>
        </p:xfrm>
        <a:graphic>
          <a:graphicData uri="http://schemas.openxmlformats.org/drawingml/2006/table">
            <a:tbl>
              <a:tblPr firstRow="1" bandRow="1">
                <a:tableStyleId>{5C22544A-7EE6-4342-B048-85BDC9FD1C3A}</a:tableStyleId>
              </a:tblPr>
              <a:tblGrid>
                <a:gridCol w="1308546">
                  <a:extLst>
                    <a:ext uri="{9D8B030D-6E8A-4147-A177-3AD203B41FA5}">
                      <a16:colId xmlns:a16="http://schemas.microsoft.com/office/drawing/2014/main" val="20000"/>
                    </a:ext>
                  </a:extLst>
                </a:gridCol>
                <a:gridCol w="819510">
                  <a:extLst>
                    <a:ext uri="{9D8B030D-6E8A-4147-A177-3AD203B41FA5}">
                      <a16:colId xmlns:a16="http://schemas.microsoft.com/office/drawing/2014/main" val="20001"/>
                    </a:ext>
                  </a:extLst>
                </a:gridCol>
                <a:gridCol w="1121434">
                  <a:extLst>
                    <a:ext uri="{9D8B030D-6E8A-4147-A177-3AD203B41FA5}">
                      <a16:colId xmlns:a16="http://schemas.microsoft.com/office/drawing/2014/main" val="20002"/>
                    </a:ext>
                  </a:extLst>
                </a:gridCol>
                <a:gridCol w="2769079">
                  <a:extLst>
                    <a:ext uri="{9D8B030D-6E8A-4147-A177-3AD203B41FA5}">
                      <a16:colId xmlns:a16="http://schemas.microsoft.com/office/drawing/2014/main" val="20003"/>
                    </a:ext>
                  </a:extLst>
                </a:gridCol>
                <a:gridCol w="1698702">
                  <a:extLst>
                    <a:ext uri="{9D8B030D-6E8A-4147-A177-3AD203B41FA5}">
                      <a16:colId xmlns:a16="http://schemas.microsoft.com/office/drawing/2014/main" val="20004"/>
                    </a:ext>
                  </a:extLst>
                </a:gridCol>
                <a:gridCol w="1596588">
                  <a:extLst>
                    <a:ext uri="{9D8B030D-6E8A-4147-A177-3AD203B41FA5}">
                      <a16:colId xmlns:a16="http://schemas.microsoft.com/office/drawing/2014/main" val="20005"/>
                    </a:ext>
                  </a:extLst>
                </a:gridCol>
                <a:gridCol w="2701928">
                  <a:extLst>
                    <a:ext uri="{9D8B030D-6E8A-4147-A177-3AD203B41FA5}">
                      <a16:colId xmlns:a16="http://schemas.microsoft.com/office/drawing/2014/main" val="20006"/>
                    </a:ext>
                  </a:extLst>
                </a:gridCol>
              </a:tblGrid>
              <a:tr h="457108">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4326">
                <a:tc>
                  <a:txBody>
                    <a:bodyPr/>
                    <a:lstStyle/>
                    <a:p>
                      <a:r>
                        <a:rPr lang="fr-FR" sz="1200" b="1" dirty="0">
                          <a:solidFill>
                            <a:schemeClr val="tx1"/>
                          </a:solidFill>
                          <a:latin typeface="Arial" panose="020B0604020202020204" pitchFamily="34" charset="0"/>
                          <a:cs typeface="Arial" panose="020B0604020202020204" pitchFamily="34" charset="0"/>
                        </a:rPr>
                        <a:t>Norovirus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L’Homme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 les mains, les vomissures, les matières fécales et les eaux usées</a:t>
                      </a:r>
                    </a:p>
                    <a:p>
                      <a:r>
                        <a:rPr lang="fr-FR" sz="1200" dirty="0">
                          <a:solidFill>
                            <a:schemeClr val="tx1"/>
                          </a:solidFill>
                          <a:latin typeface="Arial" panose="020B0604020202020204" pitchFamily="34" charset="0"/>
                          <a:cs typeface="Arial" panose="020B0604020202020204" pitchFamily="34" charset="0"/>
                        </a:rPr>
                        <a:t>Par la nourriture contaminée</a:t>
                      </a:r>
                      <a:r>
                        <a:rPr lang="fr-FR" sz="1200" baseline="0" dirty="0">
                          <a:solidFill>
                            <a:schemeClr val="tx1"/>
                          </a:solidFill>
                          <a:latin typeface="Arial" panose="020B0604020202020204" pitchFamily="34" charset="0"/>
                          <a:cs typeface="Arial" panose="020B0604020202020204" pitchFamily="34" charset="0"/>
                        </a:rPr>
                        <a:t> suite à une manipulation par des personnes infectées, par les m</a:t>
                      </a:r>
                      <a:r>
                        <a:rPr lang="fr-FR" sz="1200" dirty="0">
                          <a:solidFill>
                            <a:schemeClr val="tx1"/>
                          </a:solidFill>
                          <a:latin typeface="Arial" panose="020B0604020202020204" pitchFamily="34" charset="0"/>
                          <a:cs typeface="Arial" panose="020B0604020202020204" pitchFamily="34" charset="0"/>
                        </a:rPr>
                        <a:t>ollusques</a:t>
                      </a:r>
                      <a:r>
                        <a:rPr lang="fr-FR" sz="1200" baseline="0" dirty="0">
                          <a:solidFill>
                            <a:schemeClr val="tx1"/>
                          </a:solidFill>
                          <a:latin typeface="Arial" panose="020B0604020202020204" pitchFamily="34" charset="0"/>
                          <a:cs typeface="Arial" panose="020B0604020202020204" pitchFamily="34" charset="0"/>
                        </a:rPr>
                        <a:t> bivalves et par les fruits/légumes contaminés par l’irrigation</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2-3 jours</a:t>
                      </a:r>
                    </a:p>
                    <a:p>
                      <a:r>
                        <a:rPr lang="fr-FR" sz="1200" dirty="0">
                          <a:solidFill>
                            <a:schemeClr val="tx1"/>
                          </a:solidFill>
                          <a:latin typeface="Arial" panose="020B0604020202020204" pitchFamily="34" charset="0"/>
                          <a:cs typeface="Arial" panose="020B0604020202020204" pitchFamily="34" charset="0"/>
                        </a:rPr>
                        <a:t>Gastro-entérite : diarrhées, vomissements, nausées, douleurs abdominales, maux de têtes, fièvre…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Boire beaucoup d’eau pour éviter la déshydratation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Désinfecter les surfaces</a:t>
                      </a:r>
                    </a:p>
                    <a:p>
                      <a:r>
                        <a:rPr lang="fr-FR" sz="1200" dirty="0">
                          <a:solidFill>
                            <a:schemeClr val="tx1"/>
                          </a:solidFill>
                          <a:latin typeface="Arial" panose="020B0604020202020204" pitchFamily="34" charset="0"/>
                          <a:cs typeface="Arial" panose="020B0604020202020204" pitchFamily="34" charset="0"/>
                        </a:rPr>
                        <a:t>Bien cuire</a:t>
                      </a:r>
                      <a:r>
                        <a:rPr lang="fr-FR" sz="1200" baseline="0" dirty="0">
                          <a:solidFill>
                            <a:schemeClr val="tx1"/>
                          </a:solidFill>
                          <a:latin typeface="Arial" panose="020B0604020202020204" pitchFamily="34" charset="0"/>
                          <a:cs typeface="Arial" panose="020B0604020202020204" pitchFamily="34" charset="0"/>
                        </a:rPr>
                        <a:t> les </a:t>
                      </a:r>
                      <a:r>
                        <a:rPr lang="fr-FR" sz="1200" dirty="0">
                          <a:solidFill>
                            <a:schemeClr val="tx1"/>
                          </a:solidFill>
                          <a:latin typeface="Arial" panose="020B0604020202020204" pitchFamily="34" charset="0"/>
                          <a:cs typeface="Arial" panose="020B0604020202020204" pitchFamily="34" charset="0"/>
                        </a:rPr>
                        <a:t>mollusques</a:t>
                      </a:r>
                    </a:p>
                    <a:p>
                      <a:r>
                        <a:rPr lang="fr-FR" sz="1200" dirty="0">
                          <a:solidFill>
                            <a:schemeClr val="tx1"/>
                          </a:solidFill>
                          <a:latin typeface="Arial" panose="020B0604020202020204" pitchFamily="34" charset="0"/>
                          <a:cs typeface="Arial" panose="020B0604020202020204" pitchFamily="34" charset="0"/>
                        </a:rPr>
                        <a:t>Eviter de cuisiner</a:t>
                      </a:r>
                      <a:r>
                        <a:rPr lang="fr-FR" sz="1200" baseline="0" dirty="0">
                          <a:solidFill>
                            <a:schemeClr val="tx1"/>
                          </a:solidFill>
                          <a:latin typeface="Arial" panose="020B0604020202020204" pitchFamily="34" charset="0"/>
                          <a:cs typeface="Arial" panose="020B0604020202020204" pitchFamily="34" charset="0"/>
                        </a:rPr>
                        <a:t> en étant malade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Toxoplasma gondii</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Parasite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animaux (chats)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aseline="0" dirty="0">
                          <a:solidFill>
                            <a:schemeClr val="tx1"/>
                          </a:solidFill>
                          <a:latin typeface="Arial" panose="020B0604020202020204" pitchFamily="34" charset="0"/>
                          <a:cs typeface="Arial" panose="020B0604020202020204" pitchFamily="34" charset="0"/>
                        </a:rPr>
                        <a:t>Consommation de viande crue ou pas assez cuite et de fruits/légumes crus</a:t>
                      </a:r>
                    </a:p>
                    <a:p>
                      <a:r>
                        <a:rPr lang="fr-FR" sz="1200" baseline="0" dirty="0">
                          <a:solidFill>
                            <a:schemeClr val="tx1"/>
                          </a:solidFill>
                          <a:latin typeface="Arial" panose="020B0604020202020204" pitchFamily="34" charset="0"/>
                          <a:cs typeface="Arial" panose="020B0604020202020204" pitchFamily="34" charset="0"/>
                        </a:rPr>
                        <a:t>Transmission directe par un chat infecté</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Asymptomatiques</a:t>
                      </a:r>
                    </a:p>
                    <a:p>
                      <a:r>
                        <a:rPr lang="fr-FR" sz="1200" dirty="0">
                          <a:solidFill>
                            <a:schemeClr val="tx1"/>
                          </a:solidFill>
                          <a:latin typeface="Arial" panose="020B0604020202020204" pitchFamily="34" charset="0"/>
                          <a:cs typeface="Arial" panose="020B0604020202020204" pitchFamily="34" charset="0"/>
                        </a:rPr>
                        <a:t>Risques pour le fœtus et chez</a:t>
                      </a:r>
                      <a:r>
                        <a:rPr lang="fr-FR" sz="1200" baseline="0" dirty="0">
                          <a:solidFill>
                            <a:schemeClr val="tx1"/>
                          </a:solidFill>
                          <a:latin typeface="Arial" panose="020B0604020202020204" pitchFamily="34" charset="0"/>
                          <a:cs typeface="Arial" panose="020B0604020202020204" pitchFamily="34" charset="0"/>
                        </a:rPr>
                        <a:t> les personnes immunodéprimés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Médicaments antiparasitaires (parfois pendant plusieurs mois)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litière des chats (femmes enceintes)</a:t>
                      </a:r>
                    </a:p>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Cuire (&gt; 70°C) et congeler (&lt; -12°C) la viande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Campylobacter</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a:t>
                      </a:r>
                      <a:r>
                        <a:rPr lang="fr-FR" sz="1200" baseline="0" dirty="0">
                          <a:solidFill>
                            <a:schemeClr val="tx1"/>
                          </a:solidFill>
                          <a:latin typeface="Arial" panose="020B0604020202020204" pitchFamily="34" charset="0"/>
                          <a:cs typeface="Arial" panose="020B0604020202020204" pitchFamily="34" charset="0"/>
                        </a:rPr>
                        <a:t> animaux (en particulier la volaille)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Volaille, viande et lait</a:t>
                      </a:r>
                      <a:r>
                        <a:rPr lang="fr-FR" sz="1200" baseline="0" dirty="0">
                          <a:solidFill>
                            <a:schemeClr val="tx1"/>
                          </a:solidFill>
                          <a:latin typeface="Arial" panose="020B0604020202020204" pitchFamily="34" charset="0"/>
                          <a:cs typeface="Arial" panose="020B0604020202020204" pitchFamily="34" charset="0"/>
                        </a:rPr>
                        <a:t> crus</a:t>
                      </a:r>
                    </a:p>
                    <a:p>
                      <a:r>
                        <a:rPr lang="fr-FR" sz="1200" baseline="0" dirty="0">
                          <a:solidFill>
                            <a:schemeClr val="tx1"/>
                          </a:solidFill>
                          <a:latin typeface="Arial" panose="020B0604020202020204" pitchFamily="34" charset="0"/>
                          <a:cs typeface="Arial" panose="020B0604020202020204" pitchFamily="34" charset="0"/>
                        </a:rPr>
                        <a:t>Contamination croisée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a:t>
                      </a:r>
                      <a:r>
                        <a:rPr lang="fr-FR" sz="1200" baseline="0" dirty="0">
                          <a:solidFill>
                            <a:schemeClr val="tx1"/>
                          </a:solidFill>
                          <a:latin typeface="Arial" panose="020B0604020202020204" pitchFamily="34" charset="0"/>
                          <a:cs typeface="Arial" panose="020B0604020202020204" pitchFamily="34" charset="0"/>
                        </a:rPr>
                        <a:t>-</a:t>
                      </a:r>
                      <a:r>
                        <a:rPr lang="fr-FR" sz="1200" dirty="0">
                          <a:solidFill>
                            <a:schemeClr val="tx1"/>
                          </a:solidFill>
                          <a:latin typeface="Arial" panose="020B0604020202020204" pitchFamily="34" charset="0"/>
                          <a:cs typeface="Arial" panose="020B0604020202020204" pitchFamily="34" charset="0"/>
                        </a:rPr>
                        <a:t>5 jours</a:t>
                      </a:r>
                    </a:p>
                    <a:p>
                      <a:r>
                        <a:rPr lang="fr-FR" sz="1200" dirty="0">
                          <a:solidFill>
                            <a:schemeClr val="tx1"/>
                          </a:solidFill>
                          <a:latin typeface="Arial" panose="020B0604020202020204" pitchFamily="34" charset="0"/>
                          <a:cs typeface="Arial" panose="020B0604020202020204" pitchFamily="34" charset="0"/>
                        </a:rPr>
                        <a:t>Gastro-entérite aigüe</a:t>
                      </a:r>
                    </a:p>
                    <a:p>
                      <a:r>
                        <a:rPr lang="fr-FR" sz="1200" dirty="0">
                          <a:solidFill>
                            <a:schemeClr val="tx1"/>
                          </a:solidFill>
                          <a:latin typeface="Arial" panose="020B0604020202020204" pitchFamily="34" charset="0"/>
                          <a:cs typeface="Arial" panose="020B0604020202020204" pitchFamily="34" charset="0"/>
                        </a:rPr>
                        <a:t>Infection systémique (très rare)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Antibiotiques pour les</a:t>
                      </a:r>
                      <a:r>
                        <a:rPr lang="fr-FR" sz="1200" baseline="0" dirty="0">
                          <a:solidFill>
                            <a:schemeClr val="tx1"/>
                          </a:solidFill>
                          <a:latin typeface="Arial" panose="020B0604020202020204" pitchFamily="34" charset="0"/>
                          <a:cs typeface="Arial" panose="020B0604020202020204" pitchFamily="34" charset="0"/>
                        </a:rPr>
                        <a:t> cas sévères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Consommer</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la viande/volaille</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bien cuite et ne pas la laver</a:t>
                      </a:r>
                    </a:p>
                    <a:p>
                      <a:r>
                        <a:rPr lang="fr-FR" sz="1200" dirty="0">
                          <a:solidFill>
                            <a:schemeClr val="tx1"/>
                          </a:solidFill>
                          <a:latin typeface="Arial" panose="020B0604020202020204" pitchFamily="34" charset="0"/>
                          <a:cs typeface="Arial" panose="020B0604020202020204" pitchFamily="34" charset="0"/>
                        </a:rPr>
                        <a:t>Se</a:t>
                      </a:r>
                      <a:r>
                        <a:rPr lang="fr-FR" sz="1200" baseline="0" dirty="0">
                          <a:solidFill>
                            <a:schemeClr val="tx1"/>
                          </a:solidFill>
                          <a:latin typeface="Arial" panose="020B0604020202020204" pitchFamily="34" charset="0"/>
                          <a:cs typeface="Arial" panose="020B0604020202020204" pitchFamily="34" charset="0"/>
                        </a:rPr>
                        <a:t> laver les mains avec du savon</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a:t>
                      </a:r>
                      <a:r>
                        <a:rPr lang="fr-FR" sz="1200" baseline="0" dirty="0">
                          <a:solidFill>
                            <a:schemeClr val="tx1"/>
                          </a:solidFill>
                          <a:latin typeface="Arial" panose="020B0604020202020204" pitchFamily="34" charset="0"/>
                          <a:cs typeface="Arial" panose="020B0604020202020204" pitchFamily="34" charset="0"/>
                        </a:rPr>
                        <a:t> les surfaces et les ustensiles et utiliser des planches à découper différentes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05717">
                <a:tc>
                  <a:txBody>
                    <a:bodyPr/>
                    <a:lstStyle/>
                    <a:p>
                      <a:r>
                        <a:rPr lang="fr-FR" sz="1200" b="1" i="1" dirty="0">
                          <a:solidFill>
                            <a:schemeClr val="tx1"/>
                          </a:solidFill>
                          <a:latin typeface="Arial" panose="020B0604020202020204" pitchFamily="34" charset="0"/>
                          <a:cs typeface="Arial" panose="020B0604020202020204" pitchFamily="34" charset="0"/>
                        </a:rPr>
                        <a:t>Salmonella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46"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Tube digestif des animaux d’élevage</a:t>
                      </a: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œufs et produits à base d’œufs</a:t>
                      </a:r>
                    </a:p>
                    <a:p>
                      <a:r>
                        <a:rPr lang="fr-FR" sz="1200" dirty="0">
                          <a:solidFill>
                            <a:schemeClr val="tx1"/>
                          </a:solidFill>
                          <a:latin typeface="Arial" panose="020B0604020202020204" pitchFamily="34" charset="0"/>
                          <a:cs typeface="Arial" panose="020B0604020202020204" pitchFamily="34" charset="0"/>
                        </a:rPr>
                        <a:t>La viande et les produits à base de viande</a:t>
                      </a:r>
                    </a:p>
                    <a:p>
                      <a:r>
                        <a:rPr lang="fr-FR" sz="1200" dirty="0">
                          <a:solidFill>
                            <a:schemeClr val="tx1"/>
                          </a:solidFill>
                          <a:latin typeface="Arial" panose="020B0604020202020204" pitchFamily="34" charset="0"/>
                          <a:cs typeface="Arial" panose="020B0604020202020204" pitchFamily="34" charset="0"/>
                        </a:rPr>
                        <a:t>Les produits</a:t>
                      </a:r>
                      <a:r>
                        <a:rPr lang="fr-FR" sz="1200" baseline="0" dirty="0">
                          <a:solidFill>
                            <a:schemeClr val="tx1"/>
                          </a:solidFill>
                          <a:latin typeface="Arial" panose="020B0604020202020204" pitchFamily="34" charset="0"/>
                          <a:cs typeface="Arial" panose="020B0604020202020204" pitchFamily="34" charset="0"/>
                        </a:rPr>
                        <a:t> laitiers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Gastro-entérite aigüe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r>
                        <a:rPr lang="fr-FR" sz="1200" baseline="0" dirty="0">
                          <a:solidFill>
                            <a:schemeClr val="tx1"/>
                          </a:solidFill>
                          <a:latin typeface="Arial" panose="020B0604020202020204" pitchFamily="34" charset="0"/>
                          <a:cs typeface="Arial" panose="020B0604020202020204" pitchFamily="34" charset="0"/>
                        </a:rPr>
                        <a:t> (b</a:t>
                      </a:r>
                      <a:r>
                        <a:rPr lang="fr-FR" sz="1200" dirty="0">
                          <a:solidFill>
                            <a:schemeClr val="tx1"/>
                          </a:solidFill>
                          <a:latin typeface="Arial" panose="020B0604020202020204" pitchFamily="34" charset="0"/>
                          <a:cs typeface="Arial" panose="020B0604020202020204" pitchFamily="34" charset="0"/>
                        </a:rPr>
                        <a:t>oire beaucoup d’eau)</a:t>
                      </a:r>
                    </a:p>
                    <a:p>
                      <a:r>
                        <a:rPr lang="fr-FR" sz="1200" dirty="0">
                          <a:solidFill>
                            <a:schemeClr val="tx1"/>
                          </a:solidFill>
                          <a:latin typeface="Arial" panose="020B0604020202020204" pitchFamily="34" charset="0"/>
                          <a:cs typeface="Arial" panose="020B0604020202020204" pitchFamily="34" charset="0"/>
                        </a:rPr>
                        <a:t>Antibiotiques</a:t>
                      </a:r>
                      <a:r>
                        <a:rPr lang="fr-FR" sz="1200" baseline="0" dirty="0">
                          <a:solidFill>
                            <a:schemeClr val="tx1"/>
                          </a:solidFill>
                          <a:latin typeface="Arial" panose="020B0604020202020204" pitchFamily="34" charset="0"/>
                          <a:cs typeface="Arial" panose="020B0604020202020204" pitchFamily="34" charset="0"/>
                        </a:rPr>
                        <a:t> en cas de maladie invasive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viande et les œufs peu/pas</a:t>
                      </a:r>
                      <a:r>
                        <a:rPr lang="fr-FR" sz="1200" baseline="0" dirty="0">
                          <a:solidFill>
                            <a:schemeClr val="tx1"/>
                          </a:solidFill>
                          <a:latin typeface="Arial" panose="020B0604020202020204" pitchFamily="34" charset="0"/>
                          <a:cs typeface="Arial" panose="020B0604020202020204" pitchFamily="34" charset="0"/>
                        </a:rPr>
                        <a:t> cuits (ou utiliser des œufs pasteurisés)</a:t>
                      </a:r>
                    </a:p>
                    <a:p>
                      <a:r>
                        <a:rPr lang="fr-FR" sz="1200" baseline="0" dirty="0">
                          <a:solidFill>
                            <a:schemeClr val="tx1"/>
                          </a:solidFill>
                          <a:latin typeface="Arial" panose="020B0604020202020204" pitchFamily="34" charset="0"/>
                          <a:cs typeface="Arial" panose="020B0604020202020204" pitchFamily="34" charset="0"/>
                        </a:rPr>
                        <a:t>Conserver les œufs à une température stable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6" name="Groupe 5">
            <a:extLst>
              <a:ext uri="{FF2B5EF4-FFF2-40B4-BE49-F238E27FC236}">
                <a16:creationId xmlns:a16="http://schemas.microsoft.com/office/drawing/2014/main" id="{80FDD833-2EEC-9A0E-86EB-7A6680C25D2B}"/>
              </a:ext>
              <a:ext uri="{C183D7F6-B498-43B3-948B-1728B52AA6E4}">
                <adec:decorative xmlns:adec="http://schemas.microsoft.com/office/drawing/2017/decorative" val="1"/>
              </a:ext>
            </a:extLst>
          </p:cNvPr>
          <p:cNvGrpSpPr/>
          <p:nvPr/>
        </p:nvGrpSpPr>
        <p:grpSpPr>
          <a:xfrm>
            <a:off x="123825" y="1441450"/>
            <a:ext cx="936625" cy="4500563"/>
            <a:chOff x="123825" y="1441450"/>
            <a:chExt cx="936625" cy="4500563"/>
          </a:xfrm>
        </p:grpSpPr>
        <p:pic>
          <p:nvPicPr>
            <p:cNvPr id="38966" name="Image 27" descr="Salmonella vu au microscope">
              <a:extLst>
                <a:ext uri="{FF2B5EF4-FFF2-40B4-BE49-F238E27FC236}">
                  <a16:creationId xmlns:a16="http://schemas.microsoft.com/office/drawing/2014/main" id="{AF338718-6DC8-422F-901A-28A4F42E4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5356225"/>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7" name="Image 15" descr="Campylobacter vu au microscope">
              <a:extLst>
                <a:ext uri="{FF2B5EF4-FFF2-40B4-BE49-F238E27FC236}">
                  <a16:creationId xmlns:a16="http://schemas.microsoft.com/office/drawing/2014/main" id="{C893B4BE-8733-48DC-8949-0DE916C5F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4156075"/>
              <a:ext cx="936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Image 13" descr="Toxoplasma gondii vu au microscope">
              <a:extLst>
                <a:ext uri="{FF2B5EF4-FFF2-40B4-BE49-F238E27FC236}">
                  <a16:creationId xmlns:a16="http://schemas.microsoft.com/office/drawing/2014/main" id="{5BC9D47E-5032-474D-AE85-3D5A5F200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16706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9" name="Picture 2" descr="Des Norovirus vus au microscope">
              <a:extLst>
                <a:ext uri="{FF2B5EF4-FFF2-40B4-BE49-F238E27FC236}">
                  <a16:creationId xmlns:a16="http://schemas.microsoft.com/office/drawing/2014/main" id="{ACE0CA72-A74C-4EC7-88F5-87C8CF243B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1441450"/>
              <a:ext cx="9366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
            <a:extLst>
              <a:ext uri="{FF2B5EF4-FFF2-40B4-BE49-F238E27FC236}">
                <a16:creationId xmlns:a16="http://schemas.microsoft.com/office/drawing/2014/main" id="{DE722E24-7077-5F78-5107-3C37F05716E1}"/>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D9999C4B-9206-48B3-9509-91ED03C31C4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8975" name="ZoneTexte 23">
              <a:extLst>
                <a:ext uri="{FF2B5EF4-FFF2-40B4-BE49-F238E27FC236}">
                  <a16:creationId xmlns:a16="http://schemas.microsoft.com/office/drawing/2014/main" id="{0E95AFE1-4618-42AB-84C3-39CC5768317A}"/>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pic>
          <p:nvPicPr>
            <p:cNvPr id="38977" name="Image 25">
              <a:extLst>
                <a:ext uri="{FF2B5EF4-FFF2-40B4-BE49-F238E27FC236}">
                  <a16:creationId xmlns:a16="http://schemas.microsoft.com/office/drawing/2014/main" id="{DF03B6FA-DA49-44C1-AEED-38F16E20C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0" name="ZoneTexte 31">
              <a:extLst>
                <a:ext uri="{FF2B5EF4-FFF2-40B4-BE49-F238E27FC236}">
                  <a16:creationId xmlns:a16="http://schemas.microsoft.com/office/drawing/2014/main" id="{98B28794-6C92-4C55-96B1-4AB22BD8F857}"/>
                </a:ext>
              </a:extLst>
            </p:cNvPr>
            <p:cNvSpPr txBox="1">
              <a:spLocks noChangeArrowheads="1"/>
            </p:cNvSpPr>
            <p:nvPr/>
          </p:nvSpPr>
          <p:spPr bwMode="auto">
            <a:xfrm>
              <a:off x="6072188" y="622300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session 2">
            <a:hlinkClick r:id="rId8" action="ppaction://hlinksldjump" highlightClick="1"/>
            <a:extLst>
              <a:ext uri="{FF2B5EF4-FFF2-40B4-BE49-F238E27FC236}">
                <a16:creationId xmlns:a16="http://schemas.microsoft.com/office/drawing/2014/main" id="{7C89C316-2D2E-4ADD-A77B-C7159445E2E6}"/>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C4DEFEAB-B14C-49A0-B835-07BD52809144}"/>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extLst>
      <p:ext uri="{BB962C8B-B14F-4D97-AF65-F5344CB8AC3E}">
        <p14:creationId xmlns:p14="http://schemas.microsoft.com/office/powerpoint/2010/main" val="1530973614"/>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59CDCF-191F-4F5C-9AB5-166189021AD3}"/>
              </a:ext>
            </a:extLst>
          </p:cNvPr>
          <p:cNvSpPr>
            <a:spLocks noGrp="1"/>
          </p:cNvSpPr>
          <p:nvPr>
            <p:ph type="title" idx="4294967295"/>
          </p:nvPr>
        </p:nvSpPr>
        <p:spPr>
          <a:xfrm>
            <a:off x="117475" y="-115925"/>
            <a:ext cx="11909424" cy="1325563"/>
          </a:xfrm>
        </p:spPr>
        <p:txBody>
          <a:bodyPr/>
          <a:lstStyle/>
          <a:p>
            <a:pPr algn="ctr" eaLnBrk="1" hangingPunct="1"/>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Synthèse de la session- </a:t>
            </a: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pathogènes</a:t>
            </a:r>
            <a:r>
              <a:rPr lang="en-GB" sz="4501">
                <a:solidFill>
                  <a:schemeClr val="bg1"/>
                </a:solidFill>
                <a:latin typeface="Arial" panose="020B0604020202020204" pitchFamily="34" charset="0"/>
                <a:cs typeface="Arial" panose="020B0604020202020204" pitchFamily="34" charset="0"/>
              </a:rPr>
              <a:t> 2</a:t>
            </a:r>
            <a:endParaRPr lang="fr-FR">
              <a:solidFill>
                <a:srgbClr val="5B225F"/>
              </a:solidFill>
              <a:effectLst/>
            </a:endParaRPr>
          </a:p>
        </p:txBody>
      </p:sp>
      <p:graphicFrame>
        <p:nvGraphicFramePr>
          <p:cNvPr id="4" name="Tableau 3">
            <a:extLst>
              <a:ext uri="{FF2B5EF4-FFF2-40B4-BE49-F238E27FC236}">
                <a16:creationId xmlns:a16="http://schemas.microsoft.com/office/drawing/2014/main" id="{FBED3604-7957-56D1-BE27-903074BB8173}"/>
              </a:ext>
            </a:extLst>
          </p:cNvPr>
          <p:cNvGraphicFramePr>
            <a:graphicFrameLocks noGrp="1"/>
          </p:cNvGraphicFramePr>
          <p:nvPr>
            <p:extLst>
              <p:ext uri="{D42A27DB-BD31-4B8C-83A1-F6EECF244321}">
                <p14:modId xmlns:p14="http://schemas.microsoft.com/office/powerpoint/2010/main" val="2931160403"/>
              </p:ext>
            </p:extLst>
          </p:nvPr>
        </p:nvGraphicFramePr>
        <p:xfrm>
          <a:off x="117475" y="757238"/>
          <a:ext cx="11909424" cy="5303837"/>
        </p:xfrm>
        <a:graphic>
          <a:graphicData uri="http://schemas.openxmlformats.org/drawingml/2006/table">
            <a:tbl>
              <a:tblPr firstRow="1" bandRow="1">
                <a:tableStyleId>{5C22544A-7EE6-4342-B048-85BDC9FD1C3A}</a:tableStyleId>
              </a:tblPr>
              <a:tblGrid>
                <a:gridCol w="1597953">
                  <a:extLst>
                    <a:ext uri="{9D8B030D-6E8A-4147-A177-3AD203B41FA5}">
                      <a16:colId xmlns:a16="http://schemas.microsoft.com/office/drawing/2014/main" val="20000"/>
                    </a:ext>
                  </a:extLst>
                </a:gridCol>
                <a:gridCol w="794858">
                  <a:extLst>
                    <a:ext uri="{9D8B030D-6E8A-4147-A177-3AD203B41FA5}">
                      <a16:colId xmlns:a16="http://schemas.microsoft.com/office/drawing/2014/main" val="20001"/>
                    </a:ext>
                  </a:extLst>
                </a:gridCol>
                <a:gridCol w="1526875">
                  <a:extLst>
                    <a:ext uri="{9D8B030D-6E8A-4147-A177-3AD203B41FA5}">
                      <a16:colId xmlns:a16="http://schemas.microsoft.com/office/drawing/2014/main" val="20002"/>
                    </a:ext>
                  </a:extLst>
                </a:gridCol>
                <a:gridCol w="2156604">
                  <a:extLst>
                    <a:ext uri="{9D8B030D-6E8A-4147-A177-3AD203B41FA5}">
                      <a16:colId xmlns:a16="http://schemas.microsoft.com/office/drawing/2014/main" val="20003"/>
                    </a:ext>
                  </a:extLst>
                </a:gridCol>
                <a:gridCol w="1932317">
                  <a:extLst>
                    <a:ext uri="{9D8B030D-6E8A-4147-A177-3AD203B41FA5}">
                      <a16:colId xmlns:a16="http://schemas.microsoft.com/office/drawing/2014/main" val="20004"/>
                    </a:ext>
                  </a:extLst>
                </a:gridCol>
                <a:gridCol w="1525401">
                  <a:extLst>
                    <a:ext uri="{9D8B030D-6E8A-4147-A177-3AD203B41FA5}">
                      <a16:colId xmlns:a16="http://schemas.microsoft.com/office/drawing/2014/main" val="20005"/>
                    </a:ext>
                  </a:extLst>
                </a:gridCol>
                <a:gridCol w="2375416">
                  <a:extLst>
                    <a:ext uri="{9D8B030D-6E8A-4147-A177-3AD203B41FA5}">
                      <a16:colId xmlns:a16="http://schemas.microsoft.com/office/drawing/2014/main" val="20006"/>
                    </a:ext>
                  </a:extLst>
                </a:gridCol>
              </a:tblGrid>
              <a:tr h="457227">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573">
                <a:tc>
                  <a:txBody>
                    <a:bodyPr/>
                    <a:lstStyle/>
                    <a:p>
                      <a:r>
                        <a:rPr lang="fr-FR" sz="1200" b="1" i="1" dirty="0">
                          <a:solidFill>
                            <a:schemeClr val="tx1"/>
                          </a:solidFill>
                          <a:latin typeface="Arial" panose="020B0604020202020204" pitchFamily="34" charset="0"/>
                          <a:cs typeface="Arial" panose="020B0604020202020204" pitchFamily="34" charset="0"/>
                        </a:rPr>
                        <a:t>Listeria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r>
                        <a:rPr lang="fr-FR" sz="1200" baseline="0" dirty="0">
                          <a:solidFill>
                            <a:schemeClr val="tx1"/>
                          </a:solidFill>
                          <a:latin typeface="Arial" panose="020B0604020202020204" pitchFamily="34" charset="0"/>
                          <a:cs typeface="Arial" panose="020B0604020202020204" pitchFamily="34" charset="0"/>
                        </a:rPr>
                        <a:t> eaux, plantes</a:t>
                      </a:r>
                    </a:p>
                    <a:p>
                      <a:r>
                        <a:rPr lang="fr-FR" sz="1200" baseline="0" dirty="0">
                          <a:solidFill>
                            <a:schemeClr val="tx1"/>
                          </a:solidFill>
                          <a:latin typeface="Arial" panose="020B0604020202020204" pitchFamily="34" charset="0"/>
                          <a:cs typeface="Arial" panose="020B0604020202020204" pitchFamily="34" charset="0"/>
                        </a:rPr>
                        <a:t>Peut se multiplier à des températures basses (1-2°C)</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Aliments réfrigérés et prêts</a:t>
                      </a:r>
                      <a:r>
                        <a:rPr lang="fr-FR" sz="1200" baseline="0" dirty="0">
                          <a:solidFill>
                            <a:schemeClr val="tx1"/>
                          </a:solidFill>
                          <a:latin typeface="Arial" panose="020B0604020202020204" pitchFamily="34" charset="0"/>
                          <a:cs typeface="Arial" panose="020B0604020202020204" pitchFamily="34" charset="0"/>
                        </a:rPr>
                        <a:t> à consommer</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Infections</a:t>
                      </a:r>
                      <a:r>
                        <a:rPr lang="fr-FR" sz="1200" baseline="0" dirty="0">
                          <a:solidFill>
                            <a:schemeClr val="tx1"/>
                          </a:solidFill>
                          <a:latin typeface="Arial" panose="020B0604020202020204" pitchFamily="34" charset="0"/>
                          <a:cs typeface="Arial" panose="020B0604020202020204" pitchFamily="34" charset="0"/>
                        </a:rPr>
                        <a:t> locales (b</a:t>
                      </a:r>
                      <a:r>
                        <a:rPr lang="fr-FR" sz="1200" dirty="0">
                          <a:solidFill>
                            <a:schemeClr val="tx1"/>
                          </a:solidFill>
                          <a:latin typeface="Arial" panose="020B0604020202020204" pitchFamily="34" charset="0"/>
                          <a:cs typeface="Arial" panose="020B0604020202020204" pitchFamily="34" charset="0"/>
                        </a:rPr>
                        <a:t>actériémie, méningite, abcès cérébraux)</a:t>
                      </a:r>
                    </a:p>
                    <a:p>
                      <a:r>
                        <a:rPr lang="fr-FR" sz="1200" dirty="0">
                          <a:solidFill>
                            <a:schemeClr val="tx1"/>
                          </a:solidFill>
                          <a:latin typeface="Arial" panose="020B0604020202020204" pitchFamily="34" charset="0"/>
                          <a:cs typeface="Arial" panose="020B0604020202020204" pitchFamily="34" charset="0"/>
                        </a:rPr>
                        <a:t>Naissance prématurée, avortement,</a:t>
                      </a:r>
                      <a:r>
                        <a:rPr lang="fr-FR" sz="1200" baseline="0" dirty="0">
                          <a:solidFill>
                            <a:schemeClr val="tx1"/>
                          </a:solidFill>
                          <a:latin typeface="Arial" panose="020B0604020202020204" pitchFamily="34" charset="0"/>
                          <a:cs typeface="Arial" panose="020B0604020202020204" pitchFamily="34" charset="0"/>
                        </a:rPr>
                        <a:t> infections néonatales</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Antibiotiques (à utiliser tôt et ne permettent</a:t>
                      </a:r>
                      <a:r>
                        <a:rPr lang="fr-FR" sz="1200" baseline="0" dirty="0">
                          <a:solidFill>
                            <a:schemeClr val="tx1"/>
                          </a:solidFill>
                          <a:latin typeface="Arial" panose="020B0604020202020204" pitchFamily="34" charset="0"/>
                          <a:cs typeface="Arial" panose="020B0604020202020204" pitchFamily="34" charset="0"/>
                        </a:rPr>
                        <a:t> pas toujours d’éviter la létalité)</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a:t>
                      </a:r>
                      <a:r>
                        <a:rPr lang="fr-FR" sz="1200" baseline="0" dirty="0">
                          <a:solidFill>
                            <a:schemeClr val="tx1"/>
                          </a:solidFill>
                          <a:latin typeface="Arial" panose="020B0604020202020204" pitchFamily="34" charset="0"/>
                          <a:cs typeface="Arial" panose="020B0604020202020204" pitchFamily="34" charset="0"/>
                        </a:rPr>
                        <a:t> aliments</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 les fruits/légumes, les équipements et les surfaces</a:t>
                      </a:r>
                    </a:p>
                    <a:p>
                      <a:r>
                        <a:rPr lang="fr-FR" sz="1200" dirty="0">
                          <a:solidFill>
                            <a:schemeClr val="tx1"/>
                          </a:solidFill>
                          <a:latin typeface="Arial" panose="020B0604020202020204" pitchFamily="34" charset="0"/>
                          <a:cs typeface="Arial" panose="020B0604020202020204" pitchFamily="34" charset="0"/>
                        </a:rPr>
                        <a:t>Pour les femmes enceintes, éviter certains aliments prêts à consommer (fromage au lait cru, charcuterie, poisson fumé ou cru,</a:t>
                      </a:r>
                      <a:r>
                        <a:rPr lang="fr-FR" sz="1200" baseline="0" dirty="0">
                          <a:solidFill>
                            <a:schemeClr val="tx1"/>
                          </a:solidFill>
                          <a:latin typeface="Arial" panose="020B0604020202020204" pitchFamily="34" charset="0"/>
                          <a:cs typeface="Arial" panose="020B0604020202020204" pitchFamily="34" charset="0"/>
                        </a:rPr>
                        <a:t> fruits de mer, viande crue)</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1682">
                <a:tc>
                  <a:txBody>
                    <a:bodyPr/>
                    <a:lstStyle/>
                    <a:p>
                      <a:r>
                        <a:rPr lang="fr-FR" sz="1200" b="1" i="1" dirty="0">
                          <a:solidFill>
                            <a:schemeClr val="tx1"/>
                          </a:solidFill>
                          <a:latin typeface="Arial" panose="020B0604020202020204" pitchFamily="34" charset="0"/>
                          <a:cs typeface="Arial" panose="020B0604020202020204" pitchFamily="34" charset="0"/>
                        </a:rPr>
                        <a:t>Bacillus cereus</a:t>
                      </a:r>
                      <a:endParaRPr lang="fr-FR" sz="1200" i="1"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aseline="0" dirty="0">
                          <a:solidFill>
                            <a:schemeClr val="tx1"/>
                          </a:solidFill>
                          <a:latin typeface="Arial" panose="020B0604020202020204" pitchFamily="34" charset="0"/>
                          <a:cs typeface="Arial" panose="020B0604020202020204" pitchFamily="34" charset="0"/>
                        </a:rPr>
                        <a:t>Spores et toxines résistants à la chaleur</a:t>
                      </a:r>
                    </a:p>
                    <a:p>
                      <a:r>
                        <a:rPr lang="fr-FR" sz="1200" baseline="0" dirty="0">
                          <a:solidFill>
                            <a:schemeClr val="tx1"/>
                          </a:solidFill>
                          <a:latin typeface="Arial" panose="020B0604020202020204" pitchFamily="34" charset="0"/>
                          <a:cs typeface="Arial" panose="020B0604020202020204" pitchFamily="34" charset="0"/>
                        </a:rPr>
                        <a:t>Aliments cuits et pasteurisés non réfrigérés rapidement</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vomissements, nausées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 aliments rapidement après la cuisson</a:t>
                      </a:r>
                    </a:p>
                    <a:p>
                      <a:r>
                        <a:rPr lang="fr-FR" sz="1200" dirty="0">
                          <a:solidFill>
                            <a:schemeClr val="tx1"/>
                          </a:solidFill>
                          <a:latin typeface="Arial" panose="020B0604020202020204" pitchFamily="34" charset="0"/>
                          <a:cs typeface="Arial" panose="020B0604020202020204" pitchFamily="34" charset="0"/>
                        </a:rPr>
                        <a:t>Vérifier la température du réfrigérateur</a:t>
                      </a:r>
                    </a:p>
                    <a:p>
                      <a:r>
                        <a:rPr lang="fr-FR" sz="1200" dirty="0">
                          <a:solidFill>
                            <a:schemeClr val="tx1"/>
                          </a:solidFill>
                          <a:latin typeface="Arial" panose="020B0604020202020204" pitchFamily="34" charset="0"/>
                          <a:cs typeface="Arial" panose="020B0604020202020204" pitchFamily="34" charset="0"/>
                        </a:rPr>
                        <a:t>Respecter la DLC</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355">
                <a:tc>
                  <a:txBody>
                    <a:bodyPr/>
                    <a:lstStyle/>
                    <a:p>
                      <a:r>
                        <a:rPr lang="fr-FR" sz="1200" b="1" i="1" dirty="0">
                          <a:solidFill>
                            <a:schemeClr val="tx1"/>
                          </a:solidFill>
                          <a:latin typeface="Arial" panose="020B0604020202020204" pitchFamily="34" charset="0"/>
                          <a:cs typeface="Arial" panose="020B0604020202020204" pitchFamily="34" charset="0"/>
                        </a:rPr>
                        <a:t>Escherichia coli </a:t>
                      </a:r>
                      <a:r>
                        <a:rPr lang="fr-FR" sz="1200" b="1" dirty="0">
                          <a:solidFill>
                            <a:schemeClr val="tx1"/>
                          </a:solidFill>
                          <a:latin typeface="Arial" panose="020B0604020202020204" pitchFamily="34" charset="0"/>
                          <a:cs typeface="Arial" panose="020B0604020202020204" pitchFamily="34" charset="0"/>
                        </a:rPr>
                        <a:t>productrices de shigatoxines (STEC)</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 ruminants et des humains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Les</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STEC peuvent contaminer</a:t>
                      </a:r>
                      <a:r>
                        <a:rPr lang="fr-FR" sz="1200" baseline="0" dirty="0">
                          <a:solidFill>
                            <a:schemeClr val="tx1"/>
                          </a:solidFill>
                          <a:latin typeface="Arial" panose="020B0604020202020204" pitchFamily="34" charset="0"/>
                          <a:cs typeface="Arial" panose="020B0604020202020204" pitchFamily="34" charset="0"/>
                        </a:rPr>
                        <a:t> le lait, les produits laitiers et la viande crus mais aussi l’environnement (eau, fruits, légumes, céréales…) via les excréments des animaux</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parfois sanglantes,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fièvre</a:t>
                      </a:r>
                    </a:p>
                    <a:p>
                      <a:r>
                        <a:rPr lang="fr-FR" sz="1200" dirty="0">
                          <a:solidFill>
                            <a:schemeClr val="tx1"/>
                          </a:solidFill>
                          <a:latin typeface="Arial" panose="020B0604020202020204" pitchFamily="34" charset="0"/>
                          <a:cs typeface="Arial" panose="020B0604020202020204" pitchFamily="34" charset="0"/>
                        </a:rPr>
                        <a:t>Syndrome hémolytique et urémique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Soins de support non spécifique</a:t>
                      </a:r>
                    </a:p>
                    <a:p>
                      <a:r>
                        <a:rPr lang="fr-FR" sz="1200" dirty="0">
                          <a:solidFill>
                            <a:schemeClr val="tx1"/>
                          </a:solidFill>
                          <a:latin typeface="Arial" panose="020B0604020202020204" pitchFamily="34" charset="0"/>
                          <a:cs typeface="Arial" panose="020B0604020202020204" pitchFamily="34" charset="0"/>
                        </a:rPr>
                        <a:t>Eviter les antibiotiques et anti-diarrhéiques qui augmentent le risque de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Eviter le lait et la</a:t>
                      </a:r>
                      <a:r>
                        <a:rPr lang="fr-FR" sz="1200" baseline="0" dirty="0">
                          <a:solidFill>
                            <a:schemeClr val="tx1"/>
                          </a:solidFill>
                          <a:latin typeface="Arial" panose="020B0604020202020204" pitchFamily="34" charset="0"/>
                          <a:cs typeface="Arial" panose="020B0604020202020204" pitchFamily="34" charset="0"/>
                        </a:rPr>
                        <a:t> viande crus</a:t>
                      </a:r>
                    </a:p>
                    <a:p>
                      <a:r>
                        <a:rPr lang="fr-FR" sz="1200" baseline="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Eviter de consommer de la pâte à gâteau crue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6" name="Groupe 5">
            <a:extLst>
              <a:ext uri="{FF2B5EF4-FFF2-40B4-BE49-F238E27FC236}">
                <a16:creationId xmlns:a16="http://schemas.microsoft.com/office/drawing/2014/main" id="{3023D02E-A5BE-9D4B-D529-8738CBC7C284}"/>
              </a:ext>
              <a:ext uri="{C183D7F6-B498-43B3-948B-1728B52AA6E4}">
                <adec:decorative xmlns:adec="http://schemas.microsoft.com/office/drawing/2017/decorative" val="1"/>
              </a:ext>
            </a:extLst>
          </p:cNvPr>
          <p:cNvGrpSpPr/>
          <p:nvPr/>
        </p:nvGrpSpPr>
        <p:grpSpPr>
          <a:xfrm>
            <a:off x="265113" y="1581150"/>
            <a:ext cx="990600" cy="4356100"/>
            <a:chOff x="265113" y="1581150"/>
            <a:chExt cx="990600" cy="4356100"/>
          </a:xfrm>
        </p:grpSpPr>
        <p:pic>
          <p:nvPicPr>
            <p:cNvPr id="39982" name="Image 3" descr="Listeria vu au microscope">
              <a:extLst>
                <a:ext uri="{FF2B5EF4-FFF2-40B4-BE49-F238E27FC236}">
                  <a16:creationId xmlns:a16="http://schemas.microsoft.com/office/drawing/2014/main" id="{ECBDC3EE-8518-43CB-845C-5ACE356E3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81150"/>
              <a:ext cx="9826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3" name="Image 28" descr="Bacillus cereus vu au microscope">
              <a:extLst>
                <a:ext uri="{FF2B5EF4-FFF2-40B4-BE49-F238E27FC236}">
                  <a16:creationId xmlns:a16="http://schemas.microsoft.com/office/drawing/2014/main" id="{0E5E31D2-79F1-4AB8-87C5-F911BB870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116263"/>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2" descr="Escherichia coli vu au microscope">
              <a:extLst>
                <a:ext uri="{FF2B5EF4-FFF2-40B4-BE49-F238E27FC236}">
                  <a16:creationId xmlns:a16="http://schemas.microsoft.com/office/drawing/2014/main" id="{9F530D83-2C6F-45CC-9B47-3CC6C9FCA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999038"/>
              <a:ext cx="9826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
            <a:extLst>
              <a:ext uri="{FF2B5EF4-FFF2-40B4-BE49-F238E27FC236}">
                <a16:creationId xmlns:a16="http://schemas.microsoft.com/office/drawing/2014/main" id="{582833A4-F7DF-E683-21E0-F19A191A7525}"/>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2D67FE33-7972-4303-A572-84446272EFC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9990" name="ZoneTexte 23">
              <a:extLst>
                <a:ext uri="{FF2B5EF4-FFF2-40B4-BE49-F238E27FC236}">
                  <a16:creationId xmlns:a16="http://schemas.microsoft.com/office/drawing/2014/main" id="{E6CC7785-E45E-47B7-8E72-E443A5A7E35E}"/>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39992" name="Image 25">
              <a:extLst>
                <a:ext uri="{FF2B5EF4-FFF2-40B4-BE49-F238E27FC236}">
                  <a16:creationId xmlns:a16="http://schemas.microsoft.com/office/drawing/2014/main" id="{01FA633D-82E0-4DBE-8C88-2E9A4781B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ZoneTexte 31">
              <a:extLst>
                <a:ext uri="{FF2B5EF4-FFF2-40B4-BE49-F238E27FC236}">
                  <a16:creationId xmlns:a16="http://schemas.microsoft.com/office/drawing/2014/main" id="{819EC425-9199-4DB9-A71C-7BAD813336B4}"/>
                </a:ext>
              </a:extLst>
            </p:cNvPr>
            <p:cNvSpPr txBox="1">
              <a:spLocks noChangeArrowheads="1"/>
            </p:cNvSpPr>
            <p:nvPr/>
          </p:nvSpPr>
          <p:spPr bwMode="auto">
            <a:xfrm>
              <a:off x="6072188" y="62214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session 2">
            <a:hlinkClick r:id="rId7" action="ppaction://hlinksldjump" highlightClick="1"/>
            <a:extLst>
              <a:ext uri="{FF2B5EF4-FFF2-40B4-BE49-F238E27FC236}">
                <a16:creationId xmlns:a16="http://schemas.microsoft.com/office/drawing/2014/main" id="{B02BF550-BEE3-4CF4-8CCD-2BC9A236857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80400F19-14E8-40B3-91A3-41781155570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637EAD7-9D70-48DF-AAE1-A22097F4CB70}"/>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extLst>
      <p:ext uri="{BB962C8B-B14F-4D97-AF65-F5344CB8AC3E}">
        <p14:creationId xmlns:p14="http://schemas.microsoft.com/office/powerpoint/2010/main" val="2383069396"/>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702944-348A-4B12-B6C8-DEDC1FFB86A8}"/>
              </a:ext>
            </a:extLst>
          </p:cNvPr>
          <p:cNvSpPr>
            <a:spLocks noGrp="1"/>
          </p:cNvSpPr>
          <p:nvPr>
            <p:ph type="title" idx="4294967295"/>
          </p:nvPr>
        </p:nvSpPr>
        <p:spPr>
          <a:xfrm>
            <a:off x="688975" y="-79339"/>
            <a:ext cx="10515600" cy="1325563"/>
          </a:xfrm>
        </p:spPr>
        <p:txBody>
          <a:bodyPr/>
          <a:lstStyle/>
          <a:p>
            <a:pPr algn="ctr" eaLnBrk="1"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a:t>
            </a:r>
            <a:br>
              <a:rPr lang="fr-FR" sz="3200">
                <a:solidFill>
                  <a:srgbClr val="5B225F"/>
                </a:solidFill>
                <a:latin typeface="Arial" panose="020B0604020202020204" pitchFamily="34" charset="0"/>
                <a:cs typeface="Arial" panose="020B0604020202020204" pitchFamily="34" charset="0"/>
              </a:rPr>
            </a:br>
            <a:r>
              <a:rPr lang="fr-FR" sz="2800" b="1" i="0" kern="1200" baseline="0">
                <a:solidFill>
                  <a:srgbClr val="5B225F"/>
                </a:solidFill>
                <a:effectLst/>
                <a:latin typeface="Arial" panose="020B0604020202020204" pitchFamily="34" charset="0"/>
                <a:cs typeface="Arial" panose="020B0604020202020204" pitchFamily="34" charset="0"/>
              </a:rPr>
              <a:t>Les microbes qui altèrent la qualité des aliments</a:t>
            </a:r>
            <a:endParaRPr lang="fr-FR" sz="2800">
              <a:solidFill>
                <a:srgbClr val="5B225F"/>
              </a:solidFill>
              <a:effectLst/>
              <a:latin typeface="Arial" panose="020B0604020202020204" pitchFamily="34" charset="0"/>
              <a:cs typeface="Arial" panose="020B0604020202020204" pitchFamily="34" charset="0"/>
            </a:endParaRPr>
          </a:p>
        </p:txBody>
      </p:sp>
      <p:grpSp>
        <p:nvGrpSpPr>
          <p:cNvPr id="4" name="Groupe 3" descr="Les champignons&#10;Les levures peuvent se retrouver dans les salades de fruits, les jus de fruits et les boissons sucrées par exemple.&#10;&#10;Les moisissures peuvent se retrouver dans les fruits et légumes et le pain par exemple&#10;&#10;Les bactéries peuvent se retrouver dans les légumes frais, les conserves, la viande fraiche et poisson, les plats cuisinés, le lait et le fromage, les pâtisseries et les restes&#10;  &#10;Qu’est-ce que l’altération des aliments ?&#10;Chaque année dans le monde, 1/3 des aliments produits pour la consommation humaine est perdu à cause de son altération.&#10;Causes de l’altération:&#10;-Physico-chimiques (lumière, oxygène)&#10;-Physiques (perte d’eau, mouvements d’eau)&#10;-Microbiennes (multiplication sur les aliments)&#10;Une définition liée aux aspects culturels&#10;    &#10;Quelles sont les solutions :&#10;Lutte contre l’altération des aliments&#10;Lors de la production : Traitement à haute température, Emballage sous vide.&#10;A la maison :Conservation dans un environnement propre, Conservation des aliments frais au réfrigérateur, Respect des DLC, Cuisson appropriée.&#10;En Combinant les barrières">
            <a:extLst>
              <a:ext uri="{FF2B5EF4-FFF2-40B4-BE49-F238E27FC236}">
                <a16:creationId xmlns:a16="http://schemas.microsoft.com/office/drawing/2014/main" id="{34480047-73D9-332E-A585-9FF7BC5513E4}"/>
              </a:ext>
            </a:extLst>
          </p:cNvPr>
          <p:cNvGrpSpPr/>
          <p:nvPr/>
        </p:nvGrpSpPr>
        <p:grpSpPr>
          <a:xfrm>
            <a:off x="255588" y="1041400"/>
            <a:ext cx="11750675" cy="5003800"/>
            <a:chOff x="255588" y="1041400"/>
            <a:chExt cx="11750675" cy="5003800"/>
          </a:xfrm>
        </p:grpSpPr>
        <p:sp>
          <p:nvSpPr>
            <p:cNvPr id="40964" name="Forme automatique 2">
              <a:extLst>
                <a:ext uri="{FF2B5EF4-FFF2-40B4-BE49-F238E27FC236}">
                  <a16:creationId xmlns:a16="http://schemas.microsoft.com/office/drawing/2014/main" id="{64622AB8-BB41-410D-9020-AE7D531013C2}"/>
                </a:ext>
              </a:extLst>
            </p:cNvPr>
            <p:cNvSpPr>
              <a:spLocks noChangeArrowheads="1"/>
            </p:cNvSpPr>
            <p:nvPr/>
          </p:nvSpPr>
          <p:spPr bwMode="auto">
            <a:xfrm>
              <a:off x="255588" y="1041400"/>
              <a:ext cx="4945062" cy="2311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Les champignons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Moisissures</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Salades de fruits		 Fruits et légumes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Jus de fruits		 Pain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Boissons sucrées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965" name="Picture 8" descr="Oranges avec de la moisissure">
              <a:extLst>
                <a:ext uri="{FF2B5EF4-FFF2-40B4-BE49-F238E27FC236}">
                  <a16:creationId xmlns:a16="http://schemas.microsoft.com/office/drawing/2014/main" id="{1EE8C05A-7ED7-48EB-B6B1-D7F1DF5C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528763"/>
              <a:ext cx="1309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e automatique 2">
              <a:extLst>
                <a:ext uri="{FF2B5EF4-FFF2-40B4-BE49-F238E27FC236}">
                  <a16:creationId xmlns:a16="http://schemas.microsoft.com/office/drawing/2014/main" id="{93F490CC-9F2F-4175-ABFB-56F8F91676DD}"/>
                </a:ext>
              </a:extLst>
            </p:cNvPr>
            <p:cNvSpPr>
              <a:spLocks noChangeArrowheads="1"/>
            </p:cNvSpPr>
            <p:nvPr/>
          </p:nvSpPr>
          <p:spPr bwMode="auto">
            <a:xfrm>
              <a:off x="265113" y="3644900"/>
              <a:ext cx="4935537" cy="22875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bactéries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Légumes frais		 Conserves </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Viande fraiche et poisson	 Plats cuisinés</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Lait et fromage		 Pâtisserie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Restes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0967" name="Picture 10" descr="Un morceau de viande crue marron dans un bac de morceaux de viande crue rouge">
              <a:extLst>
                <a:ext uri="{FF2B5EF4-FFF2-40B4-BE49-F238E27FC236}">
                  <a16:creationId xmlns:a16="http://schemas.microsoft.com/office/drawing/2014/main" id="{1174EBBF-D904-403C-8B12-ADB13D38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094163"/>
              <a:ext cx="13779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Forme automatique 2">
              <a:extLst>
                <a:ext uri="{FF2B5EF4-FFF2-40B4-BE49-F238E27FC236}">
                  <a16:creationId xmlns:a16="http://schemas.microsoft.com/office/drawing/2014/main" id="{D21532C9-BD66-4B99-8C92-1E48DABE6E52}"/>
                </a:ext>
              </a:extLst>
            </p:cNvPr>
            <p:cNvSpPr>
              <a:spLocks noChangeArrowheads="1"/>
            </p:cNvSpPr>
            <p:nvPr/>
          </p:nvSpPr>
          <p:spPr bwMode="auto">
            <a:xfrm>
              <a:off x="5448300" y="1041400"/>
              <a:ext cx="6557963" cy="21986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Qu’est-ce que l’altération des aliments ?</a:t>
              </a: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Chaque année dans le monde, 1/3 des aliments produits pour la consommation humaine est perdu à cause de son altération.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Causes de l’altération:</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Physico-chimiques (lumière, oxygène)</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Physiques (perte d’eau, mouvements d’eau)</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Microbiennes (multiplication sur les aliments)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Une définition liée aux aspects culturels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0969" name="Forme automatique 2">
              <a:extLst>
                <a:ext uri="{FF2B5EF4-FFF2-40B4-BE49-F238E27FC236}">
                  <a16:creationId xmlns:a16="http://schemas.microsoft.com/office/drawing/2014/main" id="{33D47DEF-0B8C-4730-9E0F-7481C37E4721}"/>
                </a:ext>
              </a:extLst>
            </p:cNvPr>
            <p:cNvSpPr>
              <a:spLocks noChangeArrowheads="1"/>
            </p:cNvSpPr>
            <p:nvPr/>
          </p:nvSpPr>
          <p:spPr bwMode="auto">
            <a:xfrm>
              <a:off x="5448300" y="3352800"/>
              <a:ext cx="6557963" cy="2692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Quelles sont les solutions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6EC4F48E-F478-4FB5-9F42-D3FBACBCF549}"/>
                </a:ext>
              </a:extLst>
            </p:cNvPr>
            <p:cNvGraphicFramePr/>
            <p:nvPr/>
          </p:nvGraphicFramePr>
          <p:xfrm>
            <a:off x="5672909" y="2808312"/>
            <a:ext cx="6188891" cy="3057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6" name="Groupe 5">
            <a:extLst>
              <a:ext uri="{FF2B5EF4-FFF2-40B4-BE49-F238E27FC236}">
                <a16:creationId xmlns:a16="http://schemas.microsoft.com/office/drawing/2014/main" id="{82EAE8D8-6B8D-E7C7-6012-3F05458C17A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A8B2D48A-3501-4C92-83EB-241DAE1F3F83}"/>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5" name="Groupe 4">
              <a:extLst>
                <a:ext uri="{FF2B5EF4-FFF2-40B4-BE49-F238E27FC236}">
                  <a16:creationId xmlns:a16="http://schemas.microsoft.com/office/drawing/2014/main" id="{358CC567-163C-6E8B-1F55-5038A8A7E7A3}"/>
                </a:ext>
              </a:extLst>
            </p:cNvPr>
            <p:cNvGrpSpPr/>
            <p:nvPr/>
          </p:nvGrpSpPr>
          <p:grpSpPr>
            <a:xfrm>
              <a:off x="45801" y="6176925"/>
              <a:ext cx="11662694" cy="540592"/>
              <a:chOff x="45801" y="6176925"/>
              <a:chExt cx="11662694" cy="540592"/>
            </a:xfrm>
          </p:grpSpPr>
          <p:sp>
            <p:nvSpPr>
              <p:cNvPr id="40975" name="ZoneTexte 22">
                <a:extLst>
                  <a:ext uri="{FF2B5EF4-FFF2-40B4-BE49-F238E27FC236}">
                    <a16:creationId xmlns:a16="http://schemas.microsoft.com/office/drawing/2014/main" id="{B63376FF-35D9-4689-8A92-8F41F0792C6F}"/>
                  </a:ext>
                </a:extLst>
              </p:cNvPr>
              <p:cNvSpPr txBox="1">
                <a:spLocks noChangeArrowheads="1"/>
              </p:cNvSpPr>
              <p:nvPr/>
            </p:nvSpPr>
            <p:spPr bwMode="auto">
              <a:xfrm>
                <a:off x="6019693" y="6255852"/>
                <a:ext cx="2071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None/>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976" name="ZoneTexte 23">
                <a:extLst>
                  <a:ext uri="{FF2B5EF4-FFF2-40B4-BE49-F238E27FC236}">
                    <a16:creationId xmlns:a16="http://schemas.microsoft.com/office/drawing/2014/main" id="{BAE9C4AB-9742-4FCF-82ED-E92DA1F46F39}"/>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40978" name="Image 25">
                <a:extLst>
                  <a:ext uri="{FF2B5EF4-FFF2-40B4-BE49-F238E27FC236}">
                    <a16:creationId xmlns:a16="http://schemas.microsoft.com/office/drawing/2014/main" id="{267D21C7-157A-428E-871C-F3234A870C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Bouton d’action : vide 21" descr="Bouton pour fermer la diapositive et revenir à la session 2">
            <a:hlinkClick r:id="rId11" action="ppaction://hlinksldjump" highlightClick="1"/>
            <a:extLst>
              <a:ext uri="{FF2B5EF4-FFF2-40B4-BE49-F238E27FC236}">
                <a16:creationId xmlns:a16="http://schemas.microsoft.com/office/drawing/2014/main" id="{E6831F02-B73E-42EF-8C28-013794F9B6B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6EE7B0FA-2743-4BC7-A397-A96975F83D26}"/>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F8B758C9-7D17-437C-AB9D-B88FDD6741B9}"/>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18F1-8581-4AEB-8A5C-FE5B61ABEA4C}"/>
              </a:ext>
            </a:extLst>
          </p:cNvPr>
          <p:cNvSpPr>
            <a:spLocks noGrp="1"/>
          </p:cNvSpPr>
          <p:nvPr>
            <p:ph type="title" idx="4294967295"/>
          </p:nvPr>
        </p:nvSpPr>
        <p:spPr>
          <a:xfrm>
            <a:off x="838200" y="40855"/>
            <a:ext cx="10515600" cy="1325563"/>
          </a:xfrm>
        </p:spPr>
        <p:txBody>
          <a:bodyPr/>
          <a:lstStyle/>
          <a:p>
            <a:pPr algn="ctr" eaLnBrk="1"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a:t>
            </a:r>
            <a:br>
              <a:rPr lang="fr-FR" sz="3200">
                <a:solidFill>
                  <a:srgbClr val="5B225F"/>
                </a:solidFill>
                <a:latin typeface="Arial" panose="020B0604020202020204" pitchFamily="34" charset="0"/>
                <a:cs typeface="Arial" panose="020B0604020202020204" pitchFamily="34" charset="0"/>
              </a:rPr>
            </a:br>
            <a:r>
              <a:rPr lang="fr-FR" sz="3200">
                <a:solidFill>
                  <a:srgbClr val="5B225F"/>
                </a:solidFill>
                <a:latin typeface="Arial" panose="020B0604020202020204" pitchFamily="34" charset="0"/>
                <a:cs typeface="Arial" panose="020B0604020202020204" pitchFamily="34" charset="0"/>
              </a:rPr>
              <a:t>Les microbes utiles </a:t>
            </a:r>
            <a:r>
              <a:rPr lang="fr-FR" sz="3200">
                <a:solidFill>
                  <a:schemeClr val="bg1"/>
                </a:solidFill>
                <a:latin typeface="Arial" panose="020B0604020202020204" pitchFamily="34" charset="0"/>
                <a:cs typeface="Arial" panose="020B0604020202020204" pitchFamily="34" charset="0"/>
              </a:rPr>
              <a:t>1</a:t>
            </a:r>
          </a:p>
        </p:txBody>
      </p:sp>
      <p:grpSp>
        <p:nvGrpSpPr>
          <p:cNvPr id="3" name="Groupe 2" descr="Quels microbes pour quel(s) produit(s) ?&#10;Levures  : on peut les retrouver dans le pain, le vin, la bière et les spiritueux&#10;Bactéries lactiques : on peut les retrouver dans les yaourts, le fromage et la choucroute&#10;Acétobacter : on peut le retrouver dans le vinaigre&#10;Aspergillus oryzae : on peut le retrouver dans la sauce soja&#10;Bacillus subtilis : on peut le retrouver dans le  « Natto » japonais">
            <a:extLst>
              <a:ext uri="{FF2B5EF4-FFF2-40B4-BE49-F238E27FC236}">
                <a16:creationId xmlns:a16="http://schemas.microsoft.com/office/drawing/2014/main" id="{FA1C5631-5EC7-A218-319B-EE99BFDB33CA}"/>
              </a:ext>
            </a:extLst>
          </p:cNvPr>
          <p:cNvGrpSpPr/>
          <p:nvPr/>
        </p:nvGrpSpPr>
        <p:grpSpPr>
          <a:xfrm>
            <a:off x="295275" y="1128713"/>
            <a:ext cx="11823700" cy="4948237"/>
            <a:chOff x="295275" y="1128713"/>
            <a:chExt cx="11823700" cy="4948237"/>
          </a:xfrm>
        </p:grpSpPr>
        <p:sp>
          <p:nvSpPr>
            <p:cNvPr id="41988" name="Forme automatique 2">
              <a:extLst>
                <a:ext uri="{FF2B5EF4-FFF2-40B4-BE49-F238E27FC236}">
                  <a16:creationId xmlns:a16="http://schemas.microsoft.com/office/drawing/2014/main" id="{5EA66D1B-8191-4D3B-96C5-8A2949510771}"/>
                </a:ext>
              </a:extLst>
            </p:cNvPr>
            <p:cNvSpPr>
              <a:spLocks noChangeArrowheads="1"/>
            </p:cNvSpPr>
            <p:nvPr/>
          </p:nvSpPr>
          <p:spPr bwMode="auto">
            <a:xfrm>
              <a:off x="295275" y="1128713"/>
              <a:ext cx="11823700" cy="49291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Quels microbes pour quel(s) produit(s)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Bactéries lactiques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Acétobacter</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Pain, vin, bière, spiritueux	 Yaourt, fromage, choucroute		 Vinaigre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Aspergillus oryzae</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Bacillus subtilis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Sauce soja				 « Natto » japonais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1989" name="Picture 2" descr="Levures vues au microscope">
              <a:extLst>
                <a:ext uri="{FF2B5EF4-FFF2-40B4-BE49-F238E27FC236}">
                  <a16:creationId xmlns:a16="http://schemas.microsoft.com/office/drawing/2014/main" id="{8D1E65B9-B7EC-480E-ACE2-DD1011D0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530475"/>
              <a:ext cx="1366838" cy="1366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9" descr="Bactéries lactiques vues au microscope">
              <a:extLst>
                <a:ext uri="{FF2B5EF4-FFF2-40B4-BE49-F238E27FC236}">
                  <a16:creationId xmlns:a16="http://schemas.microsoft.com/office/drawing/2014/main" id="{B6E4B388-7770-4F33-A9CF-31B0B1D2A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2530475"/>
              <a:ext cx="2057400"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Image 1" descr="Aspergillus oryzae vu au microscope">
              <a:extLst>
                <a:ext uri="{FF2B5EF4-FFF2-40B4-BE49-F238E27FC236}">
                  <a16:creationId xmlns:a16="http://schemas.microsoft.com/office/drawing/2014/main" id="{F5306F9D-FA93-4730-8F90-B056F71A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870450"/>
              <a:ext cx="1501775" cy="119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2" name="Image 1" descr="Bacillus subtilis vu au microscope">
              <a:extLst>
                <a:ext uri="{FF2B5EF4-FFF2-40B4-BE49-F238E27FC236}">
                  <a16:creationId xmlns:a16="http://schemas.microsoft.com/office/drawing/2014/main" id="{216407EC-5976-43A6-9BC4-733B98282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4902200"/>
              <a:ext cx="1550987" cy="117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Image 1" descr="Acétobacter vu au microscope">
              <a:extLst>
                <a:ext uri="{FF2B5EF4-FFF2-40B4-BE49-F238E27FC236}">
                  <a16:creationId xmlns:a16="http://schemas.microsoft.com/office/drawing/2014/main" id="{EFCE8C63-851A-4712-8B86-2FA219EC5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363" y="2530475"/>
              <a:ext cx="1462087"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e 4">
            <a:extLst>
              <a:ext uri="{FF2B5EF4-FFF2-40B4-BE49-F238E27FC236}">
                <a16:creationId xmlns:a16="http://schemas.microsoft.com/office/drawing/2014/main" id="{FF112683-9F3A-3A56-7CD0-CF86FC435764}"/>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6" name="Rectangle 5">
              <a:extLst>
                <a:ext uri="{FF2B5EF4-FFF2-40B4-BE49-F238E27FC236}">
                  <a16:creationId xmlns:a16="http://schemas.microsoft.com/office/drawing/2014/main" id="{71CEB51F-5C56-5C58-AFC3-566BD9662547}"/>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7" name="Groupe 6">
              <a:extLst>
                <a:ext uri="{FF2B5EF4-FFF2-40B4-BE49-F238E27FC236}">
                  <a16:creationId xmlns:a16="http://schemas.microsoft.com/office/drawing/2014/main" id="{C9ACDE08-436B-B969-DDCC-5D5646E27438}"/>
                </a:ext>
              </a:extLst>
            </p:cNvPr>
            <p:cNvGrpSpPr/>
            <p:nvPr/>
          </p:nvGrpSpPr>
          <p:grpSpPr>
            <a:xfrm>
              <a:off x="45801" y="6176925"/>
              <a:ext cx="11662694" cy="540592"/>
              <a:chOff x="45801" y="6176925"/>
              <a:chExt cx="11662694" cy="540592"/>
            </a:xfrm>
          </p:grpSpPr>
          <p:sp>
            <p:nvSpPr>
              <p:cNvPr id="8" name="ZoneTexte 22">
                <a:extLst>
                  <a:ext uri="{FF2B5EF4-FFF2-40B4-BE49-F238E27FC236}">
                    <a16:creationId xmlns:a16="http://schemas.microsoft.com/office/drawing/2014/main" id="{2643A1F8-D4A4-5544-2304-0D3F83984624}"/>
                  </a:ext>
                </a:extLst>
              </p:cNvPr>
              <p:cNvSpPr txBox="1">
                <a:spLocks noChangeArrowheads="1"/>
              </p:cNvSpPr>
              <p:nvPr/>
            </p:nvSpPr>
            <p:spPr bwMode="auto">
              <a:xfrm>
                <a:off x="6019693" y="6255852"/>
                <a:ext cx="2071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None/>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ZoneTexte 23">
                <a:extLst>
                  <a:ext uri="{FF2B5EF4-FFF2-40B4-BE49-F238E27FC236}">
                    <a16:creationId xmlns:a16="http://schemas.microsoft.com/office/drawing/2014/main" id="{184C405C-0782-2F49-247F-2CC40E2DCB14}"/>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10" name="Image 25">
                <a:extLst>
                  <a:ext uri="{FF2B5EF4-FFF2-40B4-BE49-F238E27FC236}">
                    <a16:creationId xmlns:a16="http://schemas.microsoft.com/office/drawing/2014/main" id="{B42F3167-C195-AD1E-0D09-3B63B341FF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Bouton d’action : vide 10" descr="Bouton pour fermer la diapositive et revenir à la session 2">
            <a:hlinkClick r:id="rId9" action="ppaction://hlinksldjump" highlightClick="1"/>
            <a:extLst>
              <a:ext uri="{FF2B5EF4-FFF2-40B4-BE49-F238E27FC236}">
                <a16:creationId xmlns:a16="http://schemas.microsoft.com/office/drawing/2014/main" id="{BCD14302-588C-3581-DD45-F6EBAC155763}"/>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12" name="Bouton d’action : vide 11" descr="Bouton pour aller à la diapositive précédente">
            <a:hlinkClick r:id="" action="ppaction://hlinkshowjump?jump=previousslide" highlightClick="1"/>
            <a:extLst>
              <a:ext uri="{FF2B5EF4-FFF2-40B4-BE49-F238E27FC236}">
                <a16:creationId xmlns:a16="http://schemas.microsoft.com/office/drawing/2014/main" id="{608B3123-4369-7E0D-9E3C-C4E5C0F335E7}"/>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13" name="Bouton d’action : vide 12" descr="Bouton pour aller à la diapositive suivante">
            <a:hlinkClick r:id="" action="ppaction://hlinkshowjump?jump=nextslide" highlightClick="1"/>
            <a:extLst>
              <a:ext uri="{FF2B5EF4-FFF2-40B4-BE49-F238E27FC236}">
                <a16:creationId xmlns:a16="http://schemas.microsoft.com/office/drawing/2014/main" id="{0D6C3598-EB75-F0B9-EAEF-3F7D27A0ADC5}"/>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8A465-A35E-4838-86F7-C362D80D863A}"/>
              </a:ext>
            </a:extLst>
          </p:cNvPr>
          <p:cNvSpPr>
            <a:spLocks noGrp="1"/>
          </p:cNvSpPr>
          <p:nvPr>
            <p:ph type="title" idx="4294967295"/>
          </p:nvPr>
        </p:nvSpPr>
        <p:spPr>
          <a:xfrm>
            <a:off x="838200" y="-8695"/>
            <a:ext cx="10515600" cy="1325563"/>
          </a:xfrm>
        </p:spPr>
        <p:txBody>
          <a:bodyPr/>
          <a:lstStyle/>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 </a:t>
            </a:r>
            <a:br>
              <a:rPr lang="fr-FR" sz="3200">
                <a:solidFill>
                  <a:srgbClr val="5B225F"/>
                </a:solidFill>
                <a:latin typeface="Arial" panose="020B0604020202020204" pitchFamily="34" charset="0"/>
                <a:cs typeface="Arial" panose="020B0604020202020204" pitchFamily="34" charset="0"/>
              </a:rPr>
            </a:b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utiles </a:t>
            </a:r>
            <a:r>
              <a:rPr lang="fr-FR" sz="2800" b="1" i="0" kern="1200" spc="0" baseline="0">
                <a:ln>
                  <a:noFill/>
                </a:ln>
                <a:solidFill>
                  <a:schemeClr val="bg1"/>
                </a:solidFill>
                <a:effectLst/>
                <a:latin typeface="Arial" panose="020B0604020202020204" pitchFamily="34" charset="0"/>
                <a:ea typeface="+mn-ea"/>
                <a:cs typeface="Arial" panose="020B0604020202020204" pitchFamily="34" charset="0"/>
              </a:rPr>
              <a:t>2</a:t>
            </a:r>
            <a:endParaRPr lang="fr-FR">
              <a:solidFill>
                <a:schemeClr val="bg1"/>
              </a:solidFill>
              <a:effectLst/>
            </a:endParaRPr>
          </a:p>
        </p:txBody>
      </p:sp>
      <p:grpSp>
        <p:nvGrpSpPr>
          <p:cNvPr id="4" name="Groupe 3" descr="Comment ?&#10;La fermentation est un processus métabolique au cours duquel un organisme transforme un glucide, tel que l'amidon ou un sucre, en alcool ou en acide. Par exemple, la levure effectue une fermentation pour obtenir de l'énergie en convertissant le sucre en alcool. Les bactéries effectuent la fermentation, en convertissant les glucides en acide lactique.&#10;Les fermentations microbiennes ont contribué à la conservation des aliments depuis l'Antiquité et les gens appliquaient la fermentation pour fabriquer des produits tels que le vin, l'hydromel, le fromage et la bière bien avant que le processus biochimique ne soit compris. &#10;&#10;Pourquoi : Bénéfices des microbes utiles&#10;• Aide à la digestion par le microbiote intestinal&#10;• Conservation des aliments&#10;• Amélioration de la santé gastro-intestinale&#10;• Réduction de la toxicité des aliments">
            <a:extLst>
              <a:ext uri="{FF2B5EF4-FFF2-40B4-BE49-F238E27FC236}">
                <a16:creationId xmlns:a16="http://schemas.microsoft.com/office/drawing/2014/main" id="{43E04F9E-043D-CA5D-C4D1-4DD4F873A1C8}"/>
              </a:ext>
            </a:extLst>
          </p:cNvPr>
          <p:cNvGrpSpPr/>
          <p:nvPr/>
        </p:nvGrpSpPr>
        <p:grpSpPr>
          <a:xfrm>
            <a:off x="209550" y="1128713"/>
            <a:ext cx="11652250" cy="5253037"/>
            <a:chOff x="209550" y="1128713"/>
            <a:chExt cx="11652250" cy="5253037"/>
          </a:xfrm>
        </p:grpSpPr>
        <p:sp>
          <p:nvSpPr>
            <p:cNvPr id="43012" name="Forme automatique 2">
              <a:extLst>
                <a:ext uri="{FF2B5EF4-FFF2-40B4-BE49-F238E27FC236}">
                  <a16:creationId xmlns:a16="http://schemas.microsoft.com/office/drawing/2014/main" id="{B430A5E6-C5CD-47F7-9493-2465B44B570B}"/>
                </a:ext>
              </a:extLst>
            </p:cNvPr>
            <p:cNvSpPr>
              <a:spLocks noChangeArrowheads="1"/>
            </p:cNvSpPr>
            <p:nvPr/>
          </p:nvSpPr>
          <p:spPr bwMode="auto">
            <a:xfrm>
              <a:off x="209550" y="1128713"/>
              <a:ext cx="11652250" cy="24003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charset="0"/>
                <a:buChar char="•"/>
                <a:defRPr sz="1200">
                  <a:solidFill>
                    <a:schemeClr val="tx1"/>
                  </a:solidFill>
                  <a:latin typeface="Microsoft Sans Serif" pitchFamily="34" charset="0"/>
                </a:defRPr>
              </a:lvl1pPr>
              <a:lvl2pPr marL="742950" indent="-285750">
                <a:lnSpc>
                  <a:spcPct val="118000"/>
                </a:lnSpc>
                <a:spcBef>
                  <a:spcPts val="500"/>
                </a:spcBef>
                <a:buFont typeface="Arial" charset="0"/>
                <a:buChar char="•"/>
                <a:defRPr sz="1000">
                  <a:solidFill>
                    <a:schemeClr val="tx1"/>
                  </a:solidFill>
                  <a:latin typeface="Microsoft Sans Serif" pitchFamily="34" charset="0"/>
                </a:defRPr>
              </a:lvl2pPr>
              <a:lvl3pPr marL="1143000" indent="-228600">
                <a:lnSpc>
                  <a:spcPct val="118000"/>
                </a:lnSpc>
                <a:spcBef>
                  <a:spcPts val="500"/>
                </a:spcBef>
                <a:buFont typeface="Arial" charset="0"/>
                <a:buChar char="•"/>
                <a:defRPr sz="1000">
                  <a:solidFill>
                    <a:schemeClr val="tx1"/>
                  </a:solidFill>
                  <a:latin typeface="Microsoft Sans Serif" pitchFamily="34" charset="0"/>
                </a:defRPr>
              </a:lvl3pPr>
              <a:lvl4pPr marL="1600200" indent="-228600">
                <a:lnSpc>
                  <a:spcPct val="118000"/>
                </a:lnSpc>
                <a:spcBef>
                  <a:spcPts val="500"/>
                </a:spcBef>
                <a:buFont typeface="Arial" charset="0"/>
                <a:buChar char="•"/>
                <a:defRPr sz="1000">
                  <a:solidFill>
                    <a:schemeClr val="tx1"/>
                  </a:solidFill>
                  <a:latin typeface="Microsoft Sans Serif" pitchFamily="34" charset="0"/>
                </a:defRPr>
              </a:lvl4pPr>
              <a:lvl5pPr marL="2057400" indent="-228600">
                <a:lnSpc>
                  <a:spcPct val="118000"/>
                </a:lnSpc>
                <a:spcBef>
                  <a:spcPts val="500"/>
                </a:spcBef>
                <a:buFont typeface="Arial" charset="0"/>
                <a:buChar char="•"/>
                <a:defRPr sz="1000">
                  <a:solidFill>
                    <a:schemeClr val="tx1"/>
                  </a:solidFill>
                  <a:latin typeface="Microsoft Sans Serif" pitchFamily="34" charset="0"/>
                </a:defRPr>
              </a:lvl5pPr>
              <a:lvl6pPr marL="25146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ctr">
                <a:lnSpc>
                  <a:spcPct val="100000"/>
                </a:lnSpc>
                <a:spcBef>
                  <a:spcPct val="0"/>
                </a:spcBef>
                <a:buNone/>
                <a:defRPr/>
              </a:pPr>
              <a:r>
                <a:rPr kumimoji="0" lang="fr-FR" altLang="fr-FR" sz="2000" b="1" i="0" u="none" strike="noStrike" kern="1200" cap="none" spc="0" normalizeH="0" baseline="0" noProof="0" dirty="0">
                  <a:ln>
                    <a:noFill/>
                  </a:ln>
                  <a:effectLst/>
                  <a:uLnTx/>
                  <a:uFillTx/>
                  <a:latin typeface="Arial" charset="0"/>
                  <a:ea typeface="+mn-ea"/>
                  <a:cs typeface="Arial" charset="0"/>
                </a:rPr>
                <a:t>Comment ?</a:t>
              </a:r>
            </a:p>
            <a:p>
              <a:pPr algn="ctr">
                <a:lnSpc>
                  <a:spcPct val="100000"/>
                </a:lnSpc>
                <a:spcBef>
                  <a:spcPct val="0"/>
                </a:spcBef>
                <a:buNone/>
                <a:defRPr/>
              </a:pPr>
              <a:endParaRPr kumimoji="0" lang="fr-FR" altLang="fr-FR" sz="2000" b="1" i="0" u="none" strike="noStrike" kern="1200" cap="none" spc="0" normalizeH="0" baseline="0" noProof="0" dirty="0">
                <a:ln>
                  <a:noFill/>
                </a:ln>
                <a:effectLst/>
                <a:uLnTx/>
                <a:uFillTx/>
                <a:latin typeface="Arial" charset="0"/>
                <a:ea typeface="+mn-ea"/>
                <a:cs typeface="Arial" charset="0"/>
              </a:endParaRPr>
            </a:p>
            <a:p>
              <a:pPr marL="285750" marR="0" lvl="0" indent="-285750" algn="just" defTabSz="228600" rtl="0" eaLnBrk="1" fontAlgn="base" latinLnBrk="0" hangingPunct="1">
                <a:lnSpc>
                  <a:spcPct val="118000"/>
                </a:lnSpc>
                <a:spcBef>
                  <a:spcPts val="300"/>
                </a:spcBef>
                <a:spcAft>
                  <a:spcPct val="0"/>
                </a:spcAft>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fermentation est un processus métabolique au cours duquel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 organisme transforme un glucide,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 que l'amidon ou un sucre,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 alcool ou en acide</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 exemple, la levure effectue une fermentation pour obtenir de l'énergie en convertissant le sucre en alcool. Les bactéries effectuent la fermentation, en convertissant les glucides en acide lactique.</a:t>
              </a:r>
            </a:p>
            <a:p>
              <a:pPr marR="0" lvl="0" algn="just" defTabSz="228600" rtl="0" eaLnBrk="1" fontAlgn="base" latinLnBrk="0" hangingPunct="1">
                <a:lnSpc>
                  <a:spcPct val="118000"/>
                </a:lnSpc>
                <a:spcBef>
                  <a:spcPts val="300"/>
                </a:spcBef>
                <a:spcAft>
                  <a:spcPct val="0"/>
                </a:spcAft>
                <a:buClr>
                  <a:srgbClr val="00707C"/>
                </a:buClr>
                <a:buSz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indent="-285750" algn="just" defTabSz="228600" eaLnBrk="1" hangingPunct="1">
                <a:buClr>
                  <a:schemeClr val="tx1"/>
                </a:buClr>
                <a:buFont typeface="Wingdings" panose="05000000000000000000" pitchFamily="2" charset="2"/>
                <a:buChar char="Ø"/>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fermentations microbiennes ont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contribué à la conservation des aliments depuis l'Antiquité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les gens appliquaient la fermentation pour fabriquer des produits tels que le vin, l'hydromel, le fromage et la bière bien avant que le processus biochimique ne soit compris</a:t>
              </a:r>
              <a:r>
                <a:rPr kumimoji="0" lang="en-US"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a:lnSpc>
                  <a:spcPct val="100000"/>
                </a:lnSpc>
                <a:spcBef>
                  <a:spcPct val="0"/>
                </a:spcBef>
                <a:buNone/>
                <a:defRPr/>
              </a:pPr>
              <a:endParaRPr kumimoji="0" lang="fr-FR" altLang="fr-FR" sz="1600" b="1" i="0" u="none" strike="noStrike" kern="1200" cap="none" spc="0" normalizeH="0" baseline="0" noProof="0" dirty="0">
                <a:ln>
                  <a:noFill/>
                </a:ln>
                <a:effectLst/>
                <a:uLnTx/>
                <a:uFillTx/>
                <a:latin typeface="Arial" charset="0"/>
                <a:ea typeface="+mn-ea"/>
                <a:cs typeface="Arial" charset="0"/>
              </a:endParaRPr>
            </a:p>
            <a:p>
              <a:pPr>
                <a:lnSpc>
                  <a:spcPct val="100000"/>
                </a:lnSpc>
                <a:spcBef>
                  <a:spcPct val="0"/>
                </a:spcBef>
                <a:buNone/>
                <a:defRPr/>
              </a:pPr>
              <a:r>
                <a:rPr kumimoji="0" lang="fr-FR" altLang="fr-FR" sz="2400" b="1" i="0" u="none" strike="noStrike" kern="1200" cap="none" spc="0" normalizeH="0" baseline="0" noProof="0" dirty="0">
                  <a:ln>
                    <a:noFill/>
                  </a:ln>
                  <a:effectLst/>
                  <a:uLnTx/>
                  <a:uFillTx/>
                  <a:latin typeface="Arial" charset="0"/>
                  <a:ea typeface="+mn-ea"/>
                  <a:cs typeface="Arial" charset="0"/>
                </a:rPr>
                <a:t>	</a:t>
              </a:r>
              <a:endParaRPr kumimoji="0" lang="fr-FR" altLang="fr-FR" sz="2400" b="0" i="0" u="none" strike="noStrike" kern="1200" cap="none" spc="0" normalizeH="0" baseline="0" noProof="0" dirty="0">
                <a:ln>
                  <a:noFill/>
                </a:ln>
                <a:effectLst/>
                <a:uLnTx/>
                <a:uFillTx/>
                <a:latin typeface="Arial" charset="0"/>
                <a:ea typeface="+mn-ea"/>
                <a:cs typeface="Arial" charset="0"/>
              </a:endParaRPr>
            </a:p>
          </p:txBody>
        </p:sp>
        <p:sp>
          <p:nvSpPr>
            <p:cNvPr id="43013" name="Forme automatique 2">
              <a:extLst>
                <a:ext uri="{FF2B5EF4-FFF2-40B4-BE49-F238E27FC236}">
                  <a16:creationId xmlns:a16="http://schemas.microsoft.com/office/drawing/2014/main" id="{4E4A46B3-8E7A-477D-A6AA-A9ADACF12286}"/>
                </a:ext>
              </a:extLst>
            </p:cNvPr>
            <p:cNvSpPr>
              <a:spLocks noChangeArrowheads="1"/>
            </p:cNvSpPr>
            <p:nvPr/>
          </p:nvSpPr>
          <p:spPr bwMode="auto">
            <a:xfrm>
              <a:off x="209550" y="3717925"/>
              <a:ext cx="11652250" cy="2371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Pourquoi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 name="Diagramme 2">
              <a:extLst>
                <a:ext uri="{FF2B5EF4-FFF2-40B4-BE49-F238E27FC236}">
                  <a16:creationId xmlns:a16="http://schemas.microsoft.com/office/drawing/2014/main" id="{4A9194F0-156F-42E5-81DE-CCA1653D2DE3}"/>
                </a:ext>
              </a:extLst>
            </p:cNvPr>
            <p:cNvGraphicFramePr/>
            <p:nvPr/>
          </p:nvGraphicFramePr>
          <p:xfrm>
            <a:off x="1115735" y="3824423"/>
            <a:ext cx="9676607" cy="255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191417C7-41A9-28D0-E8C2-65343E51CBD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94B459E2-9D59-47DE-867F-1A322DB74C81}"/>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3020" name="ZoneTexte 23">
              <a:extLst>
                <a:ext uri="{FF2B5EF4-FFF2-40B4-BE49-F238E27FC236}">
                  <a16:creationId xmlns:a16="http://schemas.microsoft.com/office/drawing/2014/main" id="{9BF7A105-4246-42E4-8151-711F387DDD12}"/>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a:t>
              </a:r>
            </a:p>
          </p:txBody>
        </p:sp>
        <p:pic>
          <p:nvPicPr>
            <p:cNvPr id="43021" name="Image 25">
              <a:extLst>
                <a:ext uri="{FF2B5EF4-FFF2-40B4-BE49-F238E27FC236}">
                  <a16:creationId xmlns:a16="http://schemas.microsoft.com/office/drawing/2014/main" id="{12C96CA1-6832-4923-9B87-6FE8A1D4F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31">
              <a:extLst>
                <a:ext uri="{FF2B5EF4-FFF2-40B4-BE49-F238E27FC236}">
                  <a16:creationId xmlns:a16="http://schemas.microsoft.com/office/drawing/2014/main" id="{0DBB90E1-96B1-498D-9BAD-27D75CC40B2B}"/>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489C80B7-2CC4-460D-A110-27F343C5374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CF25B10A-6D75-48E1-8D3E-13C11F77740B}"/>
              </a:ext>
            </a:extLst>
          </p:cNvPr>
          <p:cNvSpPr/>
          <p:nvPr/>
        </p:nvSpPr>
        <p:spPr bwMode="auto">
          <a:xfrm>
            <a:off x="11708606"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Tree>
    <p:extLst>
      <p:ext uri="{BB962C8B-B14F-4D97-AF65-F5344CB8AC3E}">
        <p14:creationId xmlns:p14="http://schemas.microsoft.com/office/powerpoint/2010/main" val="2677444137"/>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re 1">
            <a:extLst>
              <a:ext uri="{FF2B5EF4-FFF2-40B4-BE49-F238E27FC236}">
                <a16:creationId xmlns:a16="http://schemas.microsoft.com/office/drawing/2014/main" id="{2057B571-0AEB-4822-86EF-05564DC917DC}"/>
              </a:ext>
            </a:extLst>
          </p:cNvPr>
          <p:cNvSpPr txBox="1">
            <a:spLocks noGrp="1" noChangeArrowheads="1"/>
          </p:cNvSpPr>
          <p:nvPr>
            <p:ph type="title" idx="4294967295"/>
          </p:nvPr>
        </p:nvSpPr>
        <p:spPr bwMode="auto">
          <a:xfrm>
            <a:off x="0" y="3706813"/>
            <a:ext cx="12034838" cy="13255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en-US"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Enseigner l’hygiène des aliments</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Aperçus et liens</a:t>
            </a:r>
            <a:endParaRPr kumimoji="0" lang="en-US"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3" name="Groupe 2" descr="Le projet Safeconsume a été financé par  le programme Européen de recherche et d’innovation Horizon 2020 aux termes d’un accord de subvention No 727580.">
            <a:extLst>
              <a:ext uri="{FF2B5EF4-FFF2-40B4-BE49-F238E27FC236}">
                <a16:creationId xmlns:a16="http://schemas.microsoft.com/office/drawing/2014/main" id="{322B162A-24D0-1CF3-845E-CD235D56A369}"/>
              </a:ext>
            </a:extLst>
          </p:cNvPr>
          <p:cNvGrpSpPr/>
          <p:nvPr/>
        </p:nvGrpSpPr>
        <p:grpSpPr>
          <a:xfrm>
            <a:off x="7721600" y="77788"/>
            <a:ext cx="4359275" cy="1019175"/>
            <a:chOff x="7721600" y="77788"/>
            <a:chExt cx="4359275" cy="1019175"/>
          </a:xfrm>
        </p:grpSpPr>
        <p:sp>
          <p:nvSpPr>
            <p:cNvPr id="28678" name="Rectangle 15">
              <a:extLst>
                <a:ext uri="{FF2B5EF4-FFF2-40B4-BE49-F238E27FC236}">
                  <a16:creationId xmlns:a16="http://schemas.microsoft.com/office/drawing/2014/main" id="{46F94179-DB4F-4340-8C46-A5E8F7153472}"/>
                </a:ext>
              </a:extLst>
            </p:cNvPr>
            <p:cNvSpPr>
              <a:spLocks noChangeArrowheads="1"/>
            </p:cNvSpPr>
            <p:nvPr/>
          </p:nvSpPr>
          <p:spPr bwMode="auto">
            <a:xfrm>
              <a:off x="7721600" y="171450"/>
              <a:ext cx="2828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2286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Ce projet a été financé par  le programme Européen de recherche et d’innovation Horizon 2020 aux termes d’un accord de subvention No 727580.</a:t>
              </a:r>
              <a:endParaRPr kumimoji="0" lang="fr-FR" altLang="fr-FR" sz="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679" name="Picture 8" descr="Drapeau européen">
              <a:extLst>
                <a:ext uri="{FF2B5EF4-FFF2-40B4-BE49-F238E27FC236}">
                  <a16:creationId xmlns:a16="http://schemas.microsoft.com/office/drawing/2014/main" id="{BC276A1A-8738-4720-B626-651B95319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0525" y="77788"/>
              <a:ext cx="15303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a:extLst>
              <a:ext uri="{FF2B5EF4-FFF2-40B4-BE49-F238E27FC236}">
                <a16:creationId xmlns:a16="http://schemas.microsoft.com/office/drawing/2014/main" id="{E4998ED4-9F74-D51E-D8E0-6185439E626E}"/>
              </a:ext>
              <a:ext uri="{C183D7F6-B498-43B3-948B-1728B52AA6E4}">
                <adec:decorative xmlns:adec="http://schemas.microsoft.com/office/drawing/2017/decorative" val="1"/>
              </a:ext>
            </a:extLst>
          </p:cNvPr>
          <p:cNvGrpSpPr/>
          <p:nvPr/>
        </p:nvGrpSpPr>
        <p:grpSpPr>
          <a:xfrm>
            <a:off x="285750" y="241300"/>
            <a:ext cx="10447338" cy="3100388"/>
            <a:chOff x="285750" y="241300"/>
            <a:chExt cx="10447338" cy="3100388"/>
          </a:xfrm>
        </p:grpSpPr>
        <p:pic>
          <p:nvPicPr>
            <p:cNvPr id="28677" name="Picture 11">
              <a:extLst>
                <a:ext uri="{FF2B5EF4-FFF2-40B4-BE49-F238E27FC236}">
                  <a16:creationId xmlns:a16="http://schemas.microsoft.com/office/drawing/2014/main" id="{F433BACD-5D2F-410D-9747-99D7CEDB9F7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41300"/>
              <a:ext cx="7493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age 1">
              <a:extLst>
                <a:ext uri="{FF2B5EF4-FFF2-40B4-BE49-F238E27FC236}">
                  <a16:creationId xmlns:a16="http://schemas.microsoft.com/office/drawing/2014/main" id="{84DDA91E-FBE2-489F-8D55-E7A809B1002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a:extLst>
              <a:ext uri="{FF2B5EF4-FFF2-40B4-BE49-F238E27FC236}">
                <a16:creationId xmlns:a16="http://schemas.microsoft.com/office/drawing/2014/main" id="{5920C472-0D65-731F-4181-89EBF5A2B2F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7" name="Rectangle 6">
              <a:extLst>
                <a:ext uri="{FF2B5EF4-FFF2-40B4-BE49-F238E27FC236}">
                  <a16:creationId xmlns:a16="http://schemas.microsoft.com/office/drawing/2014/main" id="{6B495D80-A3D5-477B-A206-4F793F023BC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8684" name="ZoneTexte 8">
              <a:extLst>
                <a:ext uri="{FF2B5EF4-FFF2-40B4-BE49-F238E27FC236}">
                  <a16:creationId xmlns:a16="http://schemas.microsoft.com/office/drawing/2014/main" id="{F07E8731-7D7B-411C-8E0E-68225B00E82B}"/>
                </a:ext>
              </a:extLst>
            </p:cNvPr>
            <p:cNvSpPr txBox="1">
              <a:spLocks noChangeArrowheads="1"/>
            </p:cNvSpPr>
            <p:nvPr/>
          </p:nvSpPr>
          <p:spPr bwMode="auto">
            <a:xfrm>
              <a:off x="6019693" y="6155409"/>
              <a:ext cx="2635690"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Fermer</a:t>
              </a:r>
            </a:p>
          </p:txBody>
        </p:sp>
        <p:sp>
          <p:nvSpPr>
            <p:cNvPr id="28685" name="ZoneTexte 9">
              <a:extLst>
                <a:ext uri="{FF2B5EF4-FFF2-40B4-BE49-F238E27FC236}">
                  <a16:creationId xmlns:a16="http://schemas.microsoft.com/office/drawing/2014/main" id="{F96760CB-A27C-4E8C-A339-C976D22E758C}"/>
                </a:ext>
              </a:extLst>
            </p:cNvPr>
            <p:cNvSpPr txBox="1">
              <a:spLocks noChangeArrowheads="1"/>
            </p:cNvSpPr>
            <p:nvPr/>
          </p:nvSpPr>
          <p:spPr bwMode="auto">
            <a:xfrm>
              <a:off x="9514922"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pic>
          <p:nvPicPr>
            <p:cNvPr id="28687" name="Image 11">
              <a:extLst>
                <a:ext uri="{FF2B5EF4-FFF2-40B4-BE49-F238E27FC236}">
                  <a16:creationId xmlns:a16="http://schemas.microsoft.com/office/drawing/2014/main" id="{2F6087C6-51D9-4A23-8F69-9A228592F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Bouton d’action : vide 7" descr="Bouton pour fermer la diapositive et revenir à la session 2">
            <a:hlinkClick r:id="rId7" action="ppaction://hlinksldjump" highlightClick="1"/>
            <a:extLst>
              <a:ext uri="{FF2B5EF4-FFF2-40B4-BE49-F238E27FC236}">
                <a16:creationId xmlns:a16="http://schemas.microsoft.com/office/drawing/2014/main" id="{C17A8107-5617-4F9F-A642-154F72D31F9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11" name="Bouton d’action : vide 10" descr="Bouton pour aller à la diapositive suivante">
            <a:hlinkClick r:id="" action="ppaction://hlinkshowjump?jump=nextslide" highlightClick="1"/>
            <a:extLst>
              <a:ext uri="{FF2B5EF4-FFF2-40B4-BE49-F238E27FC236}">
                <a16:creationId xmlns:a16="http://schemas.microsoft.com/office/drawing/2014/main" id="{2ACFFF56-08C9-440E-A7EA-641BAA5EBA1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8B5E283-6C15-40F8-831F-01FA281DC1EB}"/>
              </a:ext>
            </a:extLst>
          </p:cNvPr>
          <p:cNvSpPr>
            <a:spLocks noGrp="1"/>
          </p:cNvSpPr>
          <p:nvPr>
            <p:ph type="title" idx="4294967295"/>
          </p:nvPr>
        </p:nvSpPr>
        <p:spPr>
          <a:xfrm>
            <a:off x="45801" y="-150653"/>
            <a:ext cx="12065236" cy="1325563"/>
          </a:xfrm>
        </p:spPr>
        <p:txBody>
          <a:bodyPr/>
          <a:lstStyle/>
          <a:p>
            <a:pPr algn="ctr"/>
            <a:r>
              <a:rPr lang="fr-FR" sz="3200">
                <a:solidFill>
                  <a:srgbClr val="5B225F"/>
                </a:solidFill>
                <a:latin typeface="Arial" panose="020B0604020202020204" pitchFamily="34" charset="0"/>
                <a:ea typeface="+mn-ea"/>
                <a:cs typeface="Arial" panose="020B0604020202020204" pitchFamily="34" charset="0"/>
              </a:rPr>
              <a:t>Aperçus et liens </a:t>
            </a:r>
            <a:r>
              <a:rPr lang="fr-FR" sz="3200">
                <a:solidFill>
                  <a:schemeClr val="bg1"/>
                </a:solidFill>
                <a:latin typeface="Arial" panose="020B0604020202020204" pitchFamily="34" charset="0"/>
                <a:ea typeface="+mn-ea"/>
                <a:cs typeface="Arial" panose="020B0604020202020204" pitchFamily="34" charset="0"/>
              </a:rPr>
              <a:t>2</a:t>
            </a:r>
          </a:p>
        </p:txBody>
      </p:sp>
      <p:sp>
        <p:nvSpPr>
          <p:cNvPr id="28" name="ZoneTexte 27">
            <a:extLst>
              <a:ext uri="{FF2B5EF4-FFF2-40B4-BE49-F238E27FC236}">
                <a16:creationId xmlns:a16="http://schemas.microsoft.com/office/drawing/2014/main" id="{0E0CA3B9-B79E-4E48-B807-B5E242AC3B3A}"/>
              </a:ext>
            </a:extLst>
          </p:cNvPr>
          <p:cNvSpPr txBox="1"/>
          <p:nvPr/>
        </p:nvSpPr>
        <p:spPr>
          <a:xfrm>
            <a:off x="733425" y="518828"/>
            <a:ext cx="10888663" cy="461665"/>
          </a:xfrm>
          <a:prstGeom prst="rect">
            <a:avLst/>
          </a:prstGeom>
          <a:noFill/>
        </p:spPr>
        <p:txBody>
          <a:bodyPr>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Sessions de formation des enseignants et ressources élèves</a:t>
            </a:r>
            <a:endParaRPr kumimoji="0" lang="fr-FR" sz="24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7" name="Groupe 6" descr="Session de formation 1 : une introduction&#10;adaptée aux ressources élèves : microbes utiles et pathogènes et investigation d'une épidémie&#10;Session de formation 2 : aspects microbiologiques&#10;adaptée aux ressources élèves : microbes utiles et pathogènes, investigation d'une épidémie et scénarios&#10;Session de formation 3 : étiquetage des denrées alimentaires&#10;adaptée aux ressources élèves : sécurité vs qualité des aliments et scénarios&#10;Session de formation 4 : transmission des infections&#10;adaptée aux ressources élèves : parcours des aliments, investigation d'une épidémie, scénarios, livre de recettes et kit de débat">
            <a:extLst>
              <a:ext uri="{FF2B5EF4-FFF2-40B4-BE49-F238E27FC236}">
                <a16:creationId xmlns:a16="http://schemas.microsoft.com/office/drawing/2014/main" id="{5E64EB2B-E27F-2161-B9AF-890551E0B2E4}"/>
              </a:ext>
            </a:extLst>
          </p:cNvPr>
          <p:cNvGrpSpPr/>
          <p:nvPr/>
        </p:nvGrpSpPr>
        <p:grpSpPr>
          <a:xfrm>
            <a:off x="80963" y="1025525"/>
            <a:ext cx="11903075" cy="5078413"/>
            <a:chOff x="80963" y="1025525"/>
            <a:chExt cx="11903075" cy="5078413"/>
          </a:xfrm>
        </p:grpSpPr>
        <p:sp>
          <p:nvSpPr>
            <p:cNvPr id="2" name="ZoneTexte 1">
              <a:extLst>
                <a:ext uri="{FF2B5EF4-FFF2-40B4-BE49-F238E27FC236}">
                  <a16:creationId xmlns:a16="http://schemas.microsoft.com/office/drawing/2014/main" id="{1231A546-54B1-4CEB-9E4E-042F2FAD8606}"/>
                </a:ext>
              </a:extLst>
            </p:cNvPr>
            <p:cNvSpPr txBox="1"/>
            <p:nvPr/>
          </p:nvSpPr>
          <p:spPr>
            <a:xfrm>
              <a:off x="80963" y="1025525"/>
              <a:ext cx="2492375"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S1</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Une introduction</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a16="http://schemas.microsoft.com/office/drawing/2014/main" id="{08448A5A-BF83-4688-AD96-036E837F68D7}"/>
                </a:ext>
              </a:extLst>
            </p:cNvPr>
            <p:cNvSpPr txBox="1"/>
            <p:nvPr/>
          </p:nvSpPr>
          <p:spPr>
            <a:xfrm>
              <a:off x="2989263" y="1047750"/>
              <a:ext cx="2724150" cy="10223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S2 </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Aspects microbiologiques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ZoneTexte 21">
              <a:extLst>
                <a:ext uri="{FF2B5EF4-FFF2-40B4-BE49-F238E27FC236}">
                  <a16:creationId xmlns:a16="http://schemas.microsoft.com/office/drawing/2014/main" id="{5AA35BB3-1FE2-4B5C-828E-6DCE97C7B566}"/>
                </a:ext>
              </a:extLst>
            </p:cNvPr>
            <p:cNvSpPr txBox="1"/>
            <p:nvPr/>
          </p:nvSpPr>
          <p:spPr>
            <a:xfrm>
              <a:off x="2344738" y="2719388"/>
              <a:ext cx="1876425" cy="646986"/>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8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sz="1600" dirty="0">
                  <a:hlinkClick r:id="rId4" action="ppaction://hlinksldjump"/>
                </a:rPr>
                <a:t>Microbes utiles et pathogènes</a:t>
              </a:r>
              <a:endParaRPr lang="fr-FR" sz="1600" dirty="0"/>
            </a:p>
          </p:txBody>
        </p:sp>
        <p:sp>
          <p:nvSpPr>
            <p:cNvPr id="24" name="ZoneTexte 23">
              <a:extLst>
                <a:ext uri="{FF2B5EF4-FFF2-40B4-BE49-F238E27FC236}">
                  <a16:creationId xmlns:a16="http://schemas.microsoft.com/office/drawing/2014/main" id="{637F59E1-907B-496D-A977-BC5362E1A5A6}"/>
                </a:ext>
              </a:extLst>
            </p:cNvPr>
            <p:cNvSpPr txBox="1"/>
            <p:nvPr/>
          </p:nvSpPr>
          <p:spPr>
            <a:xfrm>
              <a:off x="6361113" y="2519363"/>
              <a:ext cx="1539875" cy="9207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5" action="ppaction://hlinksldjump"/>
                </a:rPr>
                <a:t>Sécurité vs qualité des aliments</a:t>
              </a:r>
              <a:endParaRPr lang="fr-FR" dirty="0"/>
            </a:p>
          </p:txBody>
        </p:sp>
        <p:sp>
          <p:nvSpPr>
            <p:cNvPr id="25" name="ZoneTexte 24">
              <a:extLst>
                <a:ext uri="{FF2B5EF4-FFF2-40B4-BE49-F238E27FC236}">
                  <a16:creationId xmlns:a16="http://schemas.microsoft.com/office/drawing/2014/main" id="{9F8CCD84-1A59-4233-8E37-15C4BF900206}"/>
                </a:ext>
              </a:extLst>
            </p:cNvPr>
            <p:cNvSpPr txBox="1"/>
            <p:nvPr/>
          </p:nvSpPr>
          <p:spPr>
            <a:xfrm>
              <a:off x="10515600" y="2582863"/>
              <a:ext cx="1192213" cy="919162"/>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6" action="ppaction://hlinksldjump"/>
                </a:rPr>
                <a:t>Parcours des aliments</a:t>
              </a:r>
              <a:endParaRPr lang="fr-FR" dirty="0"/>
            </a:p>
          </p:txBody>
        </p:sp>
        <p:sp>
          <p:nvSpPr>
            <p:cNvPr id="27" name="ZoneTexte 26">
              <a:extLst>
                <a:ext uri="{FF2B5EF4-FFF2-40B4-BE49-F238E27FC236}">
                  <a16:creationId xmlns:a16="http://schemas.microsoft.com/office/drawing/2014/main" id="{2F5DB493-CFF8-42F8-8DE0-436219345B6F}"/>
                </a:ext>
              </a:extLst>
            </p:cNvPr>
            <p:cNvSpPr txBox="1"/>
            <p:nvPr/>
          </p:nvSpPr>
          <p:spPr>
            <a:xfrm>
              <a:off x="10104438" y="4279900"/>
              <a:ext cx="1135062"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7" action="ppaction://hlinksldjump"/>
                </a:rPr>
                <a:t>Livre de recettes</a:t>
              </a:r>
              <a:endParaRPr lang="fr-FR" dirty="0"/>
            </a:p>
          </p:txBody>
        </p:sp>
        <p:sp>
          <p:nvSpPr>
            <p:cNvPr id="29" name="ZoneTexte 28">
              <a:extLst>
                <a:ext uri="{FF2B5EF4-FFF2-40B4-BE49-F238E27FC236}">
                  <a16:creationId xmlns:a16="http://schemas.microsoft.com/office/drawing/2014/main" id="{0F16BE8E-4A3B-4A54-ADB2-BBC5152F41BD}"/>
                </a:ext>
              </a:extLst>
            </p:cNvPr>
            <p:cNvSpPr txBox="1"/>
            <p:nvPr/>
          </p:nvSpPr>
          <p:spPr>
            <a:xfrm>
              <a:off x="2954338" y="5440363"/>
              <a:ext cx="2992437"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8" action="ppaction://hlinksldjump"/>
                </a:rPr>
                <a:t>Investigation d’une épidémie</a:t>
              </a:r>
              <a:endParaRPr lang="fr-FR" dirty="0"/>
            </a:p>
          </p:txBody>
        </p:sp>
        <p:sp>
          <p:nvSpPr>
            <p:cNvPr id="30" name="ZoneTexte 29">
              <a:extLst>
                <a:ext uri="{FF2B5EF4-FFF2-40B4-BE49-F238E27FC236}">
                  <a16:creationId xmlns:a16="http://schemas.microsoft.com/office/drawing/2014/main" id="{AE0C0D54-5264-467A-B3B1-8484F6376BFB}"/>
                </a:ext>
              </a:extLst>
            </p:cNvPr>
            <p:cNvSpPr txBox="1"/>
            <p:nvPr/>
          </p:nvSpPr>
          <p:spPr>
            <a:xfrm>
              <a:off x="9990138" y="5456238"/>
              <a:ext cx="1466850"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9" action="ppaction://hlinksldjump"/>
                </a:rPr>
                <a:t>Kit de débats</a:t>
              </a:r>
              <a:endParaRPr lang="fr-FR" dirty="0"/>
            </a:p>
          </p:txBody>
        </p:sp>
        <p:sp>
          <p:nvSpPr>
            <p:cNvPr id="31" name="ZoneTexte 30">
              <a:extLst>
                <a:ext uri="{FF2B5EF4-FFF2-40B4-BE49-F238E27FC236}">
                  <a16:creationId xmlns:a16="http://schemas.microsoft.com/office/drawing/2014/main" id="{410FAFE6-0829-4D3F-86EC-84308D820F14}"/>
                </a:ext>
              </a:extLst>
            </p:cNvPr>
            <p:cNvSpPr txBox="1"/>
            <p:nvPr/>
          </p:nvSpPr>
          <p:spPr>
            <a:xfrm>
              <a:off x="6883400" y="4897438"/>
              <a:ext cx="2033588" cy="3746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10" action="ppaction://hlinksldjump"/>
                </a:rPr>
                <a:t>Scénarios</a:t>
              </a:r>
              <a:endParaRPr lang="fr-FR" dirty="0"/>
            </a:p>
          </p:txBody>
        </p:sp>
        <p:sp>
          <p:nvSpPr>
            <p:cNvPr id="32" name="ZoneTexte 31">
              <a:extLst>
                <a:ext uri="{FF2B5EF4-FFF2-40B4-BE49-F238E27FC236}">
                  <a16:creationId xmlns:a16="http://schemas.microsoft.com/office/drawing/2014/main" id="{5191CEEF-2A92-4344-8DD1-A6855C00B490}"/>
                </a:ext>
              </a:extLst>
            </p:cNvPr>
            <p:cNvSpPr txBox="1"/>
            <p:nvPr/>
          </p:nvSpPr>
          <p:spPr>
            <a:xfrm>
              <a:off x="6219825" y="1079500"/>
              <a:ext cx="26971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S3</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Etiquetage des denrées alimentaires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ZoneTexte 32">
              <a:extLst>
                <a:ext uri="{FF2B5EF4-FFF2-40B4-BE49-F238E27FC236}">
                  <a16:creationId xmlns:a16="http://schemas.microsoft.com/office/drawing/2014/main" id="{E3DAEA3B-E4BD-4802-B1C1-A9A40B2B79E0}"/>
                </a:ext>
              </a:extLst>
            </p:cNvPr>
            <p:cNvSpPr txBox="1"/>
            <p:nvPr/>
          </p:nvSpPr>
          <p:spPr>
            <a:xfrm>
              <a:off x="9324975" y="1079500"/>
              <a:ext cx="26590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S4</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Transmission des infections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lèche à angle droit 3">
              <a:extLst>
                <a:ext uri="{FF2B5EF4-FFF2-40B4-BE49-F238E27FC236}">
                  <a16:creationId xmlns:a16="http://schemas.microsoft.com/office/drawing/2014/main" id="{4330A04E-73FB-4774-A099-17D93EAF196F}"/>
                </a:ext>
              </a:extLst>
            </p:cNvPr>
            <p:cNvSpPr/>
            <p:nvPr/>
          </p:nvSpPr>
          <p:spPr>
            <a:xfrm rot="5400000">
              <a:off x="-161131" y="3169444"/>
              <a:ext cx="3889375" cy="1947863"/>
            </a:xfrm>
            <a:prstGeom prst="bentUpArrow">
              <a:avLst>
                <a:gd name="adj1" fmla="val 13296"/>
                <a:gd name="adj2" fmla="val 16344"/>
                <a:gd name="adj3" fmla="val 24507"/>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Flèche droite 4">
              <a:extLst>
                <a:ext uri="{FF2B5EF4-FFF2-40B4-BE49-F238E27FC236}">
                  <a16:creationId xmlns:a16="http://schemas.microsoft.com/office/drawing/2014/main" id="{5C943B0A-BA47-4AA3-BA14-EDA4E8CA00FC}"/>
                </a:ext>
              </a:extLst>
            </p:cNvPr>
            <p:cNvSpPr/>
            <p:nvPr/>
          </p:nvSpPr>
          <p:spPr>
            <a:xfrm rot="2624104">
              <a:off x="2038350" y="2225675"/>
              <a:ext cx="676275"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2" name="Flèche droite 41">
              <a:extLst>
                <a:ext uri="{FF2B5EF4-FFF2-40B4-BE49-F238E27FC236}">
                  <a16:creationId xmlns:a16="http://schemas.microsoft.com/office/drawing/2014/main" id="{249AD1B5-963F-4B1D-B943-0670E0E71580}"/>
                </a:ext>
              </a:extLst>
            </p:cNvPr>
            <p:cNvSpPr/>
            <p:nvPr/>
          </p:nvSpPr>
          <p:spPr>
            <a:xfrm rot="7811771">
              <a:off x="3596481" y="2248694"/>
              <a:ext cx="587375" cy="3508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3" name="Flèche droite 42">
              <a:extLst>
                <a:ext uri="{FF2B5EF4-FFF2-40B4-BE49-F238E27FC236}">
                  <a16:creationId xmlns:a16="http://schemas.microsoft.com/office/drawing/2014/main" id="{62DEB9AB-6387-4F4D-B0F8-EDE97D1F3435}"/>
                </a:ext>
              </a:extLst>
            </p:cNvPr>
            <p:cNvSpPr/>
            <p:nvPr/>
          </p:nvSpPr>
          <p:spPr>
            <a:xfrm rot="5400000">
              <a:off x="3304381" y="3518694"/>
              <a:ext cx="3113088"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4" name="Flèche droite 43">
              <a:extLst>
                <a:ext uri="{FF2B5EF4-FFF2-40B4-BE49-F238E27FC236}">
                  <a16:creationId xmlns:a16="http://schemas.microsoft.com/office/drawing/2014/main" id="{392FC9AD-8CFE-46B8-A28E-1F249BF97253}"/>
                </a:ext>
              </a:extLst>
            </p:cNvPr>
            <p:cNvSpPr/>
            <p:nvPr/>
          </p:nvSpPr>
          <p:spPr>
            <a:xfrm rot="7811771">
              <a:off x="7212807" y="2193131"/>
              <a:ext cx="246062" cy="28257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7" name="Flèche droite 46">
              <a:extLst>
                <a:ext uri="{FF2B5EF4-FFF2-40B4-BE49-F238E27FC236}">
                  <a16:creationId xmlns:a16="http://schemas.microsoft.com/office/drawing/2014/main" id="{4AD73816-9705-4119-ACC5-01063F5B5EAD}"/>
                </a:ext>
              </a:extLst>
            </p:cNvPr>
            <p:cNvSpPr/>
            <p:nvPr/>
          </p:nvSpPr>
          <p:spPr>
            <a:xfrm rot="6070266">
              <a:off x="7704137" y="3309938"/>
              <a:ext cx="2722563" cy="3127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8" name="Flèche droite 47">
              <a:extLst>
                <a:ext uri="{FF2B5EF4-FFF2-40B4-BE49-F238E27FC236}">
                  <a16:creationId xmlns:a16="http://schemas.microsoft.com/office/drawing/2014/main" id="{2CD8571E-07CC-4841-9CC0-0CB6BE6F06E5}"/>
                </a:ext>
              </a:extLst>
            </p:cNvPr>
            <p:cNvSpPr/>
            <p:nvPr/>
          </p:nvSpPr>
          <p:spPr>
            <a:xfrm rot="5400000">
              <a:off x="9276556" y="2993232"/>
              <a:ext cx="1984375" cy="315912"/>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9" name="Flèche droite 48">
              <a:extLst>
                <a:ext uri="{FF2B5EF4-FFF2-40B4-BE49-F238E27FC236}">
                  <a16:creationId xmlns:a16="http://schemas.microsoft.com/office/drawing/2014/main" id="{CA439FE7-64DC-47E3-BB23-5DB92052524E}"/>
                </a:ext>
              </a:extLst>
            </p:cNvPr>
            <p:cNvSpPr/>
            <p:nvPr/>
          </p:nvSpPr>
          <p:spPr>
            <a:xfrm rot="5400000">
              <a:off x="10899775" y="2187575"/>
              <a:ext cx="365125"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6" name="Virage 5">
              <a:extLst>
                <a:ext uri="{FF2B5EF4-FFF2-40B4-BE49-F238E27FC236}">
                  <a16:creationId xmlns:a16="http://schemas.microsoft.com/office/drawing/2014/main" id="{D6E0FA4C-3928-4B73-9609-85F0A35D3A41}"/>
                </a:ext>
              </a:extLst>
            </p:cNvPr>
            <p:cNvSpPr/>
            <p:nvPr/>
          </p:nvSpPr>
          <p:spPr>
            <a:xfrm rot="10800000">
              <a:off x="11518900" y="2128838"/>
              <a:ext cx="465138" cy="3641725"/>
            </a:xfrm>
            <a:prstGeom prst="ben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1" name="Virage 50">
              <a:extLst>
                <a:ext uri="{FF2B5EF4-FFF2-40B4-BE49-F238E27FC236}">
                  <a16:creationId xmlns:a16="http://schemas.microsoft.com/office/drawing/2014/main" id="{AFB70B78-1A78-42E0-8A13-CCFB156DAA1B}"/>
                </a:ext>
              </a:extLst>
            </p:cNvPr>
            <p:cNvSpPr/>
            <p:nvPr/>
          </p:nvSpPr>
          <p:spPr>
            <a:xfrm rot="10800000">
              <a:off x="6134100" y="2198688"/>
              <a:ext cx="3741738" cy="3759200"/>
            </a:xfrm>
            <a:prstGeom prst="bentArrow">
              <a:avLst>
                <a:gd name="adj1" fmla="val 6069"/>
                <a:gd name="adj2" fmla="val 5851"/>
                <a:gd name="adj3" fmla="val 16723"/>
                <a:gd name="adj4" fmla="val 20939"/>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2" name="Flèche droite 51">
              <a:extLst>
                <a:ext uri="{FF2B5EF4-FFF2-40B4-BE49-F238E27FC236}">
                  <a16:creationId xmlns:a16="http://schemas.microsoft.com/office/drawing/2014/main" id="{DD0930AD-B008-44E9-AAFD-4FDF1CCA22EC}"/>
                </a:ext>
              </a:extLst>
            </p:cNvPr>
            <p:cNvSpPr/>
            <p:nvPr/>
          </p:nvSpPr>
          <p:spPr>
            <a:xfrm rot="5400000">
              <a:off x="6869906" y="3337719"/>
              <a:ext cx="2671763"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3" name="Flèche droite 52">
              <a:extLst>
                <a:ext uri="{FF2B5EF4-FFF2-40B4-BE49-F238E27FC236}">
                  <a16:creationId xmlns:a16="http://schemas.microsoft.com/office/drawing/2014/main" id="{E41C19B3-88C4-49F9-86CF-A9D6E57F7B64}"/>
                </a:ext>
              </a:extLst>
            </p:cNvPr>
            <p:cNvSpPr/>
            <p:nvPr/>
          </p:nvSpPr>
          <p:spPr>
            <a:xfrm rot="3702229">
              <a:off x="4612482" y="3318668"/>
              <a:ext cx="3041650" cy="341313"/>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grpSp>
      <p:grpSp>
        <p:nvGrpSpPr>
          <p:cNvPr id="8" name="Groupe 7">
            <a:extLst>
              <a:ext uri="{FF2B5EF4-FFF2-40B4-BE49-F238E27FC236}">
                <a16:creationId xmlns:a16="http://schemas.microsoft.com/office/drawing/2014/main" id="{575771A0-3612-AFB3-1D46-14EEA4CF5AA7}"/>
              </a:ext>
              <a:ext uri="{C183D7F6-B498-43B3-948B-1728B52AA6E4}">
                <adec:decorative xmlns:adec="http://schemas.microsoft.com/office/drawing/2017/decorative" val="1"/>
              </a:ext>
            </a:extLst>
          </p:cNvPr>
          <p:cNvGrpSpPr/>
          <p:nvPr/>
        </p:nvGrpSpPr>
        <p:grpSpPr>
          <a:xfrm>
            <a:off x="-41275" y="6165850"/>
            <a:ext cx="12276138" cy="733425"/>
            <a:chOff x="-41275" y="6165850"/>
            <a:chExt cx="12276138" cy="733425"/>
          </a:xfrm>
        </p:grpSpPr>
        <p:sp>
          <p:nvSpPr>
            <p:cNvPr id="35" name="Rectangle 34">
              <a:extLst>
                <a:ext uri="{FF2B5EF4-FFF2-40B4-BE49-F238E27FC236}">
                  <a16:creationId xmlns:a16="http://schemas.microsoft.com/office/drawing/2014/main" id="{E40AFC07-1DC3-4B87-953B-3D3928E3583A}"/>
                </a:ext>
              </a:extLst>
            </p:cNvPr>
            <p:cNvSpPr/>
            <p:nvPr/>
          </p:nvSpPr>
          <p:spPr bwMode="auto">
            <a:xfrm>
              <a:off x="-41275" y="6165850"/>
              <a:ext cx="12276138" cy="733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9727" name="ZoneTexte 31">
              <a:extLst>
                <a:ext uri="{FF2B5EF4-FFF2-40B4-BE49-F238E27FC236}">
                  <a16:creationId xmlns:a16="http://schemas.microsoft.com/office/drawing/2014/main" id="{B0CB88C7-BB75-4E51-A1D5-12966C02A1C0}"/>
                </a:ext>
              </a:extLst>
            </p:cNvPr>
            <p:cNvSpPr txBox="1">
              <a:spLocks noChangeArrowheads="1"/>
            </p:cNvSpPr>
            <p:nvPr/>
          </p:nvSpPr>
          <p:spPr bwMode="auto">
            <a:xfrm>
              <a:off x="6072461" y="6264911"/>
              <a:ext cx="2379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à la page d’accueil</a:t>
              </a:r>
            </a:p>
          </p:txBody>
        </p:sp>
        <p:pic>
          <p:nvPicPr>
            <p:cNvPr id="29728" name="Image 34">
              <a:extLst>
                <a:ext uri="{FF2B5EF4-FFF2-40B4-BE49-F238E27FC236}">
                  <a16:creationId xmlns:a16="http://schemas.microsoft.com/office/drawing/2014/main" id="{6F8EFD10-D0D5-4C06-89A3-17B1F0467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205212"/>
              <a:ext cx="1890406" cy="34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d'accueil">
            <a:hlinkClick r:id="rId14" action="ppaction://hlinksldjump" highlightClick="1"/>
            <a:extLst>
              <a:ext uri="{FF2B5EF4-FFF2-40B4-BE49-F238E27FC236}">
                <a16:creationId xmlns:a16="http://schemas.microsoft.com/office/drawing/2014/main" id="{8EDFA64E-9890-4D40-A5E9-535D5D1FB936}"/>
              </a:ext>
            </a:extLst>
          </p:cNvPr>
          <p:cNvSpPr/>
          <p:nvPr/>
        </p:nvSpPr>
        <p:spPr bwMode="auto">
          <a:xfrm>
            <a:off x="5713413" y="6264275"/>
            <a:ext cx="306387" cy="2222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F43D799-B51E-4426-B161-6D4DCE83F5CA}"/>
              </a:ext>
            </a:extLst>
          </p:cNvPr>
          <p:cNvSpPr txBox="1">
            <a:spLocks noGrp="1"/>
          </p:cNvSpPr>
          <p:nvPr>
            <p:ph type="title" idx="4294967295"/>
          </p:nvPr>
        </p:nvSpPr>
        <p:spPr>
          <a:xfrm>
            <a:off x="2982913" y="65088"/>
            <a:ext cx="9293225"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EDCDC988-06AF-4F8F-D87D-F5C6ECB476AB}"/>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B8ACD97D-820E-AFAB-CE1B-1AF5B3159244}"/>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BF648153-F924-5F4D-75AD-CDDFC64724B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72BADF19-C90C-1189-2476-05DEC0154886}"/>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4BDEFD4-C1C9-E12F-BDA2-238F169B5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8637373-FD43-9FC8-B40E-EB1865E55CBE}"/>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947CF0E8-A5AC-F7B9-470C-D6420D1E37F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1203" name="ZoneTexte 13">
            <a:extLst>
              <a:ext uri="{FF2B5EF4-FFF2-40B4-BE49-F238E27FC236}">
                <a16:creationId xmlns:a16="http://schemas.microsoft.com/office/drawing/2014/main" id="{5F9B2893-6E16-4C6E-AE3E-9BEAECF77F61}"/>
              </a:ext>
            </a:extLst>
          </p:cNvPr>
          <p:cNvSpPr txBox="1">
            <a:spLocks noChangeArrowheads="1"/>
          </p:cNvSpPr>
          <p:nvPr/>
        </p:nvSpPr>
        <p:spPr bwMode="auto">
          <a:xfrm>
            <a:off x="3243263" y="3560763"/>
            <a:ext cx="8828087" cy="1461939"/>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n'existe </a:t>
            </a:r>
            <a:r>
              <a:rPr lang="fr-FR" altLang="fr-FR" sz="1400" b="1" dirty="0">
                <a:latin typeface="Arial" panose="020B0604020202020204" pitchFamily="34" charset="0"/>
                <a:cs typeface="Arial" panose="020B0604020202020204" pitchFamily="34" charset="0"/>
              </a:rPr>
              <a:t>aucun médicament </a:t>
            </a:r>
            <a:r>
              <a:rPr lang="fr-FR" altLang="fr-FR" sz="1400" dirty="0">
                <a:latin typeface="Arial" panose="020B0604020202020204" pitchFamily="34" charset="0"/>
                <a:cs typeface="Arial" panose="020B0604020202020204" pitchFamily="34" charset="0"/>
              </a:rPr>
              <a:t>contre les Norovirus</a:t>
            </a:r>
            <a:r>
              <a:rPr lang="en-GB" altLang="fr-FR" sz="1400" dirty="0">
                <a:latin typeface="Arial" panose="020B0604020202020204" pitchFamily="34" charset="0"/>
                <a:cs typeface="Arial" panose="020B0604020202020204" pitchFamily="34" charset="0"/>
              </a:rPr>
              <a:t>. </a:t>
            </a:r>
          </a:p>
          <a:p>
            <a:pPr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est important de </a:t>
            </a:r>
            <a:r>
              <a:rPr lang="fr-FR" altLang="fr-FR" sz="1400" b="1" dirty="0">
                <a:latin typeface="Arial" panose="020B0604020202020204" pitchFamily="34" charset="0"/>
                <a:cs typeface="Arial" panose="020B0604020202020204" pitchFamily="34" charset="0"/>
              </a:rPr>
              <a:t>boire beaucoup d’eau </a:t>
            </a:r>
            <a:r>
              <a:rPr lang="fr-FR" altLang="fr-FR" sz="1400" dirty="0">
                <a:latin typeface="Arial" panose="020B0604020202020204" pitchFamily="34" charset="0"/>
                <a:cs typeface="Arial" panose="020B0604020202020204" pitchFamily="34" charset="0"/>
              </a:rPr>
              <a:t>pour </a:t>
            </a:r>
            <a:r>
              <a:rPr lang="fr-FR" altLang="fr-FR" sz="1400">
                <a:latin typeface="Arial" panose="020B0604020202020204" pitchFamily="34" charset="0"/>
                <a:cs typeface="Arial" panose="020B0604020202020204" pitchFamily="34" charset="0"/>
              </a:rPr>
              <a:t>éviter la </a:t>
            </a:r>
            <a:r>
              <a:rPr lang="fr-FR" altLang="fr-FR" sz="1400" dirty="0">
                <a:latin typeface="Arial" panose="020B0604020202020204" pitchFamily="34" charset="0"/>
                <a:cs typeface="Arial" panose="020B0604020202020204" pitchFamily="34" charset="0"/>
              </a:rPr>
              <a:t>déshydratation</a:t>
            </a:r>
            <a:r>
              <a:rPr lang="en-GB" altLang="fr-FR" sz="1400" dirty="0">
                <a:latin typeface="Arial" panose="020B0604020202020204" pitchFamily="34" charset="0"/>
                <a:cs typeface="Arial" panose="020B0604020202020204" pitchFamily="34" charset="0"/>
              </a:rPr>
              <a:t>.</a:t>
            </a:r>
          </a:p>
          <a:p>
            <a:pPr lvl="2" eaLnBrk="1" hangingPunct="1">
              <a:spcBef>
                <a:spcPts val="300"/>
              </a:spcBef>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844550" lvl="1" indent="-285750"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48133" name="Image 1">
            <a:extLst>
              <a:ext uri="{FF2B5EF4-FFF2-40B4-BE49-F238E27FC236}">
                <a16:creationId xmlns:a16="http://schemas.microsoft.com/office/drawing/2014/main" id="{7993722B-34EB-4F41-9912-A3E8BEA8C6DF}"/>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04263" y="2865438"/>
            <a:ext cx="31464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8BEE0442-C292-17A7-AC75-99DC94F302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2E5959E-B60D-B51A-EB7B-ED905DC7418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8B33059-3ED5-33D3-2D75-080C568A66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7205BBC7-9DA1-1D5B-6F4A-7358D3B028C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F8798D71-791A-5921-86EC-C2415A0A470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33E5A-2627-475E-B216-B5FDA3E1D5DB}"/>
              </a:ext>
            </a:extLst>
          </p:cNvPr>
          <p:cNvSpPr>
            <a:spLocks noGrp="1"/>
          </p:cNvSpPr>
          <p:nvPr>
            <p:ph type="title" idx="4294967295"/>
          </p:nvPr>
        </p:nvSpPr>
        <p:spPr>
          <a:xfrm>
            <a:off x="2779030" y="-42358"/>
            <a:ext cx="8831945" cy="655133"/>
          </a:xfrm>
        </p:spPr>
        <p:txBody>
          <a:bodyPr/>
          <a:lstStyle/>
          <a:p>
            <a:pPr defTabSz="228600" eaLnBrk="1" fontAlgn="auto" hangingPunct="1">
              <a:lnSpc>
                <a:spcPct val="100000"/>
              </a:lnSpc>
              <a:spcBef>
                <a:spcPts val="0"/>
              </a:spcBef>
              <a:spcAft>
                <a:spcPts val="0"/>
              </a:spcAft>
              <a:defRPr/>
            </a:pPr>
            <a:r>
              <a:rPr lang="fr-FR" sz="3200">
                <a:solidFill>
                  <a:srgbClr val="5B225F"/>
                </a:solidFill>
                <a:latin typeface="Arial" panose="020B0604020202020204" pitchFamily="34" charset="0"/>
                <a:ea typeface="+mn-ea"/>
                <a:cs typeface="Arial" panose="020B0604020202020204" pitchFamily="34" charset="0"/>
              </a:rPr>
              <a:t>Des microbes utiles et pathogènes</a:t>
            </a:r>
          </a:p>
        </p:txBody>
      </p:sp>
      <p:grpSp>
        <p:nvGrpSpPr>
          <p:cNvPr id="4" name="Groupe 3" descr="Images donnant un aperçu de la ressource">
            <a:extLst>
              <a:ext uri="{FF2B5EF4-FFF2-40B4-BE49-F238E27FC236}">
                <a16:creationId xmlns:a16="http://schemas.microsoft.com/office/drawing/2014/main" id="{B892033D-2FF8-1933-9D7A-4963AF8D7993}"/>
              </a:ext>
              <a:ext uri="{C183D7F6-B498-43B3-948B-1728B52AA6E4}">
                <adec:decorative xmlns:adec="http://schemas.microsoft.com/office/drawing/2017/decorative" val="0"/>
              </a:ext>
            </a:extLst>
          </p:cNvPr>
          <p:cNvGrpSpPr/>
          <p:nvPr/>
        </p:nvGrpSpPr>
        <p:grpSpPr>
          <a:xfrm>
            <a:off x="45801" y="450689"/>
            <a:ext cx="12144612" cy="5402804"/>
            <a:chOff x="45801" y="450689"/>
            <a:chExt cx="12144612" cy="5402804"/>
          </a:xfrm>
        </p:grpSpPr>
        <p:grpSp>
          <p:nvGrpSpPr>
            <p:cNvPr id="3" name="Groupe 2">
              <a:extLst>
                <a:ext uri="{FF2B5EF4-FFF2-40B4-BE49-F238E27FC236}">
                  <a16:creationId xmlns:a16="http://schemas.microsoft.com/office/drawing/2014/main" id="{2E917331-1403-8BA9-D360-2218D9BE417F}"/>
                </a:ext>
                <a:ext uri="{C183D7F6-B498-43B3-948B-1728B52AA6E4}">
                  <adec:decorative xmlns:adec="http://schemas.microsoft.com/office/drawing/2017/decorative" val="1"/>
                </a:ext>
              </a:extLst>
            </p:cNvPr>
            <p:cNvGrpSpPr/>
            <p:nvPr/>
          </p:nvGrpSpPr>
          <p:grpSpPr>
            <a:xfrm>
              <a:off x="45801" y="450689"/>
              <a:ext cx="12144612" cy="5402804"/>
              <a:chOff x="45801" y="450689"/>
              <a:chExt cx="12144612" cy="5402804"/>
            </a:xfrm>
          </p:grpSpPr>
          <p:pic>
            <p:nvPicPr>
              <p:cNvPr id="30726" name="Picture 20" descr="Microbes et aliments - Page d'accueil du PowerPoint">
                <a:extLst>
                  <a:ext uri="{FF2B5EF4-FFF2-40B4-BE49-F238E27FC236}">
                    <a16:creationId xmlns:a16="http://schemas.microsoft.com/office/drawing/2014/main" id="{CB9C5866-9C2D-4B79-BBD1-76AFA3F42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1" y="450689"/>
                <a:ext cx="2477145" cy="15750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7" name="Picture 21" descr="Fiche réponse de l'activité élève &quot;Etude de cas : une mise en garde à prendre au sérieux&quot;">
                <a:extLst>
                  <a:ext uri="{FF2B5EF4-FFF2-40B4-BE49-F238E27FC236}">
                    <a16:creationId xmlns:a16="http://schemas.microsoft.com/office/drawing/2014/main" id="{769C8A20-9106-4EE6-BADC-04542DB631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3" y="2532729"/>
                <a:ext cx="2455093" cy="3176589"/>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9" name="Picture 22" descr="Activité de couplage sur les microbes">
                <a:extLst>
                  <a:ext uri="{FF2B5EF4-FFF2-40B4-BE49-F238E27FC236}">
                    <a16:creationId xmlns:a16="http://schemas.microsoft.com/office/drawing/2014/main" id="{A1BFAD5E-408C-4E68-AA11-469B112F0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363" y="1924050"/>
                <a:ext cx="2794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23">
                <a:extLst>
                  <a:ext uri="{FF2B5EF4-FFF2-40B4-BE49-F238E27FC236}">
                    <a16:creationId xmlns:a16="http://schemas.microsoft.com/office/drawing/2014/main" id="{097A4576-9D96-4793-BA3C-0709BA288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4825" y="2755900"/>
                <a:ext cx="2795588"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2" name="Picture 24" descr="Les microbes pathogènes - PowerPoint complémentaire">
                <a:extLst>
                  <a:ext uri="{FF2B5EF4-FFF2-40B4-BE49-F238E27FC236}">
                    <a16:creationId xmlns:a16="http://schemas.microsoft.com/office/drawing/2014/main" id="{3879613C-5D0A-4F65-9D47-BA683F75F8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2101" y="4252913"/>
                <a:ext cx="2724453" cy="160058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pic>
          <p:nvPicPr>
            <p:cNvPr id="15382" name="Picture 22" descr="fleche - Conseils &amp; astuces Twitch">
              <a:extLst>
                <a:ext uri="{FF2B5EF4-FFF2-40B4-BE49-F238E27FC236}">
                  <a16:creationId xmlns:a16="http://schemas.microsoft.com/office/drawing/2014/main" id="{CABF7ED3-ECB5-4F8B-A881-3C16D1F07FB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02696" y="4142060"/>
              <a:ext cx="577703" cy="5777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fleche - Conseils &amp; astuces Twitch">
              <a:extLst>
                <a:ext uri="{FF2B5EF4-FFF2-40B4-BE49-F238E27FC236}">
                  <a16:creationId xmlns:a16="http://schemas.microsoft.com/office/drawing/2014/main" id="{90617A49-26D5-49D9-9105-AE60C59E6640}"/>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744333">
              <a:off x="9100468" y="2110333"/>
              <a:ext cx="340758" cy="3407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descr="fleche - Conseils &amp; astuces Twitch">
              <a:extLst>
                <a:ext uri="{FF2B5EF4-FFF2-40B4-BE49-F238E27FC236}">
                  <a16:creationId xmlns:a16="http://schemas.microsoft.com/office/drawing/2014/main" id="{EFCC61C6-BC6C-471E-A410-4537977639F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659145">
              <a:off x="8879607" y="5150572"/>
              <a:ext cx="514437" cy="51768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F4E9DEB7-DCAB-4413-B7E6-60BA2BACEA1E}"/>
              </a:ext>
            </a:extLst>
          </p:cNvPr>
          <p:cNvSpPr txBox="1"/>
          <p:nvPr/>
        </p:nvSpPr>
        <p:spPr>
          <a:xfrm>
            <a:off x="2392363" y="615950"/>
            <a:ext cx="9218612" cy="1308100"/>
          </a:xfrm>
          <a:prstGeom prst="rect">
            <a:avLst/>
          </a:prstGeom>
          <a:noFill/>
        </p:spPr>
        <p:txBody>
          <a:bodyPr>
            <a:spAutoFit/>
          </a:bodyPr>
          <a:lstStyle/>
          <a:p>
            <a:pPr marL="285750" marR="0" lvl="1" indent="-285750" algn="l"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quatre types de microbes pathogènes différents pouvant provoquer des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Connaître les différences entre les virus, les bactéries, les parasites et les champignons.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utiles dans les aliments.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Déterminer l’importance de manipuler correctement les aliments pour éviter les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228600" rtl="0" eaLnBrk="0" fontAlgn="base" latinLnBrk="0" hangingPunct="0">
              <a:lnSpc>
                <a:spcPct val="100000"/>
              </a:lnSpc>
              <a:spcBef>
                <a:spcPct val="0"/>
              </a:spcBef>
              <a:spcAft>
                <a:spcPct val="0"/>
              </a:spcAft>
              <a:buClrTx/>
              <a:buSzTx/>
              <a:buFontTx/>
              <a:buNone/>
              <a:tabLst/>
              <a:defRPr/>
            </a:pPr>
            <a:endParaRPr kumimoji="0" lang="fr-FR" sz="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679E8D5C-FC13-40B7-9DCD-24DF067C244E}"/>
              </a:ext>
            </a:extLst>
          </p:cNvPr>
          <p:cNvSpPr txBox="1"/>
          <p:nvPr/>
        </p:nvSpPr>
        <p:spPr>
          <a:xfrm>
            <a:off x="2413000" y="1631950"/>
            <a:ext cx="7004050" cy="43386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dans les aliments – PowerPoint principal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conduisant à diverses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Activité de couplage sur les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aux élèves d’apparier chaque type de microbe aux caractérisitiques qui lui correspondent.</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“Spores”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aux élèves que certaines bactéries peuvent survivre longtemps sans eau ni nutriment en fabriquant des spores.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“Exemples de microbes utiles”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D</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iscuter du rôle des microbes utiles et bénéfiques vivant dans notre corps ou intervenant dans la fabrication de certains aliments.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“Etude de cas  : une mise en garde à prendre au sérieux”</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Fiche d’activité élève (1) + Fiche réponse (2)</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Faire réfléchir les élèves sur une étude de cas où des microbes ont été à l’origine d’une infection d’origine alimentaire.</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“Activité complémentaire : Recherche en groupe”</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Permettre aux élèves de travailler sur un poster ou une fiche descriptive au sujet d’un des cinq principaux microbes pathogènes. Cette activité peut aussi faire l’objet d’un devoir à la maison.</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pathogènes – PowerPoint complémentaire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Présenter les principaux pathogènes à l’origine d’infections d’origine alimentaire en Europe.</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26D1A001-5153-1B5C-EEBE-6872E55BFD87}"/>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0C41642B-B87D-48C1-9819-685A0A00E6F6}"/>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0738" name="ZoneTexte 31">
              <a:extLst>
                <a:ext uri="{FF2B5EF4-FFF2-40B4-BE49-F238E27FC236}">
                  <a16:creationId xmlns:a16="http://schemas.microsoft.com/office/drawing/2014/main" id="{19D6C29D-0E86-4D4D-84D1-7E3AF46F219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pic>
          <p:nvPicPr>
            <p:cNvPr id="30739" name="Image 34">
              <a:extLst>
                <a:ext uri="{FF2B5EF4-FFF2-40B4-BE49-F238E27FC236}">
                  <a16:creationId xmlns:a16="http://schemas.microsoft.com/office/drawing/2014/main" id="{23B373DA-806D-4C91-8C37-6F75FB27FA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2" action="ppaction://hlinksldjump" highlightClick="1"/>
            <a:extLst>
              <a:ext uri="{FF2B5EF4-FFF2-40B4-BE49-F238E27FC236}">
                <a16:creationId xmlns:a16="http://schemas.microsoft.com/office/drawing/2014/main" id="{5C2E737F-81D8-47C8-AC39-582AA7B9BFB5}"/>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21682-F61A-41B4-85D4-BF045DE638B3}"/>
              </a:ext>
            </a:extLst>
          </p:cNvPr>
          <p:cNvSpPr>
            <a:spLocks noGrp="1"/>
          </p:cNvSpPr>
          <p:nvPr>
            <p:ph type="title" idx="4294967295"/>
          </p:nvPr>
        </p:nvSpPr>
        <p:spPr>
          <a:xfrm>
            <a:off x="3130722" y="-41508"/>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Investigation d’une épidémie</a:t>
            </a:r>
          </a:p>
        </p:txBody>
      </p:sp>
      <p:grpSp>
        <p:nvGrpSpPr>
          <p:cNvPr id="3" name="Groupe 2" descr="Images donnant un aperçu de la ressource">
            <a:extLst>
              <a:ext uri="{FF2B5EF4-FFF2-40B4-BE49-F238E27FC236}">
                <a16:creationId xmlns:a16="http://schemas.microsoft.com/office/drawing/2014/main" id="{6F5A3A81-FCF3-24BA-C995-EFDC0046AEA0}"/>
              </a:ext>
              <a:ext uri="{C183D7F6-B498-43B3-948B-1728B52AA6E4}">
                <adec:decorative xmlns:adec="http://schemas.microsoft.com/office/drawing/2017/decorative" val="0"/>
              </a:ext>
            </a:extLst>
          </p:cNvPr>
          <p:cNvGrpSpPr/>
          <p:nvPr/>
        </p:nvGrpSpPr>
        <p:grpSpPr>
          <a:xfrm>
            <a:off x="119100" y="525463"/>
            <a:ext cx="11895114" cy="5364162"/>
            <a:chOff x="119100" y="525463"/>
            <a:chExt cx="11895114" cy="5364162"/>
          </a:xfrm>
        </p:grpSpPr>
        <p:pic>
          <p:nvPicPr>
            <p:cNvPr id="31750" name="Picture 19" descr="Investigation d'une épidémie - Page d'accueil du PowerPoint">
              <a:extLst>
                <a:ext uri="{FF2B5EF4-FFF2-40B4-BE49-F238E27FC236}">
                  <a16:creationId xmlns:a16="http://schemas.microsoft.com/office/drawing/2014/main" id="{11CDBF5A-0ACB-4AB7-8E16-783174DBB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12" y="525463"/>
              <a:ext cx="2713038" cy="17795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751" name="Picture 20" descr="Investigation d'une épidémie - Fiche d'activité élève">
              <a:extLst>
                <a:ext uri="{FF2B5EF4-FFF2-40B4-BE49-F238E27FC236}">
                  <a16:creationId xmlns:a16="http://schemas.microsoft.com/office/drawing/2014/main" id="{3E81DD06-6750-42A6-8696-CFA0AFAE5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0" y="3225800"/>
              <a:ext cx="2724150" cy="266382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3917AE11-0CD8-4E6D-8F6A-41B264445F4E}"/>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288211">
              <a:off x="2608275" y="4381474"/>
              <a:ext cx="469949" cy="469949"/>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21" descr="Investigation d'une épidémie - PowerPoint diapositive &quot;Le dîner&quot;">
              <a:extLst>
                <a:ext uri="{FF2B5EF4-FFF2-40B4-BE49-F238E27FC236}">
                  <a16:creationId xmlns:a16="http://schemas.microsoft.com/office/drawing/2014/main" id="{E67A6F23-900C-4A8A-84C1-37B837CB21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088" y="1244601"/>
              <a:ext cx="2736850" cy="14620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7E972F4D-C042-47EF-8A21-2B60263336D2}"/>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8912225" y="2514599"/>
              <a:ext cx="836565" cy="836565"/>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22">
              <a:extLst>
                <a:ext uri="{FF2B5EF4-FFF2-40B4-BE49-F238E27FC236}">
                  <a16:creationId xmlns:a16="http://schemas.microsoft.com/office/drawing/2014/main" id="{B4F0C6C0-BC37-49EF-AE1C-E3C5482F87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7364" y="3343275"/>
              <a:ext cx="2736850" cy="2546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D5AF3285-E064-4105-8F10-736156D25E7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407947">
              <a:off x="8990930" y="4592195"/>
              <a:ext cx="436315" cy="51949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E0EB27AE-0666-4D0C-A118-97FCDDA5B580}"/>
              </a:ext>
            </a:extLst>
          </p:cNvPr>
          <p:cNvSpPr txBox="1"/>
          <p:nvPr/>
        </p:nvSpPr>
        <p:spPr>
          <a:xfrm>
            <a:off x="2743200" y="890588"/>
            <a:ext cx="6280150" cy="1522412"/>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microbes pathogènes fréquemment transmis par les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conditions favorisant la multiplication des microbes pathogènes et comment la prévenir.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transporter, conserver et préparer les aliments de façon sûre.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risques et les conséquences d’une infection d’origine alimentaire.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F739575E-59C4-4A45-839C-D36E558DB440}"/>
              </a:ext>
            </a:extLst>
          </p:cNvPr>
          <p:cNvSpPr txBox="1"/>
          <p:nvPr/>
        </p:nvSpPr>
        <p:spPr>
          <a:xfrm>
            <a:off x="2671763" y="2406650"/>
            <a:ext cx="6351587"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Investigation d’une épidémie : une toxi-infection alimentaire collective après un dîner</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Présenter les questions que l’on peut se poser</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autour de chaque étape de la préparation des aliments pour un dîner entre amis notamment la manipulation des légumes, la cuisson au barbecue et le service à table. Cette activité peut être réalisée avec toute la classe ou peut être discutée entre élèves par petits groupes.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E846EB3E-6989-A06F-E224-9BA1D1D40039}"/>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BD921B69-5E71-4878-8FB6-E8EB2BF5408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1761" name="ZoneTexte 31">
              <a:extLst>
                <a:ext uri="{FF2B5EF4-FFF2-40B4-BE49-F238E27FC236}">
                  <a16:creationId xmlns:a16="http://schemas.microsoft.com/office/drawing/2014/main" id="{FADDCA97-A231-43D8-9FD1-321191E63394}"/>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1762" name="Image 34">
              <a:extLst>
                <a:ext uri="{FF2B5EF4-FFF2-40B4-BE49-F238E27FC236}">
                  <a16:creationId xmlns:a16="http://schemas.microsoft.com/office/drawing/2014/main" id="{93482884-E62A-4C61-9B3A-C504F9572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0F2CF5AF-C86F-4DB0-A19C-D157BAB1F550}"/>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7D4DC-B2E7-4882-8DB9-02F245F75C2C}"/>
              </a:ext>
            </a:extLst>
          </p:cNvPr>
          <p:cNvSpPr>
            <a:spLocks noGrp="1"/>
          </p:cNvSpPr>
          <p:nvPr>
            <p:ph type="title" idx="4294967295"/>
          </p:nvPr>
        </p:nvSpPr>
        <p:spPr>
          <a:xfrm>
            <a:off x="3080484" y="-46873"/>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Scénarios</a:t>
            </a:r>
          </a:p>
        </p:txBody>
      </p:sp>
      <p:grpSp>
        <p:nvGrpSpPr>
          <p:cNvPr id="3" name="Groupe 2" descr="Images donnant un aperçu de la ressource">
            <a:extLst>
              <a:ext uri="{FF2B5EF4-FFF2-40B4-BE49-F238E27FC236}">
                <a16:creationId xmlns:a16="http://schemas.microsoft.com/office/drawing/2014/main" id="{EBFC4ECE-F0A7-58E6-99F7-8EA644087829}"/>
              </a:ext>
              <a:ext uri="{C183D7F6-B498-43B3-948B-1728B52AA6E4}">
                <adec:decorative xmlns:adec="http://schemas.microsoft.com/office/drawing/2017/decorative" val="0"/>
              </a:ext>
            </a:extLst>
          </p:cNvPr>
          <p:cNvGrpSpPr/>
          <p:nvPr/>
        </p:nvGrpSpPr>
        <p:grpSpPr>
          <a:xfrm>
            <a:off x="45801" y="328613"/>
            <a:ext cx="11917599" cy="5535613"/>
            <a:chOff x="45801" y="328613"/>
            <a:chExt cx="11917599" cy="5535613"/>
          </a:xfrm>
        </p:grpSpPr>
        <p:pic>
          <p:nvPicPr>
            <p:cNvPr id="32774" name="Picture 19" descr="Scénarios - Page d'accueil du PowerPoint">
              <a:extLst>
                <a:ext uri="{FF2B5EF4-FFF2-40B4-BE49-F238E27FC236}">
                  <a16:creationId xmlns:a16="http://schemas.microsoft.com/office/drawing/2014/main" id="{2C755ED9-849C-4795-A533-9583B98CB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68" y="522627"/>
              <a:ext cx="2679700" cy="17700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775" name="Picture 20" descr="Scénarios - Fiche d'activité élève">
              <a:extLst>
                <a:ext uri="{FF2B5EF4-FFF2-40B4-BE49-F238E27FC236}">
                  <a16:creationId xmlns:a16="http://schemas.microsoft.com/office/drawing/2014/main" id="{08DDD0C1-07F9-470B-8FB1-1001BB85D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2976563"/>
              <a:ext cx="2679700" cy="28876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5DEB241E-0FA3-4770-8E0A-8F84FC0C4196}"/>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13271" y="4351824"/>
              <a:ext cx="608795" cy="608795"/>
            </a:xfrm>
            <a:prstGeom prst="rect">
              <a:avLst/>
            </a:prstGeom>
            <a:noFill/>
            <a:extLst>
              <a:ext uri="{909E8E84-426E-40DD-AFC4-6F175D3DCCD1}">
                <a14:hiddenFill xmlns:a14="http://schemas.microsoft.com/office/drawing/2010/main">
                  <a:solidFill>
                    <a:srgbClr val="FFFFFF"/>
                  </a:solidFill>
                </a14:hiddenFill>
              </a:ext>
            </a:extLst>
          </p:spPr>
        </p:pic>
        <p:pic>
          <p:nvPicPr>
            <p:cNvPr id="32777" name="Picture 21" descr="Scénarios - PowerPoint diapositive &quot;Hannah et la pharmacienne&quot;">
              <a:extLst>
                <a:ext uri="{FF2B5EF4-FFF2-40B4-BE49-F238E27FC236}">
                  <a16:creationId xmlns:a16="http://schemas.microsoft.com/office/drawing/2014/main" id="{AB589783-6DBD-4518-8054-50CF23AC43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8738" y="328613"/>
              <a:ext cx="3014662" cy="215809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0DDC6EFE-9E0A-4668-80E8-95BA36D3D8DA}"/>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792644">
              <a:off x="8468586" y="2486448"/>
              <a:ext cx="1259625" cy="935171"/>
            </a:xfrm>
            <a:prstGeom prst="rect">
              <a:avLst/>
            </a:prstGeom>
            <a:noFill/>
            <a:extLst>
              <a:ext uri="{909E8E84-426E-40DD-AFC4-6F175D3DCCD1}">
                <a14:hiddenFill xmlns:a14="http://schemas.microsoft.com/office/drawing/2010/main">
                  <a:solidFill>
                    <a:srgbClr val="FFFFFF"/>
                  </a:solidFill>
                </a14:hiddenFill>
              </a:ext>
            </a:extLst>
          </p:spPr>
        </p:pic>
        <p:pic>
          <p:nvPicPr>
            <p:cNvPr id="32779" name="Picture 22" descr="Scénarios - Fiche réponse de l'activité élève">
              <a:extLst>
                <a:ext uri="{FF2B5EF4-FFF2-40B4-BE49-F238E27FC236}">
                  <a16:creationId xmlns:a16="http://schemas.microsoft.com/office/drawing/2014/main" id="{913D7DE3-B384-416A-9A60-00CCC134B4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3390" y="2735715"/>
              <a:ext cx="2570010" cy="312851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2FA9E256-3997-4825-AB74-6969B9D46C2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621085">
              <a:off x="8820594" y="4536389"/>
              <a:ext cx="548882" cy="54888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11E8D3C3-18E6-4E49-AC56-40F174F664FC}"/>
              </a:ext>
            </a:extLst>
          </p:cNvPr>
          <p:cNvSpPr txBox="1"/>
          <p:nvPr/>
        </p:nvSpPr>
        <p:spPr>
          <a:xfrm>
            <a:off x="2717800" y="873125"/>
            <a:ext cx="5991225" cy="24463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infections d’origine alimentaire peuvent avoir des conséquences graves et ne contribuent pas à renforcer le système immunitaire.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règles d’hygiène à la maison, comme la contamination croisée, et comment les éviter.</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d’étiquetage sur les denrées alimentaires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la différence entre la sécurité (du point de vue microbiologique) et la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plats préparés à la maison ne sont pas nécessairement plus sûrs que ceux consommés au restaurant.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4A265407-45B9-4AD2-986E-70807C3306B8}"/>
              </a:ext>
            </a:extLst>
          </p:cNvPr>
          <p:cNvSpPr txBox="1"/>
          <p:nvPr/>
        </p:nvSpPr>
        <p:spPr>
          <a:xfrm>
            <a:off x="2722563" y="2976563"/>
            <a:ext cx="6454775" cy="2492375"/>
          </a:xfrm>
          <a:prstGeom prst="rect">
            <a:avLst/>
          </a:prstGeom>
          <a:noFill/>
        </p:spPr>
        <p:txBody>
          <a:bodyPr>
            <a:spAutoFit/>
          </a:bodyPr>
          <a:lstStyle/>
          <a:p>
            <a:pPr marL="285750" marR="0" lvl="0" indent="-285750" algn="l"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Scénarios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arcourir les différents scénarios sur l’hygiène des aliments. Ils mettent en scène différents personnages dans des situations de la vie de tous les jours.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C65786EE-9390-8601-4533-F2BAE3CBD750}"/>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D6B84EA3-34AA-403F-8BC4-FE513C6193BE}"/>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2785" name="ZoneTexte 31">
              <a:extLst>
                <a:ext uri="{FF2B5EF4-FFF2-40B4-BE49-F238E27FC236}">
                  <a16:creationId xmlns:a16="http://schemas.microsoft.com/office/drawing/2014/main" id="{47BEB486-9DCD-497D-82D4-2C5231F41BF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2786" name="Image 34">
              <a:extLst>
                <a:ext uri="{FF2B5EF4-FFF2-40B4-BE49-F238E27FC236}">
                  <a16:creationId xmlns:a16="http://schemas.microsoft.com/office/drawing/2014/main" id="{B7343DF9-9AF4-439A-A97B-04E219E8D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A023A70A-5603-4089-AF1F-0E3192BA3953}"/>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BBC9D-49D3-4065-BCE3-6986354854B7}"/>
              </a:ext>
            </a:extLst>
          </p:cNvPr>
          <p:cNvSpPr>
            <a:spLocks noGrp="1"/>
          </p:cNvSpPr>
          <p:nvPr>
            <p:ph type="title" idx="4294967295"/>
          </p:nvPr>
        </p:nvSpPr>
        <p:spPr>
          <a:xfrm>
            <a:off x="2588108" y="-149876"/>
            <a:ext cx="7409996" cy="729903"/>
          </a:xfrm>
        </p:spPr>
        <p:txBody>
          <a:bodyPr/>
          <a:lstStyle/>
          <a:p>
            <a:pPr rtl="0" eaLnBrk="1" fontAlgn="auto" latinLnBrk="0" hangingPunct="1"/>
            <a:r>
              <a:rPr lang="fr-FR" sz="3200" dirty="0">
                <a:solidFill>
                  <a:srgbClr val="5B225F"/>
                </a:solidFill>
                <a:latin typeface="Arial" panose="020B0604020202020204" pitchFamily="34" charset="0"/>
                <a:ea typeface="+mn-ea"/>
                <a:cs typeface="Arial" panose="020B0604020202020204" pitchFamily="34" charset="0"/>
              </a:rPr>
              <a:t>Sécurité vs qualité des aliments</a:t>
            </a:r>
          </a:p>
        </p:txBody>
      </p:sp>
      <p:grpSp>
        <p:nvGrpSpPr>
          <p:cNvPr id="3" name="Groupe 2" descr="Images donnant un aperçu de la ressource">
            <a:extLst>
              <a:ext uri="{FF2B5EF4-FFF2-40B4-BE49-F238E27FC236}">
                <a16:creationId xmlns:a16="http://schemas.microsoft.com/office/drawing/2014/main" id="{53FF69A8-638C-2B20-F148-322AB424CECC}"/>
              </a:ext>
              <a:ext uri="{C183D7F6-B498-43B3-948B-1728B52AA6E4}">
                <adec:decorative xmlns:adec="http://schemas.microsoft.com/office/drawing/2017/decorative" val="0"/>
              </a:ext>
            </a:extLst>
          </p:cNvPr>
          <p:cNvGrpSpPr/>
          <p:nvPr/>
        </p:nvGrpSpPr>
        <p:grpSpPr>
          <a:xfrm>
            <a:off x="-1186" y="85730"/>
            <a:ext cx="12195857" cy="5860234"/>
            <a:chOff x="-1186" y="85730"/>
            <a:chExt cx="12195857" cy="5860234"/>
          </a:xfrm>
        </p:grpSpPr>
        <p:pic>
          <p:nvPicPr>
            <p:cNvPr id="4" name="Image 3">
              <a:extLst>
                <a:ext uri="{FF2B5EF4-FFF2-40B4-BE49-F238E27FC236}">
                  <a16:creationId xmlns:a16="http://schemas.microsoft.com/office/drawing/2014/main" id="{2C07E400-0696-4D05-A318-CB5E5BDB68F8}"/>
                </a:ext>
              </a:extLst>
            </p:cNvPr>
            <p:cNvPicPr>
              <a:picLocks noChangeAspect="1"/>
            </p:cNvPicPr>
            <p:nvPr/>
          </p:nvPicPr>
          <p:blipFill>
            <a:blip r:embed="rId2"/>
            <a:stretch>
              <a:fillRect/>
            </a:stretch>
          </p:blipFill>
          <p:spPr>
            <a:xfrm>
              <a:off x="-1186" y="85730"/>
              <a:ext cx="2271518" cy="1323970"/>
            </a:xfrm>
            <a:prstGeom prst="rect">
              <a:avLst/>
            </a:prstGeom>
          </p:spPr>
        </p:pic>
        <p:pic>
          <p:nvPicPr>
            <p:cNvPr id="8" name="Image 7">
              <a:extLst>
                <a:ext uri="{FF2B5EF4-FFF2-40B4-BE49-F238E27FC236}">
                  <a16:creationId xmlns:a16="http://schemas.microsoft.com/office/drawing/2014/main" id="{B2C6D5AA-3D9B-4F9F-93FE-CC573913A6E4}"/>
                </a:ext>
              </a:extLst>
            </p:cNvPr>
            <p:cNvPicPr>
              <a:picLocks noChangeAspect="1"/>
            </p:cNvPicPr>
            <p:nvPr/>
          </p:nvPicPr>
          <p:blipFill>
            <a:blip r:embed="rId3"/>
            <a:stretch>
              <a:fillRect/>
            </a:stretch>
          </p:blipFill>
          <p:spPr>
            <a:xfrm>
              <a:off x="163072" y="3491277"/>
              <a:ext cx="2372701" cy="1583025"/>
            </a:xfrm>
            <a:prstGeom prst="rect">
              <a:avLst/>
            </a:prstGeom>
          </p:spPr>
        </p:pic>
        <p:pic>
          <p:nvPicPr>
            <p:cNvPr id="10" name="Image 9">
              <a:extLst>
                <a:ext uri="{FF2B5EF4-FFF2-40B4-BE49-F238E27FC236}">
                  <a16:creationId xmlns:a16="http://schemas.microsoft.com/office/drawing/2014/main" id="{330B586F-808A-41B4-85FB-82C04ACB0A4E}"/>
                </a:ext>
              </a:extLst>
            </p:cNvPr>
            <p:cNvPicPr>
              <a:picLocks noChangeAspect="1"/>
            </p:cNvPicPr>
            <p:nvPr/>
          </p:nvPicPr>
          <p:blipFill>
            <a:blip r:embed="rId4"/>
            <a:stretch>
              <a:fillRect/>
            </a:stretch>
          </p:blipFill>
          <p:spPr>
            <a:xfrm>
              <a:off x="10268004" y="4672987"/>
              <a:ext cx="1926667" cy="1272977"/>
            </a:xfrm>
            <a:prstGeom prst="rect">
              <a:avLst/>
            </a:prstGeom>
          </p:spPr>
        </p:pic>
        <p:pic>
          <p:nvPicPr>
            <p:cNvPr id="30" name="Picture 22" descr="fleche - Conseils &amp; astuces Twitch">
              <a:extLst>
                <a:ext uri="{FF2B5EF4-FFF2-40B4-BE49-F238E27FC236}">
                  <a16:creationId xmlns:a16="http://schemas.microsoft.com/office/drawing/2014/main" id="{80A23A55-A132-4B00-81E0-97D6248B925F}"/>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584072">
              <a:off x="9786146" y="5195164"/>
              <a:ext cx="509069" cy="50906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F5D1EE54-79AC-4B13-89BC-D9E333F90BA5}"/>
                </a:ext>
              </a:extLst>
            </p:cNvPr>
            <p:cNvPicPr>
              <a:picLocks noChangeAspect="1"/>
            </p:cNvPicPr>
            <p:nvPr/>
          </p:nvPicPr>
          <p:blipFill>
            <a:blip r:embed="rId6"/>
            <a:stretch>
              <a:fillRect/>
            </a:stretch>
          </p:blipFill>
          <p:spPr>
            <a:xfrm>
              <a:off x="10137774" y="3267081"/>
              <a:ext cx="2017089" cy="1158076"/>
            </a:xfrm>
            <a:prstGeom prst="rect">
              <a:avLst/>
            </a:prstGeom>
          </p:spPr>
        </p:pic>
        <p:pic>
          <p:nvPicPr>
            <p:cNvPr id="32" name="Picture 22" descr="fleche - Conseils &amp; astuces Twitch">
              <a:extLst>
                <a:ext uri="{FF2B5EF4-FFF2-40B4-BE49-F238E27FC236}">
                  <a16:creationId xmlns:a16="http://schemas.microsoft.com/office/drawing/2014/main" id="{E8451BE4-71DC-431A-B462-7F3A02CAB2CC}"/>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925638">
              <a:off x="9716630" y="4256883"/>
              <a:ext cx="576922" cy="654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fleche - Conseils &amp; astuces Twitch">
              <a:extLst>
                <a:ext uri="{FF2B5EF4-FFF2-40B4-BE49-F238E27FC236}">
                  <a16:creationId xmlns:a16="http://schemas.microsoft.com/office/drawing/2014/main" id="{42CA774E-BB0A-4D44-85B9-2DE09F97E214}"/>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629857">
              <a:off x="2010448" y="4952012"/>
              <a:ext cx="445836" cy="44583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3659B3F9-0537-4022-85F7-06D735D18AC5}"/>
              </a:ext>
            </a:extLst>
          </p:cNvPr>
          <p:cNvSpPr txBox="1"/>
          <p:nvPr/>
        </p:nvSpPr>
        <p:spPr>
          <a:xfrm>
            <a:off x="2209800" y="555625"/>
            <a:ext cx="9944100" cy="1708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d’étiquettes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différence entre sécurité (du point de vue microbiologique) et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conserver et utiliser les différentes catégories d’aliments.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étiquettes.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 lien avec le gaspillage alimentaire et comment le réduire.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8CEED046-4636-433E-9340-CA6D603D11C3}"/>
              </a:ext>
            </a:extLst>
          </p:cNvPr>
          <p:cNvSpPr txBox="1"/>
          <p:nvPr/>
        </p:nvSpPr>
        <p:spPr>
          <a:xfrm>
            <a:off x="2170113" y="1854200"/>
            <a:ext cx="7967662" cy="4154488"/>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Sécurité </a:t>
            </a:r>
            <a:r>
              <a:rPr lang="fr-FR" sz="1200" b="1" dirty="0">
                <a:latin typeface="Arial" panose="020B0604020202020204" pitchFamily="34" charset="0"/>
                <a:cs typeface="Arial" panose="020B0604020202020204" pitchFamily="34" charset="0"/>
              </a:rPr>
              <a:t>vs</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qualité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avec différentes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 “Que trouve-t-on sur les étiquettes ?”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l’importance  des étiquettes sur les emballages alimentaires.</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 vous de voter”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Organiser un vote dans la classe sur la signification des étiquettes “à consommer jusqu’au…” et “à consommer de préférence avant le…”.</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“Que se passe-t-il si nous ne tenons pas compte des étiquettes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aux élèves de discuter par petits groupes sur les conséquences de la comsommation d’aliments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qui ont dépassé leur DLC ou leur DDM puis de voter à main levée pour dire s'ils jetteraient ces aliments.</a:t>
            </a:r>
            <a:endPar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Diapositives “Eviter le gaspillage alimentaire”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Discuter avec les élèves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sur ce que l’on peut faire pour éviter ce gaspillage et expliquer comment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la congélation peut permettre de le réduire. Si possible, demander aux élèves de créer un poster ou une carte mentale en groupe.</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optionnelle : Analyse de données</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Réaliser un diagramme basé sur les résultats du vote en classe et répondre à des questions sur les données européennes.</a:t>
            </a:r>
          </a:p>
        </p:txBody>
      </p:sp>
      <p:grpSp>
        <p:nvGrpSpPr>
          <p:cNvPr id="5" name="Groupe 4">
            <a:extLst>
              <a:ext uri="{FF2B5EF4-FFF2-40B4-BE49-F238E27FC236}">
                <a16:creationId xmlns:a16="http://schemas.microsoft.com/office/drawing/2014/main" id="{A98489A9-8C20-58E4-BDB0-52965C0D9942}"/>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88A1121F-7656-4507-938F-3BAE2A664F8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3809" name="ZoneTexte 31">
              <a:extLst>
                <a:ext uri="{FF2B5EF4-FFF2-40B4-BE49-F238E27FC236}">
                  <a16:creationId xmlns:a16="http://schemas.microsoft.com/office/drawing/2014/main" id="{4FDD07B2-67EF-408A-8C5B-235DF829B0C1}"/>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3810" name="Image 34">
              <a:extLst>
                <a:ext uri="{FF2B5EF4-FFF2-40B4-BE49-F238E27FC236}">
                  <a16:creationId xmlns:a16="http://schemas.microsoft.com/office/drawing/2014/main" id="{D2735C05-AF33-4F7B-8709-AA17A1E2C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35804EE9-1254-4296-8A85-1D2473292A4A}"/>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02A33-3009-45FA-AB18-FE2A5001007B}"/>
              </a:ext>
            </a:extLst>
          </p:cNvPr>
          <p:cNvSpPr>
            <a:spLocks noGrp="1"/>
          </p:cNvSpPr>
          <p:nvPr>
            <p:ph type="title" idx="4294967295"/>
          </p:nvPr>
        </p:nvSpPr>
        <p:spPr>
          <a:xfrm>
            <a:off x="3030324" y="-113077"/>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Le parcours des aliments</a:t>
            </a:r>
          </a:p>
        </p:txBody>
      </p:sp>
      <p:grpSp>
        <p:nvGrpSpPr>
          <p:cNvPr id="3" name="Groupe 2" descr="Images donnant un aperçu de la ressource">
            <a:extLst>
              <a:ext uri="{FF2B5EF4-FFF2-40B4-BE49-F238E27FC236}">
                <a16:creationId xmlns:a16="http://schemas.microsoft.com/office/drawing/2014/main" id="{ED7EAD7E-6DDD-9949-3DBE-B0DC18D73467}"/>
              </a:ext>
              <a:ext uri="{C183D7F6-B498-43B3-948B-1728B52AA6E4}">
                <adec:decorative xmlns:adec="http://schemas.microsoft.com/office/drawing/2017/decorative" val="0"/>
              </a:ext>
            </a:extLst>
          </p:cNvPr>
          <p:cNvGrpSpPr/>
          <p:nvPr/>
        </p:nvGrpSpPr>
        <p:grpSpPr>
          <a:xfrm>
            <a:off x="142220" y="129314"/>
            <a:ext cx="12006658" cy="5800844"/>
            <a:chOff x="142220" y="129314"/>
            <a:chExt cx="12006658" cy="5800844"/>
          </a:xfrm>
        </p:grpSpPr>
        <p:pic>
          <p:nvPicPr>
            <p:cNvPr id="34822" name="Picture 19" descr="Le parcours des aliments - Page d'accueil du PowerPoint">
              <a:extLst>
                <a:ext uri="{FF2B5EF4-FFF2-40B4-BE49-F238E27FC236}">
                  <a16:creationId xmlns:a16="http://schemas.microsoft.com/office/drawing/2014/main" id="{B363534B-4AA0-44FF-BA2D-D30A7FE305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234" y="129314"/>
              <a:ext cx="2420001" cy="1733586"/>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823" name="Picture 20" descr="Le parcours des aliments - Fiche d'activité élève">
              <a:extLst>
                <a:ext uri="{FF2B5EF4-FFF2-40B4-BE49-F238E27FC236}">
                  <a16:creationId xmlns:a16="http://schemas.microsoft.com/office/drawing/2014/main" id="{83DA9C34-4E32-4BC8-BC50-B999511CDD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20" y="3549240"/>
              <a:ext cx="2352566" cy="221195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 name="Picture 22" descr="fleche - Conseils &amp; astuces Twitch">
              <a:extLst>
                <a:ext uri="{FF2B5EF4-FFF2-40B4-BE49-F238E27FC236}">
                  <a16:creationId xmlns:a16="http://schemas.microsoft.com/office/drawing/2014/main" id="{34175D85-44AB-4281-B15A-DBEA7D991118}"/>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411465">
              <a:off x="2574948" y="4012129"/>
              <a:ext cx="415406" cy="415406"/>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21" descr="Le parcours des aliments - PowerPoint diapositive &quot;les risques lors de la planification et les achats&quot;">
              <a:extLst>
                <a:ext uri="{FF2B5EF4-FFF2-40B4-BE49-F238E27FC236}">
                  <a16:creationId xmlns:a16="http://schemas.microsoft.com/office/drawing/2014/main" id="{4EE503FB-A1B4-44EA-9BD0-5BBC1E3B0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704" y="630238"/>
              <a:ext cx="2581275" cy="19097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2EE7C6BD-2C7B-4927-8330-263EC7C1AAF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069857">
              <a:off x="9835045" y="2746959"/>
              <a:ext cx="674121" cy="589343"/>
            </a:xfrm>
            <a:prstGeom prst="rect">
              <a:avLst/>
            </a:prstGeom>
            <a:noFill/>
            <a:extLst>
              <a:ext uri="{909E8E84-426E-40DD-AFC4-6F175D3DCCD1}">
                <a14:hiddenFill xmlns:a14="http://schemas.microsoft.com/office/drawing/2010/main">
                  <a:solidFill>
                    <a:srgbClr val="FFFFFF"/>
                  </a:solidFill>
                </a14:hiddenFill>
              </a:ext>
            </a:extLst>
          </p:spPr>
        </p:pic>
        <p:pic>
          <p:nvPicPr>
            <p:cNvPr id="34835" name="Picture 19" descr="Le parcours des aliments - Fiche réponse de l'activité élève">
              <a:extLst>
                <a:ext uri="{FF2B5EF4-FFF2-40B4-BE49-F238E27FC236}">
                  <a16:creationId xmlns:a16="http://schemas.microsoft.com/office/drawing/2014/main" id="{93C5F360-2002-4D1E-9EA5-F34306E27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2109" y="3612863"/>
              <a:ext cx="1976769" cy="231729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 name="Picture 22" descr="fleche - Conseils &amp; astuces Twitch">
              <a:extLst>
                <a:ext uri="{FF2B5EF4-FFF2-40B4-BE49-F238E27FC236}">
                  <a16:creationId xmlns:a16="http://schemas.microsoft.com/office/drawing/2014/main" id="{87A7EC25-E443-44E8-8E75-C6E82B9325EA}"/>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154483">
              <a:off x="9729525" y="4348937"/>
              <a:ext cx="420248" cy="4202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D6FBF406-E5F8-439C-929D-FD855A5202F1}"/>
              </a:ext>
            </a:extLst>
          </p:cNvPr>
          <p:cNvSpPr txBox="1"/>
          <p:nvPr/>
        </p:nvSpPr>
        <p:spPr>
          <a:xfrm>
            <a:off x="2657475" y="831850"/>
            <a:ext cx="6526213" cy="2062163"/>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pathogènes dans les aliments qui peuvent provoquer des infections d’origine alimentaire, où on peut les trouver et les risques et conséquences de ces infections.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ce qu’est la contamination croisée et comment elle se produit afin d’acquérir les bonnes pratiques d’hygiène des mains et d’hygiène des aliments dans la vie de tous les jours pour rester en bonne santé.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chaîne de transmission des infections et les éléments critiques pour assurer l’hygiène des aliments.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941E3D39-D55C-4E43-BAFD-EFAF4F7E99DF}"/>
              </a:ext>
            </a:extLst>
          </p:cNvPr>
          <p:cNvSpPr txBox="1"/>
          <p:nvPr/>
        </p:nvSpPr>
        <p:spPr>
          <a:xfrm>
            <a:off x="2657475" y="2841625"/>
            <a:ext cx="7515225"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Le parcours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de l’enseignant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la notion d’infection d’origine alimentaire et les différents risques à éviter pour chaque étape du parcours des aliments de l’achat à la consommation.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Divisée en sections pour chaque étape du parcours des aliments. Demander aux élèves de compléter chaque section soit au fur et à mesure de la diffusion du PowerPoint pendant le cours soit à la fin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Animation SafeConsume sur le Parcours des aliments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en-US"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23054584-AB99-8A68-6F2F-D088E8077CAE}"/>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4A70AEC8-6359-4D9A-856C-256872471FA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4833" name="ZoneTexte 31">
              <a:extLst>
                <a:ext uri="{FF2B5EF4-FFF2-40B4-BE49-F238E27FC236}">
                  <a16:creationId xmlns:a16="http://schemas.microsoft.com/office/drawing/2014/main" id="{773C575C-47E0-4052-94FD-7B7844B5E2FC}"/>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4834" name="Image 34">
              <a:extLst>
                <a:ext uri="{FF2B5EF4-FFF2-40B4-BE49-F238E27FC236}">
                  <a16:creationId xmlns:a16="http://schemas.microsoft.com/office/drawing/2014/main" id="{A5EA01BD-E5AB-454A-A7BA-6BF046818E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BD919DAC-177B-4E8E-85A0-0B5EE2105437}"/>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CE74B-9543-4601-9538-C4A66D9F5CE4}"/>
              </a:ext>
            </a:extLst>
          </p:cNvPr>
          <p:cNvSpPr>
            <a:spLocks noGrp="1"/>
          </p:cNvSpPr>
          <p:nvPr>
            <p:ph type="title" idx="4294967295"/>
          </p:nvPr>
        </p:nvSpPr>
        <p:spPr>
          <a:xfrm>
            <a:off x="4497100" y="-5725"/>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Kit de débats</a:t>
            </a:r>
          </a:p>
        </p:txBody>
      </p:sp>
      <p:grpSp>
        <p:nvGrpSpPr>
          <p:cNvPr id="3" name="Groupe 2" descr="Images donnant un aperçu de la ressource">
            <a:extLst>
              <a:ext uri="{FF2B5EF4-FFF2-40B4-BE49-F238E27FC236}">
                <a16:creationId xmlns:a16="http://schemas.microsoft.com/office/drawing/2014/main" id="{0907E6CB-1D02-6208-004F-93E9B635909C}"/>
              </a:ext>
              <a:ext uri="{C183D7F6-B498-43B3-948B-1728B52AA6E4}">
                <adec:decorative xmlns:adec="http://schemas.microsoft.com/office/drawing/2017/decorative" val="0"/>
              </a:ext>
            </a:extLst>
          </p:cNvPr>
          <p:cNvGrpSpPr/>
          <p:nvPr/>
        </p:nvGrpSpPr>
        <p:grpSpPr>
          <a:xfrm>
            <a:off x="103188" y="304800"/>
            <a:ext cx="11993562" cy="5518150"/>
            <a:chOff x="103188" y="304800"/>
            <a:chExt cx="11993562" cy="5518150"/>
          </a:xfrm>
        </p:grpSpPr>
        <p:pic>
          <p:nvPicPr>
            <p:cNvPr id="35845" name="Picture 14" descr="Kit de débats sur l'hygiène des aliments - Page d'accueil">
              <a:extLst>
                <a:ext uri="{FF2B5EF4-FFF2-40B4-BE49-F238E27FC236}">
                  <a16:creationId xmlns:a16="http://schemas.microsoft.com/office/drawing/2014/main" id="{7CFD00AF-8E32-42A4-945A-D393277A1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304800"/>
              <a:ext cx="4022725" cy="23368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6" name="Picture 15" descr="Kit de débat - &quot;Est-il plus sur de prendre ses repas chez soi ou au restaurant ?&quot;">
              <a:extLst>
                <a:ext uri="{FF2B5EF4-FFF2-40B4-BE49-F238E27FC236}">
                  <a16:creationId xmlns:a16="http://schemas.microsoft.com/office/drawing/2014/main" id="{780D5CAA-0B93-4F47-83AD-63E9783A5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163" y="2641600"/>
              <a:ext cx="5881687" cy="3181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7" name="Picture 16" descr="Carte de débat sur Henri, cuisinier">
              <a:extLst>
                <a:ext uri="{FF2B5EF4-FFF2-40B4-BE49-F238E27FC236}">
                  <a16:creationId xmlns:a16="http://schemas.microsoft.com/office/drawing/2014/main" id="{5BFF0A73-6E74-48D8-B215-F733EDEA1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3988" y="1343025"/>
              <a:ext cx="3052762" cy="42306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A18781A6-E13D-4AE4-B5A9-5A33A18DAAD7}"/>
              </a:ext>
            </a:extLst>
          </p:cNvPr>
          <p:cNvSpPr txBox="1"/>
          <p:nvPr/>
        </p:nvSpPr>
        <p:spPr>
          <a:xfrm>
            <a:off x="4125913" y="1006475"/>
            <a:ext cx="6186487"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S'entraîner à discuter et à débattre de questions et à exprimer son opinion.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Examiner les questions sociales, éthiques et factuelles de manière globale.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Réfléchir à différents points de vue.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Apprendre à appuyer ses opinions sur des éléments concrets.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4BE5D685-4790-F569-96F5-113472E8F43D}"/>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9505DCFE-10BD-4233-9501-810BC486573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5852" name="ZoneTexte 31">
              <a:extLst>
                <a:ext uri="{FF2B5EF4-FFF2-40B4-BE49-F238E27FC236}">
                  <a16:creationId xmlns:a16="http://schemas.microsoft.com/office/drawing/2014/main" id="{01328ACD-C22B-4164-8C47-6C68331A45DD}"/>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5853" name="Image 34">
              <a:extLst>
                <a:ext uri="{FF2B5EF4-FFF2-40B4-BE49-F238E27FC236}">
                  <a16:creationId xmlns:a16="http://schemas.microsoft.com/office/drawing/2014/main" id="{C26D7E70-331C-4993-B82E-98B43D311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4AEFB9E3-653A-4981-9175-7553265B1A0E}"/>
              </a:ext>
            </a:extLst>
          </p:cNvPr>
          <p:cNvSpPr/>
          <p:nvPr/>
        </p:nvSpPr>
        <p:spPr bwMode="auto">
          <a:xfrm>
            <a:off x="5713413" y="6130925"/>
            <a:ext cx="306387" cy="269875"/>
          </a:xfrm>
          <a:prstGeom prst="actionButtonBlank">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Microsoft Sans Serif"/>
                <a:ea typeface="+mn-ea"/>
                <a:cs typeface="+mn-cs"/>
              </a:rPr>
              <a:t>X</a:t>
            </a:r>
            <a:endParaRPr kumimoji="0" lang="fr-FR" sz="900" b="0" i="0" u="none" strike="noStrike" kern="1200" cap="none" spc="0" normalizeH="0" baseline="0" noProof="0" dirty="0">
              <a:ln>
                <a:noFill/>
              </a:ln>
              <a:solidFill>
                <a:prstClr val="black"/>
              </a:solidFill>
              <a:effectLst/>
              <a:uLnTx/>
              <a:uFillTx/>
              <a:latin typeface="Microsoft Sans Serif"/>
              <a:ea typeface="+mn-ea"/>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781B1-4419-4EEF-9FF8-95B7F5D379A7}"/>
              </a:ext>
            </a:extLst>
          </p:cNvPr>
          <p:cNvSpPr>
            <a:spLocks noGrp="1"/>
          </p:cNvSpPr>
          <p:nvPr>
            <p:ph type="title" idx="4294967295"/>
          </p:nvPr>
        </p:nvSpPr>
        <p:spPr>
          <a:xfrm>
            <a:off x="3780379" y="-110455"/>
            <a:ext cx="10515600" cy="1325563"/>
          </a:xfrm>
        </p:spPr>
        <p:txBody>
          <a:bodyPr/>
          <a:lstStyle/>
          <a:p>
            <a:pPr eaLnBrk="1" fontAlgn="auto" hangingPunct="1"/>
            <a:r>
              <a:rPr lang="fr-FR" sz="3200">
                <a:solidFill>
                  <a:srgbClr val="5B225F"/>
                </a:solidFill>
                <a:latin typeface="Arial" panose="020B0604020202020204" pitchFamily="34" charset="0"/>
                <a:ea typeface="+mn-ea"/>
                <a:cs typeface="Arial" panose="020B0604020202020204" pitchFamily="34" charset="0"/>
              </a:rPr>
              <a:t>Livre de recettes</a:t>
            </a:r>
          </a:p>
        </p:txBody>
      </p:sp>
      <p:grpSp>
        <p:nvGrpSpPr>
          <p:cNvPr id="3" name="Groupe 2" descr="Images illustrant la ressource">
            <a:extLst>
              <a:ext uri="{FF2B5EF4-FFF2-40B4-BE49-F238E27FC236}">
                <a16:creationId xmlns:a16="http://schemas.microsoft.com/office/drawing/2014/main" id="{952E7368-5045-5B6A-F18D-5CAA101486ED}"/>
              </a:ext>
            </a:extLst>
          </p:cNvPr>
          <p:cNvGrpSpPr/>
          <p:nvPr/>
        </p:nvGrpSpPr>
        <p:grpSpPr>
          <a:xfrm>
            <a:off x="82799" y="136525"/>
            <a:ext cx="11979819" cy="5634277"/>
            <a:chOff x="82799" y="136525"/>
            <a:chExt cx="11979819" cy="5634277"/>
          </a:xfrm>
        </p:grpSpPr>
        <p:pic>
          <p:nvPicPr>
            <p:cNvPr id="36870" name="Picture 16" descr="Livre de recette - Page d'accueil">
              <a:extLst>
                <a:ext uri="{FF2B5EF4-FFF2-40B4-BE49-F238E27FC236}">
                  <a16:creationId xmlns:a16="http://schemas.microsoft.com/office/drawing/2014/main" id="{CCF5D8D3-8270-42EA-B122-5D4B4F6C84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99" y="136525"/>
              <a:ext cx="3300829" cy="23749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1" name="Picture 17" descr="Livre de recettes - Sommaire">
              <a:extLst>
                <a:ext uri="{FF2B5EF4-FFF2-40B4-BE49-F238E27FC236}">
                  <a16:creationId xmlns:a16="http://schemas.microsoft.com/office/drawing/2014/main" id="{D53EA1D1-3FBF-465A-AD4E-8B2A8F218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07" y="2906332"/>
              <a:ext cx="3535599" cy="255014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2" name="Picture 18" descr="Livre de recettes - Ingrédients de la crème brulée">
              <a:extLst>
                <a:ext uri="{FF2B5EF4-FFF2-40B4-BE49-F238E27FC236}">
                  <a16:creationId xmlns:a16="http://schemas.microsoft.com/office/drawing/2014/main" id="{A16544AD-68D3-40F6-8E41-4C321BA1F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292" y="875982"/>
              <a:ext cx="2981325" cy="1845924"/>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3" name="Picture 19" descr="Livre de recettes - Méthode de préparation de la crème brulée">
              <a:extLst>
                <a:ext uri="{FF2B5EF4-FFF2-40B4-BE49-F238E27FC236}">
                  <a16:creationId xmlns:a16="http://schemas.microsoft.com/office/drawing/2014/main" id="{4EF42419-5D82-48ED-B4C1-A720FEC4C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6503" y="3635375"/>
              <a:ext cx="2926115" cy="213542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40A5A99C-680D-418D-B201-B799B7009877}"/>
              </a:ext>
            </a:extLst>
          </p:cNvPr>
          <p:cNvSpPr txBox="1"/>
          <p:nvPr/>
        </p:nvSpPr>
        <p:spPr>
          <a:xfrm>
            <a:off x="3382963" y="841375"/>
            <a:ext cx="5675312"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contamination croisée et comment elle se produit.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Développer et normaliser les compétences de la vie quotidienne concernant l’hygiène des mains, l’hygiène des aliments et la préparation des aliments.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E459B0AE-0447-4887-8A24-BA3FC940E675}"/>
              </a:ext>
            </a:extLst>
          </p:cNvPr>
          <p:cNvSpPr txBox="1"/>
          <p:nvPr/>
        </p:nvSpPr>
        <p:spPr>
          <a:xfrm>
            <a:off x="3382963" y="1798638"/>
            <a:ext cx="5675312" cy="4154487"/>
          </a:xfrm>
          <a:prstGeom prst="rect">
            <a:avLst/>
          </a:prstGeom>
          <a:noFill/>
        </p:spPr>
        <p:txBody>
          <a:bodyPr>
            <a:spAutoFit/>
          </a:bodyPr>
          <a:lstStyle/>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71450" marR="0" lvl="0" indent="-1714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Chaque recette comprend des instructions détaillées, avec des informations supplémentaires sur l'hygiène des aliments entre chaque étape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sécurité des aliments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désigne des méthodes sûres de préparation des aliments. Par exemple, couper la partie épaisse du poulet pour s'assurer qu'il n'y ait pas de partie rose et que le jus soit clair.</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ustensiles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concerne les ustensiles de cuisine. Par exemple, utiliser un couteau et une planche à découper spécifiques pour le poulet cru.</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surfaces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fait référence au plan de travail de la cuisine et aux torchons. Par exemple, nettoyer les surfaces et laisser sécher les torchons.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personnelle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 réfère à votre protection et à la sécurité des aliments. Par exemple, se laver les mains après manipulation de la viande crue.</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instructions relatives à l'hygiène des aliments sont là pour rappeler comment cuisiner en respectant les règles de bonne pratique afin d’éviter les infections d’origine alimentaire.</a:t>
            </a:r>
          </a:p>
        </p:txBody>
      </p:sp>
      <p:grpSp>
        <p:nvGrpSpPr>
          <p:cNvPr id="4" name="Groupe 3">
            <a:extLst>
              <a:ext uri="{FF2B5EF4-FFF2-40B4-BE49-F238E27FC236}">
                <a16:creationId xmlns:a16="http://schemas.microsoft.com/office/drawing/2014/main" id="{7959D2F2-F056-66D1-83FD-10D4F7E827AF}"/>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1C097407-C3F3-4848-8FC1-0F98F1D69FD1}"/>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6878" name="ZoneTexte 31">
              <a:extLst>
                <a:ext uri="{FF2B5EF4-FFF2-40B4-BE49-F238E27FC236}">
                  <a16:creationId xmlns:a16="http://schemas.microsoft.com/office/drawing/2014/main" id="{4DC7A159-4DF8-4B14-AD68-EB4E4B16BB80}"/>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6879" name="Image 34">
              <a:extLst>
                <a:ext uri="{FF2B5EF4-FFF2-40B4-BE49-F238E27FC236}">
                  <a16:creationId xmlns:a16="http://schemas.microsoft.com/office/drawing/2014/main" id="{A3A1DD71-E04B-4D4E-AD78-25B2B5585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AB32DDFB-40BC-4F9A-9EDD-28555F31FD3F}"/>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83D0CAA-5776-48B2-90BF-05408C8AE13D}"/>
              </a:ext>
            </a:extLst>
          </p:cNvPr>
          <p:cNvSpPr>
            <a:spLocks noGrp="1"/>
          </p:cNvSpPr>
          <p:nvPr>
            <p:ph type="title" idx="4294967295"/>
          </p:nvPr>
        </p:nvSpPr>
        <p:spPr>
          <a:xfrm>
            <a:off x="45800" y="-220013"/>
            <a:ext cx="7099593" cy="831254"/>
          </a:xfrm>
        </p:spPr>
        <p:txBody>
          <a:bodyPr/>
          <a:lstStyle/>
          <a:p>
            <a:pPr algn="ctr" eaLnBrk="1" fontAlgn="auto" hangingPunct="1"/>
            <a:r>
              <a:rPr lang="fr-FR" sz="3200">
                <a:solidFill>
                  <a:srgbClr val="5B225F"/>
                </a:solidFill>
                <a:latin typeface="Arial" panose="020B0604020202020204" pitchFamily="34" charset="0"/>
                <a:ea typeface="+mn-ea"/>
                <a:cs typeface="Arial" panose="020B0604020202020204" pitchFamily="34" charset="0"/>
              </a:rPr>
              <a:t>Introduction</a:t>
            </a:r>
          </a:p>
        </p:txBody>
      </p:sp>
      <p:grpSp>
        <p:nvGrpSpPr>
          <p:cNvPr id="4" name="Groupe 3" descr="Des risques d’infections d’origine alimentaire&#10;Selon l’OMS, les bactéries, parasites, toxines et allergènes présents dans les aliments sont responsables d’environ 23 millions de cas de maladie et 5 000 décès chaque année en Europe.&#10;40% sont contractées à domicile suite à :&#10; Un manque d’hygiène&#10; Une cuisson insuffisante&#10; Un refroidissement trop tardif&#10;Les consommateurs eux-mêmes, grâce à un comportement sûr (choix, stockage et préparation des aliments), peuvent éliminer partiellement ou totalement ce risque.&#10;Principaux microbes pathogènes responsables des infections d’origine alimentaire&#10;Salmonella&#10;Campylobacter&#10;Toxoplasma&#10;Norovirus&#10;Listeria monocytogenes&#10;&#10;Une perspective globale : nutrition, microbiologie, écologie, allergies, culture">
            <a:extLst>
              <a:ext uri="{FF2B5EF4-FFF2-40B4-BE49-F238E27FC236}">
                <a16:creationId xmlns:a16="http://schemas.microsoft.com/office/drawing/2014/main" id="{B425DADC-2302-3784-940A-20115B57D7A9}"/>
              </a:ext>
            </a:extLst>
          </p:cNvPr>
          <p:cNvGrpSpPr/>
          <p:nvPr/>
        </p:nvGrpSpPr>
        <p:grpSpPr>
          <a:xfrm>
            <a:off x="209550" y="633413"/>
            <a:ext cx="11630025" cy="5376863"/>
            <a:chOff x="209550" y="633413"/>
            <a:chExt cx="11630025" cy="5376863"/>
          </a:xfrm>
        </p:grpSpPr>
        <p:sp>
          <p:nvSpPr>
            <p:cNvPr id="103433" name="Forme automatique 2">
              <a:extLst>
                <a:ext uri="{FF2B5EF4-FFF2-40B4-BE49-F238E27FC236}">
                  <a16:creationId xmlns:a16="http://schemas.microsoft.com/office/drawing/2014/main" id="{CD8EBBB4-F172-4975-AE6B-A73566D00B99}"/>
                </a:ext>
              </a:extLst>
            </p:cNvPr>
            <p:cNvSpPr>
              <a:spLocks noChangeArrowheads="1"/>
            </p:cNvSpPr>
            <p:nvPr/>
          </p:nvSpPr>
          <p:spPr bwMode="auto">
            <a:xfrm>
              <a:off x="209550" y="633413"/>
              <a:ext cx="6457950" cy="33289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457200" marR="0" lvl="1"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dirty="0">
                  <a:ln>
                    <a:noFill/>
                  </a:ln>
                  <a:solidFill>
                    <a:srgbClr val="5B225F"/>
                  </a:solidFill>
                  <a:effectLst/>
                  <a:uLnTx/>
                  <a:uFillTx/>
                  <a:latin typeface="Arial" charset="0"/>
                  <a:ea typeface="+mn-ea"/>
                  <a:cs typeface="Arial" charset="0"/>
                </a:rPr>
                <a:t>Des risques d’infections d’origine alimentaire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Selon l’OMS, les bactéries, parasites, toxines et allergènes présents dans les aliments sont responsables d’environ 23 millions de cas de maladie et 5 000 décès chaque année en Europe.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40% sont contractées à domicile suite à :</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manque d’hygiène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Une cuisson insuffisante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refroidissement trop tardif</a:t>
              </a:r>
            </a:p>
            <a:p>
              <a:pPr marL="457200" marR="0" lvl="1"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Les consommateurs eux-mêmes, grâce à un comportement sûr (choix, stockage et préparation des aliments), peuvent éliminer partiellement ou totalement ce risque.</a:t>
              </a:r>
              <a:endParaRPr kumimoji="0" lang="fr-FR" altLang="fr-FR" sz="2000" b="0" i="0" u="none" strike="noStrike" kern="1200" cap="none" spc="0" normalizeH="0" baseline="0" noProof="0" dirty="0">
                <a:ln>
                  <a:noFill/>
                </a:ln>
                <a:effectLst/>
                <a:uLnTx/>
                <a:uFillTx/>
                <a:latin typeface="Arial" charset="0"/>
                <a:ea typeface="+mn-ea"/>
                <a:cs typeface="Arial" charset="0"/>
              </a:endParaRPr>
            </a:p>
          </p:txBody>
        </p:sp>
        <p:sp>
          <p:nvSpPr>
            <p:cNvPr id="37893" name="Forme automatique 2">
              <a:extLst>
                <a:ext uri="{FF2B5EF4-FFF2-40B4-BE49-F238E27FC236}">
                  <a16:creationId xmlns:a16="http://schemas.microsoft.com/office/drawing/2014/main" id="{26576A53-7289-4B1C-A458-DD85AC3596EA}"/>
                </a:ext>
              </a:extLst>
            </p:cNvPr>
            <p:cNvSpPr>
              <a:spLocks noChangeArrowheads="1"/>
            </p:cNvSpPr>
            <p:nvPr/>
          </p:nvSpPr>
          <p:spPr bwMode="auto">
            <a:xfrm>
              <a:off x="209550" y="4095750"/>
              <a:ext cx="6457950" cy="19145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6286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125413">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Principaux microbes pathogènes responsables des infections d’origine alimentaire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Salmonella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Campylobacter</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Toxoplasma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Norovirus</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Listeria monocytogenes</a:t>
              </a:r>
            </a:p>
          </p:txBody>
        </p:sp>
        <p:sp>
          <p:nvSpPr>
            <p:cNvPr id="37894" name="Forme automatique 2">
              <a:extLst>
                <a:ext uri="{FF2B5EF4-FFF2-40B4-BE49-F238E27FC236}">
                  <a16:creationId xmlns:a16="http://schemas.microsoft.com/office/drawing/2014/main" id="{1B9163E8-49A0-4A41-9CBE-FB8181DEFFF9}"/>
                </a:ext>
              </a:extLst>
            </p:cNvPr>
            <p:cNvSpPr>
              <a:spLocks noChangeArrowheads="1"/>
            </p:cNvSpPr>
            <p:nvPr/>
          </p:nvSpPr>
          <p:spPr bwMode="auto">
            <a:xfrm>
              <a:off x="6907213" y="633413"/>
              <a:ext cx="4932362" cy="5376862"/>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p>
              <a:pPr algn="ctr" eaLnBrk="1" hangingPunct="1">
                <a:spcAft>
                  <a:spcPts val="1000"/>
                </a:spcAft>
              </a:pPr>
              <a:r>
                <a:rPr lang="fr-FR" altLang="fr-FR" sz="1400" b="1">
                  <a:solidFill>
                    <a:srgbClr val="5B225F"/>
                  </a:solidFill>
                  <a:latin typeface="Arial" panose="020B0604020202020204" pitchFamily="34" charset="0"/>
                  <a:cs typeface="Arial" panose="020B0604020202020204" pitchFamily="34" charset="0"/>
                </a:rPr>
                <a:t>Une perspective globale</a:t>
              </a:r>
            </a:p>
            <a:p>
              <a:pPr algn="ctr" eaLnBrk="1" hangingPunct="1">
                <a:spcAft>
                  <a:spcPts val="1000"/>
                </a:spcAft>
              </a:pPr>
              <a:endParaRPr lang="fr-FR" altLang="fr-FR" sz="1400" b="1">
                <a:solidFill>
                  <a:srgbClr val="5B225F"/>
                </a:solidFill>
                <a:latin typeface="Arial" panose="020B0604020202020204" pitchFamily="34" charset="0"/>
                <a:cs typeface="Arial" panose="020B0604020202020204" pitchFamily="34" charset="0"/>
              </a:endParaRPr>
            </a:p>
            <a:p>
              <a:pPr algn="ctr" eaLnBrk="1" hangingPunct="1">
                <a:spcAft>
                  <a:spcPts val="1000"/>
                </a:spcAft>
              </a:pPr>
              <a:endParaRPr lang="fr-FR" altLang="fr-FR" sz="1400" b="1">
                <a:solidFill>
                  <a:srgbClr val="5B225F"/>
                </a:solidFill>
                <a:latin typeface="Arial" panose="020B0604020202020204" pitchFamily="34" charset="0"/>
                <a:cs typeface="Arial" panose="020B0604020202020204" pitchFamily="34" charset="0"/>
              </a:endParaRPr>
            </a:p>
          </p:txBody>
        </p:sp>
        <p:graphicFrame>
          <p:nvGraphicFramePr>
            <p:cNvPr id="2" name="Diagramme 1">
              <a:extLst>
                <a:ext uri="{FF2B5EF4-FFF2-40B4-BE49-F238E27FC236}">
                  <a16:creationId xmlns:a16="http://schemas.microsoft.com/office/drawing/2014/main" id="{82679869-BA57-4943-A5DA-331997A4EA14}"/>
                </a:ext>
                <a:ext uri="{C183D7F6-B498-43B3-948B-1728B52AA6E4}">
                  <adec:decorative xmlns:adec="http://schemas.microsoft.com/office/drawing/2017/decorative" val="1"/>
                </a:ext>
              </a:extLst>
            </p:cNvPr>
            <p:cNvGraphicFramePr/>
            <p:nvPr/>
          </p:nvGraphicFramePr>
          <p:xfrm>
            <a:off x="7145393" y="1057705"/>
            <a:ext cx="4456001" cy="4952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08F30BA8-A63D-4713-0D63-C62EACD47AA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EFD3B6E8-B46A-4482-A128-0BF09BA5A1D6}"/>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37901" name="Image 25">
              <a:extLst>
                <a:ext uri="{FF2B5EF4-FFF2-40B4-BE49-F238E27FC236}">
                  <a16:creationId xmlns:a16="http://schemas.microsoft.com/office/drawing/2014/main" id="{5B19E837-A35B-4B87-9DF2-A6555C992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ZoneTexte 31">
              <a:extLst>
                <a:ext uri="{FF2B5EF4-FFF2-40B4-BE49-F238E27FC236}">
                  <a16:creationId xmlns:a16="http://schemas.microsoft.com/office/drawing/2014/main" id="{CE34E17C-F154-4E25-8CCF-83DDF2785012}"/>
                </a:ext>
              </a:extLst>
            </p:cNvPr>
            <p:cNvSpPr txBox="1">
              <a:spLocks noChangeArrowheads="1"/>
            </p:cNvSpPr>
            <p:nvPr/>
          </p:nvSpPr>
          <p:spPr bwMode="auto">
            <a:xfrm>
              <a:off x="6062663" y="6254750"/>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0E1D3C22-5FA0-4049-BFBB-0946D2DC8C51}"/>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09C1D0-4744-4030-8E75-7358BE7651D7}"/>
              </a:ext>
            </a:extLst>
          </p:cNvPr>
          <p:cNvSpPr>
            <a:spLocks noGrp="1"/>
          </p:cNvSpPr>
          <p:nvPr>
            <p:ph type="title" idx="4294967295"/>
          </p:nvPr>
        </p:nvSpPr>
        <p:spPr>
          <a:xfrm>
            <a:off x="0" y="-138969"/>
            <a:ext cx="12192000" cy="820281"/>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1</a:t>
            </a:r>
          </a:p>
        </p:txBody>
      </p:sp>
      <p:graphicFrame>
        <p:nvGraphicFramePr>
          <p:cNvPr id="2" name="Tableau 1">
            <a:extLst>
              <a:ext uri="{FF2B5EF4-FFF2-40B4-BE49-F238E27FC236}">
                <a16:creationId xmlns:a16="http://schemas.microsoft.com/office/drawing/2014/main" id="{BDE6F4AF-DC4E-4B62-AE71-9E8512112E12}"/>
              </a:ext>
            </a:extLst>
          </p:cNvPr>
          <p:cNvGraphicFramePr>
            <a:graphicFrameLocks noGrp="1"/>
          </p:cNvGraphicFramePr>
          <p:nvPr/>
        </p:nvGraphicFramePr>
        <p:xfrm>
          <a:off x="46038" y="711200"/>
          <a:ext cx="12015787" cy="5394600"/>
        </p:xfrm>
        <a:graphic>
          <a:graphicData uri="http://schemas.openxmlformats.org/drawingml/2006/table">
            <a:tbl>
              <a:tblPr firstRow="1" bandRow="1">
                <a:tableStyleId>{5C22544A-7EE6-4342-B048-85BDC9FD1C3A}</a:tableStyleId>
              </a:tblPr>
              <a:tblGrid>
                <a:gridCol w="1308546">
                  <a:extLst>
                    <a:ext uri="{9D8B030D-6E8A-4147-A177-3AD203B41FA5}">
                      <a16:colId xmlns:a16="http://schemas.microsoft.com/office/drawing/2014/main" val="20000"/>
                    </a:ext>
                  </a:extLst>
                </a:gridCol>
                <a:gridCol w="819510">
                  <a:extLst>
                    <a:ext uri="{9D8B030D-6E8A-4147-A177-3AD203B41FA5}">
                      <a16:colId xmlns:a16="http://schemas.microsoft.com/office/drawing/2014/main" val="20001"/>
                    </a:ext>
                  </a:extLst>
                </a:gridCol>
                <a:gridCol w="1121434">
                  <a:extLst>
                    <a:ext uri="{9D8B030D-6E8A-4147-A177-3AD203B41FA5}">
                      <a16:colId xmlns:a16="http://schemas.microsoft.com/office/drawing/2014/main" val="20002"/>
                    </a:ext>
                  </a:extLst>
                </a:gridCol>
                <a:gridCol w="2769079">
                  <a:extLst>
                    <a:ext uri="{9D8B030D-6E8A-4147-A177-3AD203B41FA5}">
                      <a16:colId xmlns:a16="http://schemas.microsoft.com/office/drawing/2014/main" val="20003"/>
                    </a:ext>
                  </a:extLst>
                </a:gridCol>
                <a:gridCol w="1698702">
                  <a:extLst>
                    <a:ext uri="{9D8B030D-6E8A-4147-A177-3AD203B41FA5}">
                      <a16:colId xmlns:a16="http://schemas.microsoft.com/office/drawing/2014/main" val="20004"/>
                    </a:ext>
                  </a:extLst>
                </a:gridCol>
                <a:gridCol w="1596588">
                  <a:extLst>
                    <a:ext uri="{9D8B030D-6E8A-4147-A177-3AD203B41FA5}">
                      <a16:colId xmlns:a16="http://schemas.microsoft.com/office/drawing/2014/main" val="20005"/>
                    </a:ext>
                  </a:extLst>
                </a:gridCol>
                <a:gridCol w="2701928">
                  <a:extLst>
                    <a:ext uri="{9D8B030D-6E8A-4147-A177-3AD203B41FA5}">
                      <a16:colId xmlns:a16="http://schemas.microsoft.com/office/drawing/2014/main" val="20006"/>
                    </a:ext>
                  </a:extLst>
                </a:gridCol>
              </a:tblGrid>
              <a:tr h="457108">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4326">
                <a:tc>
                  <a:txBody>
                    <a:bodyPr/>
                    <a:lstStyle/>
                    <a:p>
                      <a:r>
                        <a:rPr lang="fr-FR" sz="1200" b="1" dirty="0">
                          <a:solidFill>
                            <a:schemeClr val="tx1"/>
                          </a:solidFill>
                          <a:latin typeface="Arial" panose="020B0604020202020204" pitchFamily="34" charset="0"/>
                          <a:cs typeface="Arial" panose="020B0604020202020204" pitchFamily="34" charset="0"/>
                        </a:rPr>
                        <a:t>Norovirus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L’Homme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 les mains, les vomissures, les matières fécales et les eaux usées</a:t>
                      </a:r>
                    </a:p>
                    <a:p>
                      <a:r>
                        <a:rPr lang="fr-FR" sz="1200" dirty="0">
                          <a:solidFill>
                            <a:schemeClr val="tx1"/>
                          </a:solidFill>
                          <a:latin typeface="Arial" panose="020B0604020202020204" pitchFamily="34" charset="0"/>
                          <a:cs typeface="Arial" panose="020B0604020202020204" pitchFamily="34" charset="0"/>
                        </a:rPr>
                        <a:t>Par la nourriture contaminée</a:t>
                      </a:r>
                      <a:r>
                        <a:rPr lang="fr-FR" sz="1200" baseline="0" dirty="0">
                          <a:solidFill>
                            <a:schemeClr val="tx1"/>
                          </a:solidFill>
                          <a:latin typeface="Arial" panose="020B0604020202020204" pitchFamily="34" charset="0"/>
                          <a:cs typeface="Arial" panose="020B0604020202020204" pitchFamily="34" charset="0"/>
                        </a:rPr>
                        <a:t> suite à une manipulation par des personnes infectées, par les m</a:t>
                      </a:r>
                      <a:r>
                        <a:rPr lang="fr-FR" sz="1200" dirty="0">
                          <a:solidFill>
                            <a:schemeClr val="tx1"/>
                          </a:solidFill>
                          <a:latin typeface="Arial" panose="020B0604020202020204" pitchFamily="34" charset="0"/>
                          <a:cs typeface="Arial" panose="020B0604020202020204" pitchFamily="34" charset="0"/>
                        </a:rPr>
                        <a:t>ollusques</a:t>
                      </a:r>
                      <a:r>
                        <a:rPr lang="fr-FR" sz="1200" baseline="0" dirty="0">
                          <a:solidFill>
                            <a:schemeClr val="tx1"/>
                          </a:solidFill>
                          <a:latin typeface="Arial" panose="020B0604020202020204" pitchFamily="34" charset="0"/>
                          <a:cs typeface="Arial" panose="020B0604020202020204" pitchFamily="34" charset="0"/>
                        </a:rPr>
                        <a:t> bivalves et par les fruits/légumes contaminés par l’irrigation</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2-3 jours</a:t>
                      </a:r>
                    </a:p>
                    <a:p>
                      <a:r>
                        <a:rPr lang="fr-FR" sz="1200" dirty="0">
                          <a:solidFill>
                            <a:schemeClr val="tx1"/>
                          </a:solidFill>
                          <a:latin typeface="Arial" panose="020B0604020202020204" pitchFamily="34" charset="0"/>
                          <a:cs typeface="Arial" panose="020B0604020202020204" pitchFamily="34" charset="0"/>
                        </a:rPr>
                        <a:t>Gastro-entérite : diarrhées, vomissements, nausées, douleurs abdominales, maux de têtes, fièvre…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Boire beaucoup d’eau pour éviter la déshydratation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Désinfecter les surfaces</a:t>
                      </a:r>
                    </a:p>
                    <a:p>
                      <a:r>
                        <a:rPr lang="fr-FR" sz="1200" dirty="0">
                          <a:solidFill>
                            <a:schemeClr val="tx1"/>
                          </a:solidFill>
                          <a:latin typeface="Arial" panose="020B0604020202020204" pitchFamily="34" charset="0"/>
                          <a:cs typeface="Arial" panose="020B0604020202020204" pitchFamily="34" charset="0"/>
                        </a:rPr>
                        <a:t>Bien cuire</a:t>
                      </a:r>
                      <a:r>
                        <a:rPr lang="fr-FR" sz="1200" baseline="0" dirty="0">
                          <a:solidFill>
                            <a:schemeClr val="tx1"/>
                          </a:solidFill>
                          <a:latin typeface="Arial" panose="020B0604020202020204" pitchFamily="34" charset="0"/>
                          <a:cs typeface="Arial" panose="020B0604020202020204" pitchFamily="34" charset="0"/>
                        </a:rPr>
                        <a:t> les </a:t>
                      </a:r>
                      <a:r>
                        <a:rPr lang="fr-FR" sz="1200" dirty="0">
                          <a:solidFill>
                            <a:schemeClr val="tx1"/>
                          </a:solidFill>
                          <a:latin typeface="Arial" panose="020B0604020202020204" pitchFamily="34" charset="0"/>
                          <a:cs typeface="Arial" panose="020B0604020202020204" pitchFamily="34" charset="0"/>
                        </a:rPr>
                        <a:t>mollusques</a:t>
                      </a:r>
                    </a:p>
                    <a:p>
                      <a:r>
                        <a:rPr lang="fr-FR" sz="1200" dirty="0">
                          <a:solidFill>
                            <a:schemeClr val="tx1"/>
                          </a:solidFill>
                          <a:latin typeface="Arial" panose="020B0604020202020204" pitchFamily="34" charset="0"/>
                          <a:cs typeface="Arial" panose="020B0604020202020204" pitchFamily="34" charset="0"/>
                        </a:rPr>
                        <a:t>Eviter de cuisiner</a:t>
                      </a:r>
                      <a:r>
                        <a:rPr lang="fr-FR" sz="1200" baseline="0" dirty="0">
                          <a:solidFill>
                            <a:schemeClr val="tx1"/>
                          </a:solidFill>
                          <a:latin typeface="Arial" panose="020B0604020202020204" pitchFamily="34" charset="0"/>
                          <a:cs typeface="Arial" panose="020B0604020202020204" pitchFamily="34" charset="0"/>
                        </a:rPr>
                        <a:t> en étant malade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Toxoplasma gondii</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Parasite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animaux (chats)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aseline="0" dirty="0">
                          <a:solidFill>
                            <a:schemeClr val="tx1"/>
                          </a:solidFill>
                          <a:latin typeface="Arial" panose="020B0604020202020204" pitchFamily="34" charset="0"/>
                          <a:cs typeface="Arial" panose="020B0604020202020204" pitchFamily="34" charset="0"/>
                        </a:rPr>
                        <a:t>Consommation de viande crue ou pas assez cuite et de fruits/légumes crus</a:t>
                      </a:r>
                    </a:p>
                    <a:p>
                      <a:r>
                        <a:rPr lang="fr-FR" sz="1200" baseline="0" dirty="0">
                          <a:solidFill>
                            <a:schemeClr val="tx1"/>
                          </a:solidFill>
                          <a:latin typeface="Arial" panose="020B0604020202020204" pitchFamily="34" charset="0"/>
                          <a:cs typeface="Arial" panose="020B0604020202020204" pitchFamily="34" charset="0"/>
                        </a:rPr>
                        <a:t>Transmission directe par un chat infecté</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Asymptomatiques</a:t>
                      </a:r>
                    </a:p>
                    <a:p>
                      <a:r>
                        <a:rPr lang="fr-FR" sz="1200" dirty="0">
                          <a:solidFill>
                            <a:schemeClr val="tx1"/>
                          </a:solidFill>
                          <a:latin typeface="Arial" panose="020B0604020202020204" pitchFamily="34" charset="0"/>
                          <a:cs typeface="Arial" panose="020B0604020202020204" pitchFamily="34" charset="0"/>
                        </a:rPr>
                        <a:t>Risques pour le fœtus et chez</a:t>
                      </a:r>
                      <a:r>
                        <a:rPr lang="fr-FR" sz="1200" baseline="0" dirty="0">
                          <a:solidFill>
                            <a:schemeClr val="tx1"/>
                          </a:solidFill>
                          <a:latin typeface="Arial" panose="020B0604020202020204" pitchFamily="34" charset="0"/>
                          <a:cs typeface="Arial" panose="020B0604020202020204" pitchFamily="34" charset="0"/>
                        </a:rPr>
                        <a:t> les personnes immunodéprimés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Médicaments antiparasitaires (parfois pendant plusieurs mois)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litière des chats (femmes enceintes)</a:t>
                      </a:r>
                    </a:p>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Cuire (&gt; 70°C) et congeler (&lt; -12°C) la viande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Campylobacter</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a:t>
                      </a:r>
                      <a:r>
                        <a:rPr lang="fr-FR" sz="1200" baseline="0" dirty="0">
                          <a:solidFill>
                            <a:schemeClr val="tx1"/>
                          </a:solidFill>
                          <a:latin typeface="Arial" panose="020B0604020202020204" pitchFamily="34" charset="0"/>
                          <a:cs typeface="Arial" panose="020B0604020202020204" pitchFamily="34" charset="0"/>
                        </a:rPr>
                        <a:t> animaux (en particulier la volaille)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Volaille, viande et lait</a:t>
                      </a:r>
                      <a:r>
                        <a:rPr lang="fr-FR" sz="1200" baseline="0" dirty="0">
                          <a:solidFill>
                            <a:schemeClr val="tx1"/>
                          </a:solidFill>
                          <a:latin typeface="Arial" panose="020B0604020202020204" pitchFamily="34" charset="0"/>
                          <a:cs typeface="Arial" panose="020B0604020202020204" pitchFamily="34" charset="0"/>
                        </a:rPr>
                        <a:t> crus</a:t>
                      </a:r>
                    </a:p>
                    <a:p>
                      <a:r>
                        <a:rPr lang="fr-FR" sz="1200" baseline="0" dirty="0">
                          <a:solidFill>
                            <a:schemeClr val="tx1"/>
                          </a:solidFill>
                          <a:latin typeface="Arial" panose="020B0604020202020204" pitchFamily="34" charset="0"/>
                          <a:cs typeface="Arial" panose="020B0604020202020204" pitchFamily="34" charset="0"/>
                        </a:rPr>
                        <a:t>Contamination croisée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a:t>
                      </a:r>
                      <a:r>
                        <a:rPr lang="fr-FR" sz="1200" baseline="0" dirty="0">
                          <a:solidFill>
                            <a:schemeClr val="tx1"/>
                          </a:solidFill>
                          <a:latin typeface="Arial" panose="020B0604020202020204" pitchFamily="34" charset="0"/>
                          <a:cs typeface="Arial" panose="020B0604020202020204" pitchFamily="34" charset="0"/>
                        </a:rPr>
                        <a:t>-</a:t>
                      </a:r>
                      <a:r>
                        <a:rPr lang="fr-FR" sz="1200" dirty="0">
                          <a:solidFill>
                            <a:schemeClr val="tx1"/>
                          </a:solidFill>
                          <a:latin typeface="Arial" panose="020B0604020202020204" pitchFamily="34" charset="0"/>
                          <a:cs typeface="Arial" panose="020B0604020202020204" pitchFamily="34" charset="0"/>
                        </a:rPr>
                        <a:t>5 jours</a:t>
                      </a:r>
                    </a:p>
                    <a:p>
                      <a:r>
                        <a:rPr lang="fr-FR" sz="1200" dirty="0">
                          <a:solidFill>
                            <a:schemeClr val="tx1"/>
                          </a:solidFill>
                          <a:latin typeface="Arial" panose="020B0604020202020204" pitchFamily="34" charset="0"/>
                          <a:cs typeface="Arial" panose="020B0604020202020204" pitchFamily="34" charset="0"/>
                        </a:rPr>
                        <a:t>Gastro-entérite aigüe</a:t>
                      </a:r>
                    </a:p>
                    <a:p>
                      <a:r>
                        <a:rPr lang="fr-FR" sz="1200" dirty="0">
                          <a:solidFill>
                            <a:schemeClr val="tx1"/>
                          </a:solidFill>
                          <a:latin typeface="Arial" panose="020B0604020202020204" pitchFamily="34" charset="0"/>
                          <a:cs typeface="Arial" panose="020B0604020202020204" pitchFamily="34" charset="0"/>
                        </a:rPr>
                        <a:t>Infection systémique (très rare)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Antibiotiques pour les</a:t>
                      </a:r>
                      <a:r>
                        <a:rPr lang="fr-FR" sz="1200" baseline="0" dirty="0">
                          <a:solidFill>
                            <a:schemeClr val="tx1"/>
                          </a:solidFill>
                          <a:latin typeface="Arial" panose="020B0604020202020204" pitchFamily="34" charset="0"/>
                          <a:cs typeface="Arial" panose="020B0604020202020204" pitchFamily="34" charset="0"/>
                        </a:rPr>
                        <a:t> cas sévères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Consommer</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la viande/volaille</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bien cuite et ne pas la laver</a:t>
                      </a:r>
                    </a:p>
                    <a:p>
                      <a:r>
                        <a:rPr lang="fr-FR" sz="1200" dirty="0">
                          <a:solidFill>
                            <a:schemeClr val="tx1"/>
                          </a:solidFill>
                          <a:latin typeface="Arial" panose="020B0604020202020204" pitchFamily="34" charset="0"/>
                          <a:cs typeface="Arial" panose="020B0604020202020204" pitchFamily="34" charset="0"/>
                        </a:rPr>
                        <a:t>Se</a:t>
                      </a:r>
                      <a:r>
                        <a:rPr lang="fr-FR" sz="1200" baseline="0" dirty="0">
                          <a:solidFill>
                            <a:schemeClr val="tx1"/>
                          </a:solidFill>
                          <a:latin typeface="Arial" panose="020B0604020202020204" pitchFamily="34" charset="0"/>
                          <a:cs typeface="Arial" panose="020B0604020202020204" pitchFamily="34" charset="0"/>
                        </a:rPr>
                        <a:t> laver les mains avec du savon</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a:t>
                      </a:r>
                      <a:r>
                        <a:rPr lang="fr-FR" sz="1200" baseline="0" dirty="0">
                          <a:solidFill>
                            <a:schemeClr val="tx1"/>
                          </a:solidFill>
                          <a:latin typeface="Arial" panose="020B0604020202020204" pitchFamily="34" charset="0"/>
                          <a:cs typeface="Arial" panose="020B0604020202020204" pitchFamily="34" charset="0"/>
                        </a:rPr>
                        <a:t> les surfaces et les ustensiles et utiliser des planches à découper différentes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05717">
                <a:tc>
                  <a:txBody>
                    <a:bodyPr/>
                    <a:lstStyle/>
                    <a:p>
                      <a:r>
                        <a:rPr lang="fr-FR" sz="1200" b="1" i="1" dirty="0">
                          <a:solidFill>
                            <a:schemeClr val="tx1"/>
                          </a:solidFill>
                          <a:latin typeface="Arial" panose="020B0604020202020204" pitchFamily="34" charset="0"/>
                          <a:cs typeface="Arial" panose="020B0604020202020204" pitchFamily="34" charset="0"/>
                        </a:rPr>
                        <a:t>Salmonella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46"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Tube digestif des animaux d’élevage</a:t>
                      </a: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œufs et produits à base d’œufs</a:t>
                      </a:r>
                    </a:p>
                    <a:p>
                      <a:r>
                        <a:rPr lang="fr-FR" sz="1200" dirty="0">
                          <a:solidFill>
                            <a:schemeClr val="tx1"/>
                          </a:solidFill>
                          <a:latin typeface="Arial" panose="020B0604020202020204" pitchFamily="34" charset="0"/>
                          <a:cs typeface="Arial" panose="020B0604020202020204" pitchFamily="34" charset="0"/>
                        </a:rPr>
                        <a:t>La viande et les produits à base de viande</a:t>
                      </a:r>
                    </a:p>
                    <a:p>
                      <a:r>
                        <a:rPr lang="fr-FR" sz="1200" dirty="0">
                          <a:solidFill>
                            <a:schemeClr val="tx1"/>
                          </a:solidFill>
                          <a:latin typeface="Arial" panose="020B0604020202020204" pitchFamily="34" charset="0"/>
                          <a:cs typeface="Arial" panose="020B0604020202020204" pitchFamily="34" charset="0"/>
                        </a:rPr>
                        <a:t>Les produits</a:t>
                      </a:r>
                      <a:r>
                        <a:rPr lang="fr-FR" sz="1200" baseline="0" dirty="0">
                          <a:solidFill>
                            <a:schemeClr val="tx1"/>
                          </a:solidFill>
                          <a:latin typeface="Arial" panose="020B0604020202020204" pitchFamily="34" charset="0"/>
                          <a:cs typeface="Arial" panose="020B0604020202020204" pitchFamily="34" charset="0"/>
                        </a:rPr>
                        <a:t> laitiers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Gastro-entérite aigüe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r>
                        <a:rPr lang="fr-FR" sz="1200" baseline="0" dirty="0">
                          <a:solidFill>
                            <a:schemeClr val="tx1"/>
                          </a:solidFill>
                          <a:latin typeface="Arial" panose="020B0604020202020204" pitchFamily="34" charset="0"/>
                          <a:cs typeface="Arial" panose="020B0604020202020204" pitchFamily="34" charset="0"/>
                        </a:rPr>
                        <a:t> (b</a:t>
                      </a:r>
                      <a:r>
                        <a:rPr lang="fr-FR" sz="1200" dirty="0">
                          <a:solidFill>
                            <a:schemeClr val="tx1"/>
                          </a:solidFill>
                          <a:latin typeface="Arial" panose="020B0604020202020204" pitchFamily="34" charset="0"/>
                          <a:cs typeface="Arial" panose="020B0604020202020204" pitchFamily="34" charset="0"/>
                        </a:rPr>
                        <a:t>oire beaucoup d’eau)</a:t>
                      </a:r>
                    </a:p>
                    <a:p>
                      <a:r>
                        <a:rPr lang="fr-FR" sz="1200" dirty="0">
                          <a:solidFill>
                            <a:schemeClr val="tx1"/>
                          </a:solidFill>
                          <a:latin typeface="Arial" panose="020B0604020202020204" pitchFamily="34" charset="0"/>
                          <a:cs typeface="Arial" panose="020B0604020202020204" pitchFamily="34" charset="0"/>
                        </a:rPr>
                        <a:t>Antibiotiques</a:t>
                      </a:r>
                      <a:r>
                        <a:rPr lang="fr-FR" sz="1200" baseline="0" dirty="0">
                          <a:solidFill>
                            <a:schemeClr val="tx1"/>
                          </a:solidFill>
                          <a:latin typeface="Arial" panose="020B0604020202020204" pitchFamily="34" charset="0"/>
                          <a:cs typeface="Arial" panose="020B0604020202020204" pitchFamily="34" charset="0"/>
                        </a:rPr>
                        <a:t> en cas de maladie invasive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viande et les œufs peu/pas</a:t>
                      </a:r>
                      <a:r>
                        <a:rPr lang="fr-FR" sz="1200" baseline="0" dirty="0">
                          <a:solidFill>
                            <a:schemeClr val="tx1"/>
                          </a:solidFill>
                          <a:latin typeface="Arial" panose="020B0604020202020204" pitchFamily="34" charset="0"/>
                          <a:cs typeface="Arial" panose="020B0604020202020204" pitchFamily="34" charset="0"/>
                        </a:rPr>
                        <a:t> cuits (ou utiliser des œufs pasteurisés)</a:t>
                      </a:r>
                    </a:p>
                    <a:p>
                      <a:r>
                        <a:rPr lang="fr-FR" sz="1200" baseline="0" dirty="0">
                          <a:solidFill>
                            <a:schemeClr val="tx1"/>
                          </a:solidFill>
                          <a:latin typeface="Arial" panose="020B0604020202020204" pitchFamily="34" charset="0"/>
                          <a:cs typeface="Arial" panose="020B0604020202020204" pitchFamily="34" charset="0"/>
                        </a:rPr>
                        <a:t>Conserver les œufs à une température stable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8969" name="Picture 2">
            <a:extLst>
              <a:ext uri="{FF2B5EF4-FFF2-40B4-BE49-F238E27FC236}">
                <a16:creationId xmlns:a16="http://schemas.microsoft.com/office/drawing/2014/main" id="{ACE0CA72-A74C-4EC7-88F5-87C8CF243B4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1441450"/>
            <a:ext cx="9366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Image 13">
            <a:extLst>
              <a:ext uri="{FF2B5EF4-FFF2-40B4-BE49-F238E27FC236}">
                <a16:creationId xmlns:a16="http://schemas.microsoft.com/office/drawing/2014/main" id="{5BC9D47E-5032-474D-AE85-3D5A5F200A7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16706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7" name="Image 15">
            <a:extLst>
              <a:ext uri="{FF2B5EF4-FFF2-40B4-BE49-F238E27FC236}">
                <a16:creationId xmlns:a16="http://schemas.microsoft.com/office/drawing/2014/main" id="{C893B4BE-8733-48DC-8949-0DE916C5FC1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4156075"/>
            <a:ext cx="936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6" name="Image 27">
            <a:extLst>
              <a:ext uri="{FF2B5EF4-FFF2-40B4-BE49-F238E27FC236}">
                <a16:creationId xmlns:a16="http://schemas.microsoft.com/office/drawing/2014/main" id="{AF338718-6DC8-422F-901A-28A4F42E4D5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5356225"/>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a:extLst>
              <a:ext uri="{FF2B5EF4-FFF2-40B4-BE49-F238E27FC236}">
                <a16:creationId xmlns:a16="http://schemas.microsoft.com/office/drawing/2014/main" id="{9E714B7F-2255-7BD1-27A6-E9895C92F042}"/>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grpSp>
          <p:nvGrpSpPr>
            <p:cNvPr id="4" name="Groupe 3">
              <a:extLst>
                <a:ext uri="{FF2B5EF4-FFF2-40B4-BE49-F238E27FC236}">
                  <a16:creationId xmlns:a16="http://schemas.microsoft.com/office/drawing/2014/main" id="{9F15E19F-05A2-D022-9C24-3A45D6608A1F}"/>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D9999C4B-9206-48B3-9509-91ED03C31C4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8970" name="ZoneTexte 31">
                <a:extLst>
                  <a:ext uri="{FF2B5EF4-FFF2-40B4-BE49-F238E27FC236}">
                    <a16:creationId xmlns:a16="http://schemas.microsoft.com/office/drawing/2014/main" id="{98B28794-6C92-4C55-96B1-4AB22BD8F857}"/>
                  </a:ext>
                </a:extLst>
              </p:cNvPr>
              <p:cNvSpPr txBox="1">
                <a:spLocks noChangeArrowheads="1"/>
              </p:cNvSpPr>
              <p:nvPr/>
            </p:nvSpPr>
            <p:spPr bwMode="auto">
              <a:xfrm>
                <a:off x="6072188" y="622300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8977" name="Image 25">
                <a:extLst>
                  <a:ext uri="{FF2B5EF4-FFF2-40B4-BE49-F238E27FC236}">
                    <a16:creationId xmlns:a16="http://schemas.microsoft.com/office/drawing/2014/main" id="{DF03B6FA-DA49-44C1-AEED-38F16E20C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75" name="ZoneTexte 23">
              <a:extLst>
                <a:ext uri="{FF2B5EF4-FFF2-40B4-BE49-F238E27FC236}">
                  <a16:creationId xmlns:a16="http://schemas.microsoft.com/office/drawing/2014/main" id="{0E95AFE1-4618-42AB-84C3-39CC5768317A}"/>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grpSp>
      <p:sp>
        <p:nvSpPr>
          <p:cNvPr id="22" name="Bouton d’action : vide 21" descr="Bouton pour fermer la diapositive et revenir à la page principale de l'aperçu des ressources">
            <a:hlinkClick r:id="rId8" action="ppaction://hlinksldjump" highlightClick="1"/>
            <a:extLst>
              <a:ext uri="{FF2B5EF4-FFF2-40B4-BE49-F238E27FC236}">
                <a16:creationId xmlns:a16="http://schemas.microsoft.com/office/drawing/2014/main" id="{7C89C316-2D2E-4ADD-A77B-C7159445E2E6}"/>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C4DEFEAB-B14C-49A0-B835-07BD52809144}"/>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59CDCF-191F-4F5C-9AB5-166189021AD3}"/>
              </a:ext>
            </a:extLst>
          </p:cNvPr>
          <p:cNvSpPr>
            <a:spLocks noGrp="1"/>
          </p:cNvSpPr>
          <p:nvPr>
            <p:ph type="title" idx="4294967295"/>
          </p:nvPr>
        </p:nvSpPr>
        <p:spPr>
          <a:xfrm>
            <a:off x="45801" y="-115924"/>
            <a:ext cx="12146199" cy="749338"/>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2</a:t>
            </a:r>
          </a:p>
        </p:txBody>
      </p:sp>
      <p:graphicFrame>
        <p:nvGraphicFramePr>
          <p:cNvPr id="2" name="Tableau 1">
            <a:extLst>
              <a:ext uri="{FF2B5EF4-FFF2-40B4-BE49-F238E27FC236}">
                <a16:creationId xmlns:a16="http://schemas.microsoft.com/office/drawing/2014/main" id="{DE25A257-D3E7-4659-A6C1-AD5887454F35}"/>
              </a:ext>
            </a:extLst>
          </p:cNvPr>
          <p:cNvGraphicFramePr>
            <a:graphicFrameLocks noGrp="1"/>
          </p:cNvGraphicFramePr>
          <p:nvPr/>
        </p:nvGraphicFramePr>
        <p:xfrm>
          <a:off x="117475" y="757238"/>
          <a:ext cx="11909424" cy="5303837"/>
        </p:xfrm>
        <a:graphic>
          <a:graphicData uri="http://schemas.openxmlformats.org/drawingml/2006/table">
            <a:tbl>
              <a:tblPr firstRow="1" bandRow="1">
                <a:tableStyleId>{5C22544A-7EE6-4342-B048-85BDC9FD1C3A}</a:tableStyleId>
              </a:tblPr>
              <a:tblGrid>
                <a:gridCol w="1597953">
                  <a:extLst>
                    <a:ext uri="{9D8B030D-6E8A-4147-A177-3AD203B41FA5}">
                      <a16:colId xmlns:a16="http://schemas.microsoft.com/office/drawing/2014/main" val="20000"/>
                    </a:ext>
                  </a:extLst>
                </a:gridCol>
                <a:gridCol w="794858">
                  <a:extLst>
                    <a:ext uri="{9D8B030D-6E8A-4147-A177-3AD203B41FA5}">
                      <a16:colId xmlns:a16="http://schemas.microsoft.com/office/drawing/2014/main" val="20001"/>
                    </a:ext>
                  </a:extLst>
                </a:gridCol>
                <a:gridCol w="1526875">
                  <a:extLst>
                    <a:ext uri="{9D8B030D-6E8A-4147-A177-3AD203B41FA5}">
                      <a16:colId xmlns:a16="http://schemas.microsoft.com/office/drawing/2014/main" val="20002"/>
                    </a:ext>
                  </a:extLst>
                </a:gridCol>
                <a:gridCol w="2156604">
                  <a:extLst>
                    <a:ext uri="{9D8B030D-6E8A-4147-A177-3AD203B41FA5}">
                      <a16:colId xmlns:a16="http://schemas.microsoft.com/office/drawing/2014/main" val="20003"/>
                    </a:ext>
                  </a:extLst>
                </a:gridCol>
                <a:gridCol w="1932317">
                  <a:extLst>
                    <a:ext uri="{9D8B030D-6E8A-4147-A177-3AD203B41FA5}">
                      <a16:colId xmlns:a16="http://schemas.microsoft.com/office/drawing/2014/main" val="20004"/>
                    </a:ext>
                  </a:extLst>
                </a:gridCol>
                <a:gridCol w="1525401">
                  <a:extLst>
                    <a:ext uri="{9D8B030D-6E8A-4147-A177-3AD203B41FA5}">
                      <a16:colId xmlns:a16="http://schemas.microsoft.com/office/drawing/2014/main" val="20005"/>
                    </a:ext>
                  </a:extLst>
                </a:gridCol>
                <a:gridCol w="2375416">
                  <a:extLst>
                    <a:ext uri="{9D8B030D-6E8A-4147-A177-3AD203B41FA5}">
                      <a16:colId xmlns:a16="http://schemas.microsoft.com/office/drawing/2014/main" val="20006"/>
                    </a:ext>
                  </a:extLst>
                </a:gridCol>
              </a:tblGrid>
              <a:tr h="457227">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573">
                <a:tc>
                  <a:txBody>
                    <a:bodyPr/>
                    <a:lstStyle/>
                    <a:p>
                      <a:r>
                        <a:rPr lang="fr-FR" sz="1200" b="1" i="1" dirty="0">
                          <a:solidFill>
                            <a:schemeClr val="tx1"/>
                          </a:solidFill>
                          <a:latin typeface="Arial" panose="020B0604020202020204" pitchFamily="34" charset="0"/>
                          <a:cs typeface="Arial" panose="020B0604020202020204" pitchFamily="34" charset="0"/>
                        </a:rPr>
                        <a:t>Listeria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r>
                        <a:rPr lang="fr-FR" sz="1200" baseline="0" dirty="0">
                          <a:solidFill>
                            <a:schemeClr val="tx1"/>
                          </a:solidFill>
                          <a:latin typeface="Arial" panose="020B0604020202020204" pitchFamily="34" charset="0"/>
                          <a:cs typeface="Arial" panose="020B0604020202020204" pitchFamily="34" charset="0"/>
                        </a:rPr>
                        <a:t> eaux, plantes</a:t>
                      </a:r>
                    </a:p>
                    <a:p>
                      <a:r>
                        <a:rPr lang="fr-FR" sz="1200" baseline="0" dirty="0">
                          <a:solidFill>
                            <a:schemeClr val="tx1"/>
                          </a:solidFill>
                          <a:latin typeface="Arial" panose="020B0604020202020204" pitchFamily="34" charset="0"/>
                          <a:cs typeface="Arial" panose="020B0604020202020204" pitchFamily="34" charset="0"/>
                        </a:rPr>
                        <a:t>Peut se multiplier à des températures basses (1-2°C)</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Aliments réfrigérés et prêts</a:t>
                      </a:r>
                      <a:r>
                        <a:rPr lang="fr-FR" sz="1200" baseline="0" dirty="0">
                          <a:solidFill>
                            <a:schemeClr val="tx1"/>
                          </a:solidFill>
                          <a:latin typeface="Arial" panose="020B0604020202020204" pitchFamily="34" charset="0"/>
                          <a:cs typeface="Arial" panose="020B0604020202020204" pitchFamily="34" charset="0"/>
                        </a:rPr>
                        <a:t> à consommer</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Infections</a:t>
                      </a:r>
                      <a:r>
                        <a:rPr lang="fr-FR" sz="1200" baseline="0" dirty="0">
                          <a:solidFill>
                            <a:schemeClr val="tx1"/>
                          </a:solidFill>
                          <a:latin typeface="Arial" panose="020B0604020202020204" pitchFamily="34" charset="0"/>
                          <a:cs typeface="Arial" panose="020B0604020202020204" pitchFamily="34" charset="0"/>
                        </a:rPr>
                        <a:t> locales (b</a:t>
                      </a:r>
                      <a:r>
                        <a:rPr lang="fr-FR" sz="1200" dirty="0">
                          <a:solidFill>
                            <a:schemeClr val="tx1"/>
                          </a:solidFill>
                          <a:latin typeface="Arial" panose="020B0604020202020204" pitchFamily="34" charset="0"/>
                          <a:cs typeface="Arial" panose="020B0604020202020204" pitchFamily="34" charset="0"/>
                        </a:rPr>
                        <a:t>actériémie, méningite, abcès cérébraux)</a:t>
                      </a:r>
                    </a:p>
                    <a:p>
                      <a:r>
                        <a:rPr lang="fr-FR" sz="1200" dirty="0">
                          <a:solidFill>
                            <a:schemeClr val="tx1"/>
                          </a:solidFill>
                          <a:latin typeface="Arial" panose="020B0604020202020204" pitchFamily="34" charset="0"/>
                          <a:cs typeface="Arial" panose="020B0604020202020204" pitchFamily="34" charset="0"/>
                        </a:rPr>
                        <a:t>Naissance prématurée, avortement,</a:t>
                      </a:r>
                      <a:r>
                        <a:rPr lang="fr-FR" sz="1200" baseline="0" dirty="0">
                          <a:solidFill>
                            <a:schemeClr val="tx1"/>
                          </a:solidFill>
                          <a:latin typeface="Arial" panose="020B0604020202020204" pitchFamily="34" charset="0"/>
                          <a:cs typeface="Arial" panose="020B0604020202020204" pitchFamily="34" charset="0"/>
                        </a:rPr>
                        <a:t> infections néonatales</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Antibiotiques (à utiliser tôt et ne permettent</a:t>
                      </a:r>
                      <a:r>
                        <a:rPr lang="fr-FR" sz="1200" baseline="0" dirty="0">
                          <a:solidFill>
                            <a:schemeClr val="tx1"/>
                          </a:solidFill>
                          <a:latin typeface="Arial" panose="020B0604020202020204" pitchFamily="34" charset="0"/>
                          <a:cs typeface="Arial" panose="020B0604020202020204" pitchFamily="34" charset="0"/>
                        </a:rPr>
                        <a:t> pas toujours d’éviter la létalité)</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a:t>
                      </a:r>
                      <a:r>
                        <a:rPr lang="fr-FR" sz="1200" baseline="0" dirty="0">
                          <a:solidFill>
                            <a:schemeClr val="tx1"/>
                          </a:solidFill>
                          <a:latin typeface="Arial" panose="020B0604020202020204" pitchFamily="34" charset="0"/>
                          <a:cs typeface="Arial" panose="020B0604020202020204" pitchFamily="34" charset="0"/>
                        </a:rPr>
                        <a:t> aliments</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 les fruits/légumes, les équipements et les surfaces</a:t>
                      </a:r>
                    </a:p>
                    <a:p>
                      <a:r>
                        <a:rPr lang="fr-FR" sz="1200" dirty="0">
                          <a:solidFill>
                            <a:schemeClr val="tx1"/>
                          </a:solidFill>
                          <a:latin typeface="Arial" panose="020B0604020202020204" pitchFamily="34" charset="0"/>
                          <a:cs typeface="Arial" panose="020B0604020202020204" pitchFamily="34" charset="0"/>
                        </a:rPr>
                        <a:t>Pour les femmes enceintes, éviter certains aliments prêts à consommer (fromage au lait cru, charcuterie, poisson fumé ou cru,</a:t>
                      </a:r>
                      <a:r>
                        <a:rPr lang="fr-FR" sz="1200" baseline="0" dirty="0">
                          <a:solidFill>
                            <a:schemeClr val="tx1"/>
                          </a:solidFill>
                          <a:latin typeface="Arial" panose="020B0604020202020204" pitchFamily="34" charset="0"/>
                          <a:cs typeface="Arial" panose="020B0604020202020204" pitchFamily="34" charset="0"/>
                        </a:rPr>
                        <a:t> fruits de mer, viande crue)</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1682">
                <a:tc>
                  <a:txBody>
                    <a:bodyPr/>
                    <a:lstStyle/>
                    <a:p>
                      <a:r>
                        <a:rPr lang="fr-FR" sz="1200" b="1" i="1" dirty="0">
                          <a:solidFill>
                            <a:schemeClr val="tx1"/>
                          </a:solidFill>
                          <a:latin typeface="Arial" panose="020B0604020202020204" pitchFamily="34" charset="0"/>
                          <a:cs typeface="Arial" panose="020B0604020202020204" pitchFamily="34" charset="0"/>
                        </a:rPr>
                        <a:t>Bacillus cereus</a:t>
                      </a:r>
                      <a:endParaRPr lang="fr-FR" sz="1200" i="1"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aseline="0" dirty="0">
                          <a:solidFill>
                            <a:schemeClr val="tx1"/>
                          </a:solidFill>
                          <a:latin typeface="Arial" panose="020B0604020202020204" pitchFamily="34" charset="0"/>
                          <a:cs typeface="Arial" panose="020B0604020202020204" pitchFamily="34" charset="0"/>
                        </a:rPr>
                        <a:t>Spores et toxines résistants à la chaleur</a:t>
                      </a:r>
                    </a:p>
                    <a:p>
                      <a:r>
                        <a:rPr lang="fr-FR" sz="1200" baseline="0" dirty="0">
                          <a:solidFill>
                            <a:schemeClr val="tx1"/>
                          </a:solidFill>
                          <a:latin typeface="Arial" panose="020B0604020202020204" pitchFamily="34" charset="0"/>
                          <a:cs typeface="Arial" panose="020B0604020202020204" pitchFamily="34" charset="0"/>
                        </a:rPr>
                        <a:t>Aliments cuits et pasteurisés non réfrigérés rapidement</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vomissements, nausées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 aliments rapidement après la cuisson</a:t>
                      </a:r>
                    </a:p>
                    <a:p>
                      <a:r>
                        <a:rPr lang="fr-FR" sz="1200" dirty="0">
                          <a:solidFill>
                            <a:schemeClr val="tx1"/>
                          </a:solidFill>
                          <a:latin typeface="Arial" panose="020B0604020202020204" pitchFamily="34" charset="0"/>
                          <a:cs typeface="Arial" panose="020B0604020202020204" pitchFamily="34" charset="0"/>
                        </a:rPr>
                        <a:t>Vérifier la température du réfrigérateur</a:t>
                      </a:r>
                    </a:p>
                    <a:p>
                      <a:r>
                        <a:rPr lang="fr-FR" sz="1200" dirty="0">
                          <a:solidFill>
                            <a:schemeClr val="tx1"/>
                          </a:solidFill>
                          <a:latin typeface="Arial" panose="020B0604020202020204" pitchFamily="34" charset="0"/>
                          <a:cs typeface="Arial" panose="020B0604020202020204" pitchFamily="34" charset="0"/>
                        </a:rPr>
                        <a:t>Respecter la DLC</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355">
                <a:tc>
                  <a:txBody>
                    <a:bodyPr/>
                    <a:lstStyle/>
                    <a:p>
                      <a:r>
                        <a:rPr lang="fr-FR" sz="1200" b="1" i="1" dirty="0">
                          <a:solidFill>
                            <a:schemeClr val="tx1"/>
                          </a:solidFill>
                          <a:latin typeface="Arial" panose="020B0604020202020204" pitchFamily="34" charset="0"/>
                          <a:cs typeface="Arial" panose="020B0604020202020204" pitchFamily="34" charset="0"/>
                        </a:rPr>
                        <a:t>Escherichia coli </a:t>
                      </a:r>
                      <a:r>
                        <a:rPr lang="fr-FR" sz="1200" b="1" dirty="0">
                          <a:solidFill>
                            <a:schemeClr val="tx1"/>
                          </a:solidFill>
                          <a:latin typeface="Arial" panose="020B0604020202020204" pitchFamily="34" charset="0"/>
                          <a:cs typeface="Arial" panose="020B0604020202020204" pitchFamily="34" charset="0"/>
                        </a:rPr>
                        <a:t>productrices de shigatoxines (STEC)</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 ruminants et des humains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Les</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STEC peuvent contaminer</a:t>
                      </a:r>
                      <a:r>
                        <a:rPr lang="fr-FR" sz="1200" baseline="0" dirty="0">
                          <a:solidFill>
                            <a:schemeClr val="tx1"/>
                          </a:solidFill>
                          <a:latin typeface="Arial" panose="020B0604020202020204" pitchFamily="34" charset="0"/>
                          <a:cs typeface="Arial" panose="020B0604020202020204" pitchFamily="34" charset="0"/>
                        </a:rPr>
                        <a:t> le lait, les produits laitiers et la viande crus mais aussi l’environnement (eau, fruits, légumes, céréales…) via les excréments des animaux</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parfois sanglantes,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fièvre</a:t>
                      </a:r>
                    </a:p>
                    <a:p>
                      <a:r>
                        <a:rPr lang="fr-FR" sz="1200" dirty="0">
                          <a:solidFill>
                            <a:schemeClr val="tx1"/>
                          </a:solidFill>
                          <a:latin typeface="Arial" panose="020B0604020202020204" pitchFamily="34" charset="0"/>
                          <a:cs typeface="Arial" panose="020B0604020202020204" pitchFamily="34" charset="0"/>
                        </a:rPr>
                        <a:t>Syndrome hémolytique et urémique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Soins de support non spécifique</a:t>
                      </a:r>
                    </a:p>
                    <a:p>
                      <a:r>
                        <a:rPr lang="fr-FR" sz="1200" dirty="0">
                          <a:solidFill>
                            <a:schemeClr val="tx1"/>
                          </a:solidFill>
                          <a:latin typeface="Arial" panose="020B0604020202020204" pitchFamily="34" charset="0"/>
                          <a:cs typeface="Arial" panose="020B0604020202020204" pitchFamily="34" charset="0"/>
                        </a:rPr>
                        <a:t>Eviter les antibiotiques et anti-diarrhéiques qui augmentent le risque de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Eviter le lait et la</a:t>
                      </a:r>
                      <a:r>
                        <a:rPr lang="fr-FR" sz="1200" baseline="0" dirty="0">
                          <a:solidFill>
                            <a:schemeClr val="tx1"/>
                          </a:solidFill>
                          <a:latin typeface="Arial" panose="020B0604020202020204" pitchFamily="34" charset="0"/>
                          <a:cs typeface="Arial" panose="020B0604020202020204" pitchFamily="34" charset="0"/>
                        </a:rPr>
                        <a:t> viande crus</a:t>
                      </a:r>
                    </a:p>
                    <a:p>
                      <a:r>
                        <a:rPr lang="fr-FR" sz="1200" baseline="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Eviter de consommer de la pâte à gâteau crue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39982" name="Image 3">
            <a:extLst>
              <a:ext uri="{FF2B5EF4-FFF2-40B4-BE49-F238E27FC236}">
                <a16:creationId xmlns:a16="http://schemas.microsoft.com/office/drawing/2014/main" id="{ECBDC3EE-8518-43CB-845C-5ACE356E3E8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81150"/>
            <a:ext cx="9826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3" name="Image 28">
            <a:extLst>
              <a:ext uri="{FF2B5EF4-FFF2-40B4-BE49-F238E27FC236}">
                <a16:creationId xmlns:a16="http://schemas.microsoft.com/office/drawing/2014/main" id="{0E5E31D2-79F1-4AB8-87C5-F911BB8707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116263"/>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2">
            <a:extLst>
              <a:ext uri="{FF2B5EF4-FFF2-40B4-BE49-F238E27FC236}">
                <a16:creationId xmlns:a16="http://schemas.microsoft.com/office/drawing/2014/main" id="{9F530D83-2C6F-45CC-9B47-3CC6C9FCAB3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999038"/>
            <a:ext cx="9826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a:extLst>
              <a:ext uri="{FF2B5EF4-FFF2-40B4-BE49-F238E27FC236}">
                <a16:creationId xmlns:a16="http://schemas.microsoft.com/office/drawing/2014/main" id="{BF7EEDEB-7052-77B2-E4DC-33D32669295D}"/>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2D67FE33-7972-4303-A572-84446272EFC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9990" name="ZoneTexte 23">
              <a:extLst>
                <a:ext uri="{FF2B5EF4-FFF2-40B4-BE49-F238E27FC236}">
                  <a16:creationId xmlns:a16="http://schemas.microsoft.com/office/drawing/2014/main" id="{E6CC7785-E45E-47B7-8E72-E443A5A7E35E}"/>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39992" name="Image 25">
              <a:extLst>
                <a:ext uri="{FF2B5EF4-FFF2-40B4-BE49-F238E27FC236}">
                  <a16:creationId xmlns:a16="http://schemas.microsoft.com/office/drawing/2014/main" id="{01FA633D-82E0-4DBE-8C88-2E9A4781B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ZoneTexte 31">
              <a:extLst>
                <a:ext uri="{FF2B5EF4-FFF2-40B4-BE49-F238E27FC236}">
                  <a16:creationId xmlns:a16="http://schemas.microsoft.com/office/drawing/2014/main" id="{819EC425-9199-4DB9-A71C-7BAD813336B4}"/>
                </a:ext>
              </a:extLst>
            </p:cNvPr>
            <p:cNvSpPr txBox="1">
              <a:spLocks noChangeArrowheads="1"/>
            </p:cNvSpPr>
            <p:nvPr/>
          </p:nvSpPr>
          <p:spPr bwMode="auto">
            <a:xfrm>
              <a:off x="6072188" y="62214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B02BF550-BEE3-4CF4-8CCD-2BC9A236857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80400F19-14E8-40B3-91A3-41781155570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637EAD7-9D70-48DF-AAE1-A22097F4CB70}"/>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5FA2003-A96C-43B6-841F-17A75056DF94}"/>
              </a:ext>
            </a:extLst>
          </p:cNvPr>
          <p:cNvSpPr txBox="1">
            <a:spLocks noGrp="1"/>
          </p:cNvSpPr>
          <p:nvPr>
            <p:ph type="title" idx="4294967295"/>
          </p:nvPr>
        </p:nvSpPr>
        <p:spPr>
          <a:xfrm>
            <a:off x="3122613" y="8890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les Norovirus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92D9A15-455A-9FCD-FEB6-D4EFB24E4507}"/>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96A5FC61-36C1-4FFD-12A0-3BA5E87EE6F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B58513D5-2406-5723-2592-852FEAA6214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64EE57D6-401C-B330-CC52-6E9AD27FB61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05798D3E-4E69-C20D-8A01-61098C947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FF87C822-8576-F27B-6E7F-ECD507A9F4E2}"/>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6D1A011F-A961-243F-2C0A-10E27F57524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2227" name="ZoneTexte 13">
            <a:extLst>
              <a:ext uri="{FF2B5EF4-FFF2-40B4-BE49-F238E27FC236}">
                <a16:creationId xmlns:a16="http://schemas.microsoft.com/office/drawing/2014/main" id="{F14533FC-7A3D-48EF-BC8A-A024E23B9F70}"/>
              </a:ext>
            </a:extLst>
          </p:cNvPr>
          <p:cNvSpPr txBox="1">
            <a:spLocks noChangeArrowheads="1"/>
          </p:cNvSpPr>
          <p:nvPr/>
        </p:nvSpPr>
        <p:spPr bwMode="auto">
          <a:xfrm>
            <a:off x="3243263" y="2290763"/>
            <a:ext cx="8832850" cy="34004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Lavez soigneusement les fruits et légumes </a:t>
            </a:r>
            <a:r>
              <a:rPr lang="fr-FR" altLang="fr-FR" sz="1400" dirty="0">
                <a:latin typeface="Arial" panose="020B0604020202020204" pitchFamily="34" charset="0"/>
                <a:cs typeface="Arial" panose="020B0604020202020204" pitchFamily="34" charset="0"/>
              </a:rPr>
              <a:t>consommés crus (même s’ils vont être épluchés)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Ne mangez que des mollusques élevés/récoltés dans des zones autorisées.</a:t>
            </a:r>
          </a:p>
          <a:p>
            <a:pPr marL="0" indent="0" algn="just" eaLnBrk="1" hangingPunct="1">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Faites bien cuire les mollusques bivalves</a:t>
            </a:r>
            <a:r>
              <a:rPr lang="fr-FR" altLang="fr-FR" sz="1400" dirty="0">
                <a:latin typeface="Arial" panose="020B0604020202020204" pitchFamily="34" charset="0"/>
                <a:cs typeface="Arial" panose="020B0604020202020204" pitchFamily="34" charset="0"/>
              </a:rPr>
              <a:t> (la cuisson rapide à la vapeur n'est pas suffisante pour tuer tous 	 les Norovirus).</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Lavez-vous toujours les mains avec du savon </a:t>
            </a:r>
            <a:r>
              <a:rPr lang="fr-FR" altLang="fr-FR" sz="1400" dirty="0">
                <a:latin typeface="Arial" panose="020B0604020202020204" pitchFamily="34" charset="0"/>
                <a:cs typeface="Arial" panose="020B0604020202020204" pitchFamily="34" charset="0"/>
              </a:rPr>
              <a:t>avant de préparer les repas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Nettoyez et désinfectez les surfaces contaminées </a:t>
            </a:r>
            <a:r>
              <a:rPr lang="fr-FR" altLang="fr-FR" sz="1400" dirty="0">
                <a:latin typeface="Arial" panose="020B0604020202020204" pitchFamily="34" charset="0"/>
                <a:cs typeface="Arial" panose="020B0604020202020204" pitchFamily="34" charset="0"/>
              </a:rPr>
              <a:t>par des personnes malades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préparer les repas si vous êtes malade</a:t>
            </a:r>
            <a:r>
              <a:rPr lang="en-GB" altLang="fr-FR" sz="1400" b="1" dirty="0">
                <a:latin typeface="Arial" panose="020B0604020202020204" pitchFamily="34" charset="0"/>
                <a:cs typeface="Arial" panose="020B0604020202020204" pitchFamily="34" charset="0"/>
              </a:rPr>
              <a:t>.</a:t>
            </a:r>
          </a:p>
          <a:p>
            <a:pPr lvl="2" algn="just" eaLnBrk="1" hangingPunct="1">
              <a:spcBef>
                <a:spcPts val="300"/>
              </a:spcBef>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282FB19E-5159-DD24-48AF-5A00CFC3D04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939EF42-BDB3-99F8-6E0C-8D80C308409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15640BB-81AC-29D3-E414-D1744D8203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E31E3C3-C863-3345-8253-C54164D1B11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E85057CE-9578-A455-42D1-E695B8D0C19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702944-348A-4B12-B6C8-DEDC1FFB86A8}"/>
              </a:ext>
            </a:extLst>
          </p:cNvPr>
          <p:cNvSpPr>
            <a:spLocks noGrp="1"/>
          </p:cNvSpPr>
          <p:nvPr>
            <p:ph type="title" idx="4294967295"/>
          </p:nvPr>
        </p:nvSpPr>
        <p:spPr>
          <a:xfrm>
            <a:off x="688975" y="-79339"/>
            <a:ext cx="10515600" cy="1325563"/>
          </a:xfrm>
        </p:spPr>
        <p:txBody>
          <a:bodyPr/>
          <a:lstStyle/>
          <a:p>
            <a:pPr algn="ctr" rtl="0" eaLnBrk="1" fontAlgn="base" latinLnBrk="0" hangingPunct="1">
              <a:lnSpc>
                <a:spcPct val="100000"/>
              </a:lnSpc>
            </a:pPr>
            <a:r>
              <a:rPr lang="fr-FR" sz="3200" b="1" i="0" kern="1200" baseline="0">
                <a:solidFill>
                  <a:srgbClr val="5B225F"/>
                </a:solidFill>
                <a:effectLst/>
                <a:latin typeface="Arial" panose="020B0604020202020204" pitchFamily="34" charset="0"/>
                <a:cs typeface="Arial" panose="020B0604020202020204" pitchFamily="34" charset="0"/>
              </a:rPr>
              <a:t>Aspects microbiologiques</a:t>
            </a:r>
            <a:endParaRPr lang="fr-FR" sz="3200">
              <a:solidFill>
                <a:srgbClr val="5B225F"/>
              </a:solidFill>
              <a:effectLst/>
              <a:latin typeface="Arial" panose="020B0604020202020204" pitchFamily="34" charset="0"/>
              <a:cs typeface="Arial" panose="020B0604020202020204" pitchFamily="34" charset="0"/>
            </a:endParaRPr>
          </a:p>
          <a:p>
            <a:pPr algn="ctr" rtl="0" eaLnBrk="1" fontAlgn="base" latinLnBrk="0" hangingPunct="1">
              <a:lnSpc>
                <a:spcPct val="100000"/>
              </a:lnSpc>
            </a:pPr>
            <a:r>
              <a:rPr lang="fr-FR" sz="2800" b="1" i="0" kern="1200" baseline="0">
                <a:solidFill>
                  <a:srgbClr val="5B225F"/>
                </a:solidFill>
                <a:effectLst/>
                <a:latin typeface="Arial" panose="020B0604020202020204" pitchFamily="34" charset="0"/>
                <a:cs typeface="Arial" panose="020B0604020202020204" pitchFamily="34" charset="0"/>
              </a:rPr>
              <a:t>Les microbes qui altèrent la qualité des aliments</a:t>
            </a:r>
            <a:endParaRPr lang="fr-FR" sz="2800">
              <a:solidFill>
                <a:srgbClr val="5B225F"/>
              </a:solidFill>
              <a:effectLst/>
              <a:latin typeface="Arial" panose="020B0604020202020204" pitchFamily="34" charset="0"/>
              <a:cs typeface="Arial" panose="020B0604020202020204" pitchFamily="34" charset="0"/>
            </a:endParaRPr>
          </a:p>
        </p:txBody>
      </p:sp>
      <p:grpSp>
        <p:nvGrpSpPr>
          <p:cNvPr id="4" name="Groupe 3" descr="Les champignons&#10;Les levures peuvent se retrouver dans les salades de fruits, les jus de fruits et les boissons sucrées par exemple.&#10;&#10;Les moisissures peuvent se retrouver dans les fruits et légumes et le pain par exemple&#10;&#10;Les bactéries peuvent se retrouver dans les légumes frais, les conserves, la viande fraiche et poisson, les plats cuisinés, le lait et le fromage, les pâtisseries et les restes&#10;  &#10;Qu’est-ce que l’altération des aliments ?&#10;Chaque année dans le monde, 1/3 des aliments produits pour la consommation humaine est perdu à cause de son altération.&#10;Causes de l’altération:&#10;-Physico-chimiques (lumière, oxygène)&#10;-Physiques (perte d’eau, mouvements d’eau)&#10;-Microbiennes (multiplication sur les aliments)&#10;Une définition liée aux aspects culturels&#10;    &#10;Quelles sont les solutions :&#10;Lutte contre l’altération des aliments&#10;Lors de la production : Traitement à haute température, Emballage sous vide.&#10;A la maison :Conservation dans un environnement propre, Conservation des aliments frais au réfrigérateur, Respect des DLC, Cuisson appropriée.&#10;En Combinant les barrières">
            <a:extLst>
              <a:ext uri="{FF2B5EF4-FFF2-40B4-BE49-F238E27FC236}">
                <a16:creationId xmlns:a16="http://schemas.microsoft.com/office/drawing/2014/main" id="{34480047-73D9-332E-A585-9FF7BC5513E4}"/>
              </a:ext>
            </a:extLst>
          </p:cNvPr>
          <p:cNvGrpSpPr/>
          <p:nvPr/>
        </p:nvGrpSpPr>
        <p:grpSpPr>
          <a:xfrm>
            <a:off x="255588" y="1041400"/>
            <a:ext cx="11750675" cy="5003800"/>
            <a:chOff x="255588" y="1041400"/>
            <a:chExt cx="11750675" cy="5003800"/>
          </a:xfrm>
        </p:grpSpPr>
        <p:sp>
          <p:nvSpPr>
            <p:cNvPr id="40964" name="Forme automatique 2">
              <a:extLst>
                <a:ext uri="{FF2B5EF4-FFF2-40B4-BE49-F238E27FC236}">
                  <a16:creationId xmlns:a16="http://schemas.microsoft.com/office/drawing/2014/main" id="{64622AB8-BB41-410D-9020-AE7D531013C2}"/>
                </a:ext>
              </a:extLst>
            </p:cNvPr>
            <p:cNvSpPr>
              <a:spLocks noChangeArrowheads="1"/>
            </p:cNvSpPr>
            <p:nvPr/>
          </p:nvSpPr>
          <p:spPr bwMode="auto">
            <a:xfrm>
              <a:off x="255588" y="1041400"/>
              <a:ext cx="4945062" cy="2311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Les champignons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Moisissures</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Salades de fruits		 Fruits et légumes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Jus de fruits		 Pain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Boissons sucrées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965" name="Picture 8" descr="Oranges avec de la moisissure">
              <a:extLst>
                <a:ext uri="{FF2B5EF4-FFF2-40B4-BE49-F238E27FC236}">
                  <a16:creationId xmlns:a16="http://schemas.microsoft.com/office/drawing/2014/main" id="{1EE8C05A-7ED7-48EB-B6B1-D7F1DF5C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528763"/>
              <a:ext cx="1309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e automatique 2">
              <a:extLst>
                <a:ext uri="{FF2B5EF4-FFF2-40B4-BE49-F238E27FC236}">
                  <a16:creationId xmlns:a16="http://schemas.microsoft.com/office/drawing/2014/main" id="{93F490CC-9F2F-4175-ABFB-56F8F91676DD}"/>
                </a:ext>
              </a:extLst>
            </p:cNvPr>
            <p:cNvSpPr>
              <a:spLocks noChangeArrowheads="1"/>
            </p:cNvSpPr>
            <p:nvPr/>
          </p:nvSpPr>
          <p:spPr bwMode="auto">
            <a:xfrm>
              <a:off x="265113" y="3644900"/>
              <a:ext cx="4935537" cy="22875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bactéries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Légumes frais		 Conserves </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Viande fraiche et poisson	 Plats cuisinés</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Lait et fromage		 Pâtisserie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Restes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0967" name="Picture 10" descr="Un morceau de viande crue marron dans un bac de morceaux de viande crue rouge">
              <a:extLst>
                <a:ext uri="{FF2B5EF4-FFF2-40B4-BE49-F238E27FC236}">
                  <a16:creationId xmlns:a16="http://schemas.microsoft.com/office/drawing/2014/main" id="{1174EBBF-D904-403C-8B12-ADB13D38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094163"/>
              <a:ext cx="13779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Forme automatique 2">
              <a:extLst>
                <a:ext uri="{FF2B5EF4-FFF2-40B4-BE49-F238E27FC236}">
                  <a16:creationId xmlns:a16="http://schemas.microsoft.com/office/drawing/2014/main" id="{D21532C9-BD66-4B99-8C92-1E48DABE6E52}"/>
                </a:ext>
              </a:extLst>
            </p:cNvPr>
            <p:cNvSpPr>
              <a:spLocks noChangeArrowheads="1"/>
            </p:cNvSpPr>
            <p:nvPr/>
          </p:nvSpPr>
          <p:spPr bwMode="auto">
            <a:xfrm>
              <a:off x="5448300" y="1041400"/>
              <a:ext cx="6557963" cy="21986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Qu’est-ce que l’altération des aliments ?</a:t>
              </a: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Chaque année dans le monde, 1/3 des aliments produits pour la consommation humaine est perdu à cause de son altération.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Causes de l’altération:</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Physico-chimiques (lumière, oxygène)</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Physiques (perte d’eau, mouvements d’eau)</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Microbiennes (multiplication sur les aliments)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Une définition liée aux aspects culturels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0969" name="Forme automatique 2">
              <a:extLst>
                <a:ext uri="{FF2B5EF4-FFF2-40B4-BE49-F238E27FC236}">
                  <a16:creationId xmlns:a16="http://schemas.microsoft.com/office/drawing/2014/main" id="{33D47DEF-0B8C-4730-9E0F-7481C37E4721}"/>
                </a:ext>
              </a:extLst>
            </p:cNvPr>
            <p:cNvSpPr>
              <a:spLocks noChangeArrowheads="1"/>
            </p:cNvSpPr>
            <p:nvPr/>
          </p:nvSpPr>
          <p:spPr bwMode="auto">
            <a:xfrm>
              <a:off x="5448300" y="3352800"/>
              <a:ext cx="6557963" cy="2692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Quelles sont les solutions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6EC4F48E-F478-4FB5-9F42-D3FBACBCF549}"/>
                </a:ext>
              </a:extLst>
            </p:cNvPr>
            <p:cNvGraphicFramePr/>
            <p:nvPr/>
          </p:nvGraphicFramePr>
          <p:xfrm>
            <a:off x="5672909" y="2808312"/>
            <a:ext cx="6188891" cy="3057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6" name="Groupe 5">
            <a:extLst>
              <a:ext uri="{FF2B5EF4-FFF2-40B4-BE49-F238E27FC236}">
                <a16:creationId xmlns:a16="http://schemas.microsoft.com/office/drawing/2014/main" id="{82EAE8D8-6B8D-E7C7-6012-3F05458C17A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A8B2D48A-3501-4C92-83EB-241DAE1F3F83}"/>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5" name="Groupe 4">
              <a:extLst>
                <a:ext uri="{FF2B5EF4-FFF2-40B4-BE49-F238E27FC236}">
                  <a16:creationId xmlns:a16="http://schemas.microsoft.com/office/drawing/2014/main" id="{358CC567-163C-6E8B-1F55-5038A8A7E7A3}"/>
                </a:ext>
              </a:extLst>
            </p:cNvPr>
            <p:cNvGrpSpPr/>
            <p:nvPr/>
          </p:nvGrpSpPr>
          <p:grpSpPr>
            <a:xfrm>
              <a:off x="45801" y="6176925"/>
              <a:ext cx="11662694" cy="357586"/>
              <a:chOff x="45801" y="6176925"/>
              <a:chExt cx="11662694" cy="357586"/>
            </a:xfrm>
          </p:grpSpPr>
          <p:sp>
            <p:nvSpPr>
              <p:cNvPr id="40975" name="ZoneTexte 22">
                <a:extLst>
                  <a:ext uri="{FF2B5EF4-FFF2-40B4-BE49-F238E27FC236}">
                    <a16:creationId xmlns:a16="http://schemas.microsoft.com/office/drawing/2014/main" id="{B63376FF-35D9-4689-8A92-8F41F0792C6F}"/>
                  </a:ext>
                </a:extLst>
              </p:cNvPr>
              <p:cNvSpPr txBox="1">
                <a:spLocks noChangeArrowheads="1"/>
              </p:cNvSpPr>
              <p:nvPr/>
            </p:nvSpPr>
            <p:spPr bwMode="auto">
              <a:xfrm>
                <a:off x="6019693" y="6255852"/>
                <a:ext cx="1890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sp>
            <p:nvSpPr>
              <p:cNvPr id="40976" name="ZoneTexte 23">
                <a:extLst>
                  <a:ext uri="{FF2B5EF4-FFF2-40B4-BE49-F238E27FC236}">
                    <a16:creationId xmlns:a16="http://schemas.microsoft.com/office/drawing/2014/main" id="{BAE9C4AB-9742-4FCF-82ED-E92DA1F46F39}"/>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40978" name="Image 25">
                <a:extLst>
                  <a:ext uri="{FF2B5EF4-FFF2-40B4-BE49-F238E27FC236}">
                    <a16:creationId xmlns:a16="http://schemas.microsoft.com/office/drawing/2014/main" id="{267D21C7-157A-428E-871C-F3234A870C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Bouton d’action : vide 21" descr="Bouton pour fermer la diapositive et revenir à la page principale de l'aperçu des ressources">
            <a:hlinkClick r:id="rId11" action="ppaction://hlinksldjump" highlightClick="1"/>
            <a:extLst>
              <a:ext uri="{FF2B5EF4-FFF2-40B4-BE49-F238E27FC236}">
                <a16:creationId xmlns:a16="http://schemas.microsoft.com/office/drawing/2014/main" id="{E6831F02-B73E-42EF-8C28-013794F9B6B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6EE7B0FA-2743-4BC7-A397-A96975F83D26}"/>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F8B758C9-7D17-437C-AB9D-B88FDD6741B9}"/>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18F1-8581-4AEB-8A5C-FE5B61ABEA4C}"/>
              </a:ext>
            </a:extLst>
          </p:cNvPr>
          <p:cNvSpPr>
            <a:spLocks noGrp="1"/>
          </p:cNvSpPr>
          <p:nvPr>
            <p:ph type="title" idx="4294967295"/>
          </p:nvPr>
        </p:nvSpPr>
        <p:spPr>
          <a:xfrm>
            <a:off x="838200" y="40855"/>
            <a:ext cx="10515600" cy="1325563"/>
          </a:xfrm>
        </p:spPr>
        <p:txBody>
          <a:bodyPr/>
          <a:lstStyle/>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Aspects microbiologiques</a:t>
            </a:r>
          </a:p>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Les microbes utiles </a:t>
            </a:r>
            <a:r>
              <a:rPr lang="fr-FR" sz="3200">
                <a:solidFill>
                  <a:schemeClr val="bg1"/>
                </a:solidFill>
                <a:latin typeface="Arial" panose="020B0604020202020204" pitchFamily="34" charset="0"/>
                <a:cs typeface="Arial" panose="020B0604020202020204" pitchFamily="34" charset="0"/>
              </a:rPr>
              <a:t>1</a:t>
            </a:r>
          </a:p>
        </p:txBody>
      </p:sp>
      <p:grpSp>
        <p:nvGrpSpPr>
          <p:cNvPr id="3" name="Groupe 2" descr="Quels microbes pour quel(s) produit(s) ?&#10;Levures  : on peut les retrouver dans le pain, le vin, la bière et les spiritueux&#10;Bactéries lactiques : on peut les retrouver dans les yaourts, le fromage et la choucroute&#10;Acétobacter : on peut le retrouver dans le vinaigre&#10;Aspergillus oryzae : on peut le retrouver dans la sauce soja&#10;Bacillus subtilis : on peut le retrouver dans le  « Natto » japonais">
            <a:extLst>
              <a:ext uri="{FF2B5EF4-FFF2-40B4-BE49-F238E27FC236}">
                <a16:creationId xmlns:a16="http://schemas.microsoft.com/office/drawing/2014/main" id="{FA1C5631-5EC7-A218-319B-EE99BFDB33CA}"/>
              </a:ext>
            </a:extLst>
          </p:cNvPr>
          <p:cNvGrpSpPr/>
          <p:nvPr/>
        </p:nvGrpSpPr>
        <p:grpSpPr>
          <a:xfrm>
            <a:off x="295275" y="1128713"/>
            <a:ext cx="11823700" cy="4948237"/>
            <a:chOff x="295275" y="1128713"/>
            <a:chExt cx="11823700" cy="4948237"/>
          </a:xfrm>
        </p:grpSpPr>
        <p:sp>
          <p:nvSpPr>
            <p:cNvPr id="41988" name="Forme automatique 2">
              <a:extLst>
                <a:ext uri="{FF2B5EF4-FFF2-40B4-BE49-F238E27FC236}">
                  <a16:creationId xmlns:a16="http://schemas.microsoft.com/office/drawing/2014/main" id="{5EA66D1B-8191-4D3B-96C5-8A2949510771}"/>
                </a:ext>
              </a:extLst>
            </p:cNvPr>
            <p:cNvSpPr>
              <a:spLocks noChangeArrowheads="1"/>
            </p:cNvSpPr>
            <p:nvPr/>
          </p:nvSpPr>
          <p:spPr bwMode="auto">
            <a:xfrm>
              <a:off x="295275" y="1128713"/>
              <a:ext cx="11823700" cy="49291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Quels microbes pour quel(s) produit(s)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Bactéries lactiques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Acétobacter</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Pain, vin, bière, spiritueux	 Yaourt, fromage, choucroute		 Vinaigre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Aspergillus oryzae</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Bacillus subtilis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Sauce soja				 « Natto » japonais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1989" name="Picture 2" descr="Levures vues au microscope">
              <a:extLst>
                <a:ext uri="{FF2B5EF4-FFF2-40B4-BE49-F238E27FC236}">
                  <a16:creationId xmlns:a16="http://schemas.microsoft.com/office/drawing/2014/main" id="{8D1E65B9-B7EC-480E-ACE2-DD1011D0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530475"/>
              <a:ext cx="1366838" cy="1366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9" descr="Bactéries lactiques vues au microscope">
              <a:extLst>
                <a:ext uri="{FF2B5EF4-FFF2-40B4-BE49-F238E27FC236}">
                  <a16:creationId xmlns:a16="http://schemas.microsoft.com/office/drawing/2014/main" id="{B6E4B388-7770-4F33-A9CF-31B0B1D2A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2530475"/>
              <a:ext cx="2057400"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Image 1" descr="Aspergillus oryzae vu au microscope">
              <a:extLst>
                <a:ext uri="{FF2B5EF4-FFF2-40B4-BE49-F238E27FC236}">
                  <a16:creationId xmlns:a16="http://schemas.microsoft.com/office/drawing/2014/main" id="{F5306F9D-FA93-4730-8F90-B056F71A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870450"/>
              <a:ext cx="1501775" cy="119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2" name="Image 1" descr="Bacillus subtilis vu au microscope">
              <a:extLst>
                <a:ext uri="{FF2B5EF4-FFF2-40B4-BE49-F238E27FC236}">
                  <a16:creationId xmlns:a16="http://schemas.microsoft.com/office/drawing/2014/main" id="{216407EC-5976-43A6-9BC4-733B98282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4902200"/>
              <a:ext cx="1550987" cy="117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Image 1" descr="Acétobacter vu au microscope">
              <a:extLst>
                <a:ext uri="{FF2B5EF4-FFF2-40B4-BE49-F238E27FC236}">
                  <a16:creationId xmlns:a16="http://schemas.microsoft.com/office/drawing/2014/main" id="{EFCE8C63-851A-4712-8B86-2FA219EC5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363" y="2530475"/>
              <a:ext cx="1462087"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a:extLst>
              <a:ext uri="{FF2B5EF4-FFF2-40B4-BE49-F238E27FC236}">
                <a16:creationId xmlns:a16="http://schemas.microsoft.com/office/drawing/2014/main" id="{E9222A76-6E03-5B97-254B-6E6FB6058F35}"/>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3520C31B-34C5-48AB-A041-FD7449FA286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1999" name="ZoneTexte 23">
              <a:extLst>
                <a:ext uri="{FF2B5EF4-FFF2-40B4-BE49-F238E27FC236}">
                  <a16:creationId xmlns:a16="http://schemas.microsoft.com/office/drawing/2014/main" id="{1C3BDD07-B3DC-43E8-AE70-B8760DFF5BB0}"/>
                </a:ext>
              </a:extLst>
            </p:cNvPr>
            <p:cNvSpPr txBox="1">
              <a:spLocks noChangeArrowheads="1"/>
            </p:cNvSpPr>
            <p:nvPr/>
          </p:nvSpPr>
          <p:spPr bwMode="auto">
            <a:xfrm>
              <a:off x="9637290" y="6239127"/>
              <a:ext cx="2071205" cy="23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Arial" panose="020B0604020202020204" pitchFamily="34" charset="0"/>
                </a:rPr>
                <a:t>   Précédent          Suivant</a:t>
              </a:r>
            </a:p>
          </p:txBody>
        </p:sp>
        <p:pic>
          <p:nvPicPr>
            <p:cNvPr id="42001" name="Image 25">
              <a:extLst>
                <a:ext uri="{FF2B5EF4-FFF2-40B4-BE49-F238E27FC236}">
                  <a16:creationId xmlns:a16="http://schemas.microsoft.com/office/drawing/2014/main" id="{DC1CD6A9-3917-4F9A-92F2-70D2A82CA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ZoneTexte 31">
              <a:extLst>
                <a:ext uri="{FF2B5EF4-FFF2-40B4-BE49-F238E27FC236}">
                  <a16:creationId xmlns:a16="http://schemas.microsoft.com/office/drawing/2014/main" id="{319E90B6-E3B0-46E3-B422-303964A1531D}"/>
                </a:ext>
              </a:extLst>
            </p:cNvPr>
            <p:cNvSpPr txBox="1">
              <a:spLocks noChangeArrowheads="1"/>
            </p:cNvSpPr>
            <p:nvPr/>
          </p:nvSpPr>
          <p:spPr bwMode="auto">
            <a:xfrm>
              <a:off x="6072188" y="62293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B5956B48-44DB-4806-9063-3D2246EC10D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94A93D53-65FA-462D-BF93-6162060E4CF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40B89C83-DC96-4CF5-9FBD-B32F7C7E677E}"/>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8A465-A35E-4838-86F7-C362D80D863A}"/>
              </a:ext>
            </a:extLst>
          </p:cNvPr>
          <p:cNvSpPr>
            <a:spLocks noGrp="1"/>
          </p:cNvSpPr>
          <p:nvPr>
            <p:ph type="title" idx="4294967295"/>
          </p:nvPr>
        </p:nvSpPr>
        <p:spPr>
          <a:xfrm>
            <a:off x="838200" y="-8695"/>
            <a:ext cx="10515600" cy="1325563"/>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Aspects microbiologiques</a:t>
            </a:r>
            <a:endParaRPr lang="fr-FR">
              <a:solidFill>
                <a:srgbClr val="5B225F"/>
              </a:solidFill>
              <a:effectLst/>
            </a:endParaRPr>
          </a:p>
          <a:p>
            <a:pPr algn="ctr" rtl="0" eaLnBrk="1" fontAlgn="base" latinLnBrk="0" hangingPunct="1">
              <a:lnSpc>
                <a:spcPct val="100000"/>
              </a:lnSpc>
            </a:pP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utiles </a:t>
            </a:r>
            <a:r>
              <a:rPr lang="fr-FR" sz="2800" b="1" i="0" kern="1200" spc="0" baseline="0">
                <a:ln>
                  <a:noFill/>
                </a:ln>
                <a:solidFill>
                  <a:schemeClr val="bg1"/>
                </a:solidFill>
                <a:effectLst/>
                <a:latin typeface="Arial" panose="020B0604020202020204" pitchFamily="34" charset="0"/>
                <a:ea typeface="+mn-ea"/>
                <a:cs typeface="Arial" panose="020B0604020202020204" pitchFamily="34" charset="0"/>
              </a:rPr>
              <a:t>2</a:t>
            </a:r>
            <a:endParaRPr lang="fr-FR">
              <a:solidFill>
                <a:schemeClr val="bg1"/>
              </a:solidFill>
              <a:effectLst/>
            </a:endParaRPr>
          </a:p>
        </p:txBody>
      </p:sp>
      <p:grpSp>
        <p:nvGrpSpPr>
          <p:cNvPr id="4" name="Groupe 3" descr="Comment ?&#10;La fermentation est un processus métabolique au cours duquel un organisme transforme un glucide, tel que l'amidon ou un sucre, en alcool ou en acide. Par exemple, la levure effectue une fermentation pour obtenir de l'énergie en convertissant le sucre en alcool. Les bactéries effectuent la fermentation, en convertissant les glucides en acide lactique.&#10;Les fermentations microbiennes ont contribué à la conservation des aliments depuis l'Antiquité et les gens appliquaient la fermentation pour fabriquer des produits tels que le vin, l'hydromel, le fromage et la bière bien avant que le processus biochimique ne soit compris. &#10;&#10;Pourquoi : Bénéfices des microbes utiles&#10;• Aide à la digestion par le microbiote intestinal&#10;• Conservation des aliments&#10;• Amélioration de la santé gastro-intestinale&#10;• Réduction de la toxicité des aliments">
            <a:extLst>
              <a:ext uri="{FF2B5EF4-FFF2-40B4-BE49-F238E27FC236}">
                <a16:creationId xmlns:a16="http://schemas.microsoft.com/office/drawing/2014/main" id="{43E04F9E-043D-CA5D-C4D1-4DD4F873A1C8}"/>
              </a:ext>
            </a:extLst>
          </p:cNvPr>
          <p:cNvGrpSpPr/>
          <p:nvPr/>
        </p:nvGrpSpPr>
        <p:grpSpPr>
          <a:xfrm>
            <a:off x="209550" y="1128713"/>
            <a:ext cx="11652250" cy="5253037"/>
            <a:chOff x="209550" y="1128713"/>
            <a:chExt cx="11652250" cy="5253037"/>
          </a:xfrm>
        </p:grpSpPr>
        <p:sp>
          <p:nvSpPr>
            <p:cNvPr id="43012" name="Forme automatique 2">
              <a:extLst>
                <a:ext uri="{FF2B5EF4-FFF2-40B4-BE49-F238E27FC236}">
                  <a16:creationId xmlns:a16="http://schemas.microsoft.com/office/drawing/2014/main" id="{B430A5E6-C5CD-47F7-9493-2465B44B570B}"/>
                </a:ext>
              </a:extLst>
            </p:cNvPr>
            <p:cNvSpPr>
              <a:spLocks noChangeArrowheads="1"/>
            </p:cNvSpPr>
            <p:nvPr/>
          </p:nvSpPr>
          <p:spPr bwMode="auto">
            <a:xfrm>
              <a:off x="209550" y="1128713"/>
              <a:ext cx="11652250" cy="24003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charset="0"/>
                <a:buChar char="•"/>
                <a:defRPr sz="1200">
                  <a:solidFill>
                    <a:schemeClr val="tx1"/>
                  </a:solidFill>
                  <a:latin typeface="Microsoft Sans Serif" pitchFamily="34" charset="0"/>
                </a:defRPr>
              </a:lvl1pPr>
              <a:lvl2pPr marL="742950" indent="-285750">
                <a:lnSpc>
                  <a:spcPct val="118000"/>
                </a:lnSpc>
                <a:spcBef>
                  <a:spcPts val="500"/>
                </a:spcBef>
                <a:buFont typeface="Arial" charset="0"/>
                <a:buChar char="•"/>
                <a:defRPr sz="1000">
                  <a:solidFill>
                    <a:schemeClr val="tx1"/>
                  </a:solidFill>
                  <a:latin typeface="Microsoft Sans Serif" pitchFamily="34" charset="0"/>
                </a:defRPr>
              </a:lvl2pPr>
              <a:lvl3pPr marL="1143000" indent="-228600">
                <a:lnSpc>
                  <a:spcPct val="118000"/>
                </a:lnSpc>
                <a:spcBef>
                  <a:spcPts val="500"/>
                </a:spcBef>
                <a:buFont typeface="Arial" charset="0"/>
                <a:buChar char="•"/>
                <a:defRPr sz="1000">
                  <a:solidFill>
                    <a:schemeClr val="tx1"/>
                  </a:solidFill>
                  <a:latin typeface="Microsoft Sans Serif" pitchFamily="34" charset="0"/>
                </a:defRPr>
              </a:lvl3pPr>
              <a:lvl4pPr marL="1600200" indent="-228600">
                <a:lnSpc>
                  <a:spcPct val="118000"/>
                </a:lnSpc>
                <a:spcBef>
                  <a:spcPts val="500"/>
                </a:spcBef>
                <a:buFont typeface="Arial" charset="0"/>
                <a:buChar char="•"/>
                <a:defRPr sz="1000">
                  <a:solidFill>
                    <a:schemeClr val="tx1"/>
                  </a:solidFill>
                  <a:latin typeface="Microsoft Sans Serif" pitchFamily="34" charset="0"/>
                </a:defRPr>
              </a:lvl4pPr>
              <a:lvl5pPr marL="2057400" indent="-228600">
                <a:lnSpc>
                  <a:spcPct val="118000"/>
                </a:lnSpc>
                <a:spcBef>
                  <a:spcPts val="500"/>
                </a:spcBef>
                <a:buFont typeface="Arial" charset="0"/>
                <a:buChar char="•"/>
                <a:defRPr sz="1000">
                  <a:solidFill>
                    <a:schemeClr val="tx1"/>
                  </a:solidFill>
                  <a:latin typeface="Microsoft Sans Serif" pitchFamily="34" charset="0"/>
                </a:defRPr>
              </a:lvl5pPr>
              <a:lvl6pPr marL="25146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ctr">
                <a:lnSpc>
                  <a:spcPct val="100000"/>
                </a:lnSpc>
                <a:spcBef>
                  <a:spcPct val="0"/>
                </a:spcBef>
                <a:buNone/>
                <a:defRPr/>
              </a:pPr>
              <a:r>
                <a:rPr kumimoji="0" lang="fr-FR" altLang="fr-FR" sz="2000" b="1" i="0" u="none" strike="noStrike" kern="1200" cap="none" spc="0" normalizeH="0" baseline="0" noProof="0" dirty="0">
                  <a:ln>
                    <a:noFill/>
                  </a:ln>
                  <a:effectLst/>
                  <a:uLnTx/>
                  <a:uFillTx/>
                  <a:latin typeface="Arial" charset="0"/>
                  <a:ea typeface="+mn-ea"/>
                  <a:cs typeface="Arial" charset="0"/>
                </a:rPr>
                <a:t>Comment ?</a:t>
              </a:r>
            </a:p>
            <a:p>
              <a:pPr algn="ctr">
                <a:lnSpc>
                  <a:spcPct val="100000"/>
                </a:lnSpc>
                <a:spcBef>
                  <a:spcPct val="0"/>
                </a:spcBef>
                <a:buNone/>
                <a:defRPr/>
              </a:pPr>
              <a:endParaRPr kumimoji="0" lang="fr-FR" altLang="fr-FR" sz="2000" b="1" i="0" u="none" strike="noStrike" kern="1200" cap="none" spc="0" normalizeH="0" baseline="0" noProof="0" dirty="0">
                <a:ln>
                  <a:noFill/>
                </a:ln>
                <a:effectLst/>
                <a:uLnTx/>
                <a:uFillTx/>
                <a:latin typeface="Arial" charset="0"/>
                <a:ea typeface="+mn-ea"/>
                <a:cs typeface="Arial" charset="0"/>
              </a:endParaRPr>
            </a:p>
            <a:p>
              <a:pPr marL="285750" marR="0" lvl="0" indent="-285750" algn="just" defTabSz="228600" rtl="0" eaLnBrk="1" fontAlgn="base" latinLnBrk="0" hangingPunct="1">
                <a:lnSpc>
                  <a:spcPct val="118000"/>
                </a:lnSpc>
                <a:spcBef>
                  <a:spcPts val="300"/>
                </a:spcBef>
                <a:spcAft>
                  <a:spcPct val="0"/>
                </a:spcAft>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fermentation est un processus métabolique au cours duquel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 organisme transforme un glucide,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 que l'amidon ou un sucre,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 alcool ou en acide</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 exemple, la levure effectue une fermentation pour obtenir de l'énergie en convertissant le sucre en alcool. Les bactéries effectuent la fermentation, en convertissant les glucides en acide lactique.</a:t>
              </a:r>
            </a:p>
            <a:p>
              <a:pPr marR="0" lvl="0" algn="just" defTabSz="228600" rtl="0" eaLnBrk="1" fontAlgn="base" latinLnBrk="0" hangingPunct="1">
                <a:lnSpc>
                  <a:spcPct val="118000"/>
                </a:lnSpc>
                <a:spcBef>
                  <a:spcPts val="300"/>
                </a:spcBef>
                <a:spcAft>
                  <a:spcPct val="0"/>
                </a:spcAft>
                <a:buClr>
                  <a:srgbClr val="00707C"/>
                </a:buClr>
                <a:buSz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indent="-285750" algn="just" defTabSz="228600" eaLnBrk="1" hangingPunct="1">
                <a:buClr>
                  <a:schemeClr val="tx1"/>
                </a:buClr>
                <a:buFont typeface="Wingdings" panose="05000000000000000000" pitchFamily="2" charset="2"/>
                <a:buChar char="Ø"/>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fermentations microbiennes ont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contribué à la conservation des aliments depuis l'Antiquité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les gens appliquaient la fermentation pour fabriquer des produits tels que le vin, l'hydromel, le fromage et la bière bien avant que le processus biochimique ne soit compris</a:t>
              </a:r>
              <a:r>
                <a:rPr kumimoji="0" lang="en-US"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a:lnSpc>
                  <a:spcPct val="100000"/>
                </a:lnSpc>
                <a:spcBef>
                  <a:spcPct val="0"/>
                </a:spcBef>
                <a:buNone/>
                <a:defRPr/>
              </a:pPr>
              <a:endParaRPr kumimoji="0" lang="fr-FR" altLang="fr-FR" sz="1600" b="1" i="0" u="none" strike="noStrike" kern="1200" cap="none" spc="0" normalizeH="0" baseline="0" noProof="0" dirty="0">
                <a:ln>
                  <a:noFill/>
                </a:ln>
                <a:effectLst/>
                <a:uLnTx/>
                <a:uFillTx/>
                <a:latin typeface="Arial" charset="0"/>
                <a:ea typeface="+mn-ea"/>
                <a:cs typeface="Arial" charset="0"/>
              </a:endParaRPr>
            </a:p>
            <a:p>
              <a:pPr>
                <a:lnSpc>
                  <a:spcPct val="100000"/>
                </a:lnSpc>
                <a:spcBef>
                  <a:spcPct val="0"/>
                </a:spcBef>
                <a:buNone/>
                <a:defRPr/>
              </a:pPr>
              <a:r>
                <a:rPr kumimoji="0" lang="fr-FR" altLang="fr-FR" sz="2400" b="1" i="0" u="none" strike="noStrike" kern="1200" cap="none" spc="0" normalizeH="0" baseline="0" noProof="0" dirty="0">
                  <a:ln>
                    <a:noFill/>
                  </a:ln>
                  <a:effectLst/>
                  <a:uLnTx/>
                  <a:uFillTx/>
                  <a:latin typeface="Arial" charset="0"/>
                  <a:ea typeface="+mn-ea"/>
                  <a:cs typeface="Arial" charset="0"/>
                </a:rPr>
                <a:t>	</a:t>
              </a:r>
              <a:endParaRPr kumimoji="0" lang="fr-FR" altLang="fr-FR" sz="2400" b="0" i="0" u="none" strike="noStrike" kern="1200" cap="none" spc="0" normalizeH="0" baseline="0" noProof="0" dirty="0">
                <a:ln>
                  <a:noFill/>
                </a:ln>
                <a:effectLst/>
                <a:uLnTx/>
                <a:uFillTx/>
                <a:latin typeface="Arial" charset="0"/>
                <a:ea typeface="+mn-ea"/>
                <a:cs typeface="Arial" charset="0"/>
              </a:endParaRPr>
            </a:p>
          </p:txBody>
        </p:sp>
        <p:sp>
          <p:nvSpPr>
            <p:cNvPr id="43013" name="Forme automatique 2">
              <a:extLst>
                <a:ext uri="{FF2B5EF4-FFF2-40B4-BE49-F238E27FC236}">
                  <a16:creationId xmlns:a16="http://schemas.microsoft.com/office/drawing/2014/main" id="{4E4A46B3-8E7A-477D-A6AA-A9ADACF12286}"/>
                </a:ext>
              </a:extLst>
            </p:cNvPr>
            <p:cNvSpPr>
              <a:spLocks noChangeArrowheads="1"/>
            </p:cNvSpPr>
            <p:nvPr/>
          </p:nvSpPr>
          <p:spPr bwMode="auto">
            <a:xfrm>
              <a:off x="209550" y="3717925"/>
              <a:ext cx="11652250" cy="2371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Pourquoi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 name="Diagramme 2">
              <a:extLst>
                <a:ext uri="{FF2B5EF4-FFF2-40B4-BE49-F238E27FC236}">
                  <a16:creationId xmlns:a16="http://schemas.microsoft.com/office/drawing/2014/main" id="{4A9194F0-156F-42E5-81DE-CCA1653D2DE3}"/>
                </a:ext>
              </a:extLst>
            </p:cNvPr>
            <p:cNvGraphicFramePr/>
            <p:nvPr/>
          </p:nvGraphicFramePr>
          <p:xfrm>
            <a:off x="1115735" y="3824423"/>
            <a:ext cx="9676607" cy="255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191417C7-41A9-28D0-E8C2-65343E51CBD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94B459E2-9D59-47DE-867F-1A322DB74C81}"/>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3020" name="ZoneTexte 23">
              <a:extLst>
                <a:ext uri="{FF2B5EF4-FFF2-40B4-BE49-F238E27FC236}">
                  <a16:creationId xmlns:a16="http://schemas.microsoft.com/office/drawing/2014/main" id="{9BF7A105-4246-42E4-8151-711F387DDD12}"/>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a:t>
              </a:r>
            </a:p>
          </p:txBody>
        </p:sp>
        <p:pic>
          <p:nvPicPr>
            <p:cNvPr id="43021" name="Image 25">
              <a:extLst>
                <a:ext uri="{FF2B5EF4-FFF2-40B4-BE49-F238E27FC236}">
                  <a16:creationId xmlns:a16="http://schemas.microsoft.com/office/drawing/2014/main" id="{12C96CA1-6832-4923-9B87-6FE8A1D4F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31">
              <a:extLst>
                <a:ext uri="{FF2B5EF4-FFF2-40B4-BE49-F238E27FC236}">
                  <a16:creationId xmlns:a16="http://schemas.microsoft.com/office/drawing/2014/main" id="{0DBB90E1-96B1-498D-9BAD-27D75CC40B2B}"/>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489C80B7-2CC4-460D-A110-27F343C5374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CF25B10A-6D75-48E1-8D3E-13C11F77740B}"/>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88244-7610-4DF0-B715-F5A2CFB63623}"/>
              </a:ext>
            </a:extLst>
          </p:cNvPr>
          <p:cNvSpPr>
            <a:spLocks noGrp="1"/>
          </p:cNvSpPr>
          <p:nvPr>
            <p:ph type="title" idx="4294967295"/>
          </p:nvPr>
        </p:nvSpPr>
        <p:spPr>
          <a:xfrm>
            <a:off x="1143000" y="-159740"/>
            <a:ext cx="10515600" cy="821728"/>
          </a:xfrm>
        </p:spPr>
        <p:txBody>
          <a:bodyPr/>
          <a:lstStyle/>
          <a:p>
            <a:pPr algn="ctr" rtl="0" eaLnBrk="1" fontAlgn="base" latinLnBrk="0" hangingPunct="1"/>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L’étiquetage des denrées alimentaires</a:t>
            </a:r>
            <a:endParaRPr lang="fr-FR">
              <a:solidFill>
                <a:srgbClr val="5B225F"/>
              </a:solidFill>
              <a:effectLst/>
            </a:endParaRPr>
          </a:p>
        </p:txBody>
      </p:sp>
      <p:grpSp>
        <p:nvGrpSpPr>
          <p:cNvPr id="3" name="Groupe 2" descr="Les étiquettes&#10;Il existe 3 types de mentions sur les étiquettes :&#10;Identité de l'aliment (description, provenance, etc.)&#10;Aspects nutritionnels (liste des ingrédients, valeur nutritionnelle, etc.)&#10;Qualité et sécurité des aliments (conditions particulières de stockage, allergènes, etc.) dont :&#10;oDate limite de consommation (DLC)  « A consommer jusqu’au… »&#10;oDate de durabilité minimale (DDM)  « A consommer de préférence avant le… »&#10;oTempérature de conservation&#10;oNature de la cuisson&#10;oDélai de consommation après ouverture&#10;oAllergènes&#10; &#10;Le gaspillage alimentaire&#10;1,3 milliards de tonnes par an d’aliments destinés à la consommation humaine est perdue ou gaspillée dans le monde&#10;280 kg/an et par habitant de pertes alimentaires en Europe&#10;95 kg/an et par habitant de gaspillage lié au consommateur&#10;10% du gaspillage lié aux dates  sur les étiquettes&#10; &#10;Les solutions&#10;A l’achat&#10;•Faire une liste de courses&#10;•Vérifier les dates de péremption&#10;•Respecter la chaine du froid&#10;A la maison&#10;•Ranger les aliments en respectant les consignes &#10;•Assurer la rotation des produits (nouveaux derrière)&#10;•Limiter les quantités et cuisiner les restes&#10;•Congeler&#10; &#10;&#10;">
            <a:extLst>
              <a:ext uri="{FF2B5EF4-FFF2-40B4-BE49-F238E27FC236}">
                <a16:creationId xmlns:a16="http://schemas.microsoft.com/office/drawing/2014/main" id="{D967A819-E27F-C797-AB50-E0D0E9ED2495}"/>
              </a:ext>
            </a:extLst>
          </p:cNvPr>
          <p:cNvGrpSpPr/>
          <p:nvPr/>
        </p:nvGrpSpPr>
        <p:grpSpPr>
          <a:xfrm>
            <a:off x="127000" y="687388"/>
            <a:ext cx="11969750" cy="5335587"/>
            <a:chOff x="127000" y="687388"/>
            <a:chExt cx="11969750" cy="5335587"/>
          </a:xfrm>
        </p:grpSpPr>
        <p:sp>
          <p:nvSpPr>
            <p:cNvPr id="44036" name="Forme automatique 2">
              <a:extLst>
                <a:ext uri="{FF2B5EF4-FFF2-40B4-BE49-F238E27FC236}">
                  <a16:creationId xmlns:a16="http://schemas.microsoft.com/office/drawing/2014/main" id="{6A70C2B5-AC15-4079-91DF-063855E089F0}"/>
                </a:ext>
              </a:extLst>
            </p:cNvPr>
            <p:cNvSpPr>
              <a:spLocks noChangeArrowheads="1"/>
            </p:cNvSpPr>
            <p:nvPr/>
          </p:nvSpPr>
          <p:spPr bwMode="auto">
            <a:xfrm>
              <a:off x="127000" y="806450"/>
              <a:ext cx="6273800" cy="3260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3144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étiquettes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Il existe 3 types de mentions sur les étiquettes :</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Identité de l'aliment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(description, provenance,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Aspects nutritionnels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 des ingrédients, valeur nutritionnelle,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Qualité et sécurité des aliments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(conditions particulières de stockage, allergènes, etc.) dont :</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limite de consommation (DLC)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jusqu’au…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de durabilité minimale (DDM)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de préférence avant le…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Température de conservation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Nature de la cuisson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Délai de consommation après ouverture</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Allergènes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4038" name="Forme automatique 2">
              <a:extLst>
                <a:ext uri="{FF2B5EF4-FFF2-40B4-BE49-F238E27FC236}">
                  <a16:creationId xmlns:a16="http://schemas.microsoft.com/office/drawing/2014/main" id="{81A39BBE-7040-4DA1-9D2F-6BDE0614EC56}"/>
                </a:ext>
              </a:extLst>
            </p:cNvPr>
            <p:cNvSpPr>
              <a:spLocks noChangeArrowheads="1"/>
            </p:cNvSpPr>
            <p:nvPr/>
          </p:nvSpPr>
          <p:spPr bwMode="auto">
            <a:xfrm>
              <a:off x="6715125" y="687388"/>
              <a:ext cx="5381625" cy="530383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solutions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orme automatique 2">
              <a:extLst>
                <a:ext uri="{FF2B5EF4-FFF2-40B4-BE49-F238E27FC236}">
                  <a16:creationId xmlns:a16="http://schemas.microsoft.com/office/drawing/2014/main" id="{A1706162-E06A-470C-8BE6-221A60A6EF3D}"/>
                </a:ext>
              </a:extLst>
            </p:cNvPr>
            <p:cNvSpPr>
              <a:spLocks noChangeArrowheads="1"/>
            </p:cNvSpPr>
            <p:nvPr/>
          </p:nvSpPr>
          <p:spPr bwMode="auto">
            <a:xfrm>
              <a:off x="155575" y="4238625"/>
              <a:ext cx="6245225" cy="178435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Le gaspillage alimentaire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1,3 milliards de tonnes par an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d’aliments destinés à la consommation humaine est perdue ou gaspillée dans le monde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280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pertes alimentaires en Europe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95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gaspillage lié au consommateur</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10%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du gaspillage lié aux dates  sur les étiquettes</a:t>
              </a: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graphicFrame>
          <p:nvGraphicFramePr>
            <p:cNvPr id="5" name="Diagramme 4">
              <a:extLst>
                <a:ext uri="{FF2B5EF4-FFF2-40B4-BE49-F238E27FC236}">
                  <a16:creationId xmlns:a16="http://schemas.microsoft.com/office/drawing/2014/main" id="{ACEF912C-6E66-475D-BD2B-EDCDFB05ADE8}"/>
                </a:ext>
              </a:extLst>
            </p:cNvPr>
            <p:cNvGraphicFramePr/>
            <p:nvPr/>
          </p:nvGraphicFramePr>
          <p:xfrm>
            <a:off x="7339227" y="1266281"/>
            <a:ext cx="4133419" cy="463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4" name="Groupe 3">
            <a:extLst>
              <a:ext uri="{FF2B5EF4-FFF2-40B4-BE49-F238E27FC236}">
                <a16:creationId xmlns:a16="http://schemas.microsoft.com/office/drawing/2014/main" id="{AEEA4FA3-FDFC-EB73-14B0-B6F2D5FDD10B}"/>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1FCF8539-3CE6-48AD-AC4A-378AAAD64D3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4046" name="Image 25">
              <a:extLst>
                <a:ext uri="{FF2B5EF4-FFF2-40B4-BE49-F238E27FC236}">
                  <a16:creationId xmlns:a16="http://schemas.microsoft.com/office/drawing/2014/main" id="{D4850C58-BB23-4034-90DB-7072D2356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ZoneTexte 31">
              <a:extLst>
                <a:ext uri="{FF2B5EF4-FFF2-40B4-BE49-F238E27FC236}">
                  <a16:creationId xmlns:a16="http://schemas.microsoft.com/office/drawing/2014/main" id="{86927BFE-C513-4BF4-89A0-004E9AFFFD3C}"/>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DF4C8569-39F8-48CB-9FA9-6504B9B5B31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58926D-55CA-4504-9713-01BF1752EE63}"/>
              </a:ext>
            </a:extLst>
          </p:cNvPr>
          <p:cNvSpPr>
            <a:spLocks noGrp="1"/>
          </p:cNvSpPr>
          <p:nvPr>
            <p:ph type="title" idx="4294967295"/>
          </p:nvPr>
        </p:nvSpPr>
        <p:spPr>
          <a:xfrm>
            <a:off x="814388" y="-69528"/>
            <a:ext cx="10515600" cy="663254"/>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Transmission des infections</a:t>
            </a:r>
            <a:endParaRPr lang="fr-FR">
              <a:solidFill>
                <a:srgbClr val="5B225F"/>
              </a:solidFill>
              <a:effectLst/>
            </a:endParaRPr>
          </a:p>
          <a:p>
            <a:pPr algn="ctr">
              <a:lnSpc>
                <a:spcPct val="100000"/>
              </a:lnSpc>
            </a:pPr>
            <a:endParaRPr lang="fr-FR">
              <a:solidFill>
                <a:schemeClr val="tx1"/>
              </a:solidFill>
            </a:endParaRPr>
          </a:p>
        </p:txBody>
      </p:sp>
      <p:grpSp>
        <p:nvGrpSpPr>
          <p:cNvPr id="5" name="Groupe 4" descr="Comment limiter la transmission des infections lors du parcours des aliments ?&#10;1) Eviter la contamination croisée&#10;A. Respecter les règles d’hygiène&#10;a. Pour les équipements : &#10;Nettoyer régulièrement le frigo&#10;Utiliser des planches à découper/ustensiles différents pour la viande/volaille/poisson crus et les fruits et légumes&#10;Changer ou laver le plat avant et après la cuisson&#10;Laver soigneusement tous les ustensiles ayant servi pour de la viande/volaille/poisson crus&#10;Renouveler ou laver fréquemment les éponges&#10;b. Pour les aliments&#10;Ne pas laver la viande/volaille&#10;Laver minutieusement les fruits et légumes&#10;c. Pour le corps&#10;Se laver les mains avec du savon avant, pendant et après la préparation des repas&#10;Utiliser des torchons propres ou du papier essuie-tout&#10;Eviter les distractions (téléphone, animal…)&#10;Privilégier les poubelles à pédale&#10;B. Compartimenter les aliments&#10;a. Séparer la viande/volaille/poisson des fruits et légumes et des aliments prêts à consommer durant les courses, le transport et dans le réfrigérateur&#10;b. Jeter les emballages&#10;&#10;2) Limiter la prolifération bactérienne&#10;A. Respecter la chaîne du froid&#10;a. Le jour de l’achat&#10;Acheter les produits frais et surgelés en dernier et utiliser un sac isotherme&#10;Transport rapide&#10;Ranger les produits frais et surgelés en premier&#10;b. Dans le réfrigérateur&#10;Contrôler la température (≤4°C)&#10;Ranger les aliments les plus sensibles dans les zones les plus  froides&#10;Identifier les DLC&#10;Respecter la règle 1,2,3,4 pour les restes&#10;Laisser refroidir les restes (maximum 2h avant réfrigération)&#10;B. Les œufs &#10;Conserver les œufs à une température stable&#10;Pas d’œufs sales ou dans des emballages sales, attention aux dates&#10;Les œufs des poules de basse-cour sont plus à risque (Salmonella enterica)&#10;Réfrigérer et consommer dans les 24h les plats à base d’œufs crus&#10;C. Congélation&#10;Ne pas recongeler un aliment décongelé&#10;Décongeler les aliments dans le frigo, au micro-onde ou à l’eau chaude&#10;&#10;3) Surveiller la cuisson des aliments&#10;A. Température à cœur : 70°C &#10;Utiliser un thermomètre de cuisson&#10;L’intérieur de la viande ne doit pas être rose  ou brillant et le jus doit être clair&#10;B. Une cuisson homogène (éviter les points froids)&#10;Attention lors de la cuisson au barbecue/micro-ondes &#10;Utiliser une poêle/casserole couverte">
            <a:extLst>
              <a:ext uri="{FF2B5EF4-FFF2-40B4-BE49-F238E27FC236}">
                <a16:creationId xmlns:a16="http://schemas.microsoft.com/office/drawing/2014/main" id="{15731F22-EBF4-8EF3-E0FE-7A0D3D0FA8A6}"/>
              </a:ext>
            </a:extLst>
          </p:cNvPr>
          <p:cNvGrpSpPr/>
          <p:nvPr/>
        </p:nvGrpSpPr>
        <p:grpSpPr>
          <a:xfrm>
            <a:off x="4763" y="104775"/>
            <a:ext cx="12245975" cy="6215063"/>
            <a:chOff x="4763" y="104775"/>
            <a:chExt cx="12245975" cy="6215063"/>
          </a:xfrm>
        </p:grpSpPr>
        <p:sp>
          <p:nvSpPr>
            <p:cNvPr id="45063" name="ZoneTexte 4">
              <a:extLst>
                <a:ext uri="{FF2B5EF4-FFF2-40B4-BE49-F238E27FC236}">
                  <a16:creationId xmlns:a16="http://schemas.microsoft.com/office/drawing/2014/main" id="{7D8BD675-66F9-4A07-BA2B-20A82F82FAA1}"/>
                </a:ext>
              </a:extLst>
            </p:cNvPr>
            <p:cNvSpPr txBox="1">
              <a:spLocks noChangeArrowheads="1"/>
            </p:cNvSpPr>
            <p:nvPr/>
          </p:nvSpPr>
          <p:spPr bwMode="auto">
            <a:xfrm>
              <a:off x="4763" y="104775"/>
              <a:ext cx="4183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358775"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équipements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Nettoyer régulièrement le frigo</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planches à découper/ustensiles différents pour la viande/volaille/poisson crus et les fruits et légumes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Changer ou laver le plat avant et après la cuisson</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soigneusement tous les ustensiles ayant servi pour de la viande/volaille/poisson crus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Renouveler ou laver fréquemment les éponges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aliments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 pas </a:t>
              </a: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la viande/volaille</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minutieusement les fruits et légumes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 corps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Se laver les mains avec du savon avant, pendant et après la préparation des repas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torchons propres ou du papier essuie-tout</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Eviter les distractions (téléphone, animal…)</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Privilégier les poubelles à pédale</a:t>
              </a:r>
            </a:p>
          </p:txBody>
        </p:sp>
        <p:grpSp>
          <p:nvGrpSpPr>
            <p:cNvPr id="4" name="Groupe 3">
              <a:extLst>
                <a:ext uri="{FF2B5EF4-FFF2-40B4-BE49-F238E27FC236}">
                  <a16:creationId xmlns:a16="http://schemas.microsoft.com/office/drawing/2014/main" id="{B8AFF814-5E15-DBEC-BE06-A4CA49355AB9}"/>
                </a:ext>
              </a:extLst>
            </p:cNvPr>
            <p:cNvGrpSpPr/>
            <p:nvPr/>
          </p:nvGrpSpPr>
          <p:grpSpPr>
            <a:xfrm>
              <a:off x="4763" y="568325"/>
              <a:ext cx="12245975" cy="5751513"/>
              <a:chOff x="4763" y="568325"/>
              <a:chExt cx="12245975" cy="5751513"/>
            </a:xfrm>
          </p:grpSpPr>
          <p:sp>
            <p:nvSpPr>
              <p:cNvPr id="29" name="Rectangle 28">
                <a:extLst>
                  <a:ext uri="{FF2B5EF4-FFF2-40B4-BE49-F238E27FC236}">
                    <a16:creationId xmlns:a16="http://schemas.microsoft.com/office/drawing/2014/main" id="{32AD6114-477C-4D1B-9355-F8DB2B6D723A}"/>
                  </a:ext>
                </a:extLst>
              </p:cNvPr>
              <p:cNvSpPr/>
              <p:nvPr/>
            </p:nvSpPr>
            <p:spPr>
              <a:xfrm>
                <a:off x="5189538" y="30146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04F082C4-3B5D-4C71-A530-944428EB5660}"/>
                  </a:ext>
                </a:extLst>
              </p:cNvPr>
              <p:cNvSpPr/>
              <p:nvPr/>
            </p:nvSpPr>
            <p:spPr>
              <a:xfrm>
                <a:off x="5341938" y="31670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 name="Diagramme 2">
                <a:extLst>
                  <a:ext uri="{FF2B5EF4-FFF2-40B4-BE49-F238E27FC236}">
                    <a16:creationId xmlns:a16="http://schemas.microsoft.com/office/drawing/2014/main" id="{CDB68C71-51E1-4920-AFB7-F369D6D52102}"/>
                  </a:ext>
                </a:extLst>
              </p:cNvPr>
              <p:cNvGraphicFramePr/>
              <p:nvPr/>
            </p:nvGraphicFramePr>
            <p:xfrm>
              <a:off x="266700" y="687977"/>
              <a:ext cx="11968163" cy="5447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52D2F4DD-281C-4CA9-AC35-32A959C2BB87}"/>
                  </a:ext>
                </a:extLst>
              </p:cNvPr>
              <p:cNvSpPr txBox="1"/>
              <p:nvPr/>
            </p:nvSpPr>
            <p:spPr>
              <a:xfrm>
                <a:off x="8370888" y="568325"/>
                <a:ext cx="3821112" cy="1016000"/>
              </a:xfrm>
              <a:prstGeom prst="rect">
                <a:avLst/>
              </a:prstGeom>
              <a:noFill/>
            </p:spPr>
            <p:txBody>
              <a:bodyPr>
                <a:spAutoFit/>
              </a:bodyPr>
              <a:lstStyle/>
              <a:p>
                <a:pPr marL="1714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Séparer la viande/volaille/poisson des fruits et légumes et des aliments prêts à consommer durant les courses, le transport et dans le réfrigérateur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Jeter les emballages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38" name="ZoneTexte 37">
                <a:extLst>
                  <a:ext uri="{FF2B5EF4-FFF2-40B4-BE49-F238E27FC236}">
                    <a16:creationId xmlns:a16="http://schemas.microsoft.com/office/drawing/2014/main" id="{056AFEF7-BA3C-4A3B-9163-3D37C51962D7}"/>
                  </a:ext>
                </a:extLst>
              </p:cNvPr>
              <p:cNvSpPr txBox="1"/>
              <p:nvPr/>
            </p:nvSpPr>
            <p:spPr>
              <a:xfrm>
                <a:off x="4763" y="5305425"/>
                <a:ext cx="2711450" cy="101441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 thermomètre de cuisson</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L’intérieur de la viande ne doit pas être rose  ou brillant et le jus doit être clair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1F7F1F3D-D345-4614-930F-8A6CB4916045}"/>
                  </a:ext>
                </a:extLst>
              </p:cNvPr>
              <p:cNvSpPr txBox="1"/>
              <p:nvPr/>
            </p:nvSpPr>
            <p:spPr>
              <a:xfrm>
                <a:off x="3098800" y="5027613"/>
                <a:ext cx="2578100" cy="1016000"/>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Attention lors de la cuisson au barbecue/micro-ondes </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une poêle/casserole couverte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1B61F9BF-414B-4681-9978-AA5DAB9B99BA}"/>
                  </a:ext>
                </a:extLst>
              </p:cNvPr>
              <p:cNvSpPr txBox="1"/>
              <p:nvPr/>
            </p:nvSpPr>
            <p:spPr>
              <a:xfrm>
                <a:off x="7061200" y="5600700"/>
                <a:ext cx="5189538" cy="46196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Ne pas recongeler un aliment décongelé</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Décongeler les aliments dans le frigo, au micro-onde ou à l’eau chaude</a:t>
                </a:r>
              </a:p>
            </p:txBody>
          </p:sp>
          <p:sp>
            <p:nvSpPr>
              <p:cNvPr id="41" name="ZoneTexte 40">
                <a:extLst>
                  <a:ext uri="{FF2B5EF4-FFF2-40B4-BE49-F238E27FC236}">
                    <a16:creationId xmlns:a16="http://schemas.microsoft.com/office/drawing/2014/main" id="{47F4D6BB-CADA-4049-82CF-9D30192797A6}"/>
                  </a:ext>
                </a:extLst>
              </p:cNvPr>
              <p:cNvSpPr txBox="1"/>
              <p:nvPr/>
            </p:nvSpPr>
            <p:spPr>
              <a:xfrm>
                <a:off x="8682038" y="4210050"/>
                <a:ext cx="3509962" cy="1570038"/>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Conserver les œufs à une température stable</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Pas d’œufs sales ou dans des emballages sales, attention aux dates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Les œufs des poules de basse-cour sont plus à risque (</a:t>
                </a:r>
                <a:r>
                  <a:rPr kumimoji="0" lang="fr-FR" sz="1200" b="0" i="1"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Salmonella enterica</a:t>
                </a: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Réfrigérer et consommer dans les 24h les plats à base d’œufs crus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endParaRPr>
              </a:p>
            </p:txBody>
          </p:sp>
          <p:sp>
            <p:nvSpPr>
              <p:cNvPr id="42" name="ZoneTexte 41">
                <a:extLst>
                  <a:ext uri="{FF2B5EF4-FFF2-40B4-BE49-F238E27FC236}">
                    <a16:creationId xmlns:a16="http://schemas.microsoft.com/office/drawing/2014/main" id="{DF298191-00B2-42E4-836A-63AF80E0CCF7}"/>
                  </a:ext>
                </a:extLst>
              </p:cNvPr>
              <p:cNvSpPr txBox="1"/>
              <p:nvPr/>
            </p:nvSpPr>
            <p:spPr>
              <a:xfrm>
                <a:off x="8951913" y="1363663"/>
                <a:ext cx="3198812" cy="2862262"/>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 jour de l’achat</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Acheter les produits frais et surgelés en dernier et utiliser un sac isotherme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Transport rapide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produits frais et surgelés en premier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Dans le réfrigérateur</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Contrôler la température (≤4°C)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aliments les plus sensibles dans les zones les plus  froides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Identifier les DLC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Respecter la règle 1,2,3,4 pour les restes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Laisser refroidir les restes (maximum 2h avant réfrigération)</a:t>
                </a:r>
              </a:p>
            </p:txBody>
          </p:sp>
          <p:pic>
            <p:nvPicPr>
              <p:cNvPr id="45070" name="Picture 2" descr="Des aliments rangés dans le réfrigérateur">
                <a:extLst>
                  <a:ext uri="{FF2B5EF4-FFF2-40B4-BE49-F238E27FC236}">
                    <a16:creationId xmlns:a16="http://schemas.microsoft.com/office/drawing/2014/main" id="{70E7E423-EC03-47B3-B116-498F7146DF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8475" y="1112838"/>
                <a:ext cx="1092200" cy="60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1" name="Picture 3" descr="Les règles d'hygiène">
                <a:extLst>
                  <a:ext uri="{FF2B5EF4-FFF2-40B4-BE49-F238E27FC236}">
                    <a16:creationId xmlns:a16="http://schemas.microsoft.com/office/drawing/2014/main" id="{4FB501C8-A791-4A6E-B28E-9B6BAD38AA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3113" y="1112838"/>
                <a:ext cx="10826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2" name="Picture 4" descr="Des oeufs">
                <a:extLst>
                  <a:ext uri="{FF2B5EF4-FFF2-40B4-BE49-F238E27FC236}">
                    <a16:creationId xmlns:a16="http://schemas.microsoft.com/office/drawing/2014/main" id="{1D7D4A32-E54D-4D1A-8B10-63650927C8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2725" y="4614863"/>
                <a:ext cx="679450" cy="3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3" name="Picture 5" descr="La chaîne du froid">
                <a:extLst>
                  <a:ext uri="{FF2B5EF4-FFF2-40B4-BE49-F238E27FC236}">
                    <a16:creationId xmlns:a16="http://schemas.microsoft.com/office/drawing/2014/main" id="{2A6B871D-EF75-4DAF-A952-3F064169BA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3163" y="2505075"/>
                <a:ext cx="1104900" cy="6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4" name="Picture 6" descr="Des aliments congelés">
                <a:extLst>
                  <a:ext uri="{FF2B5EF4-FFF2-40B4-BE49-F238E27FC236}">
                    <a16:creationId xmlns:a16="http://schemas.microsoft.com/office/drawing/2014/main" id="{C91F07AA-43F3-4D8C-8E44-821D7A3E7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8088" y="5584825"/>
                <a:ext cx="446087"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5" name="Picture 7" descr="Un récipient couvert pour la cuisson des aliments">
                <a:extLst>
                  <a:ext uri="{FF2B5EF4-FFF2-40B4-BE49-F238E27FC236}">
                    <a16:creationId xmlns:a16="http://schemas.microsoft.com/office/drawing/2014/main" id="{A77C6B04-72F7-4DA3-83BE-6840175FEE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450" y="4291013"/>
                <a:ext cx="576263" cy="68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6" name="Picture 8" descr="Un thermomètre de cuisson">
                <a:extLst>
                  <a:ext uri="{FF2B5EF4-FFF2-40B4-BE49-F238E27FC236}">
                    <a16:creationId xmlns:a16="http://schemas.microsoft.com/office/drawing/2014/main" id="{3FD043DC-CB30-4FAE-9584-07B3F32C1C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750" y="4651375"/>
                <a:ext cx="590550"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 name="Groupe 5">
            <a:extLst>
              <a:ext uri="{FF2B5EF4-FFF2-40B4-BE49-F238E27FC236}">
                <a16:creationId xmlns:a16="http://schemas.microsoft.com/office/drawing/2014/main" id="{24F9178D-45C6-849E-9B8C-B86739EDD07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06A4C46C-3A48-4BF4-A2EF-4B63DF6A849B}"/>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5082" name="Image 25">
              <a:extLst>
                <a:ext uri="{FF2B5EF4-FFF2-40B4-BE49-F238E27FC236}">
                  <a16:creationId xmlns:a16="http://schemas.microsoft.com/office/drawing/2014/main" id="{E6944B44-F913-4108-A7AB-B697D9DABD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ZoneTexte 31">
              <a:extLst>
                <a:ext uri="{FF2B5EF4-FFF2-40B4-BE49-F238E27FC236}">
                  <a16:creationId xmlns:a16="http://schemas.microsoft.com/office/drawing/2014/main" id="{A0EBD0B6-4ED7-49B1-945A-291B8FD77024}"/>
                </a:ext>
              </a:extLst>
            </p:cNvPr>
            <p:cNvSpPr txBox="1">
              <a:spLocks noChangeArrowheads="1"/>
            </p:cNvSpPr>
            <p:nvPr/>
          </p:nvSpPr>
          <p:spPr bwMode="auto">
            <a:xfrm>
              <a:off x="6072188" y="62166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16" action="ppaction://hlinksldjump" highlightClick="1"/>
            <a:extLst>
              <a:ext uri="{FF2B5EF4-FFF2-40B4-BE49-F238E27FC236}">
                <a16:creationId xmlns:a16="http://schemas.microsoft.com/office/drawing/2014/main" id="{34D60169-3AEE-4E24-9685-4A3F158EC67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235F5B7-3745-4D2A-9F26-3C66527A51BD}"/>
              </a:ext>
            </a:extLst>
          </p:cNvPr>
          <p:cNvSpPr txBox="1">
            <a:spLocks noGrp="1"/>
          </p:cNvSpPr>
          <p:nvPr>
            <p:ph type="title" idx="4294967295"/>
          </p:nvPr>
        </p:nvSpPr>
        <p:spPr>
          <a:xfrm>
            <a:off x="2968625" y="-49213"/>
            <a:ext cx="9348788" cy="1476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Exemples d’actions européennes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BF458C2-8964-57BB-438E-B04D1C11C58D}"/>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15EA2F86-4EF6-7B9C-A9BF-599AEA6FD2D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96E1C282-C0C1-519B-D02A-B6420830D67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F469CEF-3700-C7A9-3F93-803185BFD6D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60F9D96-8E57-3707-06E6-9729579C8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D73F755-09AC-0853-A343-725FCCD03B30}"/>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1" highlightClick="1"/>
            <a:extLst>
              <a:ext uri="{FF2B5EF4-FFF2-40B4-BE49-F238E27FC236}">
                <a16:creationId xmlns:a16="http://schemas.microsoft.com/office/drawing/2014/main" id="{05B08957-1820-EA87-EB59-5F13B14EC2B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5299" name="ZoneTexte 13">
            <a:extLst>
              <a:ext uri="{FF2B5EF4-FFF2-40B4-BE49-F238E27FC236}">
                <a16:creationId xmlns:a16="http://schemas.microsoft.com/office/drawing/2014/main" id="{4AC94B95-2A32-41BF-B880-FBD785F2B943}"/>
              </a:ext>
            </a:extLst>
          </p:cNvPr>
          <p:cNvSpPr txBox="1">
            <a:spLocks noChangeArrowheads="1"/>
          </p:cNvSpPr>
          <p:nvPr/>
        </p:nvSpPr>
        <p:spPr bwMode="auto">
          <a:xfrm>
            <a:off x="3243263" y="1662432"/>
            <a:ext cx="8828087" cy="3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lnSpc>
                <a:spcPct val="150000"/>
              </a:lnSpc>
              <a:spcBef>
                <a:spcPts val="300"/>
              </a:spcBef>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mollusques bivalves </a:t>
            </a:r>
            <a:r>
              <a:rPr lang="fr-FR" altLang="fr-FR" sz="1400" dirty="0">
                <a:latin typeface="Arial" panose="020B0604020202020204" pitchFamily="34" charset="0"/>
                <a:cs typeface="Arial" panose="020B0604020202020204" pitchFamily="34" charset="0"/>
              </a:rPr>
              <a:t>consommés crus ou insuffisamment cuits sont une cause importante d'infection par les Norovirus</a:t>
            </a:r>
            <a:r>
              <a:rPr lang="en-GB" altLang="fr-FR" sz="1400" dirty="0">
                <a:latin typeface="Arial" panose="020B0604020202020204" pitchFamily="34" charset="0"/>
                <a:cs typeface="Arial" panose="020B0604020202020204" pitchFamily="34" charset="0"/>
              </a:rPr>
              <a:t>. </a:t>
            </a:r>
          </a:p>
          <a:p>
            <a:pPr algn="just" eaLnBrk="1" hangingPunct="1">
              <a:lnSpc>
                <a:spcPct val="150000"/>
              </a:lnSpc>
              <a:spcBef>
                <a:spcPts val="300"/>
              </a:spcBef>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réglementation européenne classe les zones de production en fonction de leur statut en matière d'hygiène et seuls les mollusques élevés dans les zones de classe A (les plus hygiéniques) peuvent être mis directement sur le marché</a:t>
            </a:r>
            <a:r>
              <a:rPr lang="en-GB" altLang="fr-FR" sz="1400" dirty="0">
                <a:latin typeface="Arial" panose="020B0604020202020204" pitchFamily="34" charset="0"/>
                <a:cs typeface="Arial" panose="020B0604020202020204" pitchFamily="34" charset="0"/>
              </a:rPr>
              <a:t>.</a:t>
            </a:r>
          </a:p>
          <a:p>
            <a:pPr algn="just" eaLnBrk="1" hangingPunct="1">
              <a:lnSpc>
                <a:spcPct val="150000"/>
              </a:lnSpc>
              <a:spcBef>
                <a:spcPts val="300"/>
              </a:spcBef>
              <a:buFont typeface="Wingdings" pitchFamily="2" charset="2"/>
              <a:buChar char="ü"/>
              <a:defRPr/>
            </a:pPr>
            <a:endParaRPr lang="en-GB" altLang="fr-FR" sz="700" dirty="0">
              <a:solidFill>
                <a:schemeClr val="accent1"/>
              </a:solidFill>
              <a:latin typeface="Arial" panose="020B0604020202020204" pitchFamily="34" charset="0"/>
              <a:cs typeface="Arial" panose="020B0604020202020204" pitchFamily="34" charset="0"/>
            </a:endParaRPr>
          </a:p>
          <a:p>
            <a:pPr lvl="1" indent="0" algn="just" eaLnBrk="1" hangingPunct="1">
              <a:lnSpc>
                <a:spcPct val="150000"/>
              </a:lnSpc>
              <a:spcBef>
                <a:spcPts val="300"/>
              </a:spcBef>
              <a:defRPr/>
            </a:pPr>
            <a:r>
              <a:rPr lang="fr-FR" altLang="fr-FR" sz="1400" u="sng" dirty="0">
                <a:latin typeface="Arial" panose="020B0604020202020204" pitchFamily="34" charset="0"/>
                <a:cs typeface="Arial" panose="020B0604020202020204" pitchFamily="34" charset="0"/>
                <a:hlinkClick r:id="rId12"/>
              </a:rPr>
              <a:t>Paquet </a:t>
            </a:r>
            <a:r>
              <a:rPr lang="fr-FR" altLang="fr-FR" sz="1400" u="sng" dirty="0" err="1">
                <a:latin typeface="Arial" panose="020B0604020202020204" pitchFamily="34" charset="0"/>
                <a:cs typeface="Arial" panose="020B0604020202020204" pitchFamily="34" charset="0"/>
                <a:hlinkClick r:id="rId12"/>
              </a:rPr>
              <a:t>hygiene</a:t>
            </a:r>
            <a:r>
              <a:rPr lang="fr-FR" altLang="fr-FR" sz="1400" u="sng" dirty="0">
                <a:latin typeface="Arial" panose="020B0604020202020204" pitchFamily="34" charset="0"/>
                <a:cs typeface="Arial" panose="020B0604020202020204" pitchFamily="34" charset="0"/>
                <a:hlinkClick r:id="rId12"/>
              </a:rPr>
              <a:t> et surveillance REMI- surveillance microbiologique des zones de production conchylicoles</a:t>
            </a:r>
            <a:endParaRPr lang="fr-FR" altLang="fr-FR" sz="1400" dirty="0">
              <a:latin typeface="Arial" panose="020B0604020202020204" pitchFamily="34" charset="0"/>
              <a:cs typeface="Arial" panose="020B0604020202020204" pitchFamily="34" charset="0"/>
            </a:endParaRPr>
          </a:p>
          <a:p>
            <a:pPr lvl="1" indent="0" algn="just" eaLnBrk="1" hangingPunct="1">
              <a:lnSpc>
                <a:spcPct val="150000"/>
              </a:lnSpc>
              <a:spcBef>
                <a:spcPts val="300"/>
              </a:spcBef>
              <a:spcAft>
                <a:spcPts val="600"/>
              </a:spcAft>
              <a:defRPr/>
            </a:pPr>
            <a:r>
              <a:rPr lang="fr-FR" altLang="fr-FR" sz="1400" u="sng" dirty="0">
                <a:latin typeface="Arial" panose="020B0604020202020204" pitchFamily="34" charset="0"/>
                <a:cs typeface="Arial" panose="020B0604020202020204" pitchFamily="34" charset="0"/>
                <a:hlinkClick r:id="rId13"/>
              </a:rPr>
              <a:t>Contrôle sanitaire des zones marines de production professionnelle de coquillages</a:t>
            </a:r>
            <a:endParaRPr lang="en-GB" altLang="fr-FR" sz="1400" dirty="0">
              <a:solidFill>
                <a:srgbClr val="00707C"/>
              </a:solidFill>
              <a:latin typeface="Arial" panose="020B0604020202020204" pitchFamily="34" charset="0"/>
              <a:cs typeface="Arial" panose="020B0604020202020204" pitchFamily="34" charset="0"/>
            </a:endParaRPr>
          </a:p>
          <a:p>
            <a:pPr algn="just" eaLnBrk="1" hangingPunct="1">
              <a:lnSpc>
                <a:spcPct val="150000"/>
              </a:lnSpc>
              <a:spcBef>
                <a:spcPts val="300"/>
              </a:spcBef>
              <a:buFont typeface="Wingdings" pitchFamily="2" charset="2"/>
              <a:buChar char="ü"/>
              <a:defRPr/>
            </a:pPr>
            <a:endParaRPr lang="fr-FR" altLang="fr-FR" sz="1400">
              <a:latin typeface="Arial" panose="020B0604020202020204" pitchFamily="34" charset="0"/>
              <a:cs typeface="Arial" panose="020B0604020202020204" pitchFamily="34" charset="0"/>
            </a:endParaRPr>
          </a:p>
          <a:p>
            <a:pPr algn="just" eaLnBrk="1" hangingPunct="1">
              <a:lnSpc>
                <a:spcPct val="150000"/>
              </a:lnSpc>
              <a:spcBef>
                <a:spcPts val="300"/>
              </a:spcBef>
              <a:buFont typeface="Wingdings" pitchFamily="2" charset="2"/>
              <a:buChar char="ü"/>
              <a:defRPr/>
            </a:pPr>
            <a:r>
              <a:rPr lang="fr-FR" altLang="fr-FR" sz="1400">
                <a:latin typeface="Arial" panose="020B0604020202020204" pitchFamily="34" charset="0"/>
                <a:cs typeface="Arial" panose="020B0604020202020204" pitchFamily="34" charset="0"/>
              </a:rPr>
              <a:t>En </a:t>
            </a:r>
            <a:r>
              <a:rPr lang="fr-FR" altLang="fr-FR" sz="1400" dirty="0">
                <a:latin typeface="Arial" panose="020B0604020202020204" pitchFamily="34" charset="0"/>
                <a:cs typeface="Arial" panose="020B0604020202020204" pitchFamily="34" charset="0"/>
              </a:rPr>
              <a:t>2019 une étude européenne a montré que la </a:t>
            </a:r>
            <a:r>
              <a:rPr lang="fr-FR" altLang="fr-FR" sz="1400" b="1" dirty="0">
                <a:latin typeface="Arial" panose="020B0604020202020204" pitchFamily="34" charset="0"/>
                <a:cs typeface="Arial" panose="020B0604020202020204" pitchFamily="34" charset="0"/>
              </a:rPr>
              <a:t>prévalence de Norovirus était effectivement plus faible chez les huîtres des zones de classe A.</a:t>
            </a:r>
            <a:endParaRPr lang="en-GB" altLang="fr-FR" sz="1400" b="1"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E3CA817-5EA0-23CB-1CE2-312C3D2F4B0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8A6EBDC-8CDC-402A-E01B-B047EC4B670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2B14B2F-C559-D7C9-5AEA-7A2D9B2C71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3F99E7B-B9F8-F746-3F48-655E40253C7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5" action="ppaction://hlinksldjump" highlightClick="1"/>
            <a:extLst>
              <a:ext uri="{FF2B5EF4-FFF2-40B4-BE49-F238E27FC236}">
                <a16:creationId xmlns:a16="http://schemas.microsoft.com/office/drawing/2014/main" id="{C97C1490-C482-A76A-CED7-14F82E4D297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re 1">
            <a:extLst>
              <a:ext uri="{FF2B5EF4-FFF2-40B4-BE49-F238E27FC236}">
                <a16:creationId xmlns:a16="http://schemas.microsoft.com/office/drawing/2014/main" id="{E1EB76EA-B054-4B26-932C-A5A8E16D48AA}"/>
              </a:ext>
            </a:extLst>
          </p:cNvPr>
          <p:cNvSpPr txBox="1">
            <a:spLocks noGrp="1" noChangeArrowheads="1"/>
          </p:cNvSpPr>
          <p:nvPr>
            <p:ph type="title" idx="4294967295"/>
          </p:nvPr>
        </p:nvSpPr>
        <p:spPr bwMode="auto">
          <a:xfrm>
            <a:off x="395288" y="139700"/>
            <a:ext cx="1146175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Norovirus</a:t>
            </a:r>
          </a:p>
        </p:txBody>
      </p:sp>
      <p:grpSp>
        <p:nvGrpSpPr>
          <p:cNvPr id="2" name="Groupe 1">
            <a:extLst>
              <a:ext uri="{FF2B5EF4-FFF2-40B4-BE49-F238E27FC236}">
                <a16:creationId xmlns:a16="http://schemas.microsoft.com/office/drawing/2014/main" id="{56C0A51F-FDBE-0BB2-B3FD-F9350918F18A}"/>
              </a:ext>
              <a:ext uri="{C183D7F6-B498-43B3-948B-1728B52AA6E4}">
                <adec:decorative xmlns:adec="http://schemas.microsoft.com/office/drawing/2017/decorative" val="1"/>
              </a:ext>
            </a:extLst>
          </p:cNvPr>
          <p:cNvGrpSpPr/>
          <p:nvPr/>
        </p:nvGrpSpPr>
        <p:grpSpPr>
          <a:xfrm>
            <a:off x="938213" y="1874838"/>
            <a:ext cx="1422400" cy="4079875"/>
            <a:chOff x="938213" y="1874838"/>
            <a:chExt cx="1422400" cy="4079875"/>
          </a:xfrm>
        </p:grpSpPr>
        <p:pic>
          <p:nvPicPr>
            <p:cNvPr id="51205" name="Image 1" descr="Logo de Food Standards Agency">
              <a:extLst>
                <a:ext uri="{FF2B5EF4-FFF2-40B4-BE49-F238E27FC236}">
                  <a16:creationId xmlns:a16="http://schemas.microsoft.com/office/drawing/2014/main" id="{712C3C5D-B423-433C-AC18-9EF1391F2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08463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age 1" descr="Logo de l'ECDC">
              <a:extLst>
                <a:ext uri="{FF2B5EF4-FFF2-40B4-BE49-F238E27FC236}">
                  <a16:creationId xmlns:a16="http://schemas.microsoft.com/office/drawing/2014/main" id="{5F2D178E-8CD8-4E41-86C8-5A471DC54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038" y="4999038"/>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descr="Logo de l'Ifremer">
              <a:extLst>
                <a:ext uri="{FF2B5EF4-FFF2-40B4-BE49-F238E27FC236}">
                  <a16:creationId xmlns:a16="http://schemas.microsoft.com/office/drawing/2014/main" id="{7CE15D67-2C1D-440A-9FB7-C69B9870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2997200"/>
              <a:ext cx="12890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16" descr="Logo de l'ANSES">
              <a:extLst>
                <a:ext uri="{FF2B5EF4-FFF2-40B4-BE49-F238E27FC236}">
                  <a16:creationId xmlns:a16="http://schemas.microsoft.com/office/drawing/2014/main" id="{9E4BD5B7-2AF4-4341-A471-1C8065AD11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213" y="1874838"/>
              <a:ext cx="1422400" cy="60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202" name="ZoneTexte 4">
            <a:extLst>
              <a:ext uri="{FF2B5EF4-FFF2-40B4-BE49-F238E27FC236}">
                <a16:creationId xmlns:a16="http://schemas.microsoft.com/office/drawing/2014/main" id="{DC61C902-B3A3-49F1-8BF8-E4E7A9A6CDF3}"/>
              </a:ext>
            </a:extLst>
          </p:cNvPr>
          <p:cNvSpPr txBox="1">
            <a:spLocks noChangeArrowheads="1"/>
          </p:cNvSpPr>
          <p:nvPr/>
        </p:nvSpPr>
        <p:spPr bwMode="auto">
          <a:xfrm>
            <a:off x="225425" y="1476375"/>
            <a:ext cx="11736388"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r>
              <a:rPr lang="en-GB" altLang="fr-FR" sz="1600" dirty="0">
                <a:latin typeface="Arial" panose="020B0604020202020204" pitchFamily="34" charset="0"/>
                <a:cs typeface="Arial" panose="020B0604020202020204" pitchFamily="34" charset="0"/>
              </a:rPr>
              <a:t>										</a:t>
            </a:r>
            <a:r>
              <a:rPr lang="en-GB" altLang="fr-FR" sz="1400" u="sng" dirty="0">
                <a:latin typeface="Arial" panose="020B0604020202020204" pitchFamily="34" charset="0"/>
                <a:cs typeface="Arial" panose="020B0604020202020204" pitchFamily="34" charset="0"/>
                <a:hlinkClick r:id="rId7"/>
              </a:rPr>
              <a:t>Fiche ANSES sur les Norovirus</a:t>
            </a:r>
            <a:endParaRPr lang="en-GB" altLang="fr-FR" sz="1400" u="sng" dirty="0">
              <a:latin typeface="Arial" panose="020B0604020202020204" pitchFamily="34" charset="0"/>
              <a:cs typeface="Arial" panose="020B0604020202020204" pitchFamily="34" charset="0"/>
            </a:endParaRPr>
          </a:p>
          <a:p>
            <a:pPr eaLnBrk="1" hangingPunct="1"/>
            <a:endParaRPr lang="en-GB" altLang="fr-FR" sz="1400" u="sng" dirty="0">
              <a:latin typeface="Arial" panose="020B0604020202020204" pitchFamily="34" charset="0"/>
              <a:cs typeface="Arial" panose="020B0604020202020204" pitchFamily="34" charset="0"/>
            </a:endParaRPr>
          </a:p>
          <a:p>
            <a:pPr eaLnBrk="1" hangingPunct="1"/>
            <a:endParaRPr lang="fr-FR" altLang="fr-FR" sz="1400" dirty="0">
              <a:latin typeface="Arial" panose="020B0604020202020204" pitchFamily="34" charset="0"/>
              <a:cs typeface="Arial" panose="020B0604020202020204" pitchFamily="34" charset="0"/>
            </a:endParaRPr>
          </a:p>
          <a:p>
            <a:pPr eaLnBrk="1" hangingPunct="1"/>
            <a:endParaRPr lang="fr-FR" altLang="fr-FR" sz="1400" dirty="0">
              <a:latin typeface="Arial" panose="020B0604020202020204" pitchFamily="34" charset="0"/>
              <a:cs typeface="Arial" panose="020B0604020202020204" pitchFamily="34" charset="0"/>
            </a:endParaRPr>
          </a:p>
          <a:p>
            <a:pPr eaLnBrk="1" hangingPunct="1"/>
            <a:endParaRPr lang="fr-FR" altLang="fr-FR" sz="1400" b="1" u="sng" dirty="0">
              <a:solidFill>
                <a:srgbClr val="00707C"/>
              </a:solidFill>
              <a:latin typeface="Arial" panose="020B0604020202020204" pitchFamily="34" charset="0"/>
              <a:cs typeface="Arial" panose="020B0604020202020204" pitchFamily="34" charset="0"/>
            </a:endParaRPr>
          </a:p>
          <a:p>
            <a:pPr eaLnBrk="1" hangingPunct="1"/>
            <a:r>
              <a:rPr lang="fr-FR" altLang="fr-FR" sz="1400" b="1" dirty="0">
                <a:solidFill>
                  <a:srgbClr val="00707C"/>
                </a:solidFill>
                <a:latin typeface="Arial" panose="020B0604020202020204" pitchFamily="34" charset="0"/>
                <a:cs typeface="Arial" panose="020B0604020202020204" pitchFamily="34" charset="0"/>
              </a:rPr>
              <a:t>										</a:t>
            </a:r>
            <a:r>
              <a:rPr lang="fr-FR" altLang="fr-FR" sz="1400" u="sng" dirty="0">
                <a:latin typeface="Arial" panose="020B0604020202020204" pitchFamily="34" charset="0"/>
                <a:cs typeface="Arial" panose="020B0604020202020204" pitchFamily="34" charset="0"/>
                <a:hlinkClick r:id="rId8"/>
              </a:rPr>
              <a:t>Fiche de </a:t>
            </a:r>
            <a:r>
              <a:rPr lang="fr-FR" altLang="fr-FR" sz="1400" u="sng" dirty="0" err="1">
                <a:latin typeface="Arial" panose="020B0604020202020204" pitchFamily="34" charset="0"/>
                <a:cs typeface="Arial" panose="020B0604020202020204" pitchFamily="34" charset="0"/>
                <a:hlinkClick r:id="rId8"/>
              </a:rPr>
              <a:t>l’ifremer</a:t>
            </a:r>
            <a:r>
              <a:rPr lang="fr-FR" altLang="fr-FR" sz="1400" u="sng" dirty="0">
                <a:latin typeface="Arial" panose="020B0604020202020204" pitchFamily="34" charset="0"/>
                <a:cs typeface="Arial" panose="020B0604020202020204" pitchFamily="34" charset="0"/>
                <a:hlinkClick r:id="rId8"/>
              </a:rPr>
              <a:t> sur les Norovirus</a:t>
            </a:r>
            <a:endParaRPr lang="fr-FR" altLang="fr-FR" sz="1400" dirty="0">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9"/>
              </a:rPr>
              <a:t>FSA </a:t>
            </a:r>
            <a:r>
              <a:rPr lang="fr-FR" altLang="fr-FR" sz="1400" dirty="0" err="1">
                <a:solidFill>
                  <a:srgbClr val="00707C"/>
                </a:solidFill>
                <a:latin typeface="Arial" panose="020B0604020202020204" pitchFamily="34" charset="0"/>
                <a:cs typeface="Arial" panose="020B0604020202020204" pitchFamily="34" charset="0"/>
                <a:hlinkClick r:id="rId9"/>
              </a:rPr>
              <a:t>explains</a:t>
            </a:r>
            <a:r>
              <a:rPr lang="fr-FR" altLang="fr-FR" sz="1400" dirty="0">
                <a:solidFill>
                  <a:srgbClr val="00707C"/>
                </a:solidFill>
                <a:latin typeface="Arial" panose="020B0604020202020204" pitchFamily="34" charset="0"/>
                <a:cs typeface="Arial" panose="020B0604020202020204" pitchFamily="34" charset="0"/>
                <a:hlinkClick r:id="rId9"/>
              </a:rPr>
              <a:t> </a:t>
            </a:r>
            <a:r>
              <a:rPr lang="en-US" altLang="fr-FR" sz="1400" dirty="0">
                <a:solidFill>
                  <a:srgbClr val="00707C"/>
                </a:solidFill>
                <a:latin typeface="Arial" panose="020B0604020202020204" pitchFamily="34" charset="0"/>
                <a:cs typeface="Arial" panose="020B0604020202020204" pitchFamily="34" charset="0"/>
                <a:hlinkClick r:id="rId9"/>
              </a:rPr>
              <a:t>Norovirus</a:t>
            </a:r>
            <a:r>
              <a:rPr lang="en-US" altLang="fr-FR" sz="1400" i="1" dirty="0">
                <a:solidFill>
                  <a:srgbClr val="00707C"/>
                </a:solidFill>
                <a:latin typeface="Arial" panose="020B0604020202020204" pitchFamily="34" charset="0"/>
                <a:cs typeface="Arial" panose="020B0604020202020204" pitchFamily="34" charset="0"/>
                <a:hlinkClick r:id="rId9"/>
              </a:rPr>
              <a:t> </a:t>
            </a:r>
            <a:r>
              <a:rPr lang="en-US" altLang="fr-FR" sz="1400" dirty="0">
                <a:solidFill>
                  <a:srgbClr val="00707C"/>
                </a:solidFill>
                <a:latin typeface="Arial" panose="020B0604020202020204" pitchFamily="34" charset="0"/>
                <a:cs typeface="Arial" panose="020B0604020202020204" pitchFamily="34" charset="0"/>
                <a:hlinkClick r:id="rId9"/>
              </a:rPr>
              <a:t>and how to reduce the risk of spreading it</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endParaRPr lang="fr-FR" altLang="fr-FR" sz="1400" dirty="0">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10"/>
              </a:rPr>
              <a:t>Facts about Norovirus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51207" name="Groupe 3">
            <a:extLst>
              <a:ext uri="{FF2B5EF4-FFF2-40B4-BE49-F238E27FC236}">
                <a16:creationId xmlns:a16="http://schemas.microsoft.com/office/drawing/2014/main" id="{484657F6-81EF-4E2D-A0E7-347E406977BB}"/>
              </a:ext>
              <a:ext uri="{C183D7F6-B498-43B3-948B-1728B52AA6E4}">
                <adec:decorative xmlns:adec="http://schemas.microsoft.com/office/drawing/2017/decorative" val="1"/>
              </a:ext>
            </a:extLst>
          </p:cNvPr>
          <p:cNvGrpSpPr>
            <a:grpSpLocks/>
          </p:cNvGrpSpPr>
          <p:nvPr/>
        </p:nvGrpSpPr>
        <p:grpSpPr bwMode="auto">
          <a:xfrm>
            <a:off x="8901113" y="2570163"/>
            <a:ext cx="2035175" cy="2997200"/>
            <a:chOff x="10124022" y="150813"/>
            <a:chExt cx="2034105" cy="2997285"/>
          </a:xfrm>
        </p:grpSpPr>
        <p:pic>
          <p:nvPicPr>
            <p:cNvPr id="51210" name="Picture 2" descr="Des norovirus vus au microscope">
              <a:extLst>
                <a:ext uri="{FF2B5EF4-FFF2-40B4-BE49-F238E27FC236}">
                  <a16:creationId xmlns:a16="http://schemas.microsoft.com/office/drawing/2014/main" id="{B62F8340-74AD-47CF-9813-A3DD8B0A96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7313" y="150813"/>
              <a:ext cx="17875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ZoneTexte 2">
              <a:extLst>
                <a:ext uri="{FF2B5EF4-FFF2-40B4-BE49-F238E27FC236}">
                  <a16:creationId xmlns:a16="http://schemas.microsoft.com/office/drawing/2014/main" id="{6408E365-A224-4474-8593-557490F01F1A}"/>
                </a:ext>
              </a:extLst>
            </p:cNvPr>
            <p:cNvSpPr txBox="1">
              <a:spLocks noChangeArrowheads="1"/>
            </p:cNvSpPr>
            <p:nvPr/>
          </p:nvSpPr>
          <p:spPr bwMode="auto">
            <a:xfrm>
              <a:off x="10124022" y="2501712"/>
              <a:ext cx="2034105" cy="6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Prof. Albert Bosch, Enteric Virus Laboratory, University of Barcelona</a:t>
              </a:r>
            </a:p>
          </p:txBody>
        </p:sp>
      </p:grpSp>
      <p:grpSp>
        <p:nvGrpSpPr>
          <p:cNvPr id="3" name="Groupe 2">
            <a:extLst>
              <a:ext uri="{FF2B5EF4-FFF2-40B4-BE49-F238E27FC236}">
                <a16:creationId xmlns:a16="http://schemas.microsoft.com/office/drawing/2014/main" id="{555B661A-363F-BDE5-B457-519C89EE7B3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28908ABC-E7B0-77A5-C302-F79EFF64872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6011849D-005C-76EC-9649-000D35122A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B8B9D5F3-363B-0285-1184-22B1A7B43D6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3" action="ppaction://hlinksldjump" highlightClick="1"/>
            <a:extLst>
              <a:ext uri="{FF2B5EF4-FFF2-40B4-BE49-F238E27FC236}">
                <a16:creationId xmlns:a16="http://schemas.microsoft.com/office/drawing/2014/main" id="{61EE83A1-F7DA-6251-4285-30EC1B5ABB2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re 1">
            <a:extLst>
              <a:ext uri="{FF2B5EF4-FFF2-40B4-BE49-F238E27FC236}">
                <a16:creationId xmlns:a16="http://schemas.microsoft.com/office/drawing/2014/main" id="{A523696C-072D-4095-85CA-231E44172DFE}"/>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Norovirus</a:t>
            </a:r>
          </a:p>
        </p:txBody>
      </p:sp>
      <p:sp>
        <p:nvSpPr>
          <p:cNvPr id="5" name="ZoneTexte 4">
            <a:extLst>
              <a:ext uri="{FF2B5EF4-FFF2-40B4-BE49-F238E27FC236}">
                <a16:creationId xmlns:a16="http://schemas.microsoft.com/office/drawing/2014/main" id="{1B59360C-3286-4FA6-8056-893DBCB17C98}"/>
              </a:ext>
            </a:extLst>
          </p:cNvPr>
          <p:cNvSpPr txBox="1"/>
          <p:nvPr/>
        </p:nvSpPr>
        <p:spPr>
          <a:xfrm>
            <a:off x="225425" y="1476375"/>
            <a:ext cx="11622088" cy="4785926"/>
          </a:xfrm>
          <a:prstGeom prst="rect">
            <a:avLst/>
          </a:prstGeom>
          <a:noFill/>
        </p:spPr>
        <p:txBody>
          <a:bodyPr>
            <a:spAutoFit/>
          </a:bodyPr>
          <a:lstStyle/>
          <a:p>
            <a:pPr algn="just" eaLnBrk="1" hangingPunct="1">
              <a:defRPr/>
            </a:pPr>
            <a:endParaRPr lang="fr-FR" altLang="fr-FR" sz="1600" b="1" u="sng"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En janvier 2015, suite à un dîner d'entreprise, </a:t>
            </a:r>
            <a:r>
              <a:rPr lang="fr-FR" sz="1400" b="1" dirty="0">
                <a:latin typeface="Arial" panose="020B0604020202020204" pitchFamily="34" charset="0"/>
                <a:cs typeface="Arial" panose="020B0604020202020204" pitchFamily="34" charset="0"/>
              </a:rPr>
              <a:t>300 personnes </a:t>
            </a:r>
            <a:r>
              <a:rPr lang="fr-FR" sz="1400" dirty="0">
                <a:latin typeface="Arial" panose="020B0604020202020204" pitchFamily="34" charset="0"/>
                <a:cs typeface="Arial" panose="020B0604020202020204" pitchFamily="34" charset="0"/>
              </a:rPr>
              <a:t>ont été atteintes d’une </a:t>
            </a:r>
            <a:r>
              <a:rPr lang="fr-FR" sz="1400" b="1" dirty="0">
                <a:latin typeface="Arial" panose="020B0604020202020204" pitchFamily="34" charset="0"/>
                <a:cs typeface="Arial" panose="020B0604020202020204" pitchFamily="34" charset="0"/>
              </a:rPr>
              <a:t>gastro-entérite</a:t>
            </a:r>
            <a:r>
              <a:rPr lang="fr-FR" sz="1400" dirty="0">
                <a:latin typeface="Arial" panose="020B0604020202020204" pitchFamily="34" charset="0"/>
                <a:cs typeface="Arial" panose="020B0604020202020204" pitchFamily="34" charset="0"/>
              </a:rPr>
              <a:t> (300 malades / 655 participants). Ce sont des </a:t>
            </a:r>
            <a:r>
              <a:rPr lang="fr-FR" sz="1400" b="1" dirty="0">
                <a:latin typeface="Arial" panose="020B0604020202020204" pitchFamily="34" charset="0"/>
                <a:cs typeface="Arial" panose="020B0604020202020204" pitchFamily="34" charset="0"/>
              </a:rPr>
              <a:t>huitres crues </a:t>
            </a:r>
            <a:r>
              <a:rPr lang="fr-FR" sz="1400" dirty="0">
                <a:latin typeface="Arial" panose="020B0604020202020204" pitchFamily="34" charset="0"/>
                <a:cs typeface="Arial" panose="020B0604020202020204" pitchFamily="34" charset="0"/>
              </a:rPr>
              <a:t>qui étaient à la source de l’infection.</a:t>
            </a:r>
            <a:r>
              <a:rPr lang="en-GB" sz="14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La probabilité de tomber malade était directement corrélée au nombre d'huîtres consommées. Le norovirus a été trouvé dans les fèces des patients et en très faible quantité dans les huîtres. Les huîtres avaient été cultivées dans une zone de classe A. Toutefois, en hiver, elles sont plus exposées au risque de contamination par les Norovirus en raison des grandes épidémies hivernales, qui entraînent la libération d'une grande quantité de Norovirus dans les eaux usées. </a:t>
            </a:r>
            <a:endParaRPr lang="en-GB" sz="1400" dirty="0">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							</a:t>
            </a:r>
            <a:r>
              <a:rPr lang="fr-FR" sz="1400" u="sng" dirty="0">
                <a:latin typeface="Arial" panose="020B0604020202020204" pitchFamily="34" charset="0"/>
                <a:cs typeface="Arial" panose="020B0604020202020204" pitchFamily="34" charset="0"/>
                <a:hlinkClick r:id="rId2"/>
              </a:rPr>
              <a:t>http://beh.santepubliquefrance.fr/beh/2016/26-27/pdf/2016_26-27_2.pdf</a:t>
            </a:r>
            <a:endParaRPr lang="fr-FR" sz="1400" u="sng" dirty="0">
              <a:latin typeface="Arial" panose="020B0604020202020204" pitchFamily="34" charset="0"/>
              <a:cs typeface="Arial" panose="020B0604020202020204" pitchFamily="34" charset="0"/>
            </a:endParaRPr>
          </a:p>
          <a:p>
            <a:pPr algn="just" eaLnBrk="1" hangingPunct="1">
              <a:defRPr/>
            </a:pPr>
            <a:endParaRPr lang="fr-FR" altLang="fr-FR" sz="1400" u="sng"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L’épidémie la plus importante eu lieu en Allemagne en septembre-octobre 2012. Environ </a:t>
            </a:r>
            <a:r>
              <a:rPr lang="fr-FR" sz="1400" b="1" dirty="0">
                <a:latin typeface="Arial" panose="020B0604020202020204" pitchFamily="34" charset="0"/>
                <a:cs typeface="Arial" panose="020B0604020202020204" pitchFamily="34" charset="0"/>
              </a:rPr>
              <a:t>11 000 enfants</a:t>
            </a:r>
            <a:r>
              <a:rPr lang="fr-FR" sz="1400" dirty="0">
                <a:latin typeface="Arial" panose="020B0604020202020204" pitchFamily="34" charset="0"/>
                <a:cs typeface="Arial" panose="020B0604020202020204" pitchFamily="34" charset="0"/>
              </a:rPr>
              <a:t>, au sein de 390 institutions, ont été malades à cause de </a:t>
            </a:r>
            <a:r>
              <a:rPr lang="fr-FR" sz="1400" b="1" dirty="0">
                <a:latin typeface="Arial" panose="020B0604020202020204" pitchFamily="34" charset="0"/>
                <a:cs typeface="Arial" panose="020B0604020202020204" pitchFamily="34" charset="0"/>
              </a:rPr>
              <a:t>plats préparés avec des fraises crues surgelées </a:t>
            </a:r>
            <a:r>
              <a:rPr lang="fr-FR" sz="1400" dirty="0">
                <a:latin typeface="Arial" panose="020B0604020202020204" pitchFamily="34" charset="0"/>
                <a:cs typeface="Arial" panose="020B0604020202020204" pitchFamily="34" charset="0"/>
              </a:rPr>
              <a:t>importées de Chine. Le norovirus a été détecté dans les fèces des patients et dans les fraises.</a:t>
            </a: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							</a:t>
            </a:r>
            <a:r>
              <a:rPr lang="fr-FR" sz="1400" u="sng" dirty="0">
                <a:latin typeface="Arial" panose="020B0604020202020204" pitchFamily="34" charset="0"/>
                <a:cs typeface="Arial" panose="020B0604020202020204" pitchFamily="34" charset="0"/>
                <a:hlinkClick r:id="rId3"/>
              </a:rPr>
              <a:t>https://www.eurosurveillance.org/content/10.2807/1560-7917.ES2014.19.8.20719</a:t>
            </a:r>
            <a:endParaRPr lang="fr-FR" sz="1400" dirty="0">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A6AEAC42-FA06-5B5C-0156-F0DD18F0E942}"/>
              </a:ext>
              <a:ext uri="{C183D7F6-B498-43B3-948B-1728B52AA6E4}">
                <adec:decorative xmlns:adec="http://schemas.microsoft.com/office/drawing/2017/decorative" val="1"/>
              </a:ext>
            </a:extLst>
          </p:cNvPr>
          <p:cNvGrpSpPr/>
          <p:nvPr/>
        </p:nvGrpSpPr>
        <p:grpSpPr>
          <a:xfrm>
            <a:off x="373063" y="2965450"/>
            <a:ext cx="1223962" cy="2949575"/>
            <a:chOff x="373063" y="2965450"/>
            <a:chExt cx="1223962" cy="2949575"/>
          </a:xfrm>
        </p:grpSpPr>
        <p:pic>
          <p:nvPicPr>
            <p:cNvPr id="52230" name="Image 2" descr="Des fraises">
              <a:extLst>
                <a:ext uri="{FF2B5EF4-FFF2-40B4-BE49-F238E27FC236}">
                  <a16:creationId xmlns:a16="http://schemas.microsoft.com/office/drawing/2014/main" id="{515D8EB9-975A-48DE-822B-37A58B7D2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5132388"/>
              <a:ext cx="11699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1" descr="Un plat d'huîtres">
              <a:extLst>
                <a:ext uri="{FF2B5EF4-FFF2-40B4-BE49-F238E27FC236}">
                  <a16:creationId xmlns:a16="http://schemas.microsoft.com/office/drawing/2014/main" id="{26A7ED37-DCB1-4C64-B805-7D3D6381B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3" y="2965450"/>
              <a:ext cx="12239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a:extLst>
              <a:ext uri="{FF2B5EF4-FFF2-40B4-BE49-F238E27FC236}">
                <a16:creationId xmlns:a16="http://schemas.microsoft.com/office/drawing/2014/main" id="{4C5AC01F-2033-64C9-A238-2352CD95680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91712B97-0AD9-7D31-26B9-E46BDDE3180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65DD4C17-46F2-569A-843B-4783D6A74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E649ED6B-81A0-5A8A-8DA3-DADA6D9B9A1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7" action="ppaction://hlinksldjump" highlightClick="1"/>
            <a:extLst>
              <a:ext uri="{FF2B5EF4-FFF2-40B4-BE49-F238E27FC236}">
                <a16:creationId xmlns:a16="http://schemas.microsoft.com/office/drawing/2014/main" id="{68D0FEB7-3DAD-DD59-1BE4-1FD153D3CCB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re 1">
            <a:extLst>
              <a:ext uri="{FF2B5EF4-FFF2-40B4-BE49-F238E27FC236}">
                <a16:creationId xmlns:a16="http://schemas.microsoft.com/office/drawing/2014/main" id="{5B37FF02-C41D-42D1-BDEF-FA17441DB2B8}"/>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Norovirus</a:t>
            </a:r>
          </a:p>
        </p:txBody>
      </p:sp>
      <p:sp>
        <p:nvSpPr>
          <p:cNvPr id="53250" name="ZoneTexte 4">
            <a:extLst>
              <a:ext uri="{FF2B5EF4-FFF2-40B4-BE49-F238E27FC236}">
                <a16:creationId xmlns:a16="http://schemas.microsoft.com/office/drawing/2014/main" id="{169E23B2-56A9-47CE-BA83-DB595B5B6DF1}"/>
              </a:ext>
            </a:extLst>
          </p:cNvPr>
          <p:cNvSpPr txBox="1">
            <a:spLocks noChangeArrowheads="1"/>
          </p:cNvSpPr>
          <p:nvPr/>
        </p:nvSpPr>
        <p:spPr bwMode="auto">
          <a:xfrm>
            <a:off x="217488" y="2036763"/>
            <a:ext cx="11737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800" dirty="0">
                <a:latin typeface="Arial" panose="020B0604020202020204" pitchFamily="34" charset="0"/>
                <a:cs typeface="Arial" panose="020B0604020202020204" pitchFamily="34" charset="0"/>
              </a:rPr>
              <a:t>Les végétariens aussi peuvent attraper une infection </a:t>
            </a:r>
          </a:p>
          <a:p>
            <a:pPr eaLnBrk="1" hangingPunct="1"/>
            <a:r>
              <a:rPr lang="fr-FR" altLang="fr-FR" sz="1800" dirty="0">
                <a:latin typeface="Arial" panose="020B0604020202020204" pitchFamily="34" charset="0"/>
                <a:cs typeface="Arial" panose="020B0604020202020204" pitchFamily="34" charset="0"/>
              </a:rPr>
              <a:t>d’origine alimentaire</a:t>
            </a:r>
            <a:endParaRPr lang="en-US" altLang="fr-FR" sz="1800" dirty="0">
              <a:latin typeface="Arial" panose="020B0604020202020204" pitchFamily="34" charset="0"/>
              <a:cs typeface="Arial" panose="020B0604020202020204" pitchFamily="34" charset="0"/>
            </a:endParaRPr>
          </a:p>
          <a:p>
            <a:pPr eaLnBrk="1" hangingPunct="1"/>
            <a:endParaRPr lang="en-US" altLang="fr-FR" sz="1800" dirty="0">
              <a:solidFill>
                <a:srgbClr val="00707C"/>
              </a:solidFill>
              <a:latin typeface="Arial" panose="020B0604020202020204" pitchFamily="34" charset="0"/>
              <a:cs typeface="Arial" panose="020B0604020202020204" pitchFamily="34" charset="0"/>
            </a:endParaRPr>
          </a:p>
        </p:txBody>
      </p:sp>
      <p:sp>
        <p:nvSpPr>
          <p:cNvPr id="8" name="Bouton d’action : obtenir des informations 7" descr="Voir la réponse">
            <a:hlinkClick r:id="" action="ppaction://noaction" highlightClick="1"/>
            <a:extLst>
              <a:ext uri="{FF2B5EF4-FFF2-40B4-BE49-F238E27FC236}">
                <a16:creationId xmlns:a16="http://schemas.microsoft.com/office/drawing/2014/main" id="{6AA126EE-ECE8-48DA-9CDC-B9251F0C76C3}"/>
              </a:ext>
            </a:extLst>
          </p:cNvPr>
          <p:cNvSpPr/>
          <p:nvPr/>
        </p:nvSpPr>
        <p:spPr>
          <a:xfrm>
            <a:off x="2419350" y="237489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3F00A20-7C48-8E68-36F8-F0A38C9D535B}"/>
              </a:ext>
              <a:ext uri="{C183D7F6-B498-43B3-948B-1728B52AA6E4}">
                <adec:decorative xmlns:adec="http://schemas.microsoft.com/office/drawing/2017/decorative" val="1"/>
              </a:ext>
            </a:extLst>
          </p:cNvPr>
          <p:cNvGrpSpPr/>
          <p:nvPr/>
        </p:nvGrpSpPr>
        <p:grpSpPr>
          <a:xfrm>
            <a:off x="5975350" y="1801813"/>
            <a:ext cx="1631950" cy="2914650"/>
            <a:chOff x="5975350" y="1801813"/>
            <a:chExt cx="1631950" cy="2914650"/>
          </a:xfrm>
        </p:grpSpPr>
        <p:pic>
          <p:nvPicPr>
            <p:cNvPr id="53253" name="Image 1" descr="Des huîtres">
              <a:extLst>
                <a:ext uri="{FF2B5EF4-FFF2-40B4-BE49-F238E27FC236}">
                  <a16:creationId xmlns:a16="http://schemas.microsoft.com/office/drawing/2014/main" id="{44639F23-2394-4F0B-8DE5-E83C30992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3703638"/>
              <a:ext cx="12239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5" descr="Des fruits et légumes">
              <a:extLst>
                <a:ext uri="{FF2B5EF4-FFF2-40B4-BE49-F238E27FC236}">
                  <a16:creationId xmlns:a16="http://schemas.microsoft.com/office/drawing/2014/main" id="{039E351E-7612-416E-B75E-3072E9B6A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1801813"/>
              <a:ext cx="13557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descr="Les norovirus peuvent être transmis par des fruits et légumes crus contaminés.">
            <a:extLst>
              <a:ext uri="{FF2B5EF4-FFF2-40B4-BE49-F238E27FC236}">
                <a16:creationId xmlns:a16="http://schemas.microsoft.com/office/drawing/2014/main" id="{F1F20906-CD44-48F2-84D5-3F938312137E}"/>
              </a:ext>
            </a:extLst>
          </p:cNvPr>
          <p:cNvGrpSpPr>
            <a:grpSpLocks/>
          </p:cNvGrpSpPr>
          <p:nvPr/>
        </p:nvGrpSpPr>
        <p:grpSpPr bwMode="auto">
          <a:xfrm>
            <a:off x="7904163" y="1801676"/>
            <a:ext cx="4240212" cy="717550"/>
            <a:chOff x="6427587" y="1997075"/>
            <a:chExt cx="4240474" cy="717550"/>
          </a:xfrm>
          <a:noFill/>
        </p:grpSpPr>
        <p:sp>
          <p:nvSpPr>
            <p:cNvPr id="2" name="Organigramme : Alternative 1">
              <a:extLst>
                <a:ext uri="{FF2B5EF4-FFF2-40B4-BE49-F238E27FC236}">
                  <a16:creationId xmlns:a16="http://schemas.microsoft.com/office/drawing/2014/main" id="{3104E491-CC0F-4544-8418-D3B369979EBF}"/>
                </a:ext>
              </a:extLst>
            </p:cNvPr>
            <p:cNvSpPr/>
            <p:nvPr/>
          </p:nvSpPr>
          <p:spPr bwMode="auto">
            <a:xfrm>
              <a:off x="6427587" y="1997075"/>
              <a:ext cx="4240474" cy="71755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59408" name="ZoneTexte 2" descr="Les norovirus peuvent être transmis par des fruits et légumes crus contaminés.&#10;">
              <a:extLst>
                <a:ext uri="{FF2B5EF4-FFF2-40B4-BE49-F238E27FC236}">
                  <a16:creationId xmlns:a16="http://schemas.microsoft.com/office/drawing/2014/main" id="{22859EDF-BEB2-47D3-8BFF-A1AEC4A66237}"/>
                </a:ext>
              </a:extLst>
            </p:cNvPr>
            <p:cNvSpPr txBox="1">
              <a:spLocks noChangeArrowheads="1"/>
            </p:cNvSpPr>
            <p:nvPr/>
          </p:nvSpPr>
          <p:spPr bwMode="auto">
            <a:xfrm>
              <a:off x="6619384" y="2125017"/>
              <a:ext cx="3961361" cy="461665"/>
            </a:xfrm>
            <a:prstGeom prst="rect">
              <a:avLst/>
            </a:prstGeom>
            <a:grpFill/>
            <a:ln w="28575">
              <a:noFill/>
              <a:miter lim="800000"/>
              <a:headEnd/>
              <a:tailEnd/>
            </a:ln>
          </p:spPr>
          <p:txBody>
            <a:bodyPr>
              <a:spAutoFit/>
            </a:bodyPr>
            <a:lstStyle/>
            <a:p>
              <a:pPr>
                <a:defRPr/>
              </a:pPr>
              <a:r>
                <a:rPr lang="fr-FR" altLang="fr-FR" sz="1200" dirty="0">
                  <a:latin typeface="Arial" panose="020B0604020202020204" pitchFamily="34" charset="0"/>
                  <a:cs typeface="Arial" panose="020B0604020202020204" pitchFamily="34" charset="0"/>
                </a:rPr>
                <a:t>Les norovirus peuvent être transmis par des fruits et légumes crus contaminés.</a:t>
              </a:r>
            </a:p>
          </p:txBody>
        </p:sp>
      </p:grpSp>
      <p:sp>
        <p:nvSpPr>
          <p:cNvPr id="3" name="Bouton d’action : vide 2">
            <a:hlinkClick r:id="" action="ppaction://noaction" highlightClick="1"/>
            <a:extLst>
              <a:ext uri="{FF2B5EF4-FFF2-40B4-BE49-F238E27FC236}">
                <a16:creationId xmlns:a16="http://schemas.microsoft.com/office/drawing/2014/main" id="{C7431467-0733-467D-9B21-4EFB4B2830BB}"/>
              </a:ext>
              <a:ext uri="{C183D7F6-B498-43B3-948B-1728B52AA6E4}">
                <adec:decorative xmlns:adec="http://schemas.microsoft.com/office/drawing/2017/decorative" val="1"/>
              </a:ext>
            </a:extLst>
          </p:cNvPr>
          <p:cNvSpPr/>
          <p:nvPr/>
        </p:nvSpPr>
        <p:spPr>
          <a:xfrm>
            <a:off x="11804650" y="1955800"/>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8B9C6AB-04DD-24A2-D428-226D25503FF5}"/>
              </a:ext>
            </a:extLst>
          </p:cNvPr>
          <p:cNvSpPr txBox="1"/>
          <p:nvPr/>
        </p:nvSpPr>
        <p:spPr bwMode="auto">
          <a:xfrm>
            <a:off x="217488" y="3976049"/>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huîtres peuvent être consommées pendant les </a:t>
            </a:r>
          </a:p>
          <a:p>
            <a:pPr eaLnBrk="1" hangingPunct="1"/>
            <a:r>
              <a:rPr lang="fr-FR" altLang="fr-FR" sz="1800">
                <a:latin typeface="Arial" panose="020B0604020202020204" pitchFamily="34" charset="0"/>
                <a:cs typeface="Arial" panose="020B0604020202020204" pitchFamily="34" charset="0"/>
              </a:rPr>
              <a:t>mois sans " r "  </a:t>
            </a:r>
            <a:endParaRPr lang="fr-FR" altLang="fr-FR" sz="1800" dirty="0">
              <a:latin typeface="Arial" panose="020B0604020202020204" pitchFamily="34" charset="0"/>
              <a:cs typeface="Arial" panose="020B0604020202020204" pitchFamily="34" charset="0"/>
            </a:endParaRPr>
          </a:p>
        </p:txBody>
      </p:sp>
      <p:sp>
        <p:nvSpPr>
          <p:cNvPr id="27" name="Bouton d’action : obtenir des informations 26" descr="Voir la réponse">
            <a:hlinkClick r:id="" action="ppaction://noaction" highlightClick="1"/>
            <a:extLst>
              <a:ext uri="{FF2B5EF4-FFF2-40B4-BE49-F238E27FC236}">
                <a16:creationId xmlns:a16="http://schemas.microsoft.com/office/drawing/2014/main" id="{EDEFACD4-0A86-4FEC-B822-3BB23FAD0455}"/>
              </a:ext>
            </a:extLst>
          </p:cNvPr>
          <p:cNvSpPr/>
          <p:nvPr/>
        </p:nvSpPr>
        <p:spPr>
          <a:xfrm>
            <a:off x="1816100" y="4328581"/>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 name="Groupe 5" descr="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10;&#10;Les Norovirus sont plus fréquents l’hiver période pendant laquelle les mois comportent un « r ».">
            <a:extLst>
              <a:ext uri="{FF2B5EF4-FFF2-40B4-BE49-F238E27FC236}">
                <a16:creationId xmlns:a16="http://schemas.microsoft.com/office/drawing/2014/main" id="{55E66869-C49E-4551-9E06-1E8B4536E420}"/>
              </a:ext>
            </a:extLst>
          </p:cNvPr>
          <p:cNvGrpSpPr>
            <a:grpSpLocks/>
          </p:cNvGrpSpPr>
          <p:nvPr/>
        </p:nvGrpSpPr>
        <p:grpSpPr bwMode="auto">
          <a:xfrm>
            <a:off x="7389813" y="3486150"/>
            <a:ext cx="4754562" cy="2525813"/>
            <a:chOff x="6751638" y="3822700"/>
            <a:chExt cx="4754562" cy="2000833"/>
          </a:xfrm>
          <a:noFill/>
        </p:grpSpPr>
        <p:sp>
          <p:nvSpPr>
            <p:cNvPr id="20" name="Organigramme : Alternative 19">
              <a:extLst>
                <a:ext uri="{FF2B5EF4-FFF2-40B4-BE49-F238E27FC236}">
                  <a16:creationId xmlns:a16="http://schemas.microsoft.com/office/drawing/2014/main" id="{F4C61B5D-7FAA-48BD-8C56-937C9A55B106}"/>
                </a:ext>
              </a:extLst>
            </p:cNvPr>
            <p:cNvSpPr/>
            <p:nvPr/>
          </p:nvSpPr>
          <p:spPr bwMode="auto">
            <a:xfrm>
              <a:off x="6751638" y="3822700"/>
              <a:ext cx="4754562" cy="187163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9406" name="ZoneTexte 2" descr="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10;&#10;Les Norovirus sont plus fréquents l’hiver période pendant laquelle les mois comportent un « r ».&#10;">
              <a:extLst>
                <a:ext uri="{FF2B5EF4-FFF2-40B4-BE49-F238E27FC236}">
                  <a16:creationId xmlns:a16="http://schemas.microsoft.com/office/drawing/2014/main" id="{1DD8B87C-AEC5-47CF-892A-04F1C59C2EC7}"/>
                </a:ext>
              </a:extLst>
            </p:cNvPr>
            <p:cNvSpPr txBox="1">
              <a:spLocks noChangeArrowheads="1"/>
            </p:cNvSpPr>
            <p:nvPr/>
          </p:nvSpPr>
          <p:spPr bwMode="auto">
            <a:xfrm>
              <a:off x="6853723" y="3994985"/>
              <a:ext cx="4508500" cy="1828548"/>
            </a:xfrm>
            <a:prstGeom prst="rect">
              <a:avLst/>
            </a:prstGeom>
            <a:grpFill/>
            <a:ln w="28575">
              <a:noFill/>
              <a:miter lim="800000"/>
              <a:headEnd/>
              <a:tailEnd/>
            </a:ln>
          </p:spPr>
          <p:txBody>
            <a:bodyPr>
              <a:spAutoFit/>
            </a:bodyPr>
            <a:lstStyle/>
            <a:p>
              <a:pPr algn="just">
                <a:defRPr/>
              </a:pPr>
              <a:r>
                <a:rPr lang="fr-FR" altLang="fr-FR" sz="1200" dirty="0">
                  <a:latin typeface="Arial" panose="020B0604020202020204" pitchFamily="34" charset="0"/>
                  <a:cs typeface="Arial" panose="020B0604020202020204" pitchFamily="34" charset="0"/>
                </a:rPr>
                <a:t>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a:t>
              </a:r>
            </a:p>
            <a:p>
              <a:pPr algn="just">
                <a:defRPr/>
              </a:pPr>
              <a:endParaRPr lang="en-US" altLang="fr-FR" sz="1200" dirty="0">
                <a:latin typeface="Arial" panose="020B0604020202020204" pitchFamily="34" charset="0"/>
                <a:cs typeface="Arial" panose="020B0604020202020204" pitchFamily="34" charset="0"/>
              </a:endParaRPr>
            </a:p>
            <a:p>
              <a:pPr algn="just">
                <a:defRPr/>
              </a:pPr>
              <a:r>
                <a:rPr lang="fr-FR" altLang="fr-FR" sz="1200" dirty="0">
                  <a:latin typeface="Arial" panose="020B0604020202020204" pitchFamily="34" charset="0"/>
                  <a:cs typeface="Arial" panose="020B0604020202020204" pitchFamily="34" charset="0"/>
                </a:rPr>
                <a:t>Les Norovirus sont plus fréquents l’hiver période pendant laquelle les mois comportent un « r ».</a:t>
              </a:r>
              <a:endParaRPr lang="en-US" altLang="fr-FR" sz="1200" dirty="0">
                <a:latin typeface="Arial" panose="020B0604020202020204" pitchFamily="34" charset="0"/>
                <a:cs typeface="Arial" panose="020B0604020202020204" pitchFamily="34" charset="0"/>
              </a:endParaRPr>
            </a:p>
            <a:p>
              <a:pPr algn="just">
                <a:defRPr/>
              </a:pPr>
              <a:endParaRPr lang="fr-FR" altLang="fr-FR" sz="1200" dirty="0">
                <a:latin typeface="Arial" panose="020B0604020202020204" pitchFamily="34" charset="0"/>
                <a:cs typeface="Arial" panose="020B0604020202020204" pitchFamily="34" charset="0"/>
              </a:endParaRPr>
            </a:p>
          </p:txBody>
        </p:sp>
      </p:grpSp>
      <p:sp>
        <p:nvSpPr>
          <p:cNvPr id="28" name="Bouton d’action : vide 27">
            <a:hlinkClick r:id="" action="ppaction://noaction" highlightClick="1"/>
            <a:extLst>
              <a:ext uri="{FF2B5EF4-FFF2-40B4-BE49-F238E27FC236}">
                <a16:creationId xmlns:a16="http://schemas.microsoft.com/office/drawing/2014/main" id="{044C394C-167D-46FC-BCE3-36C11A8DA0F9}"/>
              </a:ext>
              <a:ext uri="{C183D7F6-B498-43B3-948B-1728B52AA6E4}">
                <adec:decorative xmlns:adec="http://schemas.microsoft.com/office/drawing/2017/decorative" val="1"/>
              </a:ext>
            </a:extLst>
          </p:cNvPr>
          <p:cNvSpPr/>
          <p:nvPr/>
        </p:nvSpPr>
        <p:spPr>
          <a:xfrm>
            <a:off x="11695113" y="3521075"/>
            <a:ext cx="187325" cy="184150"/>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8B2D1CC9-578B-BF7E-9B03-8CE1B950833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3" name="Rectangle 12">
              <a:extLst>
                <a:ext uri="{FF2B5EF4-FFF2-40B4-BE49-F238E27FC236}">
                  <a16:creationId xmlns:a16="http://schemas.microsoft.com/office/drawing/2014/main" id="{41AD5D5D-DA4B-0C60-4CF3-09BECD54FD1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4" name="Image 25">
              <a:extLst>
                <a:ext uri="{FF2B5EF4-FFF2-40B4-BE49-F238E27FC236}">
                  <a16:creationId xmlns:a16="http://schemas.microsoft.com/office/drawing/2014/main" id="{65BA5BDB-5388-8AC6-56F1-270A825A8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2">
              <a:extLst>
                <a:ext uri="{FF2B5EF4-FFF2-40B4-BE49-F238E27FC236}">
                  <a16:creationId xmlns:a16="http://schemas.microsoft.com/office/drawing/2014/main" id="{B7564951-EF8E-F50E-D0BE-20918B02F76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6" name="Bouton d’action : vide 15" descr="Bouton pour fermer la diapositive et revenir à la session 2">
            <a:hlinkClick r:id="rId5" action="ppaction://hlinksldjump" highlightClick="1"/>
            <a:extLst>
              <a:ext uri="{FF2B5EF4-FFF2-40B4-BE49-F238E27FC236}">
                <a16:creationId xmlns:a16="http://schemas.microsoft.com/office/drawing/2014/main" id="{FAE37BFD-0A8D-1770-DF97-FB2006B6C96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3" grpId="1" animBg="1"/>
      <p:bldP spid="28" grpId="0" animBg="1"/>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63C07F80-8FE8-4822-AC49-57DCD9120210}"/>
              </a:ext>
            </a:extLst>
          </p:cNvPr>
          <p:cNvSpPr txBox="1">
            <a:spLocks noGrp="1"/>
          </p:cNvSpPr>
          <p:nvPr>
            <p:ph type="title" idx="4294967295"/>
          </p:nvPr>
        </p:nvSpPr>
        <p:spPr>
          <a:xfrm>
            <a:off x="3117850" y="109538"/>
            <a:ext cx="7057000" cy="7849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Toxoplasma gondii</a:t>
            </a:r>
            <a:endParaRPr kumimoji="0" lang="fr-FR" sz="4501" b="1" i="1"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13" name="Groupe 1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ACAD80D5-A561-1FE1-3F7D-0D5B7FCF50A8}"/>
              </a:ext>
            </a:extLst>
          </p:cNvPr>
          <p:cNvGrpSpPr/>
          <p:nvPr/>
        </p:nvGrpSpPr>
        <p:grpSpPr>
          <a:xfrm>
            <a:off x="0" y="-30163"/>
            <a:ext cx="3076575" cy="6002338"/>
            <a:chOff x="0" y="-30163"/>
            <a:chExt cx="3076575" cy="6002338"/>
          </a:xfrm>
        </p:grpSpPr>
        <p:grpSp>
          <p:nvGrpSpPr>
            <p:cNvPr id="54284" name="Groupe 1" descr="Barre de navigation">
              <a:extLst>
                <a:ext uri="{FF2B5EF4-FFF2-40B4-BE49-F238E27FC236}">
                  <a16:creationId xmlns:a16="http://schemas.microsoft.com/office/drawing/2014/main" id="{921D342C-1A5F-4DC7-B4C7-56CB4629A867}"/>
                </a:ext>
              </a:extLst>
            </p:cNvPr>
            <p:cNvGrpSpPr>
              <a:grpSpLocks/>
            </p:cNvGrpSpPr>
            <p:nvPr/>
          </p:nvGrpSpPr>
          <p:grpSpPr bwMode="auto">
            <a:xfrm>
              <a:off x="0" y="-30163"/>
              <a:ext cx="3076575" cy="6002338"/>
              <a:chOff x="0" y="14288"/>
              <a:chExt cx="3076575" cy="6002337"/>
            </a:xfrm>
          </p:grpSpPr>
          <p:sp>
            <p:nvSpPr>
              <p:cNvPr id="29" name="Rectangle 28">
                <a:extLst>
                  <a:ext uri="{FF2B5EF4-FFF2-40B4-BE49-F238E27FC236}">
                    <a16:creationId xmlns:a16="http://schemas.microsoft.com/office/drawing/2014/main" id="{F052EE6F-D804-4C26-AA25-FDC2184475F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0" name="Connecteur droit 29">
                <a:extLst>
                  <a:ext uri="{FF2B5EF4-FFF2-40B4-BE49-F238E27FC236}">
                    <a16:creationId xmlns:a16="http://schemas.microsoft.com/office/drawing/2014/main" id="{356F2D38-13F8-47D7-A113-00B7F94864E8}"/>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4287" name="Picture 21" descr="Logo de SafeConsume">
              <a:extLst>
                <a:ext uri="{FF2B5EF4-FFF2-40B4-BE49-F238E27FC236}">
                  <a16:creationId xmlns:a16="http://schemas.microsoft.com/office/drawing/2014/main" id="{1901DCEB-45DB-42FE-8E9D-0A20DB505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ZoneTexte 34">
              <a:extLst>
                <a:ext uri="{FF2B5EF4-FFF2-40B4-BE49-F238E27FC236}">
                  <a16:creationId xmlns:a16="http://schemas.microsoft.com/office/drawing/2014/main" id="{AE70156D-FABD-48D2-B0B0-A560BB9AF1D5}"/>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33" name="Bouton d’action : vide 32">
            <a:hlinkClick r:id="rId11" highlightClick="1"/>
            <a:extLst>
              <a:ext uri="{FF2B5EF4-FFF2-40B4-BE49-F238E27FC236}">
                <a16:creationId xmlns:a16="http://schemas.microsoft.com/office/drawing/2014/main" id="{2963EE77-5BF1-42F1-8826-75D46A2E226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54285" name="Groupe 27">
            <a:extLst>
              <a:ext uri="{FF2B5EF4-FFF2-40B4-BE49-F238E27FC236}">
                <a16:creationId xmlns:a16="http://schemas.microsoft.com/office/drawing/2014/main" id="{1AFF177D-49B5-4CD9-87FC-DB5C86B4612D}"/>
              </a:ext>
              <a:ext uri="{C183D7F6-B498-43B3-948B-1728B52AA6E4}">
                <adec:decorative xmlns:adec="http://schemas.microsoft.com/office/drawing/2017/decorative" val="1"/>
              </a:ext>
            </a:extLst>
          </p:cNvPr>
          <p:cNvGrpSpPr>
            <a:grpSpLocks/>
          </p:cNvGrpSpPr>
          <p:nvPr/>
        </p:nvGrpSpPr>
        <p:grpSpPr bwMode="auto">
          <a:xfrm>
            <a:off x="9723438" y="0"/>
            <a:ext cx="2403475" cy="2501900"/>
            <a:chOff x="9386146" y="1046946"/>
            <a:chExt cx="2403317" cy="2501433"/>
          </a:xfrm>
        </p:grpSpPr>
        <p:pic>
          <p:nvPicPr>
            <p:cNvPr id="54301" name="Image 31" descr="Toxoplasma gondii vu au microscope">
              <a:extLst>
                <a:ext uri="{FF2B5EF4-FFF2-40B4-BE49-F238E27FC236}">
                  <a16:creationId xmlns:a16="http://schemas.microsoft.com/office/drawing/2014/main" id="{306EEACE-5EC0-48EC-A238-5752520AD3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86146" y="1046946"/>
              <a:ext cx="2403317" cy="20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2" name="ZoneTexte 34">
              <a:extLst>
                <a:ext uri="{FF2B5EF4-FFF2-40B4-BE49-F238E27FC236}">
                  <a16:creationId xmlns:a16="http://schemas.microsoft.com/office/drawing/2014/main" id="{D824A0C5-9956-4EA3-BE9B-0A14F6F493A9}"/>
                </a:ext>
              </a:extLst>
            </p:cNvPr>
            <p:cNvSpPr txBox="1">
              <a:spLocks noChangeArrowheads="1"/>
            </p:cNvSpPr>
            <p:nvPr/>
          </p:nvSpPr>
          <p:spPr bwMode="auto">
            <a:xfrm>
              <a:off x="9656516" y="3086845"/>
              <a:ext cx="2073701" cy="46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sz="1200">
                  <a:latin typeface="Arial" panose="020B0604020202020204" pitchFamily="34" charset="0"/>
                  <a:cs typeface="Arial" panose="020B0604020202020204" pitchFamily="34" charset="0"/>
                </a:rPr>
                <a:t>Photo de Jitender P. Dubey.</a:t>
              </a:r>
              <a:endParaRPr lang="fr-FR" altLang="fr-FR" sz="1200">
                <a:latin typeface="Arial" panose="020B0604020202020204" pitchFamily="34" charset="0"/>
                <a:cs typeface="Arial" panose="020B0604020202020204" pitchFamily="34" charset="0"/>
              </a:endParaRPr>
            </a:p>
            <a:p>
              <a:endParaRPr lang="fr-FR" altLang="fr-FR" sz="1200">
                <a:latin typeface="Arial" panose="020B0604020202020204" pitchFamily="34" charset="0"/>
                <a:cs typeface="Arial" panose="020B0604020202020204" pitchFamily="34" charset="0"/>
              </a:endParaRPr>
            </a:p>
          </p:txBody>
        </p:sp>
      </p:grpSp>
      <p:sp>
        <p:nvSpPr>
          <p:cNvPr id="3" name="ZoneTexte 2">
            <a:extLst>
              <a:ext uri="{FF2B5EF4-FFF2-40B4-BE49-F238E27FC236}">
                <a16:creationId xmlns:a16="http://schemas.microsoft.com/office/drawing/2014/main" id="{0A2804DE-500F-2FC8-A1CF-EEA0E3B79449}"/>
              </a:ext>
            </a:extLst>
          </p:cNvPr>
          <p:cNvSpPr txBox="1"/>
          <p:nvPr/>
        </p:nvSpPr>
        <p:spPr bwMode="auto">
          <a:xfrm>
            <a:off x="3524610" y="1255071"/>
            <a:ext cx="3171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3" action="ppaction://hlinksldjump" highlightClick="1"/>
            <a:extLst>
              <a:ext uri="{FF2B5EF4-FFF2-40B4-BE49-F238E27FC236}">
                <a16:creationId xmlns:a16="http://schemas.microsoft.com/office/drawing/2014/main" id="{376F245C-F475-406A-BD73-1C7F05219340}"/>
              </a:ext>
            </a:extLst>
          </p:cNvPr>
          <p:cNvSpPr/>
          <p:nvPr/>
        </p:nvSpPr>
        <p:spPr>
          <a:xfrm>
            <a:off x="6723983" y="128697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76E954F0-1044-CE9D-DAEF-0AB1997F3440}"/>
              </a:ext>
            </a:extLst>
          </p:cNvPr>
          <p:cNvSpPr txBox="1"/>
          <p:nvPr/>
        </p:nvSpPr>
        <p:spPr bwMode="auto">
          <a:xfrm>
            <a:off x="3524609" y="1741077"/>
            <a:ext cx="37334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Toxoplasma gondii</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4" action="ppaction://hlinksldjump" highlightClick="1"/>
            <a:extLst>
              <a:ext uri="{FF2B5EF4-FFF2-40B4-BE49-F238E27FC236}">
                <a16:creationId xmlns:a16="http://schemas.microsoft.com/office/drawing/2014/main" id="{5E4A220D-CA68-4918-A75F-8B9665536514}"/>
              </a:ext>
            </a:extLst>
          </p:cNvPr>
          <p:cNvSpPr/>
          <p:nvPr/>
        </p:nvSpPr>
        <p:spPr>
          <a:xfrm>
            <a:off x="7236618" y="1805092"/>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ED230D8-9989-75DF-BC06-82012F32E585}"/>
              </a:ext>
            </a:extLst>
          </p:cNvPr>
          <p:cNvSpPr txBox="1"/>
          <p:nvPr/>
        </p:nvSpPr>
        <p:spPr bwMode="auto">
          <a:xfrm>
            <a:off x="3541535" y="2256129"/>
            <a:ext cx="28513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5" action="ppaction://hlinksldjump" highlightClick="1"/>
            <a:extLst>
              <a:ext uri="{FF2B5EF4-FFF2-40B4-BE49-F238E27FC236}">
                <a16:creationId xmlns:a16="http://schemas.microsoft.com/office/drawing/2014/main" id="{9825846D-ECCF-47E2-8EA5-5E13668CA561}"/>
              </a:ext>
            </a:extLst>
          </p:cNvPr>
          <p:cNvSpPr/>
          <p:nvPr/>
        </p:nvSpPr>
        <p:spPr>
          <a:xfrm>
            <a:off x="6394912" y="2310315"/>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95D4DFD-F67A-419F-3D60-C5444CC04EC7}"/>
              </a:ext>
            </a:extLst>
          </p:cNvPr>
          <p:cNvSpPr txBox="1"/>
          <p:nvPr/>
        </p:nvSpPr>
        <p:spPr bwMode="auto">
          <a:xfrm>
            <a:off x="3524609" y="2775295"/>
            <a:ext cx="6730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6" action="ppaction://hlinksldjump" highlightClick="1"/>
            <a:extLst>
              <a:ext uri="{FF2B5EF4-FFF2-40B4-BE49-F238E27FC236}">
                <a16:creationId xmlns:a16="http://schemas.microsoft.com/office/drawing/2014/main" id="{2472A488-D1D8-4A28-AEC4-2BBFDE19F866}"/>
              </a:ext>
            </a:extLst>
          </p:cNvPr>
          <p:cNvSpPr/>
          <p:nvPr/>
        </p:nvSpPr>
        <p:spPr>
          <a:xfrm>
            <a:off x="10174850" y="282947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D34B099-8FD4-9E00-19B8-4F38630A805A}"/>
              </a:ext>
            </a:extLst>
          </p:cNvPr>
          <p:cNvSpPr txBox="1"/>
          <p:nvPr/>
        </p:nvSpPr>
        <p:spPr bwMode="auto">
          <a:xfrm>
            <a:off x="3524609" y="3265064"/>
            <a:ext cx="30222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7" action="ppaction://hlinksldjump" highlightClick="1"/>
            <a:extLst>
              <a:ext uri="{FF2B5EF4-FFF2-40B4-BE49-F238E27FC236}">
                <a16:creationId xmlns:a16="http://schemas.microsoft.com/office/drawing/2014/main" id="{687A16D5-8691-4E09-B6DE-43AC4D3C7C01}"/>
              </a:ext>
            </a:extLst>
          </p:cNvPr>
          <p:cNvSpPr/>
          <p:nvPr/>
        </p:nvSpPr>
        <p:spPr>
          <a:xfrm>
            <a:off x="6443381" y="334043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F1A2C3EC-D364-9C1B-9722-E9C84F766360}"/>
              </a:ext>
            </a:extLst>
          </p:cNvPr>
          <p:cNvSpPr txBox="1"/>
          <p:nvPr/>
        </p:nvSpPr>
        <p:spPr bwMode="auto">
          <a:xfrm>
            <a:off x="3543469" y="3790310"/>
            <a:ext cx="5741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8" action="ppaction://hlinksldjump" highlightClick="1"/>
            <a:extLst>
              <a:ext uri="{FF2B5EF4-FFF2-40B4-BE49-F238E27FC236}">
                <a16:creationId xmlns:a16="http://schemas.microsoft.com/office/drawing/2014/main" id="{C89DC8EF-CB72-4B40-8A6B-24CB6EF9ADE2}"/>
              </a:ext>
            </a:extLst>
          </p:cNvPr>
          <p:cNvSpPr/>
          <p:nvPr/>
        </p:nvSpPr>
        <p:spPr>
          <a:xfrm>
            <a:off x="9146382" y="3836533"/>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C7EDDEC-A2BB-BA5D-EDAA-DCB969756E33}"/>
              </a:ext>
            </a:extLst>
          </p:cNvPr>
          <p:cNvSpPr txBox="1"/>
          <p:nvPr/>
        </p:nvSpPr>
        <p:spPr bwMode="auto">
          <a:xfrm>
            <a:off x="3519132" y="4313490"/>
            <a:ext cx="5741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a:t>
            </a:r>
            <a:r>
              <a:rPr lang="en-GB" sz="1600" i="1">
                <a:solidFill>
                  <a:srgbClr val="5B225F"/>
                </a:solidFill>
                <a:latin typeface="Arial" panose="020B0604020202020204" pitchFamily="34" charset="0"/>
                <a:cs typeface="Arial" panose="020B0604020202020204" pitchFamily="34" charset="0"/>
              </a:rPr>
              <a:t>T</a:t>
            </a:r>
            <a:r>
              <a:rPr lang="en-GB" altLang="fr-FR" sz="1600" i="1">
                <a:solidFill>
                  <a:srgbClr val="5B225F"/>
                </a:solidFill>
                <a:latin typeface="Arial" panose="020B0604020202020204" pitchFamily="34" charset="0"/>
                <a:cs typeface="Arial" panose="020B0604020202020204" pitchFamily="34" charset="0"/>
              </a:rPr>
              <a:t>oxoplasma gondii</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9" action="ppaction://hlinksldjump" highlightClick="1"/>
            <a:extLst>
              <a:ext uri="{FF2B5EF4-FFF2-40B4-BE49-F238E27FC236}">
                <a16:creationId xmlns:a16="http://schemas.microsoft.com/office/drawing/2014/main" id="{86F24650-D7FB-4084-9D43-451FEFB98500}"/>
              </a:ext>
            </a:extLst>
          </p:cNvPr>
          <p:cNvSpPr/>
          <p:nvPr/>
        </p:nvSpPr>
        <p:spPr>
          <a:xfrm>
            <a:off x="9122044" y="4364872"/>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1B6973E-C517-6F18-71EE-524FC2DA5804}"/>
              </a:ext>
            </a:extLst>
          </p:cNvPr>
          <p:cNvSpPr txBox="1"/>
          <p:nvPr/>
        </p:nvSpPr>
        <p:spPr bwMode="auto">
          <a:xfrm>
            <a:off x="3516396" y="4829878"/>
            <a:ext cx="6936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d’actions européennes pour lutter contre </a:t>
            </a:r>
            <a:r>
              <a:rPr lang="en-GB" sz="1600" i="1">
                <a:solidFill>
                  <a:srgbClr val="5B225F"/>
                </a:solidFill>
                <a:latin typeface="Arial" panose="020B0604020202020204" pitchFamily="34" charset="0"/>
                <a:cs typeface="Arial" panose="020B0604020202020204" pitchFamily="34" charset="0"/>
              </a:rPr>
              <a:t>T</a:t>
            </a:r>
            <a:r>
              <a:rPr lang="en-GB" altLang="fr-FR" sz="1600" i="1">
                <a:solidFill>
                  <a:srgbClr val="5B225F"/>
                </a:solidFill>
                <a:latin typeface="Arial" panose="020B0604020202020204" pitchFamily="34" charset="0"/>
                <a:cs typeface="Arial" panose="020B0604020202020204" pitchFamily="34" charset="0"/>
              </a:rPr>
              <a:t>oxoplasma gondii</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26" name="Bouton d'action : Aide 25" descr="Voir la réponse">
            <a:hlinkClick r:id="rId20" action="ppaction://hlinksldjump" highlightClick="1"/>
            <a:extLst>
              <a:ext uri="{FF2B5EF4-FFF2-40B4-BE49-F238E27FC236}">
                <a16:creationId xmlns:a16="http://schemas.microsoft.com/office/drawing/2014/main" id="{60FABA30-CDA1-4B10-BAAB-8F2A9DD9F049}"/>
              </a:ext>
            </a:extLst>
          </p:cNvPr>
          <p:cNvSpPr/>
          <p:nvPr/>
        </p:nvSpPr>
        <p:spPr>
          <a:xfrm>
            <a:off x="10452663" y="4884061"/>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7B4754B-FD39-0351-3093-9917B0407CDC}"/>
              </a:ext>
              <a:ext uri="{C183D7F6-B498-43B3-948B-1728B52AA6E4}">
                <adec:decorative xmlns:adec="http://schemas.microsoft.com/office/drawing/2017/decorative" val="1"/>
              </a:ext>
            </a:extLst>
          </p:cNvPr>
          <p:cNvGrpSpPr/>
          <p:nvPr/>
        </p:nvGrpSpPr>
        <p:grpSpPr>
          <a:xfrm>
            <a:off x="-41275" y="5972175"/>
            <a:ext cx="12276138" cy="887413"/>
            <a:chOff x="-41275" y="5972175"/>
            <a:chExt cx="12276138" cy="887413"/>
          </a:xfrm>
        </p:grpSpPr>
        <p:sp>
          <p:nvSpPr>
            <p:cNvPr id="42" name="Rectangle 41">
              <a:extLst>
                <a:ext uri="{FF2B5EF4-FFF2-40B4-BE49-F238E27FC236}">
                  <a16:creationId xmlns:a16="http://schemas.microsoft.com/office/drawing/2014/main" id="{DDAC8E06-5028-430A-8D7C-96190908532C}"/>
                </a:ext>
              </a:extLst>
            </p:cNvPr>
            <p:cNvSpPr/>
            <p:nvPr/>
          </p:nvSpPr>
          <p:spPr bwMode="auto">
            <a:xfrm>
              <a:off x="-41275" y="597217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4296" name="ZoneTexte 88">
              <a:extLst>
                <a:ext uri="{FF2B5EF4-FFF2-40B4-BE49-F238E27FC236}">
                  <a16:creationId xmlns:a16="http://schemas.microsoft.com/office/drawing/2014/main" id="{2FF081DE-8A4A-41F6-9BC7-EA31B3100B83}"/>
                </a:ext>
              </a:extLst>
            </p:cNvPr>
            <p:cNvSpPr txBox="1">
              <a:spLocks noChangeArrowheads="1"/>
            </p:cNvSpPr>
            <p:nvPr/>
          </p:nvSpPr>
          <p:spPr bwMode="auto">
            <a:xfrm>
              <a:off x="3489034" y="613927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54297" name="ZoneTexte 89">
              <a:extLst>
                <a:ext uri="{FF2B5EF4-FFF2-40B4-BE49-F238E27FC236}">
                  <a16:creationId xmlns:a16="http://schemas.microsoft.com/office/drawing/2014/main" id="{346AD8C1-30B8-4A09-9FB7-713093A3840B}"/>
                </a:ext>
              </a:extLst>
            </p:cNvPr>
            <p:cNvSpPr txBox="1">
              <a:spLocks noChangeArrowheads="1"/>
            </p:cNvSpPr>
            <p:nvPr/>
          </p:nvSpPr>
          <p:spPr bwMode="auto">
            <a:xfrm>
              <a:off x="9637290" y="609164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54299" name="Image 91">
              <a:extLst>
                <a:ext uri="{FF2B5EF4-FFF2-40B4-BE49-F238E27FC236}">
                  <a16:creationId xmlns:a16="http://schemas.microsoft.com/office/drawing/2014/main" id="{097942EF-FEEF-49C7-923A-2514001B1D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1" y="601980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ZoneTexte 88">
              <a:extLst>
                <a:ext uri="{FF2B5EF4-FFF2-40B4-BE49-F238E27FC236}">
                  <a16:creationId xmlns:a16="http://schemas.microsoft.com/office/drawing/2014/main" id="{65BFA5EC-5D05-495E-960E-5C3B85092A23}"/>
                </a:ext>
              </a:extLst>
            </p:cNvPr>
            <p:cNvSpPr txBox="1">
              <a:spLocks noChangeArrowheads="1"/>
            </p:cNvSpPr>
            <p:nvPr/>
          </p:nvSpPr>
          <p:spPr bwMode="auto">
            <a:xfrm>
              <a:off x="6529221" y="6157913"/>
              <a:ext cx="1508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43" name="Bouton d’action : vide 42" descr="Bouton pour fermer le diaporama">
            <a:hlinkClick r:id="" action="ppaction://hlinkshowjump?jump=endshow" highlightClick="1"/>
            <a:extLst>
              <a:ext uri="{FF2B5EF4-FFF2-40B4-BE49-F238E27FC236}">
                <a16:creationId xmlns:a16="http://schemas.microsoft.com/office/drawing/2014/main" id="{867E814E-83BC-4BAD-943E-5DAF531635D4}"/>
              </a:ext>
            </a:extLst>
          </p:cNvPr>
          <p:cNvSpPr/>
          <p:nvPr/>
        </p:nvSpPr>
        <p:spPr bwMode="auto">
          <a:xfrm>
            <a:off x="3184525" y="613251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6" name="Bouton d'action : Retour 35" descr="Bouton pour revenir au menu principal">
            <a:hlinkClick r:id="rId22" action="ppaction://hlinksldjump" highlightClick="1"/>
            <a:extLst>
              <a:ext uri="{FF2B5EF4-FFF2-40B4-BE49-F238E27FC236}">
                <a16:creationId xmlns:a16="http://schemas.microsoft.com/office/drawing/2014/main" id="{25E508BC-7BF2-4CF3-B921-78D8BBF15E2B}"/>
              </a:ext>
            </a:extLst>
          </p:cNvPr>
          <p:cNvSpPr/>
          <p:nvPr/>
        </p:nvSpPr>
        <p:spPr bwMode="auto">
          <a:xfrm>
            <a:off x="6227763" y="613568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8" name="Bouton d’action : vide 47" descr="Bouton pour aller au microbe précédent">
            <a:hlinkClick r:id="rId23" action="ppaction://hlinksldjump" highlightClick="1"/>
            <a:extLst>
              <a:ext uri="{FF2B5EF4-FFF2-40B4-BE49-F238E27FC236}">
                <a16:creationId xmlns:a16="http://schemas.microsoft.com/office/drawing/2014/main" id="{83A7B763-83A3-4330-8C92-785A86808C74}"/>
              </a:ext>
            </a:extLst>
          </p:cNvPr>
          <p:cNvSpPr/>
          <p:nvPr/>
        </p:nvSpPr>
        <p:spPr bwMode="auto">
          <a:xfrm>
            <a:off x="9439275" y="611028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6" name="Bouton d’action : vide 45" descr="Bouton pour aller au microbe suivant">
            <a:hlinkClick r:id="rId24" action="ppaction://hlinksldjump" highlightClick="1"/>
            <a:extLst>
              <a:ext uri="{FF2B5EF4-FFF2-40B4-BE49-F238E27FC236}">
                <a16:creationId xmlns:a16="http://schemas.microsoft.com/office/drawing/2014/main" id="{BFF2C7E9-5081-4A45-A606-F8B82DF30E93}"/>
              </a:ext>
            </a:extLst>
          </p:cNvPr>
          <p:cNvSpPr/>
          <p:nvPr/>
        </p:nvSpPr>
        <p:spPr bwMode="auto">
          <a:xfrm>
            <a:off x="11555413" y="608965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810FB5A-BF91-42DF-9A1A-EE345FA6CD04}"/>
              </a:ext>
            </a:extLst>
          </p:cNvPr>
          <p:cNvSpPr txBox="1">
            <a:spLocks noGrp="1"/>
          </p:cNvSpPr>
          <p:nvPr>
            <p:ph type="title" idx="4294967295"/>
          </p:nvPr>
        </p:nvSpPr>
        <p:spPr>
          <a:xfrm>
            <a:off x="3124200" y="1588"/>
            <a:ext cx="90678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1</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7D964849-DA86-16B1-0D09-FB7EB7818FEA}"/>
              </a:ext>
            </a:extLst>
          </p:cNvPr>
          <p:cNvGrpSpPr/>
          <p:nvPr/>
        </p:nvGrpSpPr>
        <p:grpSpPr>
          <a:xfrm>
            <a:off x="0" y="-667"/>
            <a:ext cx="3076575" cy="6002338"/>
            <a:chOff x="0" y="-667"/>
            <a:chExt cx="3076575" cy="6002338"/>
          </a:xfrm>
        </p:grpSpPr>
        <p:grpSp>
          <p:nvGrpSpPr>
            <p:cNvPr id="5" name="Groupe 1" descr="Barre de navigation">
              <a:extLst>
                <a:ext uri="{FF2B5EF4-FFF2-40B4-BE49-F238E27FC236}">
                  <a16:creationId xmlns:a16="http://schemas.microsoft.com/office/drawing/2014/main" id="{BD8C16FD-4A12-C4EA-B14B-9A014D3D0179}"/>
                </a:ext>
              </a:extLst>
            </p:cNvPr>
            <p:cNvGrpSpPr>
              <a:grpSpLocks/>
            </p:cNvGrpSpPr>
            <p:nvPr/>
          </p:nvGrpSpPr>
          <p:grpSpPr bwMode="auto">
            <a:xfrm>
              <a:off x="0" y="-667"/>
              <a:ext cx="3076575" cy="6002338"/>
              <a:chOff x="0" y="43784"/>
              <a:chExt cx="3076575" cy="6002337"/>
            </a:xfrm>
          </p:grpSpPr>
          <p:sp>
            <p:nvSpPr>
              <p:cNvPr id="8" name="Rectangle 7">
                <a:extLst>
                  <a:ext uri="{FF2B5EF4-FFF2-40B4-BE49-F238E27FC236}">
                    <a16:creationId xmlns:a16="http://schemas.microsoft.com/office/drawing/2014/main" id="{25E0F913-5D81-E3C6-8797-59477B7DB77C}"/>
                  </a:ext>
                </a:extLst>
              </p:cNvPr>
              <p:cNvSpPr/>
              <p:nvPr/>
            </p:nvSpPr>
            <p:spPr bwMode="auto">
              <a:xfrm>
                <a:off x="0" y="43784"/>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9" name="Connecteur droit 8">
                <a:extLst>
                  <a:ext uri="{FF2B5EF4-FFF2-40B4-BE49-F238E27FC236}">
                    <a16:creationId xmlns:a16="http://schemas.microsoft.com/office/drawing/2014/main" id="{2A993576-2372-1CC2-CD51-4C21891A6F07}"/>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 name="Picture 21" descr="Logo de SafeConsume">
              <a:extLst>
                <a:ext uri="{FF2B5EF4-FFF2-40B4-BE49-F238E27FC236}">
                  <a16:creationId xmlns:a16="http://schemas.microsoft.com/office/drawing/2014/main" id="{D98DA18E-8FDD-F1A1-FEE5-E99EF71CC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7988FD5B-C5F2-3AAC-199B-B042120FB16F}"/>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0" name="Bouton d’action : vide 9">
            <a:hlinkClick r:id="rId11" highlightClick="1"/>
            <a:extLst>
              <a:ext uri="{FF2B5EF4-FFF2-40B4-BE49-F238E27FC236}">
                <a16:creationId xmlns:a16="http://schemas.microsoft.com/office/drawing/2014/main" id="{8A1267D0-0BC3-AD24-7D8D-7B82D788B2B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5C0DBD80-2D98-41E2-AD54-33D9BF215A06}"/>
              </a:ext>
            </a:extLst>
          </p:cNvPr>
          <p:cNvSpPr txBox="1">
            <a:spLocks noChangeArrowheads="1"/>
          </p:cNvSpPr>
          <p:nvPr/>
        </p:nvSpPr>
        <p:spPr bwMode="auto">
          <a:xfrm>
            <a:off x="3194050" y="1820863"/>
            <a:ext cx="5454650" cy="31464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 </a:t>
            </a:r>
            <a:r>
              <a:rPr lang="fr-FR" altLang="fr-FR" sz="1400" dirty="0">
                <a:latin typeface="Arial" panose="020B0604020202020204" pitchFamily="34" charset="0"/>
                <a:cs typeface="Arial" panose="020B0604020202020204" pitchFamily="34" charset="0"/>
              </a:rPr>
              <a:t>les statistiques ne concernent que la toxoplasmose</a:t>
            </a:r>
          </a:p>
          <a:p>
            <a:pPr algn="just" eaLnBrk="1" hangingPunct="1">
              <a:buClr>
                <a:schemeClr val="accent1"/>
              </a:buClr>
              <a:defRPr/>
            </a:pPr>
            <a:r>
              <a:rPr lang="fr-FR" altLang="fr-FR" sz="1400" dirty="0">
                <a:latin typeface="Arial" panose="020B0604020202020204" pitchFamily="34" charset="0"/>
                <a:cs typeface="Arial" panose="020B0604020202020204" pitchFamily="34" charset="0"/>
              </a:rPr>
              <a:t>congénitale. En 2016, </a:t>
            </a:r>
            <a:r>
              <a:rPr lang="fr-FR" altLang="fr-FR" sz="1400" b="1" dirty="0">
                <a:latin typeface="Arial" panose="020B0604020202020204" pitchFamily="34" charset="0"/>
                <a:cs typeface="Arial" panose="020B0604020202020204" pitchFamily="34" charset="0"/>
              </a:rPr>
              <a:t>242* cas de toxoplasmose congénitale </a:t>
            </a:r>
            <a:r>
              <a:rPr lang="fr-FR" altLang="fr-FR" sz="1400" dirty="0">
                <a:latin typeface="Arial" panose="020B0604020202020204" pitchFamily="34" charset="0"/>
                <a:cs typeface="Arial" panose="020B0604020202020204" pitchFamily="34" charset="0"/>
              </a:rPr>
              <a:t>ont été déclarés dans l'UE (6,7 cas/100 000 naissances vivantes), dont </a:t>
            </a:r>
            <a:r>
              <a:rPr lang="fr-FR" altLang="fr-FR" sz="1400" b="1" dirty="0">
                <a:latin typeface="Arial" panose="020B0604020202020204" pitchFamily="34" charset="0"/>
                <a:cs typeface="Arial" panose="020B0604020202020204" pitchFamily="34" charset="0"/>
              </a:rPr>
              <a:t>5 décès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 plupart des cas sont déclarés par la France </a:t>
            </a:r>
            <a:r>
              <a:rPr lang="fr-FR" altLang="fr-FR" sz="1400" dirty="0">
                <a:latin typeface="Arial" panose="020B0604020202020204" pitchFamily="34" charset="0"/>
                <a:cs typeface="Arial" panose="020B0604020202020204" pitchFamily="34" charset="0"/>
              </a:rPr>
              <a:t>(195 cas en </a:t>
            </a:r>
          </a:p>
          <a:p>
            <a:pPr algn="just" eaLnBrk="1" hangingPunct="1">
              <a:buClr>
                <a:schemeClr val="accent1"/>
              </a:buClr>
              <a:defRPr/>
            </a:pPr>
            <a:r>
              <a:rPr lang="fr-FR" altLang="fr-FR" sz="1400" dirty="0">
                <a:latin typeface="Arial" panose="020B0604020202020204" pitchFamily="34" charset="0"/>
                <a:cs typeface="Arial" panose="020B0604020202020204" pitchFamily="34" charset="0"/>
              </a:rPr>
              <a:t>2016) avec un taux beaucoup plus élevé que dans les autres États membres de l'UE (25/100 000 en France contre pour les autres pays de l’UE 1,6/100 000</a:t>
            </a:r>
            <a:r>
              <a:rPr lang="fr-FR" altLang="fr-FR" sz="1400" b="1" dirty="0">
                <a:latin typeface="Arial" panose="020B0604020202020204" pitchFamily="34" charset="0"/>
                <a:cs typeface="Arial" panose="020B0604020202020204" pitchFamily="34" charset="0"/>
              </a:rPr>
              <a:t>). Le nombre de cas a approximativement doublé en France depuis 2012.</a:t>
            </a:r>
          </a:p>
          <a:p>
            <a:pPr marL="285750" indent="-285750" algn="just" eaLnBrk="1" hangingPunct="1">
              <a:buClr>
                <a:schemeClr val="accent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6" name="Image 15" descr="Toxoplasmose congénitale dans certains pays européens (source: ECDC surveillance atlas 2016)&#10;France : 195 cas - 24,86 cas pour 100 000 naissances vivantes&#10;Allemagne : 10 cas – 1,26 cas pour 100 000 naissances vivantes&#10;Hongrie : 0 cas - 0 cas pour 100 000 naissances vivantes&#10;Roumanie : 0 cas - 0 cas pour 100 000 naissances vivantes&#10;Espagne : 5 cas &#10;Royaume-Uni : 8 cas – 1,03 cas pour 100 000 naissances vivantes">
            <a:extLst>
              <a:ext uri="{FF2B5EF4-FFF2-40B4-BE49-F238E27FC236}">
                <a16:creationId xmlns:a16="http://schemas.microsoft.com/office/drawing/2014/main" id="{DC716423-9D67-050B-4FAE-179962CEE529}"/>
              </a:ext>
            </a:extLst>
          </p:cNvPr>
          <p:cNvPicPr>
            <a:picLocks noChangeAspect="1"/>
          </p:cNvPicPr>
          <p:nvPr/>
        </p:nvPicPr>
        <p:blipFill>
          <a:blip r:embed="rId12"/>
          <a:stretch>
            <a:fillRect/>
          </a:stretch>
        </p:blipFill>
        <p:spPr>
          <a:xfrm>
            <a:off x="8723499" y="2043588"/>
            <a:ext cx="3439005" cy="2333951"/>
          </a:xfrm>
          <a:prstGeom prst="rect">
            <a:avLst/>
          </a:prstGeom>
        </p:spPr>
      </p:pic>
      <p:sp>
        <p:nvSpPr>
          <p:cNvPr id="2" name="Bouton d’action : vide 1">
            <a:hlinkClick r:id="rId13" action="ppaction://hlinksldjump" highlightClick="1"/>
            <a:extLst>
              <a:ext uri="{FF2B5EF4-FFF2-40B4-BE49-F238E27FC236}">
                <a16:creationId xmlns:a16="http://schemas.microsoft.com/office/drawing/2014/main" id="{E7873C13-37C2-49AE-98B1-B32380DFD833}"/>
              </a:ext>
            </a:extLst>
          </p:cNvPr>
          <p:cNvSpPr/>
          <p:nvPr/>
        </p:nvSpPr>
        <p:spPr>
          <a:xfrm>
            <a:off x="4530725" y="4727575"/>
            <a:ext cx="3311525"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cas de toxoplasmose congénitale en Europe en 2016</a:t>
            </a:r>
          </a:p>
        </p:txBody>
      </p:sp>
      <p:sp>
        <p:nvSpPr>
          <p:cNvPr id="55345" name="Rectangle 2">
            <a:extLst>
              <a:ext uri="{FF2B5EF4-FFF2-40B4-BE49-F238E27FC236}">
                <a16:creationId xmlns:a16="http://schemas.microsoft.com/office/drawing/2014/main" id="{AC47F897-7DBF-43F4-B63B-9741FEC3CB46}"/>
              </a:ext>
            </a:extLst>
          </p:cNvPr>
          <p:cNvSpPr>
            <a:spLocks noChangeArrowheads="1"/>
          </p:cNvSpPr>
          <p:nvPr/>
        </p:nvSpPr>
        <p:spPr bwMode="auto">
          <a:xfrm>
            <a:off x="3113088" y="5722938"/>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862F3D99-0F30-4FCC-85D8-2DB315553A66}"/>
              </a:ext>
            </a:extLst>
          </p:cNvPr>
          <p:cNvSpPr txBox="1"/>
          <p:nvPr/>
        </p:nvSpPr>
        <p:spPr>
          <a:xfrm>
            <a:off x="8169275" y="5708650"/>
            <a:ext cx="3692525" cy="276225"/>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55343" name="Image 27">
            <a:extLst>
              <a:ext uri="{FF2B5EF4-FFF2-40B4-BE49-F238E27FC236}">
                <a16:creationId xmlns:a16="http://schemas.microsoft.com/office/drawing/2014/main" id="{7CD4DD7B-2FF9-4D6D-BE5B-FEF8A8A0D7AC}"/>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a:extLst>
              <a:ext uri="{FF2B5EF4-FFF2-40B4-BE49-F238E27FC236}">
                <a16:creationId xmlns:a16="http://schemas.microsoft.com/office/drawing/2014/main" id="{088ADF0C-ED92-AC63-AF4C-583EDEC9248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DC2C7F6A-1A15-47E4-AF4F-0106B38E03F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5352" name="Image 25">
              <a:extLst>
                <a:ext uri="{FF2B5EF4-FFF2-40B4-BE49-F238E27FC236}">
                  <a16:creationId xmlns:a16="http://schemas.microsoft.com/office/drawing/2014/main" id="{61EB204E-0BC0-4036-A682-F073A80766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9" name="ZoneTexte 22">
              <a:extLst>
                <a:ext uri="{FF2B5EF4-FFF2-40B4-BE49-F238E27FC236}">
                  <a16:creationId xmlns:a16="http://schemas.microsoft.com/office/drawing/2014/main" id="{D2EEAD91-DE57-4CA2-AA10-431380A3AC39}"/>
                </a:ext>
              </a:extLst>
            </p:cNvPr>
            <p:cNvSpPr txBox="1">
              <a:spLocks noChangeArrowheads="1"/>
            </p:cNvSpPr>
            <p:nvPr/>
          </p:nvSpPr>
          <p:spPr bwMode="auto">
            <a:xfrm>
              <a:off x="6327775"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55341" name="ZoneTexte 22">
              <a:extLst>
                <a:ext uri="{FF2B5EF4-FFF2-40B4-BE49-F238E27FC236}">
                  <a16:creationId xmlns:a16="http://schemas.microsoft.com/office/drawing/2014/main" id="{37B0763E-FB8D-4295-B15F-88CD8C24500D}"/>
                </a:ext>
              </a:extLst>
            </p:cNvPr>
            <p:cNvSpPr txBox="1">
              <a:spLocks noChangeArrowheads="1"/>
            </p:cNvSpPr>
            <p:nvPr/>
          </p:nvSpPr>
          <p:spPr bwMode="auto">
            <a:xfrm>
              <a:off x="10926763" y="6122988"/>
              <a:ext cx="796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6" action="ppaction://hlinksldjump" highlightClick="1"/>
            <a:extLst>
              <a:ext uri="{FF2B5EF4-FFF2-40B4-BE49-F238E27FC236}">
                <a16:creationId xmlns:a16="http://schemas.microsoft.com/office/drawing/2014/main" id="{0E1ECAB7-C79B-45EA-B2BA-6EE4BB67B525}"/>
              </a:ext>
            </a:extLst>
          </p:cNvPr>
          <p:cNvSpPr/>
          <p:nvPr/>
        </p:nvSpPr>
        <p:spPr bwMode="auto">
          <a:xfrm>
            <a:off x="596106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5" name="Bouton d’action : vide 24" descr="Bouton pour accéder à la diapositive suivante">
            <a:hlinkClick r:id="rId17" action="ppaction://hlinksldjump" highlightClick="1"/>
            <a:extLst>
              <a:ext uri="{FF2B5EF4-FFF2-40B4-BE49-F238E27FC236}">
                <a16:creationId xmlns:a16="http://schemas.microsoft.com/office/drawing/2014/main" id="{A2A4DF6C-112B-4C0E-AFD1-820FD51EFA8A}"/>
              </a:ext>
            </a:extLst>
          </p:cNvPr>
          <p:cNvSpPr/>
          <p:nvPr/>
        </p:nvSpPr>
        <p:spPr bwMode="auto">
          <a:xfrm>
            <a:off x="1167606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1E1376C-D9EF-4267-B69D-5ACFD6F2D685}"/>
              </a:ext>
            </a:extLst>
          </p:cNvPr>
          <p:cNvSpPr txBox="1">
            <a:spLocks noGrp="1"/>
          </p:cNvSpPr>
          <p:nvPr>
            <p:ph type="title" idx="4294967295"/>
          </p:nvPr>
        </p:nvSpPr>
        <p:spPr>
          <a:xfrm>
            <a:off x="3625850" y="119345"/>
            <a:ext cx="8235950" cy="785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lang="fr-FR" sz="4501" dirty="0">
                <a:solidFill>
                  <a:srgbClr val="5B225F"/>
                </a:solidFill>
                <a:latin typeface="Arial" panose="020B0604020202020204" pitchFamily="34" charset="0"/>
                <a:cs typeface="Arial" panose="020B0604020202020204" pitchFamily="34" charset="0"/>
              </a:rPr>
              <a:t>Objectifs d’apprentissage</a:t>
            </a:r>
          </a:p>
        </p:txBody>
      </p:sp>
      <p:grpSp>
        <p:nvGrpSpPr>
          <p:cNvPr id="3" name="Groupe 2" descr="Accéder au programme national&#10;Accéder au pré-test de connaissances&#10;Accéder à l'aperçu des ressources pédagogiques&#10;Accéder à la synthèse de la session">
            <a:extLst>
              <a:ext uri="{FF2B5EF4-FFF2-40B4-BE49-F238E27FC236}">
                <a16:creationId xmlns:a16="http://schemas.microsoft.com/office/drawing/2014/main" id="{5571C6E0-22F2-E08E-0A75-7B4793AD5F79}"/>
              </a:ext>
            </a:extLst>
          </p:cNvPr>
          <p:cNvGrpSpPr/>
          <p:nvPr/>
        </p:nvGrpSpPr>
        <p:grpSpPr>
          <a:xfrm>
            <a:off x="4763" y="25400"/>
            <a:ext cx="3071812" cy="5959475"/>
            <a:chOff x="4763" y="25400"/>
            <a:chExt cx="3071812" cy="5959475"/>
          </a:xfrm>
        </p:grpSpPr>
        <p:grpSp>
          <p:nvGrpSpPr>
            <p:cNvPr id="37894" name="Groupe 2" descr="Barre de navigation">
              <a:extLst>
                <a:ext uri="{FF2B5EF4-FFF2-40B4-BE49-F238E27FC236}">
                  <a16:creationId xmlns:a16="http://schemas.microsoft.com/office/drawing/2014/main" id="{F8305EAB-2A78-489A-8D55-A203F6CEA097}"/>
                </a:ext>
              </a:extLst>
            </p:cNvPr>
            <p:cNvGrpSpPr>
              <a:grpSpLocks/>
            </p:cNvGrpSpPr>
            <p:nvPr/>
          </p:nvGrpSpPr>
          <p:grpSpPr bwMode="auto">
            <a:xfrm>
              <a:off x="4763" y="25400"/>
              <a:ext cx="3071812" cy="5959475"/>
              <a:chOff x="4763" y="25400"/>
              <a:chExt cx="3071812" cy="5959475"/>
            </a:xfrm>
          </p:grpSpPr>
          <p:grpSp>
            <p:nvGrpSpPr>
              <p:cNvPr id="37896" name="Groupe 7">
                <a:extLst>
                  <a:ext uri="{FF2B5EF4-FFF2-40B4-BE49-F238E27FC236}">
                    <a16:creationId xmlns:a16="http://schemas.microsoft.com/office/drawing/2014/main" id="{4FA748AC-F404-4C2C-ABCD-AB14963B461E}"/>
                  </a:ext>
                </a:extLst>
              </p:cNvPr>
              <p:cNvGrpSpPr>
                <a:grpSpLocks/>
              </p:cNvGrpSpPr>
              <p:nvPr/>
            </p:nvGrpSpPr>
            <p:grpSpPr bwMode="auto">
              <a:xfrm>
                <a:off x="4763" y="25400"/>
                <a:ext cx="3071812" cy="5959475"/>
                <a:chOff x="5194" y="13958"/>
                <a:chExt cx="3071973" cy="6002129"/>
              </a:xfrm>
            </p:grpSpPr>
            <p:sp>
              <p:nvSpPr>
                <p:cNvPr id="15" name="Rectangle 14">
                  <a:extLst>
                    <a:ext uri="{FF2B5EF4-FFF2-40B4-BE49-F238E27FC236}">
                      <a16:creationId xmlns:a16="http://schemas.microsoft.com/office/drawing/2014/main" id="{F555F902-EEF6-451B-9367-E48283E9A142}"/>
                    </a:ext>
                  </a:extLst>
                </p:cNvPr>
                <p:cNvSpPr/>
                <p:nvPr/>
              </p:nvSpPr>
              <p:spPr>
                <a:xfrm>
                  <a:off x="5194" y="13958"/>
                  <a:ext cx="3071973" cy="600212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80E8390B-C927-4C95-8266-A4233593F6C5}"/>
                    </a:ext>
                  </a:extLst>
                </p:cNvPr>
                <p:cNvSpPr txBox="1"/>
                <p:nvPr/>
              </p:nvSpPr>
              <p:spPr>
                <a:xfrm>
                  <a:off x="257619" y="1857447"/>
                  <a:ext cx="2676665" cy="3053297"/>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cxnSp>
            <p:nvCxnSpPr>
              <p:cNvPr id="5" name="Connecteur droit 4">
                <a:extLst>
                  <a:ext uri="{FF2B5EF4-FFF2-40B4-BE49-F238E27FC236}">
                    <a16:creationId xmlns:a16="http://schemas.microsoft.com/office/drawing/2014/main" id="{1038C7C3-345C-4B97-9C9E-91690A56E270}"/>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37895" name="Picture 21" descr="Logo de SafeConsume">
              <a:extLst>
                <a:ext uri="{FF2B5EF4-FFF2-40B4-BE49-F238E27FC236}">
                  <a16:creationId xmlns:a16="http://schemas.microsoft.com/office/drawing/2014/main" id="{AE2425FF-5CD5-4EA9-8503-B99362282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Bouton d’action : vide 18">
            <a:hlinkClick r:id="rId8" highlightClick="1"/>
            <a:extLst>
              <a:ext uri="{FF2B5EF4-FFF2-40B4-BE49-F238E27FC236}">
                <a16:creationId xmlns:a16="http://schemas.microsoft.com/office/drawing/2014/main" id="{56F5E16D-B847-4ABA-8F09-9F299B4BB5D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 name="ZoneTexte 13">
            <a:extLst>
              <a:ext uri="{FF2B5EF4-FFF2-40B4-BE49-F238E27FC236}">
                <a16:creationId xmlns:a16="http://schemas.microsoft.com/office/drawing/2014/main" id="{D2DFB7B2-5410-479B-8A86-6B3C41395AB0}"/>
              </a:ext>
            </a:extLst>
          </p:cNvPr>
          <p:cNvSpPr txBox="1"/>
          <p:nvPr/>
        </p:nvSpPr>
        <p:spPr>
          <a:xfrm>
            <a:off x="3076575" y="1243862"/>
            <a:ext cx="8828088" cy="4708981"/>
          </a:xfrm>
          <a:prstGeom prst="rect">
            <a:avLst/>
          </a:prstGeom>
          <a:noFill/>
        </p:spPr>
        <p:txBody>
          <a:bodyPr>
            <a:spAutoFit/>
          </a:bodyPr>
          <a:lstStyle/>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que dans les aliments on peut trouver à la fois : des </a:t>
            </a:r>
            <a:r>
              <a:rPr lang="fr-FR" sz="1600" dirty="0">
                <a:solidFill>
                  <a:schemeClr val="accent1"/>
                </a:solidFill>
                <a:latin typeface="Arial" panose="020B0604020202020204" pitchFamily="34" charset="0"/>
                <a:cs typeface="Arial" panose="020B0604020202020204" pitchFamily="34" charset="0"/>
                <a:hlinkClick r:id="rId9" action="ppaction://hlinksldjump"/>
              </a:rPr>
              <a:t>microbes utiles</a:t>
            </a:r>
            <a:r>
              <a:rPr lang="fr-FR" sz="1600">
                <a:latin typeface="Arial" panose="020B0604020202020204" pitchFamily="34" charset="0"/>
                <a:cs typeface="Arial" panose="020B0604020202020204" pitchFamily="34" charset="0"/>
              </a:rPr>
              <a:t>,</a:t>
            </a:r>
            <a:r>
              <a:rPr lang="fr-FR" sz="1600">
                <a:solidFill>
                  <a:schemeClr val="accent1"/>
                </a:solidFill>
                <a:latin typeface="Arial" panose="020B0604020202020204" pitchFamily="34" charset="0"/>
                <a:cs typeface="Arial" panose="020B0604020202020204" pitchFamily="34" charset="0"/>
              </a:rPr>
              <a:t> </a:t>
            </a:r>
            <a:r>
              <a:rPr lang="fr-FR" sz="1600" dirty="0">
                <a:solidFill>
                  <a:schemeClr val="accent1"/>
                </a:solidFill>
                <a:latin typeface="Arial" panose="020B0604020202020204" pitchFamily="34" charset="0"/>
                <a:cs typeface="Arial" panose="020B0604020202020204" pitchFamily="34" charset="0"/>
                <a:hlinkClick r:id="rId10" action="ppaction://hlinksldjump"/>
              </a:rPr>
              <a:t>des microbes altérant leur qualité </a:t>
            </a:r>
            <a:r>
              <a:rPr lang="fr-FR" sz="1600" dirty="0">
                <a:latin typeface="Arial" panose="020B0604020202020204" pitchFamily="34" charset="0"/>
                <a:cs typeface="Arial" panose="020B0604020202020204" pitchFamily="34" charset="0"/>
              </a:rPr>
              <a:t>et des </a:t>
            </a:r>
            <a:r>
              <a:rPr lang="fr-FR" sz="1600" b="1" dirty="0">
                <a:latin typeface="Arial" panose="020B0604020202020204" pitchFamily="34" charset="0"/>
                <a:cs typeface="Arial" panose="020B0604020202020204" pitchFamily="34" charset="0"/>
              </a:rPr>
              <a:t>microbes pathogènes</a:t>
            </a:r>
            <a:r>
              <a:rPr lang="fr-FR" sz="1600" dirty="0">
                <a:latin typeface="Arial" panose="020B0604020202020204" pitchFamily="34" charset="0"/>
                <a:cs typeface="Arial" panose="020B0604020202020204" pitchFamily="34" charset="0"/>
              </a:rPr>
              <a:t>. Les microbes pathogènes pouvant causer des infections d’origine alimentaire.</a:t>
            </a:r>
            <a:endParaRPr lang="en-GB" sz="1600" dirty="0">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les causes, les symptômes, les risques et les conséquences des </a:t>
            </a:r>
            <a:r>
              <a:rPr lang="fr-FR" sz="1600" b="1" dirty="0">
                <a:latin typeface="Arial" panose="020B0604020202020204" pitchFamily="34" charset="0"/>
                <a:cs typeface="Arial" panose="020B0604020202020204" pitchFamily="34" charset="0"/>
              </a:rPr>
              <a:t>principaux microbes impliqués dans les infections d’origine alimentaire :</a:t>
            </a:r>
            <a:endParaRPr lang="en-GB" sz="1600" b="1" dirty="0">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dirty="0">
                <a:solidFill>
                  <a:schemeClr val="accent1"/>
                </a:solidFill>
                <a:latin typeface="Arial" panose="020B0604020202020204" pitchFamily="34" charset="0"/>
                <a:cs typeface="Arial" panose="020B0604020202020204" pitchFamily="34" charset="0"/>
                <a:hlinkClick r:id="rId11" action="ppaction://hlinksldjump" tooltip="click here to access the pages on Norovirus"/>
              </a:rPr>
              <a:t>Norovirus</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2" action="ppaction://hlinksldjump" tooltip="click here to access the pages on Toxoplasma gondii"/>
              </a:rPr>
              <a:t>Toxoplasma </a:t>
            </a:r>
            <a:r>
              <a:rPr lang="en-GB" sz="1600" i="1" dirty="0" err="1">
                <a:solidFill>
                  <a:schemeClr val="accent1"/>
                </a:solidFill>
                <a:latin typeface="Arial" panose="020B0604020202020204" pitchFamily="34" charset="0"/>
                <a:cs typeface="Arial" panose="020B0604020202020204" pitchFamily="34" charset="0"/>
                <a:hlinkClick r:id="rId12" action="ppaction://hlinksldjump" tooltip="click here to access the pages on Toxoplasma gondii"/>
              </a:rPr>
              <a:t>Gondii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3" action="ppaction://hlinksldjump" tooltip="click here to access the pages on Campylobacter"/>
              </a:rPr>
              <a:t>Campylobacter </a:t>
            </a:r>
            <a:r>
              <a:rPr lang="en-GB" sz="1600" i="1" dirty="0" err="1">
                <a:solidFill>
                  <a:schemeClr val="accent1"/>
                </a:solidFill>
                <a:latin typeface="Arial" panose="020B0604020202020204" pitchFamily="34" charset="0"/>
                <a:cs typeface="Arial" panose="020B0604020202020204" pitchFamily="34" charset="0"/>
                <a:hlinkClick r:id="rId13" action="ppaction://hlinksldjump" tooltip="click here to access the pages on Campylobacter"/>
              </a:rPr>
              <a:t>jejuni</a:t>
            </a:r>
            <a:r>
              <a:rPr lang="en-GB" sz="1600" i="1" dirty="0">
                <a:solidFill>
                  <a:schemeClr val="accent1"/>
                </a:solidFill>
                <a:latin typeface="Arial" panose="020B0604020202020204" pitchFamily="34" charset="0"/>
                <a:cs typeface="Arial" panose="020B0604020202020204" pitchFamily="34" charset="0"/>
                <a:hlinkClick r:id="rId13" action="ppaction://hlinksldjump" tooltip="click here to access the pages on Campylobacter"/>
              </a:rPr>
              <a:t> et Campylobacter coli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4" action="ppaction://hlinksldjump" tooltip="click here to access the pages on Salmonella"/>
              </a:rPr>
              <a:t>Salmonella </a:t>
            </a:r>
            <a:r>
              <a:rPr lang="en-GB" sz="1600" i="1" dirty="0" err="1">
                <a:solidFill>
                  <a:schemeClr val="accent1"/>
                </a:solidFill>
                <a:latin typeface="Arial" panose="020B0604020202020204" pitchFamily="34" charset="0"/>
                <a:cs typeface="Arial" panose="020B0604020202020204" pitchFamily="34" charset="0"/>
                <a:hlinkClick r:id="rId14" action="ppaction://hlinksldjump" tooltip="click here to access the pages on Salmonella"/>
              </a:rPr>
              <a:t>enterica</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5" action="ppaction://hlinksldjump" tooltip="click here to access the pages on Listeria"/>
              </a:rPr>
              <a:t>Listeria monocytogenes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fr-FR" sz="1600" dirty="0">
              <a:solidFill>
                <a:srgbClr val="00707C"/>
              </a:solidFill>
              <a:latin typeface="Arial" panose="020B0604020202020204" pitchFamily="34" charset="0"/>
              <a:cs typeface="Arial" panose="020B0604020202020204" pitchFamily="34" charset="0"/>
            </a:endParaRPr>
          </a:p>
          <a:p>
            <a:pPr marL="514350" lvl="1"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que les aliments, quelle que soit leur provenance, sont couverts de microbes (y compris les aliments venant des fermes ou produits directement par le consommateur).</a:t>
            </a:r>
            <a:endParaRPr lang="en-GB" sz="1400" dirty="0">
              <a:latin typeface="Arial" panose="020B0604020202020204" pitchFamily="34" charset="0"/>
              <a:cs typeface="Arial" panose="020B0604020202020204" pitchFamily="34" charset="0"/>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Arial" panose="020B0604020202020204" pitchFamily="34" charset="0"/>
              <a:cs typeface="Arial" panose="020B0604020202020204" pitchFamily="34" charset="0"/>
            </a:endParaRPr>
          </a:p>
        </p:txBody>
      </p:sp>
      <p:pic>
        <p:nvPicPr>
          <p:cNvPr id="37893" name="Image 5">
            <a:extLst>
              <a:ext uri="{FF2B5EF4-FFF2-40B4-BE49-F238E27FC236}">
                <a16:creationId xmlns:a16="http://schemas.microsoft.com/office/drawing/2014/main" id="{B94C7470-1EA6-4DA8-B64E-4FF3DBE2F7A0}"/>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77275" y="3478213"/>
            <a:ext cx="19192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3C52AB81-39EE-6DB3-7477-03CBB9F7486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59C75D70-6FD7-4EF3-925F-E77FCFBC87D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37905" name="ZoneTexte 23">
              <a:extLst>
                <a:ext uri="{FF2B5EF4-FFF2-40B4-BE49-F238E27FC236}">
                  <a16:creationId xmlns:a16="http://schemas.microsoft.com/office/drawing/2014/main" id="{EDB6A5DD-AD52-4D08-BEB9-1A57E0BDDDA3}"/>
                </a:ext>
              </a:extLst>
            </p:cNvPr>
            <p:cNvSpPr txBox="1">
              <a:spLocks noChangeArrowheads="1"/>
            </p:cNvSpPr>
            <p:nvPr/>
          </p:nvSpPr>
          <p:spPr bwMode="auto">
            <a:xfrm>
              <a:off x="9745663" y="6136093"/>
              <a:ext cx="1809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Précédent         Suivant</a:t>
              </a:r>
            </a:p>
          </p:txBody>
        </p:sp>
        <p:sp>
          <p:nvSpPr>
            <p:cNvPr id="37904" name="ZoneTexte 22">
              <a:extLst>
                <a:ext uri="{FF2B5EF4-FFF2-40B4-BE49-F238E27FC236}">
                  <a16:creationId xmlns:a16="http://schemas.microsoft.com/office/drawing/2014/main" id="{47BFC2AE-3F98-4FAB-AF5C-59AAD9A912CC}"/>
                </a:ext>
              </a:extLst>
            </p:cNvPr>
            <p:cNvSpPr txBox="1">
              <a:spLocks noChangeArrowheads="1"/>
            </p:cNvSpPr>
            <p:nvPr/>
          </p:nvSpPr>
          <p:spPr bwMode="auto">
            <a:xfrm>
              <a:off x="6019800" y="6153281"/>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pic>
          <p:nvPicPr>
            <p:cNvPr id="37907" name="Image 25">
              <a:extLst>
                <a:ext uri="{FF2B5EF4-FFF2-40B4-BE49-F238E27FC236}">
                  <a16:creationId xmlns:a16="http://schemas.microsoft.com/office/drawing/2014/main" id="{FE840056-AF04-4357-AE84-5DCA64E0D7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e diaporama">
            <a:hlinkClick r:id="" action="ppaction://hlinkshowjump?jump=endshow" highlightClick="1"/>
            <a:extLst>
              <a:ext uri="{FF2B5EF4-FFF2-40B4-BE49-F238E27FC236}">
                <a16:creationId xmlns:a16="http://schemas.microsoft.com/office/drawing/2014/main" id="{110D76AA-9D13-4012-979A-0E403A98E6C4}"/>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EDB18A39-22A6-4C52-9BC5-EF191B1B5AC3}"/>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445819B-D699-4B0B-97F2-7E5A1D000A73}"/>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C0F420E-2C1B-4479-9ADA-422961811FF0}"/>
              </a:ext>
            </a:extLst>
          </p:cNvPr>
          <p:cNvSpPr txBox="1">
            <a:spLocks noGrp="1"/>
          </p:cNvSpPr>
          <p:nvPr>
            <p:ph type="title" idx="4294967295"/>
          </p:nvPr>
        </p:nvSpPr>
        <p:spPr>
          <a:xfrm>
            <a:off x="3124200" y="11113"/>
            <a:ext cx="9067800"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2</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1292B4DB-3637-5BD6-D7B5-1BFCA4F14CE4}"/>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F17D54EC-3B7F-1BF0-33B0-B49F4EBDE44F}"/>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CFDF6806-6C75-0B37-8797-945C639303F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2B5C52E-3B27-E99C-AEF2-F6DDD763D852}"/>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9849E160-32D1-86DB-DD12-58D2B9CFD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08A576D0-F0C8-1C26-D3D7-0BBBD52D1187}"/>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1" highlightClick="1"/>
            <a:extLst>
              <a:ext uri="{FF2B5EF4-FFF2-40B4-BE49-F238E27FC236}">
                <a16:creationId xmlns:a16="http://schemas.microsoft.com/office/drawing/2014/main" id="{B5867CC6-8090-B73F-0742-B4676CBC364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765E1749-CB91-4D3E-A098-BDDE310801F5}"/>
              </a:ext>
            </a:extLst>
          </p:cNvPr>
          <p:cNvSpPr txBox="1">
            <a:spLocks noChangeArrowheads="1"/>
          </p:cNvSpPr>
          <p:nvPr/>
        </p:nvSpPr>
        <p:spPr bwMode="auto">
          <a:xfrm>
            <a:off x="3298825" y="1784350"/>
            <a:ext cx="8489950" cy="385445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285750" indent="-285750" algn="just" eaLnBrk="1" hangingPunct="1">
              <a:buClr>
                <a:schemeClr val="accent1"/>
              </a:buClr>
              <a:buFont typeface="Wingdings" panose="05000000000000000000" pitchFamily="2" charset="2"/>
              <a:buChar char="ü"/>
              <a:defRPr/>
            </a:pPr>
            <a:endParaRPr lang="fr-FR" altLang="fr-FR" sz="1400" dirty="0">
              <a:solidFill>
                <a:schemeClr val="accent1"/>
              </a:solidFill>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France </a:t>
            </a:r>
            <a:r>
              <a:rPr lang="fr-FR" altLang="fr-FR" sz="1400" dirty="0">
                <a:latin typeface="Arial" panose="020B0604020202020204" pitchFamily="34" charset="0"/>
                <a:cs typeface="Arial" panose="020B0604020202020204" pitchFamily="34" charset="0"/>
              </a:rPr>
              <a:t>métropolitaine pour la période 2008-2013, on estime à </a:t>
            </a:r>
            <a:r>
              <a:rPr lang="fr-FR" altLang="fr-FR" sz="1400" b="1" dirty="0">
                <a:latin typeface="Arial" panose="020B0604020202020204" pitchFamily="34" charset="0"/>
                <a:cs typeface="Arial" panose="020B0604020202020204" pitchFamily="34" charset="0"/>
              </a:rPr>
              <a:t>11 785* le nombre d’infections </a:t>
            </a:r>
            <a:r>
              <a:rPr lang="fr-FR" altLang="fr-FR" sz="1400" dirty="0">
                <a:latin typeface="Arial" panose="020B0604020202020204" pitchFamily="34" charset="0"/>
                <a:cs typeface="Arial" panose="020B0604020202020204" pitchFamily="34" charset="0"/>
              </a:rPr>
              <a:t>d’origine alimentaires dues 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a:t>
            </a:r>
          </a:p>
          <a:p>
            <a:pPr algn="just" eaLnBrk="1" hangingPunct="1">
              <a:buClr>
                <a:schemeClr val="accent1"/>
              </a:buClr>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Elles représentent la </a:t>
            </a:r>
            <a:r>
              <a:rPr lang="fr-FR" altLang="fr-FR" sz="1400" b="1" dirty="0">
                <a:latin typeface="Arial" panose="020B0604020202020204" pitchFamily="34" charset="0"/>
                <a:cs typeface="Arial" panose="020B0604020202020204" pitchFamily="34" charset="0"/>
              </a:rPr>
              <a:t>5</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cause d’hospitalisation </a:t>
            </a:r>
            <a:r>
              <a:rPr lang="fr-FR" altLang="fr-FR" sz="1400" dirty="0">
                <a:latin typeface="Arial" panose="020B0604020202020204" pitchFamily="34" charset="0"/>
                <a:cs typeface="Arial" panose="020B0604020202020204" pitchFamily="34" charset="0"/>
              </a:rPr>
              <a:t>due à une infection d’origine alimentaire (</a:t>
            </a:r>
            <a:r>
              <a:rPr lang="fr-FR" altLang="fr-FR" sz="1400" b="1" dirty="0">
                <a:latin typeface="Arial" panose="020B0604020202020204" pitchFamily="34" charset="0"/>
                <a:cs typeface="Arial" panose="020B0604020202020204" pitchFamily="34" charset="0"/>
              </a:rPr>
              <a:t>601</a:t>
            </a:r>
            <a:r>
              <a:rPr lang="fr-FR" altLang="fr-FR" sz="1400" dirty="0">
                <a:latin typeface="Arial" panose="020B0604020202020204" pitchFamily="34" charset="0"/>
                <a:cs typeface="Arial" panose="020B0604020202020204" pitchFamily="34" charset="0"/>
              </a:rPr>
              <a:t> hospitalisations, 3,4% du nombre total d’hospitalisations) et la </a:t>
            </a:r>
            <a:r>
              <a:rPr lang="fr-FR" altLang="fr-FR" sz="1400" b="1" dirty="0">
                <a:latin typeface="Arial" panose="020B0604020202020204" pitchFamily="34" charset="0"/>
                <a:cs typeface="Arial" panose="020B0604020202020204" pitchFamily="34" charset="0"/>
              </a:rPr>
              <a:t>4</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cause en nombre de décès </a:t>
            </a:r>
            <a:r>
              <a:rPr lang="fr-FR" altLang="fr-FR" sz="1400" dirty="0">
                <a:latin typeface="Arial" panose="020B0604020202020204" pitchFamily="34" charset="0"/>
                <a:cs typeface="Arial" panose="020B0604020202020204" pitchFamily="34" charset="0"/>
              </a:rPr>
              <a:t>(</a:t>
            </a:r>
            <a:r>
              <a:rPr lang="fr-FR" altLang="fr-FR" sz="1400" b="1" dirty="0">
                <a:latin typeface="Arial" panose="020B0604020202020204" pitchFamily="34" charset="0"/>
                <a:cs typeface="Arial" panose="020B0604020202020204" pitchFamily="34" charset="0"/>
              </a:rPr>
              <a:t>22</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cas</a:t>
            </a:r>
            <a:r>
              <a:rPr lang="fr-FR" altLang="fr-FR" sz="1400" dirty="0">
                <a:latin typeface="Arial" panose="020B0604020202020204" pitchFamily="34" charset="0"/>
                <a:cs typeface="Arial" panose="020B0604020202020204" pitchFamily="34" charset="0"/>
              </a:rPr>
              <a:t> sont décédés, 8,6% du nombre total de décès dû à une infection d’origine alimentaire – taux de mortalité : 0,2%).</a:t>
            </a:r>
          </a:p>
          <a:p>
            <a:pPr algn="just" eaLnBrk="1" hangingPunct="1">
              <a:buClr>
                <a:schemeClr val="accent1"/>
              </a:buClr>
              <a:defRPr/>
            </a:pPr>
            <a:endParaRPr lang="fr-FR" sz="1400" dirty="0">
              <a:latin typeface="Arial" panose="020B0604020202020204" pitchFamily="34" charset="0"/>
              <a:cs typeface="Arial" panose="020B0604020202020204" pitchFamily="34" charset="0"/>
            </a:endParaRPr>
          </a:p>
          <a:p>
            <a:pPr algn="just" eaLnBrk="1" hangingPunct="1">
              <a:buClr>
                <a:schemeClr val="accent1"/>
              </a:buClr>
              <a:defRPr/>
            </a:pPr>
            <a:endParaRPr lang="fr-FR" sz="1400" dirty="0">
              <a:latin typeface="Arial" panose="020B0604020202020204" pitchFamily="34" charset="0"/>
              <a:cs typeface="Arial" panose="020B0604020202020204" pitchFamily="34" charset="0"/>
            </a:endParaRPr>
          </a:p>
          <a:p>
            <a:pPr algn="just" eaLnBrk="1" hangingPunct="1">
              <a:buClr>
                <a:schemeClr val="accent1"/>
              </a:buClr>
              <a:defRPr/>
            </a:pPr>
            <a:r>
              <a:rPr lang="fr-FR" sz="1200" dirty="0">
                <a:latin typeface="Arial" panose="020B0604020202020204" pitchFamily="34" charset="0"/>
                <a:cs typeface="Arial" panose="020B0604020202020204" pitchFamily="34" charset="0"/>
              </a:rPr>
              <a:t>*Il s’agit d’une estimation du nombre total de cas et non uniquement des cas déclarés</a:t>
            </a:r>
            <a:endParaRPr lang="en-GB" altLang="fr-FR" sz="1200" dirty="0">
              <a:latin typeface="Arial" panose="020B0604020202020204" pitchFamily="34" charset="0"/>
              <a:cs typeface="Arial" panose="020B0604020202020204" pitchFamily="34" charset="0"/>
            </a:endParaRPr>
          </a:p>
          <a:p>
            <a:pPr algn="just" eaLnBrk="1" hangingPunct="1">
              <a:buClr>
                <a:schemeClr val="accent1"/>
              </a:buClr>
              <a:defRPr/>
            </a:pPr>
            <a:endParaRPr lang="fr-FR" sz="1200" dirty="0">
              <a:latin typeface="Arial" panose="020B0604020202020204" pitchFamily="34" charset="0"/>
              <a:cs typeface="Arial" panose="020B0604020202020204" pitchFamily="34" charset="0"/>
            </a:endParaRPr>
          </a:p>
          <a:p>
            <a:pPr algn="just" eaLnBrk="1" hangingPunct="1">
              <a:buClr>
                <a:schemeClr val="accent1"/>
              </a:buClr>
              <a:defRPr/>
            </a:pPr>
            <a:r>
              <a:rPr lang="fr-FR" sz="1200" dirty="0">
                <a:latin typeface="Arial" panose="020B0604020202020204" pitchFamily="34" charset="0"/>
                <a:cs typeface="Arial" panose="020B0604020202020204" pitchFamily="34" charset="0"/>
              </a:rPr>
              <a:t>(source : Van </a:t>
            </a:r>
            <a:r>
              <a:rPr lang="fr-FR" sz="1200" dirty="0" err="1">
                <a:latin typeface="Arial" panose="020B0604020202020204" pitchFamily="34" charset="0"/>
                <a:cs typeface="Arial" panose="020B0604020202020204" pitchFamily="34" charset="0"/>
              </a:rPr>
              <a:t>Cauteren</a:t>
            </a:r>
            <a:r>
              <a:rPr lang="fr-FR" sz="1200" dirty="0">
                <a:latin typeface="Arial" panose="020B0604020202020204" pitchFamily="34" charset="0"/>
                <a:cs typeface="Arial" panose="020B0604020202020204" pitchFamily="34" charset="0"/>
              </a:rPr>
              <a:t> D, Le </a:t>
            </a:r>
            <a:r>
              <a:rPr lang="fr-FR" sz="1200" dirty="0" err="1">
                <a:latin typeface="Arial" panose="020B0604020202020204" pitchFamily="34" charset="0"/>
                <a:cs typeface="Arial" panose="020B0604020202020204" pitchFamily="34" charset="0"/>
              </a:rPr>
              <a:t>Strat</a:t>
            </a:r>
            <a:r>
              <a:rPr lang="fr-FR" sz="1200" dirty="0">
                <a:latin typeface="Arial" panose="020B0604020202020204" pitchFamily="34" charset="0"/>
                <a:cs typeface="Arial" panose="020B0604020202020204" pitchFamily="34" charset="0"/>
              </a:rPr>
              <a:t> Y, </a:t>
            </a:r>
            <a:r>
              <a:rPr lang="fr-FR" sz="1200" dirty="0" err="1">
                <a:latin typeface="Arial" panose="020B0604020202020204" pitchFamily="34" charset="0"/>
                <a:cs typeface="Arial" panose="020B0604020202020204" pitchFamily="34" charset="0"/>
              </a:rPr>
              <a:t>Sommen</a:t>
            </a:r>
            <a:r>
              <a:rPr lang="fr-FR" sz="1200" dirty="0">
                <a:latin typeface="Arial" panose="020B0604020202020204" pitchFamily="34" charset="0"/>
                <a:cs typeface="Arial" panose="020B0604020202020204" pitchFamily="34" charset="0"/>
              </a:rPr>
              <a:t> C, </a:t>
            </a:r>
            <a:r>
              <a:rPr lang="fr-FR" sz="1200" dirty="0" err="1">
                <a:latin typeface="Arial" panose="020B0604020202020204" pitchFamily="34" charset="0"/>
                <a:cs typeface="Arial" panose="020B0604020202020204" pitchFamily="34" charset="0"/>
              </a:rPr>
              <a:t>Bruyand</a:t>
            </a:r>
            <a:r>
              <a:rPr lang="fr-FR" sz="1200" dirty="0">
                <a:latin typeface="Arial" panose="020B0604020202020204" pitchFamily="34" charset="0"/>
                <a:cs typeface="Arial" panose="020B0604020202020204" pitchFamily="34" charset="0"/>
              </a:rPr>
              <a:t> M, </a:t>
            </a:r>
            <a:r>
              <a:rPr lang="fr-FR" sz="1200" dirty="0" err="1">
                <a:latin typeface="Arial" panose="020B0604020202020204" pitchFamily="34" charset="0"/>
                <a:cs typeface="Arial" panose="020B0604020202020204" pitchFamily="34" charset="0"/>
              </a:rPr>
              <a:t>Tourdjman</a:t>
            </a:r>
            <a:r>
              <a:rPr lang="fr-FR" sz="1200" dirty="0">
                <a:latin typeface="Arial" panose="020B0604020202020204" pitchFamily="34" charset="0"/>
                <a:cs typeface="Arial" panose="020B0604020202020204" pitchFamily="34" charset="0"/>
              </a:rPr>
              <a:t> M, Jourdan-Da Silva N, </a:t>
            </a:r>
            <a:r>
              <a:rPr lang="fr-FR" sz="1200" i="1" dirty="0">
                <a:latin typeface="Arial" panose="020B0604020202020204" pitchFamily="34" charset="0"/>
                <a:cs typeface="Arial" panose="020B0604020202020204" pitchFamily="34" charset="0"/>
              </a:rPr>
              <a:t>et al</a:t>
            </a:r>
            <a:r>
              <a:rPr lang="fr-FR" sz="1200" dirty="0">
                <a:latin typeface="Arial" panose="020B0604020202020204" pitchFamily="34" charset="0"/>
                <a:cs typeface="Arial" panose="020B0604020202020204" pitchFamily="34" charset="0"/>
              </a:rPr>
              <a:t>. Estimation de la morbidité et de la mortalité liées aux infections d’origine alimentaire en France métropolitaine, 2008-2013. </a:t>
            </a:r>
            <a:r>
              <a:rPr lang="en-US" sz="1200" dirty="0">
                <a:latin typeface="Arial" panose="020B0604020202020204" pitchFamily="34" charset="0"/>
                <a:cs typeface="Arial" panose="020B0604020202020204" pitchFamily="34" charset="0"/>
              </a:rPr>
              <a:t>Bull </a:t>
            </a:r>
            <a:r>
              <a:rPr lang="en-US" sz="1200" dirty="0" err="1">
                <a:latin typeface="Arial" panose="020B0604020202020204" pitchFamily="34" charset="0"/>
                <a:cs typeface="Arial" panose="020B0604020202020204" pitchFamily="34" charset="0"/>
              </a:rPr>
              <a:t>Epidémiol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Hebd</a:t>
            </a:r>
            <a:r>
              <a:rPr lang="en-US" sz="1200" dirty="0">
                <a:latin typeface="Arial" panose="020B0604020202020204" pitchFamily="34" charset="0"/>
                <a:cs typeface="Arial" panose="020B0604020202020204" pitchFamily="34" charset="0"/>
              </a:rPr>
              <a:t>. 2018;(1):2-10. </a:t>
            </a:r>
            <a:r>
              <a:rPr lang="en-US" sz="1200" dirty="0">
                <a:solidFill>
                  <a:prstClr val="black"/>
                </a:solidFill>
                <a:latin typeface="Arial" panose="020B0604020202020204" pitchFamily="34" charset="0"/>
                <a:cs typeface="Arial" panose="020B0604020202020204" pitchFamily="34" charset="0"/>
                <a:hlinkClick r:id="rId12"/>
              </a:rPr>
              <a:t> </a:t>
            </a:r>
            <a:r>
              <a:rPr lang="en-US" sz="1200" u="sng" dirty="0">
                <a:solidFill>
                  <a:prstClr val="black"/>
                </a:solidFill>
                <a:latin typeface="Arial" panose="020B0604020202020204" pitchFamily="34" charset="0"/>
                <a:cs typeface="Arial" panose="020B0604020202020204" pitchFamily="34" charset="0"/>
                <a:hlinkClick r:id="rId12"/>
              </a:rPr>
              <a:t>http://invs.santepublique​france.fr/</a:t>
            </a:r>
            <a:r>
              <a:rPr lang="en-US" sz="1200" u="sng" dirty="0" err="1">
                <a:solidFill>
                  <a:prstClr val="black"/>
                </a:solidFill>
                <a:latin typeface="Arial" panose="020B0604020202020204" pitchFamily="34" charset="0"/>
                <a:cs typeface="Arial" panose="020B0604020202020204" pitchFamily="34" charset="0"/>
                <a:hlinkClick r:id="rId12"/>
              </a:rPr>
              <a:t>beh</a:t>
            </a:r>
            <a:r>
              <a:rPr lang="en-US" sz="1200" u="sng" dirty="0">
                <a:solidFill>
                  <a:prstClr val="black"/>
                </a:solidFill>
                <a:latin typeface="Arial" panose="020B0604020202020204" pitchFamily="34" charset="0"/>
                <a:cs typeface="Arial" panose="020B0604020202020204" pitchFamily="34" charset="0"/>
                <a:hlinkClick r:id="rId12"/>
              </a:rPr>
              <a:t>/2018/1/2018_1_1.html</a:t>
            </a:r>
            <a:r>
              <a:rPr lang="en-US" sz="1200" dirty="0">
                <a:solidFill>
                  <a:srgbClr val="00707C"/>
                </a:solidFill>
                <a:latin typeface="Arial" panose="020B0604020202020204" pitchFamily="34" charset="0"/>
                <a:cs typeface="Arial" panose="020B0604020202020204" pitchFamily="34" charset="0"/>
              </a:rPr>
              <a:t>)</a:t>
            </a:r>
            <a:endParaRPr lang="fr-FR" altLang="fr-FR" sz="1200" dirty="0">
              <a:solidFill>
                <a:srgbClr val="00707C"/>
              </a:solidFill>
              <a:latin typeface="Arial" panose="020B0604020202020204" pitchFamily="34" charset="0"/>
              <a:cs typeface="Arial" panose="020B0604020202020204" pitchFamily="34" charset="0"/>
            </a:endParaRPr>
          </a:p>
          <a:p>
            <a:pPr marL="285750" indent="-285750" algn="just" eaLnBrk="1" hangingPunct="1">
              <a:buClr>
                <a:schemeClr val="accent1"/>
              </a:buClr>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9EA58D63-D854-5B1C-77F3-066D051CF2A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EA518D42-9C0F-4A2A-A0E1-6778BF23CAB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6335" name="Image 25">
              <a:extLst>
                <a:ext uri="{FF2B5EF4-FFF2-40B4-BE49-F238E27FC236}">
                  <a16:creationId xmlns:a16="http://schemas.microsoft.com/office/drawing/2014/main" id="{1D33D0AA-9F44-4ECB-825D-C7058B456A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ZoneTexte 22">
              <a:extLst>
                <a:ext uri="{FF2B5EF4-FFF2-40B4-BE49-F238E27FC236}">
                  <a16:creationId xmlns:a16="http://schemas.microsoft.com/office/drawing/2014/main" id="{B02E00E8-2F07-407F-87FB-1CF328C6570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4" action="ppaction://hlinksldjump" highlightClick="1"/>
            <a:extLst>
              <a:ext uri="{FF2B5EF4-FFF2-40B4-BE49-F238E27FC236}">
                <a16:creationId xmlns:a16="http://schemas.microsoft.com/office/drawing/2014/main" id="{7585A5D4-C197-4568-BB3B-615A2439BC2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047BB-245D-4973-A719-239B44DFC7F0}"/>
              </a:ext>
            </a:extLst>
          </p:cNvPr>
          <p:cNvSpPr>
            <a:spLocks noGrp="1"/>
          </p:cNvSpPr>
          <p:nvPr>
            <p:ph type="title" idx="4294967295"/>
          </p:nvPr>
        </p:nvSpPr>
        <p:spPr>
          <a:xfrm>
            <a:off x="3102241" y="0"/>
            <a:ext cx="10515600" cy="690125"/>
          </a:xfrm>
        </p:spPr>
        <p:txBody>
          <a:bodyPr vert="horz" wrap="square" lIns="0" tIns="100800" rIns="0" bIns="0" numCol="1" anchor="b" anchorCtr="0" compatLnSpc="1">
            <a:prstTxWarp prst="textNoShape">
              <a:avLst/>
            </a:prstTxWarp>
          </a:bodyPr>
          <a:lstStyle/>
          <a:p>
            <a:r>
              <a:rPr lang="fr-FR" sz="4000" dirty="0">
                <a:solidFill>
                  <a:srgbClr val="5B225F"/>
                </a:solidFill>
                <a:latin typeface="Arial" panose="020B0604020202020204" pitchFamily="34" charset="0"/>
                <a:cs typeface="Arial" panose="020B0604020202020204" pitchFamily="34" charset="0"/>
              </a:rPr>
              <a:t>Toxoplasma gondii </a:t>
            </a:r>
            <a:r>
              <a:rPr lang="fr-FR" sz="4000">
                <a:solidFill>
                  <a:srgbClr val="5B225F"/>
                </a:solidFill>
                <a:latin typeface="Arial" panose="020B0604020202020204" pitchFamily="34" charset="0"/>
                <a:cs typeface="Arial" panose="020B0604020202020204" pitchFamily="34" charset="0"/>
              </a:rPr>
              <a:t>– Les </a:t>
            </a:r>
            <a:r>
              <a:rPr lang="fr-FR" sz="4000" dirty="0">
                <a:solidFill>
                  <a:srgbClr val="5B225F"/>
                </a:solidFill>
                <a:latin typeface="Arial" panose="020B0604020202020204" pitchFamily="34" charset="0"/>
                <a:cs typeface="Arial" panose="020B0604020202020204" pitchFamily="34" charset="0"/>
              </a:rPr>
              <a:t>statistiques</a:t>
            </a:r>
          </a:p>
        </p:txBody>
      </p:sp>
      <p:grpSp>
        <p:nvGrpSpPr>
          <p:cNvPr id="3" name="Groupe 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0D18E529-A779-5A1E-B347-8CBB2C5C9F0C}"/>
              </a:ext>
            </a:extLst>
          </p:cNvPr>
          <p:cNvGrpSpPr/>
          <p:nvPr/>
        </p:nvGrpSpPr>
        <p:grpSpPr>
          <a:xfrm>
            <a:off x="0" y="9165"/>
            <a:ext cx="3076575" cy="6002338"/>
            <a:chOff x="0" y="-30163"/>
            <a:chExt cx="3076575" cy="6002338"/>
          </a:xfrm>
        </p:grpSpPr>
        <p:grpSp>
          <p:nvGrpSpPr>
            <p:cNvPr id="4" name="Groupe 1" descr="Barre de navigation">
              <a:extLst>
                <a:ext uri="{FF2B5EF4-FFF2-40B4-BE49-F238E27FC236}">
                  <a16:creationId xmlns:a16="http://schemas.microsoft.com/office/drawing/2014/main" id="{A7033214-C23D-24C3-84DB-2BFF5B69625C}"/>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E10B6209-123B-E2EF-75B5-EE41923FAC9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2C64D56-56AA-F422-4DAD-69974A04FC45}"/>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1F07F86-9FCD-856A-625C-63C253C87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34CFF24-D376-A07F-8978-F66B0F415313}"/>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88B7D94E-1DF3-9A23-DB50-747C2964C168}"/>
              </a:ext>
            </a:extLst>
          </p:cNvPr>
          <p:cNvSpPr/>
          <p:nvPr/>
        </p:nvSpPr>
        <p:spPr>
          <a:xfrm>
            <a:off x="436326" y="5311665"/>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7356" name="ZoneTexte 13">
            <a:extLst>
              <a:ext uri="{FF2B5EF4-FFF2-40B4-BE49-F238E27FC236}">
                <a16:creationId xmlns:a16="http://schemas.microsoft.com/office/drawing/2014/main" id="{7B7BB949-74D8-4BAA-A2A8-D63FD6F8193D}"/>
              </a:ext>
            </a:extLst>
          </p:cNvPr>
          <p:cNvSpPr txBox="1">
            <a:spLocks noChangeArrowheads="1"/>
          </p:cNvSpPr>
          <p:nvPr/>
        </p:nvSpPr>
        <p:spPr bwMode="auto">
          <a:xfrm>
            <a:off x="3109913" y="847725"/>
            <a:ext cx="907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fr-FR" altLang="fr-FR" sz="2000" b="1">
                <a:solidFill>
                  <a:srgbClr val="5B225F"/>
                </a:solidFill>
                <a:latin typeface="Arial" panose="020B0604020202020204" pitchFamily="34" charset="0"/>
                <a:cs typeface="Arial" panose="020B0604020202020204" pitchFamily="34" charset="0"/>
              </a:rPr>
              <a:t>Nombre de cas de toxoplasmose congénitale en Europe en 2016</a:t>
            </a:r>
          </a:p>
        </p:txBody>
      </p:sp>
      <p:grpSp>
        <p:nvGrpSpPr>
          <p:cNvPr id="17" name="Groupe 16" descr="Dans l’UE on compte 6,7 cas / 100 000 naissances vivantes (1,6 cas / 100 000 dans l'UE sans la France)&#10;C’est en France que l’on trouve le plus de cas avec 195 cas pour 100 000 naissances vivantes suivie par la Pologne avec 20 cas pour 100 000 naissances vivantes et l’Allemagne avec 10 cas pour 100 000 naissances vivantes">
            <a:extLst>
              <a:ext uri="{FF2B5EF4-FFF2-40B4-BE49-F238E27FC236}">
                <a16:creationId xmlns:a16="http://schemas.microsoft.com/office/drawing/2014/main" id="{75430EA5-A2CD-979F-9786-41EEEFE4BD2D}"/>
              </a:ext>
            </a:extLst>
          </p:cNvPr>
          <p:cNvGrpSpPr/>
          <p:nvPr/>
        </p:nvGrpSpPr>
        <p:grpSpPr>
          <a:xfrm>
            <a:off x="3259138" y="1246188"/>
            <a:ext cx="7162800" cy="3787775"/>
            <a:chOff x="3259138" y="1246188"/>
            <a:chExt cx="7162800" cy="3787775"/>
          </a:xfrm>
        </p:grpSpPr>
        <p:pic>
          <p:nvPicPr>
            <p:cNvPr id="65538" name="Image 3" descr="Nombre de cas total : 242&#10;Nombre de cas :&#10;     - Au Royaume-Uni : 8&#10;     - En France : 195&#10;     - En Espagnei : 5&#10;     - En Allemagne : 10&#10;     - En Slovénie : 1&#10;     - En Hongrie : 2&#10;     - En Pologne : 20&#10;     - En Finlande : 1&#10;     - Au Royaume-Uni : 8" title="Carte de l'Europe">
              <a:extLst>
                <a:ext uri="{FF2B5EF4-FFF2-40B4-BE49-F238E27FC236}">
                  <a16:creationId xmlns:a16="http://schemas.microsoft.com/office/drawing/2014/main" id="{044CA58C-09F8-4EEF-8952-72023D869BD1}"/>
                </a:ext>
              </a:extLst>
            </p:cNvPr>
            <p:cNvPicPr>
              <a:picLocks noChangeAspect="1"/>
            </p:cNvPicPr>
            <p:nvPr/>
          </p:nvPicPr>
          <p:blipFill>
            <a:blip r:embed="rId11"/>
            <a:srcRect/>
            <a:stretch>
              <a:fillRect/>
            </a:stretch>
          </p:blipFill>
          <p:spPr bwMode="auto">
            <a:xfrm>
              <a:off x="5278438" y="1366838"/>
              <a:ext cx="5143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a:extLst>
                <a:ext uri="{FF2B5EF4-FFF2-40B4-BE49-F238E27FC236}">
                  <a16:creationId xmlns:a16="http://schemas.microsoft.com/office/drawing/2014/main" id="{B6F792FB-FB04-4D24-BBE2-1253B215FE3B}"/>
                </a:ext>
              </a:extLst>
            </p:cNvPr>
            <p:cNvSpPr/>
            <p:nvPr/>
          </p:nvSpPr>
          <p:spPr>
            <a:xfrm>
              <a:off x="6616700" y="1246188"/>
              <a:ext cx="779463" cy="769937"/>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242</a:t>
              </a:r>
            </a:p>
          </p:txBody>
        </p:sp>
        <p:sp>
          <p:nvSpPr>
            <p:cNvPr id="19" name="Rectangle à coins arrondis 15">
              <a:extLst>
                <a:ext uri="{FF2B5EF4-FFF2-40B4-BE49-F238E27FC236}">
                  <a16:creationId xmlns:a16="http://schemas.microsoft.com/office/drawing/2014/main" id="{3A66D3AB-BFB9-4A6B-90E9-6ADCD8316D94}"/>
                </a:ext>
              </a:extLst>
            </p:cNvPr>
            <p:cNvSpPr/>
            <p:nvPr/>
          </p:nvSpPr>
          <p:spPr>
            <a:xfrm>
              <a:off x="3259138" y="3295075"/>
              <a:ext cx="2360165" cy="814387"/>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a:solidFill>
                    <a:schemeClr val="tx1"/>
                  </a:solidFill>
                  <a:latin typeface="Arial" panose="020B0604020202020204" pitchFamily="34" charset="0"/>
                  <a:cs typeface="Arial" panose="020B0604020202020204" pitchFamily="34" charset="0"/>
                </a:rPr>
                <a:t>6,7 cas / 100 000 naissances vivantes dans l'UE</a:t>
              </a:r>
            </a:p>
            <a:p>
              <a:pPr algn="ctr">
                <a:defRPr/>
              </a:pPr>
              <a:r>
                <a:rPr lang="fr-FR" sz="1200">
                  <a:solidFill>
                    <a:schemeClr val="tx1"/>
                  </a:solidFill>
                  <a:latin typeface="Arial" panose="020B0604020202020204" pitchFamily="34" charset="0"/>
                  <a:cs typeface="Arial" panose="020B0604020202020204" pitchFamily="34" charset="0"/>
                </a:rPr>
                <a:t>1,6 / 100 000 dans l'UE sans la France</a:t>
              </a:r>
              <a:endParaRPr lang="fr-FR" sz="1200" dirty="0">
                <a:solidFill>
                  <a:schemeClr val="tx1"/>
                </a:solidFill>
                <a:latin typeface="Arial" panose="020B0604020202020204" pitchFamily="34" charset="0"/>
                <a:cs typeface="Arial" panose="020B0604020202020204" pitchFamily="34" charset="0"/>
              </a:endParaRPr>
            </a:p>
          </p:txBody>
        </p:sp>
        <p:sp>
          <p:nvSpPr>
            <p:cNvPr id="57354" name="ZoneTexte 11">
              <a:extLst>
                <a:ext uri="{FF2B5EF4-FFF2-40B4-BE49-F238E27FC236}">
                  <a16:creationId xmlns:a16="http://schemas.microsoft.com/office/drawing/2014/main" id="{E1C08C5F-46C2-47FB-A594-6D2A143E096D}"/>
                </a:ext>
              </a:extLst>
            </p:cNvPr>
            <p:cNvSpPr txBox="1">
              <a:spLocks noChangeArrowheads="1"/>
            </p:cNvSpPr>
            <p:nvPr/>
          </p:nvSpPr>
          <p:spPr bwMode="auto">
            <a:xfrm>
              <a:off x="6513513" y="2898775"/>
              <a:ext cx="37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8</a:t>
              </a:r>
            </a:p>
          </p:txBody>
        </p:sp>
        <p:sp>
          <p:nvSpPr>
            <p:cNvPr id="57353" name="ZoneTexte 10">
              <a:extLst>
                <a:ext uri="{FF2B5EF4-FFF2-40B4-BE49-F238E27FC236}">
                  <a16:creationId xmlns:a16="http://schemas.microsoft.com/office/drawing/2014/main" id="{65F41519-A058-44C7-B8A3-A7FD93997CD0}"/>
                </a:ext>
              </a:extLst>
            </p:cNvPr>
            <p:cNvSpPr txBox="1">
              <a:spLocks noChangeArrowheads="1"/>
            </p:cNvSpPr>
            <p:nvPr/>
          </p:nvSpPr>
          <p:spPr bwMode="auto">
            <a:xfrm>
              <a:off x="6430963" y="4151313"/>
              <a:ext cx="37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5</a:t>
              </a:r>
            </a:p>
          </p:txBody>
        </p:sp>
        <p:sp>
          <p:nvSpPr>
            <p:cNvPr id="57352" name="ZoneTexte 9">
              <a:extLst>
                <a:ext uri="{FF2B5EF4-FFF2-40B4-BE49-F238E27FC236}">
                  <a16:creationId xmlns:a16="http://schemas.microsoft.com/office/drawing/2014/main" id="{72610829-49C2-4F2D-852C-5028470AF920}"/>
                </a:ext>
              </a:extLst>
            </p:cNvPr>
            <p:cNvSpPr txBox="1">
              <a:spLocks noChangeArrowheads="1"/>
            </p:cNvSpPr>
            <p:nvPr/>
          </p:nvSpPr>
          <p:spPr bwMode="auto">
            <a:xfrm>
              <a:off x="8758238" y="3419475"/>
              <a:ext cx="38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2</a:t>
              </a:r>
            </a:p>
          </p:txBody>
        </p:sp>
        <p:sp>
          <p:nvSpPr>
            <p:cNvPr id="57351" name="ZoneTexte 8">
              <a:extLst>
                <a:ext uri="{FF2B5EF4-FFF2-40B4-BE49-F238E27FC236}">
                  <a16:creationId xmlns:a16="http://schemas.microsoft.com/office/drawing/2014/main" id="{A18193E8-65F8-4429-84FC-4D98BA4BDAC6}"/>
                </a:ext>
              </a:extLst>
            </p:cNvPr>
            <p:cNvSpPr txBox="1">
              <a:spLocks noChangeArrowheads="1"/>
            </p:cNvSpPr>
            <p:nvPr/>
          </p:nvSpPr>
          <p:spPr bwMode="auto">
            <a:xfrm>
              <a:off x="8096250" y="3444875"/>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a:t>
              </a:r>
            </a:p>
          </p:txBody>
        </p:sp>
        <p:sp>
          <p:nvSpPr>
            <p:cNvPr id="57350" name="ZoneTexte 7">
              <a:extLst>
                <a:ext uri="{FF2B5EF4-FFF2-40B4-BE49-F238E27FC236}">
                  <a16:creationId xmlns:a16="http://schemas.microsoft.com/office/drawing/2014/main" id="{27E455EC-B36F-4EB3-B71F-CFBBB13338AF}"/>
                </a:ext>
              </a:extLst>
            </p:cNvPr>
            <p:cNvSpPr txBox="1">
              <a:spLocks noChangeArrowheads="1"/>
            </p:cNvSpPr>
            <p:nvPr/>
          </p:nvSpPr>
          <p:spPr bwMode="auto">
            <a:xfrm>
              <a:off x="9339263" y="1839913"/>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a:t>
              </a:r>
            </a:p>
          </p:txBody>
        </p:sp>
        <p:sp>
          <p:nvSpPr>
            <p:cNvPr id="57349" name="ZoneTexte 6">
              <a:extLst>
                <a:ext uri="{FF2B5EF4-FFF2-40B4-BE49-F238E27FC236}">
                  <a16:creationId xmlns:a16="http://schemas.microsoft.com/office/drawing/2014/main" id="{FE2A6D01-2B6B-4DFB-88D7-30A061A1FA49}"/>
                </a:ext>
              </a:extLst>
            </p:cNvPr>
            <p:cNvSpPr txBox="1">
              <a:spLocks noChangeArrowheads="1"/>
            </p:cNvSpPr>
            <p:nvPr/>
          </p:nvSpPr>
          <p:spPr bwMode="auto">
            <a:xfrm>
              <a:off x="8310563" y="2878138"/>
              <a:ext cx="541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20</a:t>
              </a:r>
            </a:p>
          </p:txBody>
        </p:sp>
        <p:sp>
          <p:nvSpPr>
            <p:cNvPr id="57348" name="ZoneTexte 5">
              <a:extLst>
                <a:ext uri="{FF2B5EF4-FFF2-40B4-BE49-F238E27FC236}">
                  <a16:creationId xmlns:a16="http://schemas.microsoft.com/office/drawing/2014/main" id="{B9D48FBD-298D-4805-AD3F-8FC414887ACE}"/>
                </a:ext>
              </a:extLst>
            </p:cNvPr>
            <p:cNvSpPr txBox="1">
              <a:spLocks noChangeArrowheads="1"/>
            </p:cNvSpPr>
            <p:nvPr/>
          </p:nvSpPr>
          <p:spPr bwMode="auto">
            <a:xfrm>
              <a:off x="7578725" y="2898775"/>
              <a:ext cx="541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10</a:t>
              </a:r>
            </a:p>
          </p:txBody>
        </p:sp>
        <p:sp>
          <p:nvSpPr>
            <p:cNvPr id="57347" name="ZoneTexte 4">
              <a:extLst>
                <a:ext uri="{FF2B5EF4-FFF2-40B4-BE49-F238E27FC236}">
                  <a16:creationId xmlns:a16="http://schemas.microsoft.com/office/drawing/2014/main" id="{E872193B-E805-44C1-B0BC-67947148D17A}"/>
                </a:ext>
              </a:extLst>
            </p:cNvPr>
            <p:cNvSpPr txBox="1">
              <a:spLocks noChangeArrowheads="1"/>
            </p:cNvSpPr>
            <p:nvPr/>
          </p:nvSpPr>
          <p:spPr bwMode="auto">
            <a:xfrm>
              <a:off x="6700838" y="3268663"/>
              <a:ext cx="614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195</a:t>
              </a:r>
            </a:p>
          </p:txBody>
        </p:sp>
      </p:grpSp>
      <p:sp>
        <p:nvSpPr>
          <p:cNvPr id="57357" name="ZoneTexte 14">
            <a:extLst>
              <a:ext uri="{FF2B5EF4-FFF2-40B4-BE49-F238E27FC236}">
                <a16:creationId xmlns:a16="http://schemas.microsoft.com/office/drawing/2014/main" id="{A239FE22-47DB-4E98-8340-1E171C920A9F}"/>
              </a:ext>
            </a:extLst>
          </p:cNvPr>
          <p:cNvSpPr txBox="1">
            <a:spLocks noChangeArrowheads="1"/>
          </p:cNvSpPr>
          <p:nvPr/>
        </p:nvSpPr>
        <p:spPr bwMode="auto">
          <a:xfrm>
            <a:off x="5278438" y="5046663"/>
            <a:ext cx="514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en-US" altLang="fr-FR" b="1" u="sng">
                <a:latin typeface="Arial" panose="020B0604020202020204" pitchFamily="34" charset="0"/>
                <a:cs typeface="Arial" panose="020B0604020202020204" pitchFamily="34" charset="0"/>
              </a:rPr>
              <a:t>Source : Surveillance atlas of infectious diseases - ECDC</a:t>
            </a:r>
            <a:endParaRPr lang="fr-FR" altLang="fr-FR" b="1" u="sng">
              <a:latin typeface="Arial" panose="020B0604020202020204" pitchFamily="34" charset="0"/>
              <a:cs typeface="Arial" panose="020B0604020202020204" pitchFamily="34" charset="0"/>
            </a:endParaRPr>
          </a:p>
        </p:txBody>
      </p:sp>
      <p:sp>
        <p:nvSpPr>
          <p:cNvPr id="57359" name="ZoneTexte 17">
            <a:extLst>
              <a:ext uri="{FF2B5EF4-FFF2-40B4-BE49-F238E27FC236}">
                <a16:creationId xmlns:a16="http://schemas.microsoft.com/office/drawing/2014/main" id="{8369B59B-B305-4CDE-8C64-7EC92DBEB80F}"/>
              </a:ext>
            </a:extLst>
          </p:cNvPr>
          <p:cNvSpPr txBox="1">
            <a:spLocks noChangeArrowheads="1"/>
          </p:cNvSpPr>
          <p:nvPr/>
        </p:nvSpPr>
        <p:spPr bwMode="auto">
          <a:xfrm>
            <a:off x="3155950" y="5370513"/>
            <a:ext cx="908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La plupart des cas sont notifiés en France. Cela pourrait être dû :</a:t>
            </a:r>
          </a:p>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	D’une part à la consommation de viande d'agneau peu cuite, les petits ruminants étant fréquemment porteurs du parasite</a:t>
            </a:r>
          </a:p>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	D’autre part au suivi systématique des femmes enceinte pour la toxoplasmose.</a:t>
            </a:r>
          </a:p>
        </p:txBody>
      </p:sp>
      <p:grpSp>
        <p:nvGrpSpPr>
          <p:cNvPr id="10" name="Groupe 9">
            <a:extLst>
              <a:ext uri="{FF2B5EF4-FFF2-40B4-BE49-F238E27FC236}">
                <a16:creationId xmlns:a16="http://schemas.microsoft.com/office/drawing/2014/main" id="{15ABACD3-7CE4-1879-B266-368098CC813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4130AAB-A14F-7B44-18DA-42DB1AFDA2C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4A943EA-916A-19D5-18A3-7D21357926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B69E0F4A-0EF7-4248-69DE-2391F2AEA8D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722F7B6C-A21D-18F5-87E7-5734894C063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3640BB-DD2E-4D31-840E-36D7D963EAE8}"/>
              </a:ext>
            </a:extLst>
          </p:cNvPr>
          <p:cNvSpPr txBox="1">
            <a:spLocks noGrp="1"/>
          </p:cNvSpPr>
          <p:nvPr>
            <p:ph type="title" idx="4294967295"/>
          </p:nvPr>
        </p:nvSpPr>
        <p:spPr>
          <a:xfrm>
            <a:off x="3076575" y="44450"/>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85190F97-1277-F3A3-316E-6F473089798C}"/>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F4459272-0EB7-8F33-96C0-A8B21AA16AE6}"/>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FA548861-79A9-C7E5-B526-923D20C1319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F4582A5-CB14-2714-5CE8-4322E6FF111B}"/>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F696EDC-9344-6616-F43A-A30C0B363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14EB8FA1-6D71-7DBD-533D-B1B2A45FE62E}"/>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AC7750F5-4AC4-653F-EF63-772776AEE601}"/>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41CD8B56-0661-45F8-A6F0-9D9D8EB9EE23}"/>
              </a:ext>
            </a:extLst>
          </p:cNvPr>
          <p:cNvSpPr txBox="1">
            <a:spLocks noChangeArrowheads="1"/>
          </p:cNvSpPr>
          <p:nvPr/>
        </p:nvSpPr>
        <p:spPr bwMode="auto">
          <a:xfrm>
            <a:off x="3071813" y="1484313"/>
            <a:ext cx="5140325" cy="44926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reproduction</a:t>
            </a:r>
            <a:r>
              <a:rPr lang="fr-FR" altLang="fr-FR" sz="1400" dirty="0">
                <a:latin typeface="Arial" panose="020B0604020202020204" pitchFamily="34" charset="0"/>
                <a:cs typeface="Arial" panose="020B0604020202020204" pitchFamily="34" charset="0"/>
              </a:rPr>
              <a:t> sexuée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se produit dans le </a:t>
            </a:r>
            <a:r>
              <a:rPr lang="fr-FR" altLang="fr-FR" sz="1400" b="1" dirty="0">
                <a:latin typeface="Arial" panose="020B0604020202020204" pitchFamily="34" charset="0"/>
                <a:cs typeface="Arial" panose="020B0604020202020204" pitchFamily="34" charset="0"/>
              </a:rPr>
              <a:t>tube digestif des chats </a:t>
            </a:r>
            <a:r>
              <a:rPr lang="fr-FR" altLang="fr-FR" sz="1400" dirty="0">
                <a:latin typeface="Arial" panose="020B0604020202020204" pitchFamily="34" charset="0"/>
                <a:cs typeface="Arial" panose="020B0604020202020204" pitchFamily="34" charset="0"/>
              </a:rPr>
              <a:t>qui vont ensuite excréter des </a:t>
            </a:r>
            <a:r>
              <a:rPr lang="fr-FR" altLang="fr-FR" sz="1400" b="1" dirty="0">
                <a:latin typeface="Arial" panose="020B0604020202020204" pitchFamily="34" charset="0"/>
                <a:cs typeface="Arial" panose="020B0604020202020204" pitchFamily="34" charset="0"/>
              </a:rPr>
              <a:t>oocystes dans leurs fèces</a:t>
            </a:r>
            <a:r>
              <a:rPr lang="fr-FR" altLang="fr-FR" sz="1400" dirty="0">
                <a:latin typeface="Arial" panose="020B0604020202020204" pitchFamily="34" charset="0"/>
                <a:cs typeface="Arial" panose="020B0604020202020204" pitchFamily="34" charset="0"/>
              </a:rPr>
              <a:t>.</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Après 1 à 5 jours dans l'environnement, </a:t>
            </a:r>
            <a:r>
              <a:rPr lang="fr-FR" altLang="fr-FR" sz="1400" b="1" dirty="0">
                <a:latin typeface="Arial" panose="020B0604020202020204" pitchFamily="34" charset="0"/>
                <a:cs typeface="Arial" panose="020B0604020202020204" pitchFamily="34" charset="0"/>
              </a:rPr>
              <a:t>l'oocyste peut infecter, par ingestion, l’homme et un large éventail d'espèces animales,</a:t>
            </a:r>
            <a:r>
              <a:rPr lang="fr-FR" altLang="fr-FR" sz="1400" dirty="0">
                <a:latin typeface="Arial" panose="020B0604020202020204" pitchFamily="34" charset="0"/>
                <a:cs typeface="Arial" panose="020B0604020202020204" pitchFamily="34" charset="0"/>
              </a:rPr>
              <a:t> y compris des animaux de ferme comme les porcs, les bovins et les petits ruminants.</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Une fois ingérés, les oocystes libèrent des formes mobiles appelées </a:t>
            </a:r>
            <a:r>
              <a:rPr lang="fr-FR" altLang="fr-FR" sz="1400" dirty="0" err="1">
                <a:latin typeface="Arial" panose="020B0604020202020204" pitchFamily="34" charset="0"/>
                <a:cs typeface="Arial" panose="020B0604020202020204" pitchFamily="34" charset="0"/>
              </a:rPr>
              <a:t>tachyzoïtes</a:t>
            </a:r>
            <a:r>
              <a:rPr lang="fr-FR" altLang="fr-FR" sz="1400" dirty="0">
                <a:latin typeface="Arial" panose="020B0604020202020204" pitchFamily="34" charset="0"/>
                <a:cs typeface="Arial" panose="020B0604020202020204" pitchFamily="34" charset="0"/>
              </a:rPr>
              <a:t> qui </a:t>
            </a:r>
            <a:r>
              <a:rPr lang="fr-FR" altLang="fr-FR" sz="1400" b="1" dirty="0">
                <a:latin typeface="Arial" panose="020B0604020202020204" pitchFamily="34" charset="0"/>
                <a:cs typeface="Arial" panose="020B0604020202020204" pitchFamily="34" charset="0"/>
              </a:rPr>
              <a:t>envahissent l’organisme et finissent par former des kystes dans les muscles et le cerveau.</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hommes, les chats et de nombreux animaux peuvent ensuite être infectés par l’ingestion de kystes.</a:t>
            </a: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existe différentes sources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oocystes</a:t>
            </a:r>
            <a:r>
              <a:rPr lang="fr-FR" altLang="fr-FR" sz="1400" dirty="0">
                <a:latin typeface="Arial" panose="020B0604020202020204" pitchFamily="34" charset="0"/>
                <a:cs typeface="Arial" panose="020B0604020202020204" pitchFamily="34" charset="0"/>
              </a:rPr>
              <a:t> peuvent être présents dans la </a:t>
            </a:r>
            <a:r>
              <a:rPr lang="fr-FR" altLang="fr-FR" sz="1400" b="1" dirty="0">
                <a:latin typeface="Arial" panose="020B0604020202020204" pitchFamily="34" charset="0"/>
                <a:cs typeface="Arial" panose="020B0604020202020204" pitchFamily="34" charset="0"/>
              </a:rPr>
              <a:t>litière des chats infectés, le sol, les fruits et légumes crus</a:t>
            </a:r>
            <a:r>
              <a:rPr lang="fr-FR" altLang="fr-FR" sz="1400" dirty="0">
                <a:latin typeface="Arial" panose="020B0604020202020204" pitchFamily="34" charset="0"/>
                <a:cs typeface="Arial" panose="020B0604020202020204" pitchFamily="34" charset="0"/>
              </a:rPr>
              <a:t>, tandis que les </a:t>
            </a:r>
            <a:r>
              <a:rPr lang="fr-FR" altLang="fr-FR" sz="1400" b="1" dirty="0">
                <a:latin typeface="Arial" panose="020B0604020202020204" pitchFamily="34" charset="0"/>
                <a:cs typeface="Arial" panose="020B0604020202020204" pitchFamily="34" charset="0"/>
              </a:rPr>
              <a:t>kystes</a:t>
            </a:r>
            <a:r>
              <a:rPr lang="fr-FR" altLang="fr-FR" sz="1400" dirty="0">
                <a:latin typeface="Arial" panose="020B0604020202020204" pitchFamily="34" charset="0"/>
                <a:cs typeface="Arial" panose="020B0604020202020204" pitchFamily="34" charset="0"/>
              </a:rPr>
              <a:t> peuvent être présents dans la </a:t>
            </a:r>
            <a:r>
              <a:rPr lang="fr-FR" altLang="fr-FR" sz="1400" b="1" dirty="0">
                <a:latin typeface="Arial" panose="020B0604020202020204" pitchFamily="34" charset="0"/>
                <a:cs typeface="Arial" panose="020B0604020202020204" pitchFamily="34" charset="0"/>
              </a:rPr>
              <a:t>viande</a:t>
            </a:r>
            <a:r>
              <a:rPr lang="fr-FR" altLang="fr-FR" sz="1400" dirty="0">
                <a:latin typeface="Arial" panose="020B0604020202020204" pitchFamily="34" charset="0"/>
                <a:cs typeface="Arial" panose="020B0604020202020204" pitchFamily="34" charset="0"/>
              </a:rPr>
              <a:t> des animaux de ferme (en particulier s’ils sont élevés en extérieur).</a:t>
            </a:r>
          </a:p>
        </p:txBody>
      </p:sp>
      <p:pic>
        <p:nvPicPr>
          <p:cNvPr id="66565" name="Image 1" descr="Cycle de reproduction de Toxoplasma gondii&#10;&#10;Les oocystes se trouvent dans les matières fécales des chats, se retrouvent dans la terre puis sont transmis à d'autres organismes :&#10;      - Aux proies du chat (oiseaux, souris) qui transmettent par leurs tissus la bactéries aux chats&#10;      - Aux animaux de ferme (cochon, mouton) qui transmettent à l'Homme par l'alimentation&#10;      - Aux aliments provenant de la terre (fruits, légumes, féculents) qui transmettent à l'Homme" title="Cycle de reproduction de Toxoplasma gondii">
            <a:extLst>
              <a:ext uri="{FF2B5EF4-FFF2-40B4-BE49-F238E27FC236}">
                <a16:creationId xmlns:a16="http://schemas.microsoft.com/office/drawing/2014/main" id="{C8D5CD0A-9E20-47B8-9232-ACBBDC5B08D7}"/>
              </a:ext>
            </a:extLst>
          </p:cNvPr>
          <p:cNvPicPr>
            <a:picLocks noChangeAspect="1" noChangeArrowheads="1"/>
          </p:cNvPicPr>
          <p:nvPr/>
        </p:nvPicPr>
        <p:blipFill>
          <a:blip r:embed="rId11"/>
          <a:srcRect/>
          <a:stretch>
            <a:fillRect/>
          </a:stretch>
        </p:blipFill>
        <p:spPr bwMode="auto">
          <a:xfrm>
            <a:off x="8212138" y="2179638"/>
            <a:ext cx="38512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ZoneTexte 1">
            <a:extLst>
              <a:ext uri="{FF2B5EF4-FFF2-40B4-BE49-F238E27FC236}">
                <a16:creationId xmlns:a16="http://schemas.microsoft.com/office/drawing/2014/main" id="{73BA0C90-051A-44BA-A1D5-D13D4C4FBB3A}"/>
              </a:ext>
            </a:extLst>
          </p:cNvPr>
          <p:cNvSpPr txBox="1">
            <a:spLocks noChangeArrowheads="1"/>
          </p:cNvSpPr>
          <p:nvPr/>
        </p:nvSpPr>
        <p:spPr bwMode="auto">
          <a:xfrm>
            <a:off x="8348663" y="5364163"/>
            <a:ext cx="381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i="1" dirty="0">
                <a:latin typeface="Arial" panose="020B0604020202020204" pitchFamily="34" charset="0"/>
                <a:cs typeface="Arial" panose="020B0604020202020204" pitchFamily="34" charset="0"/>
              </a:rPr>
              <a:t>Image reproduite avec l'aimable autorisation de </a:t>
            </a:r>
            <a:r>
              <a:rPr lang="fr-FR" altLang="fr-FR" sz="1200" i="1" dirty="0" err="1">
                <a:latin typeface="Arial" panose="020B0604020202020204" pitchFamily="34" charset="0"/>
                <a:cs typeface="Arial" panose="020B0604020202020204" pitchFamily="34" charset="0"/>
              </a:rPr>
              <a:t>DPDx</a:t>
            </a:r>
            <a:r>
              <a:rPr lang="fr-FR" altLang="fr-FR" sz="1200" i="1" dirty="0">
                <a:latin typeface="Arial" panose="020B0604020202020204" pitchFamily="34" charset="0"/>
                <a:cs typeface="Arial" panose="020B0604020202020204" pitchFamily="34" charset="0"/>
              </a:rPr>
              <a:t>, </a:t>
            </a:r>
            <a:r>
              <a:rPr lang="fr-FR" altLang="fr-FR" sz="1200" i="1" dirty="0" err="1">
                <a:latin typeface="Arial" panose="020B0604020202020204" pitchFamily="34" charset="0"/>
                <a:cs typeface="Arial" panose="020B0604020202020204" pitchFamily="34" charset="0"/>
              </a:rPr>
              <a:t>Centers</a:t>
            </a:r>
            <a:r>
              <a:rPr lang="fr-FR" altLang="fr-FR" sz="1200" i="1" dirty="0">
                <a:latin typeface="Arial" panose="020B0604020202020204" pitchFamily="34" charset="0"/>
                <a:cs typeface="Arial" panose="020B0604020202020204" pitchFamily="34" charset="0"/>
              </a:rPr>
              <a:t> for </a:t>
            </a:r>
            <a:r>
              <a:rPr lang="fr-FR" altLang="fr-FR" sz="1200" i="1" dirty="0" err="1">
                <a:latin typeface="Arial" panose="020B0604020202020204" pitchFamily="34" charset="0"/>
                <a:cs typeface="Arial" panose="020B0604020202020204" pitchFamily="34" charset="0"/>
              </a:rPr>
              <a:t>Disease</a:t>
            </a:r>
            <a:r>
              <a:rPr lang="fr-FR" altLang="fr-FR" sz="1200" i="1" dirty="0">
                <a:latin typeface="Arial" panose="020B0604020202020204" pitchFamily="34" charset="0"/>
                <a:cs typeface="Arial" panose="020B0604020202020204" pitchFamily="34" charset="0"/>
              </a:rPr>
              <a:t> Control and </a:t>
            </a:r>
            <a:r>
              <a:rPr lang="fr-FR" altLang="fr-FR" sz="1200" i="1" dirty="0" err="1">
                <a:latin typeface="Arial" panose="020B0604020202020204" pitchFamily="34" charset="0"/>
                <a:cs typeface="Arial" panose="020B0604020202020204" pitchFamily="34" charset="0"/>
              </a:rPr>
              <a:t>Prevention</a:t>
            </a:r>
            <a:r>
              <a:rPr lang="fr-FR" altLang="fr-FR" sz="1200" i="1" dirty="0">
                <a:latin typeface="Arial" panose="020B0604020202020204" pitchFamily="34" charset="0"/>
                <a:cs typeface="Arial" panose="020B0604020202020204" pitchFamily="34" charset="0"/>
              </a:rPr>
              <a:t> (https://www.cdc.gov/dpdx)</a:t>
            </a:r>
            <a:endParaRPr lang="fr-FR" altLang="fr-FR" sz="12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3F39258C-807D-9F5F-7C9F-32AD4BF7CB5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EFBD595-EC2B-A716-0028-7E5ADA36B42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8AB5915-62A1-5CF3-7827-1152A9C02A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80A3E96E-F724-5806-1DCD-C7F0C5DD7FD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57E05D9F-F8FA-BD50-7995-CB0694C3BEC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28FC6E-57AD-4CCB-BC42-293309725E39}"/>
              </a:ext>
            </a:extLst>
          </p:cNvPr>
          <p:cNvSpPr txBox="1">
            <a:spLocks noGrp="1"/>
          </p:cNvSpPr>
          <p:nvPr>
            <p:ph type="title" idx="4294967295"/>
          </p:nvPr>
        </p:nvSpPr>
        <p:spPr>
          <a:xfrm>
            <a:off x="3113088" y="52388"/>
            <a:ext cx="9078912"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5B455C4B-1236-C0BE-93F7-5AB61F78E1EC}"/>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55C13736-6500-AF24-3850-210066FAE878}"/>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A73544BC-DA1E-AD6B-4750-0CB1DD9C917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01F3FEA-81ED-5BFC-CE1C-5AED178875FD}"/>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2F99097-35F5-DBB2-A365-48FF21F58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38643D3B-5DFF-7093-2926-6FDA930CE9BA}"/>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A9E8FCE0-EDC0-555F-4FFA-3104012BC710}"/>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0483" name="ZoneTexte 13">
            <a:extLst>
              <a:ext uri="{FF2B5EF4-FFF2-40B4-BE49-F238E27FC236}">
                <a16:creationId xmlns:a16="http://schemas.microsoft.com/office/drawing/2014/main" id="{4F502983-C099-4E79-9480-FCE7E2A7074D}"/>
              </a:ext>
            </a:extLst>
          </p:cNvPr>
          <p:cNvSpPr txBox="1">
            <a:spLocks noChangeArrowheads="1"/>
          </p:cNvSpPr>
          <p:nvPr/>
        </p:nvSpPr>
        <p:spPr bwMode="auto">
          <a:xfrm>
            <a:off x="3251200" y="2236788"/>
            <a:ext cx="4598988" cy="3362459"/>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L’homme peut être infecté soit :</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Tx/>
              <a:buChar char="-"/>
              <a:defRPr/>
            </a:pPr>
            <a:r>
              <a:rPr lang="fr-FR" altLang="fr-FR" sz="1400">
                <a:latin typeface="Arial" panose="020B0604020202020204" pitchFamily="34" charset="0"/>
                <a:cs typeface="Arial" panose="020B0604020202020204" pitchFamily="34" charset="0"/>
              </a:rPr>
              <a:t>par </a:t>
            </a:r>
            <a:r>
              <a:rPr lang="fr-FR" altLang="fr-FR" sz="1400" dirty="0">
                <a:latin typeface="Arial" panose="020B0604020202020204" pitchFamily="34" charset="0"/>
                <a:cs typeface="Arial" panose="020B0604020202020204" pitchFamily="34" charset="0"/>
              </a:rPr>
              <a:t>la consommation de </a:t>
            </a:r>
            <a:r>
              <a:rPr lang="fr-FR" altLang="fr-FR" sz="1400" b="1" dirty="0">
                <a:latin typeface="Arial" panose="020B0604020202020204" pitchFamily="34" charset="0"/>
                <a:cs typeface="Arial" panose="020B0604020202020204" pitchFamily="34" charset="0"/>
              </a:rPr>
              <a:t>viande crue </a:t>
            </a:r>
            <a:r>
              <a:rPr lang="fr-FR" altLang="fr-FR" sz="1400" dirty="0">
                <a:latin typeface="Arial" panose="020B0604020202020204" pitchFamily="34" charset="0"/>
                <a:cs typeface="Arial" panose="020B0604020202020204" pitchFamily="34" charset="0"/>
              </a:rPr>
              <a:t>ou insuffisamment cuite et la consommation de </a:t>
            </a:r>
            <a:r>
              <a:rPr lang="fr-FR" altLang="fr-FR" sz="1400" b="1" dirty="0">
                <a:latin typeface="Arial" panose="020B0604020202020204" pitchFamily="34" charset="0"/>
                <a:cs typeface="Arial" panose="020B0604020202020204" pitchFamily="34" charset="0"/>
              </a:rPr>
              <a:t>fruits et légumes </a:t>
            </a:r>
            <a:r>
              <a:rPr lang="fr-FR" altLang="fr-FR" sz="1400" b="1">
                <a:latin typeface="Arial" panose="020B0604020202020204" pitchFamily="34" charset="0"/>
                <a:cs typeface="Arial" panose="020B0604020202020204" pitchFamily="34" charset="0"/>
              </a:rPr>
              <a:t>crus.</a:t>
            </a:r>
          </a:p>
          <a:p>
            <a:pPr lvl="1" algn="just" eaLnBrk="1" hangingPunct="1">
              <a:buClr>
                <a:schemeClr val="accent1"/>
              </a:buClr>
              <a:buFontTx/>
              <a:buChar char="-"/>
              <a:defRPr/>
            </a:pPr>
            <a:endParaRPr lang="en-GB" altLang="fr-FR" sz="1400" b="1"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accent1"/>
              </a:buClr>
              <a:buFontTx/>
              <a:buChar char="-"/>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Tx/>
              <a:buChar char="-"/>
              <a:defRPr/>
            </a:pPr>
            <a:r>
              <a:rPr lang="fr-FR" altLang="fr-FR" sz="1400" dirty="0">
                <a:latin typeface="Arial" panose="020B0604020202020204" pitchFamily="34" charset="0"/>
                <a:cs typeface="Arial" panose="020B0604020202020204" pitchFamily="34" charset="0"/>
              </a:rPr>
              <a:t>par transmission directe à partir d’un </a:t>
            </a:r>
            <a:r>
              <a:rPr lang="fr-FR" altLang="fr-FR" sz="1400" b="1" dirty="0">
                <a:latin typeface="Arial" panose="020B0604020202020204" pitchFamily="34" charset="0"/>
                <a:cs typeface="Arial" panose="020B0604020202020204" pitchFamily="34" charset="0"/>
              </a:rPr>
              <a:t>chat infecté.</a:t>
            </a:r>
            <a:endParaRPr lang="en-GB" altLang="fr-FR" sz="1400" b="1" dirty="0">
              <a:latin typeface="Arial" panose="020B0604020202020204" pitchFamily="34" charset="0"/>
              <a:cs typeface="Arial" panose="020B0604020202020204" pitchFamily="34" charset="0"/>
            </a:endParaRPr>
          </a:p>
          <a:p>
            <a:pPr lvl="1" algn="just" eaLnBrk="1" hangingPunct="1">
              <a:defRPr/>
            </a:pPr>
            <a:endParaRPr lang="en-GB" altLang="fr-FR" sz="1400" b="1"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330BB572-50F5-B013-FF00-9DEB6255F23E}"/>
              </a:ext>
              <a:ext uri="{C183D7F6-B498-43B3-948B-1728B52AA6E4}">
                <adec:decorative xmlns:adec="http://schemas.microsoft.com/office/drawing/2017/decorative" val="1"/>
              </a:ext>
            </a:extLst>
          </p:cNvPr>
          <p:cNvGrpSpPr/>
          <p:nvPr/>
        </p:nvGrpSpPr>
        <p:grpSpPr>
          <a:xfrm>
            <a:off x="7942263" y="1906588"/>
            <a:ext cx="3584575" cy="3890962"/>
            <a:chOff x="7942263" y="1906588"/>
            <a:chExt cx="3584575" cy="3890962"/>
          </a:xfrm>
        </p:grpSpPr>
        <p:pic>
          <p:nvPicPr>
            <p:cNvPr id="59397" name="Image 2" descr="Dessin d'un chat à côté de sa litière">
              <a:extLst>
                <a:ext uri="{FF2B5EF4-FFF2-40B4-BE49-F238E27FC236}">
                  <a16:creationId xmlns:a16="http://schemas.microsoft.com/office/drawing/2014/main" id="{7325A448-DE72-4972-810D-71F279D40C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2263" y="4064000"/>
              <a:ext cx="23558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 4" descr="Des plateaux repas avec de la viande, des féculents et des légumes">
              <a:extLst>
                <a:ext uri="{FF2B5EF4-FFF2-40B4-BE49-F238E27FC236}">
                  <a16:creationId xmlns:a16="http://schemas.microsoft.com/office/drawing/2014/main" id="{14D939B9-ED9D-4E1F-9A40-7EB06CD58F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2263" y="1906588"/>
              <a:ext cx="3584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C1E95B52-05F0-FFD1-9B12-C98F7953C7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5F7281A-D34D-1B26-6BC3-F174BDAA438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AB633B3-5A3E-60CA-D1AC-6B97BC3753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64AE81F-C87C-B527-D875-50E8D864CC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B16314CF-4A5C-5CD8-7F0B-2FC6A251BF0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D097DA-120A-456D-A1B7-34DCF157C42D}"/>
              </a:ext>
            </a:extLst>
          </p:cNvPr>
          <p:cNvSpPr txBox="1">
            <a:spLocks noGrp="1"/>
          </p:cNvSpPr>
          <p:nvPr>
            <p:ph type="title" idx="4294967295"/>
          </p:nvPr>
        </p:nvSpPr>
        <p:spPr>
          <a:xfrm>
            <a:off x="3122613" y="52388"/>
            <a:ext cx="9069387" cy="2862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2D1FDCA9-BE37-C6A9-3DD2-D6B5FC215537}"/>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E65AA959-7D41-AEF4-48FC-A3BDD2DFF83A}"/>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E8297201-40CE-12FE-67EC-331935B2EE0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CD6C6AA5-5E07-891C-4923-EC7DBEDD7C26}"/>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C374C5E-0638-59C3-9FF4-DC50D6995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B0763E8A-BE82-8073-BB8D-8B455246D6AB}"/>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1664B660-25C4-6A73-A344-61AD85D94C66}"/>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68611" name="ZoneTexte 13">
            <a:extLst>
              <a:ext uri="{FF2B5EF4-FFF2-40B4-BE49-F238E27FC236}">
                <a16:creationId xmlns:a16="http://schemas.microsoft.com/office/drawing/2014/main" id="{B59E51AD-150A-4A1E-B90C-2BDDF39A5C23}"/>
              </a:ext>
            </a:extLst>
          </p:cNvPr>
          <p:cNvSpPr txBox="1">
            <a:spLocks noChangeArrowheads="1"/>
          </p:cNvSpPr>
          <p:nvPr/>
        </p:nvSpPr>
        <p:spPr bwMode="auto">
          <a:xfrm>
            <a:off x="3224213" y="3452813"/>
            <a:ext cx="870426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L’ingestion d’une </a:t>
            </a:r>
            <a:r>
              <a:rPr lang="fr-FR" altLang="fr-FR" sz="1400" b="1" dirty="0">
                <a:latin typeface="Arial" panose="020B0604020202020204" pitchFamily="34" charset="0"/>
                <a:cs typeface="Arial" panose="020B0604020202020204" pitchFamily="34" charset="0"/>
              </a:rPr>
              <a:t>petite quantité d'oocystes ou de kystes </a:t>
            </a:r>
            <a:r>
              <a:rPr lang="fr-FR" altLang="fr-FR" sz="1400" dirty="0">
                <a:latin typeface="Arial" panose="020B0604020202020204" pitchFamily="34" charset="0"/>
                <a:cs typeface="Arial" panose="020B0604020202020204" pitchFamily="34" charset="0"/>
              </a:rPr>
              <a:t>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suffit pour provoquer une infection chez un individu qui n'a jamais été exposé au parasite.</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Une fois infecté, l'homme est immunisé </a:t>
            </a:r>
            <a:r>
              <a:rPr lang="fr-FR" altLang="fr-FR" sz="1400" dirty="0">
                <a:latin typeface="Arial" panose="020B0604020202020204" pitchFamily="34" charset="0"/>
                <a:cs typeface="Arial" panose="020B0604020202020204" pitchFamily="34" charset="0"/>
              </a:rPr>
              <a:t>contre d'autres infections.</a:t>
            </a: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BC17699D-F390-6C98-9D05-0104500FC9B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50C5F450-B791-9938-499A-874F74FA044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6236A7B-DD5F-8DB2-653F-9CE35FF9CC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C9BA111-D3AD-3FB4-EE59-24E16AE92AB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8A46C9E7-F0B9-8C45-7131-B21D0946046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68872F7-EED4-4C3C-B446-288BCC50FBA7}"/>
              </a:ext>
            </a:extLst>
          </p:cNvPr>
          <p:cNvSpPr txBox="1">
            <a:spLocks noGrp="1"/>
          </p:cNvSpPr>
          <p:nvPr>
            <p:ph type="title" idx="4294967295"/>
          </p:nvPr>
        </p:nvSpPr>
        <p:spPr>
          <a:xfrm>
            <a:off x="3122613" y="52388"/>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C4707E4D-0263-FA40-334C-3A82F90413D3}"/>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3C984192-A74F-7F4B-7DA1-06AC2013219A}"/>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2D27BABB-0B7C-473D-2E07-A07A32F9C99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0501468-384D-3E9D-273E-D80911756251}"/>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7252850-06FB-8F8E-4462-305C1F4CD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32C165D5-F52B-722A-C365-5605AD0EA44E}"/>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B41F2B84-53F7-AFB6-F7ED-90C9703BF905}"/>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69635" name="ZoneTexte 13">
            <a:extLst>
              <a:ext uri="{FF2B5EF4-FFF2-40B4-BE49-F238E27FC236}">
                <a16:creationId xmlns:a16="http://schemas.microsoft.com/office/drawing/2014/main" id="{E922C3D4-47A6-41B7-AD7E-8161EA7B3C1E}"/>
              </a:ext>
            </a:extLst>
          </p:cNvPr>
          <p:cNvSpPr txBox="1">
            <a:spLocks noChangeArrowheads="1"/>
          </p:cNvSpPr>
          <p:nvPr/>
        </p:nvSpPr>
        <p:spPr bwMode="auto">
          <a:xfrm>
            <a:off x="3224213" y="2111375"/>
            <a:ext cx="654526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Dans la </a:t>
            </a:r>
            <a:r>
              <a:rPr lang="fr-FR" altLang="fr-FR" sz="1400" b="1" dirty="0">
                <a:latin typeface="Arial" panose="020B0604020202020204" pitchFamily="34" charset="0"/>
                <a:cs typeface="Arial" panose="020B0604020202020204" pitchFamily="34" charset="0"/>
              </a:rPr>
              <a:t>plupart des cas </a:t>
            </a:r>
            <a:r>
              <a:rPr lang="fr-FR" altLang="fr-FR" sz="1400" dirty="0">
                <a:latin typeface="Arial" panose="020B0604020202020204" pitchFamily="34" charset="0"/>
                <a:cs typeface="Arial" panose="020B0604020202020204" pitchFamily="34" charset="0"/>
              </a:rPr>
              <a:t>l’infection 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a:t>
            </a:r>
            <a:r>
              <a:rPr lang="fr-FR" altLang="fr-FR" sz="1400" b="1" dirty="0">
                <a:latin typeface="Arial" panose="020B0604020202020204" pitchFamily="34" charset="0"/>
                <a:cs typeface="Arial" panose="020B0604020202020204" pitchFamily="34" charset="0"/>
              </a:rPr>
              <a:t>asymptomatique</a:t>
            </a:r>
            <a:r>
              <a:rPr lang="fr-FR" altLang="fr-FR" sz="1400" dirty="0">
                <a:latin typeface="Arial" panose="020B0604020202020204" pitchFamily="34" charset="0"/>
                <a:cs typeface="Arial" panose="020B0604020202020204" pitchFamily="34" charset="0"/>
              </a:rPr>
              <a:t> et se limite à la présence de kystes dans l'organisme. </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toxoplasmose congénitale </a:t>
            </a:r>
            <a:r>
              <a:rPr lang="fr-FR" altLang="fr-FR" sz="1400" dirty="0">
                <a:latin typeface="Arial" panose="020B0604020202020204" pitchFamily="34" charset="0"/>
                <a:cs typeface="Arial" panose="020B0604020202020204" pitchFamily="34" charset="0"/>
              </a:rPr>
              <a:t>ne concerne que les </a:t>
            </a:r>
            <a:r>
              <a:rPr lang="fr-FR" altLang="fr-FR" sz="1400" b="1" dirty="0">
                <a:latin typeface="Arial" panose="020B0604020202020204" pitchFamily="34" charset="0"/>
                <a:cs typeface="Arial" panose="020B0604020202020204" pitchFamily="34" charset="0"/>
              </a:rPr>
              <a:t>femmes enceintes qui n'ont jamais été exposées </a:t>
            </a:r>
            <a:r>
              <a:rPr lang="fr-FR" altLang="fr-FR" sz="1400" dirty="0">
                <a:latin typeface="Arial" panose="020B0604020202020204" pitchFamily="34" charset="0"/>
                <a:cs typeface="Arial" panose="020B0604020202020204" pitchFamily="34" charset="0"/>
              </a:rPr>
              <a:t>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et ne sont donc pas immunisées.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En cas d’infection, le parasite sous sa forme mobile (</a:t>
            </a:r>
            <a:r>
              <a:rPr lang="fr-FR" altLang="fr-FR" sz="1400" dirty="0" err="1">
                <a:latin typeface="Arial" panose="020B0604020202020204" pitchFamily="34" charset="0"/>
                <a:cs typeface="Arial" panose="020B0604020202020204" pitchFamily="34" charset="0"/>
              </a:rPr>
              <a:t>tachyzoïtes</a:t>
            </a:r>
            <a:r>
              <a:rPr lang="fr-FR" altLang="fr-FR" sz="1400" dirty="0">
                <a:latin typeface="Arial" panose="020B0604020202020204" pitchFamily="34" charset="0"/>
                <a:cs typeface="Arial" panose="020B0604020202020204" pitchFamily="34" charset="0"/>
              </a:rPr>
              <a:t>) peut traverser le placenta et </a:t>
            </a:r>
            <a:r>
              <a:rPr lang="fr-FR" altLang="fr-FR" sz="1400" b="1" dirty="0">
                <a:latin typeface="Arial" panose="020B0604020202020204" pitchFamily="34" charset="0"/>
                <a:cs typeface="Arial" panose="020B0604020202020204" pitchFamily="34" charset="0"/>
              </a:rPr>
              <a:t>infecter le fœtus</a:t>
            </a:r>
            <a:r>
              <a:rPr lang="fr-FR" altLang="fr-FR" sz="1400" dirty="0">
                <a:latin typeface="Arial" panose="020B0604020202020204" pitchFamily="34" charset="0"/>
                <a:cs typeface="Arial" panose="020B0604020202020204" pitchFamily="34" charset="0"/>
              </a:rPr>
              <a:t>, pouvant provoquer des </a:t>
            </a:r>
            <a:r>
              <a:rPr lang="fr-FR" altLang="fr-FR" sz="1400" b="1" dirty="0">
                <a:latin typeface="Arial" panose="020B0604020202020204" pitchFamily="34" charset="0"/>
                <a:cs typeface="Arial" panose="020B0604020202020204" pitchFamily="34" charset="0"/>
              </a:rPr>
              <a:t>lésions cérébrales et oculaires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avortements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naissances prématurées </a:t>
            </a:r>
            <a:r>
              <a:rPr lang="fr-FR" altLang="fr-FR" sz="1400" dirty="0">
                <a:latin typeface="Arial" panose="020B0604020202020204" pitchFamily="34" charset="0"/>
                <a:cs typeface="Arial" panose="020B0604020202020204" pitchFamily="34" charset="0"/>
              </a:rPr>
              <a:t>et parfois le </a:t>
            </a:r>
            <a:r>
              <a:rPr lang="fr-FR" altLang="fr-FR" sz="1400" b="1" dirty="0">
                <a:latin typeface="Arial" panose="020B0604020202020204" pitchFamily="34" charset="0"/>
                <a:cs typeface="Arial" panose="020B0604020202020204" pitchFamily="34" charset="0"/>
              </a:rPr>
              <a:t>décès</a:t>
            </a:r>
            <a:r>
              <a:rPr lang="fr-FR" altLang="fr-FR" sz="1400" dirty="0">
                <a:latin typeface="Arial" panose="020B0604020202020204" pitchFamily="34" charset="0"/>
                <a:cs typeface="Arial" panose="020B0604020202020204" pitchFamily="34" charset="0"/>
              </a:rPr>
              <a:t> du nouveau-né.</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Chez les personnes </a:t>
            </a:r>
            <a:r>
              <a:rPr lang="fr-FR" altLang="fr-FR" sz="1400" b="1" dirty="0">
                <a:latin typeface="Arial" panose="020B0604020202020204" pitchFamily="34" charset="0"/>
                <a:cs typeface="Arial" panose="020B0604020202020204" pitchFamily="34" charset="0"/>
              </a:rPr>
              <a:t>immunodéprimées</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kystes latents d'une infection antérieure peuvent être réactivés</a:t>
            </a:r>
            <a:r>
              <a:rPr lang="fr-FR" altLang="fr-FR" sz="1400" dirty="0">
                <a:latin typeface="Arial" panose="020B0604020202020204" pitchFamily="34" charset="0"/>
                <a:cs typeface="Arial" panose="020B0604020202020204" pitchFamily="34" charset="0"/>
              </a:rPr>
              <a:t>, ou une nouvelle infection peut ne pas être contrôlée par le système immunitaire, entraînant dans les deux cas des </a:t>
            </a:r>
            <a:r>
              <a:rPr lang="fr-FR" altLang="fr-FR" sz="1400" b="1" dirty="0">
                <a:latin typeface="Arial" panose="020B0604020202020204" pitchFamily="34" charset="0"/>
                <a:cs typeface="Arial" panose="020B0604020202020204" pitchFamily="34" charset="0"/>
              </a:rPr>
              <a:t>infections cérébrales, oculaires et pulmonaires </a:t>
            </a:r>
            <a:r>
              <a:rPr lang="fr-FR" altLang="fr-FR" sz="1400" dirty="0">
                <a:latin typeface="Arial" panose="020B0604020202020204" pitchFamily="34" charset="0"/>
                <a:cs typeface="Arial" panose="020B0604020202020204" pitchFamily="34" charset="0"/>
              </a:rPr>
              <a:t>et, dans certains cas, une </a:t>
            </a:r>
            <a:r>
              <a:rPr lang="fr-FR" altLang="fr-FR" sz="1400" b="1" dirty="0">
                <a:latin typeface="Arial" panose="020B0604020202020204" pitchFamily="34" charset="0"/>
                <a:cs typeface="Arial" panose="020B0604020202020204" pitchFamily="34" charset="0"/>
              </a:rPr>
              <a:t>dissémination générale du parasite</a:t>
            </a:r>
            <a:r>
              <a:rPr lang="fr-FR" altLang="fr-FR" sz="1400" dirty="0">
                <a:latin typeface="Arial" panose="020B0604020202020204" pitchFamily="34" charset="0"/>
                <a:cs typeface="Arial" panose="020B0604020202020204" pitchFamily="34" charset="0"/>
              </a:rPr>
              <a:t>.</a:t>
            </a:r>
            <a:endParaRPr lang="en-GB" altLang="fr-FR" sz="1400" b="1"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p:txBody>
      </p:sp>
      <p:pic>
        <p:nvPicPr>
          <p:cNvPr id="61445" name="Image 2">
            <a:extLst>
              <a:ext uri="{FF2B5EF4-FFF2-40B4-BE49-F238E27FC236}">
                <a16:creationId xmlns:a16="http://schemas.microsoft.com/office/drawing/2014/main" id="{E902DF46-C159-42A7-9CF1-ECE9DCA14E3C}"/>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7450" y="2928938"/>
            <a:ext cx="15875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69B9A1E-9292-4EC1-4B88-EC0951FA352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B34B63B-1662-407D-C413-9102A427895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578E05CA-6650-4A87-B7C7-8B35D4D63B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E50699F-0631-5B23-1E8E-6EC5BF0FCD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5C1D2504-658A-13EB-AAB4-10B30E29251E}"/>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5D98A31-0EB2-4B59-9E49-B4261AA65214}"/>
              </a:ext>
            </a:extLst>
          </p:cNvPr>
          <p:cNvSpPr txBox="1">
            <a:spLocks noGrp="1"/>
          </p:cNvSpPr>
          <p:nvPr>
            <p:ph type="title" idx="4294967295"/>
          </p:nvPr>
        </p:nvSpPr>
        <p:spPr>
          <a:xfrm>
            <a:off x="2944813" y="41275"/>
            <a:ext cx="9324975"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E8F11569-652A-FBC5-C6A4-7BB93B6C13F7}"/>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1AC41A93-5236-E787-6AE6-2CE0D25EE443}"/>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209F2C1A-BDDF-2AA9-64C0-E54FCB5E7A18}"/>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1788DA8D-6255-4A50-89CA-180C754FF644}"/>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122EF22-5EC6-587F-1285-41BC3E21B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7F2DB414-BB6C-8CFC-42DF-A3A0424D9058}"/>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229D5459-AA5A-46C9-0D2A-EFD5B4079CAF}"/>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0659" name="ZoneTexte 13">
            <a:extLst>
              <a:ext uri="{FF2B5EF4-FFF2-40B4-BE49-F238E27FC236}">
                <a16:creationId xmlns:a16="http://schemas.microsoft.com/office/drawing/2014/main" id="{ED80EF74-8104-49B1-B7E7-D4BDC965F3C3}"/>
              </a:ext>
            </a:extLst>
          </p:cNvPr>
          <p:cNvSpPr txBox="1">
            <a:spLocks noChangeArrowheads="1"/>
          </p:cNvSpPr>
          <p:nvPr/>
        </p:nvSpPr>
        <p:spPr bwMode="auto">
          <a:xfrm>
            <a:off x="3186113" y="3109913"/>
            <a:ext cx="646112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 nouveau-né (toxoplasmose congénitale) ou l'individu immunodéprimé symptomatique peuvent être traités avec des </a:t>
            </a:r>
            <a:r>
              <a:rPr lang="fr-FR" altLang="fr-FR" sz="1400" b="1" dirty="0">
                <a:latin typeface="Arial" panose="020B0604020202020204" pitchFamily="34" charset="0"/>
                <a:cs typeface="Arial" panose="020B0604020202020204" pitchFamily="34" charset="0"/>
              </a:rPr>
              <a:t>médicaments antiparasitaires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 traitement peut durer </a:t>
            </a:r>
            <a:r>
              <a:rPr lang="fr-FR" altLang="fr-FR" sz="1400" b="1" dirty="0">
                <a:latin typeface="Arial" panose="020B0604020202020204" pitchFamily="34" charset="0"/>
                <a:cs typeface="Arial" panose="020B0604020202020204" pitchFamily="34" charset="0"/>
              </a:rPr>
              <a:t>plusieurs mois.</a:t>
            </a:r>
            <a:endParaRPr lang="en-GB" altLang="fr-FR" sz="1400" b="1"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62469" name="Image 1">
            <a:extLst>
              <a:ext uri="{FF2B5EF4-FFF2-40B4-BE49-F238E27FC236}">
                <a16:creationId xmlns:a16="http://schemas.microsoft.com/office/drawing/2014/main" id="{95CC4988-9BCC-4EDA-93E2-EA1F3977D4B2}"/>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1538" y="3098800"/>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16E3F769-82D7-4D0D-7497-B9E63ED6E5F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1252F0B-6233-CDFD-9984-7F8F155D25B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C434879-A647-DC7A-EC36-BD05EC4069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7868920F-3D80-002D-F8E5-622EBAFC40D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F6FE17CE-39D0-DDE1-F173-9E403089C13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763B933-9180-4F80-BD6C-4BE11872AB87}"/>
              </a:ext>
            </a:extLst>
          </p:cNvPr>
          <p:cNvSpPr txBox="1">
            <a:spLocks noGrp="1"/>
          </p:cNvSpPr>
          <p:nvPr>
            <p:ph type="title" idx="4294967295"/>
          </p:nvPr>
        </p:nvSpPr>
        <p:spPr>
          <a:xfrm>
            <a:off x="3122613" y="30163"/>
            <a:ext cx="9069387" cy="221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E8A9E998-3EE5-324B-ED47-11C95F5D135B}"/>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23CC6188-C239-7344-A502-5CDC0C8F2E93}"/>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896DFA10-8180-6582-2273-D726A98B065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DC5C989-4134-1B7E-3DF0-6BCCE74FB994}"/>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3811F697-A69F-BBC6-C44F-8752F9DB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FEB4DC5-3F11-2BEA-6DB4-C7249B3AD292}"/>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1" highlightClick="1"/>
            <a:extLst>
              <a:ext uri="{FF2B5EF4-FFF2-40B4-BE49-F238E27FC236}">
                <a16:creationId xmlns:a16="http://schemas.microsoft.com/office/drawing/2014/main" id="{F2B844A3-8425-F36D-6393-C36B237213F6}"/>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B8117D36-03F1-4970-8AD9-04A143665396}"/>
              </a:ext>
            </a:extLst>
          </p:cNvPr>
          <p:cNvSpPr txBox="1">
            <a:spLocks noChangeArrowheads="1"/>
          </p:cNvSpPr>
          <p:nvPr/>
        </p:nvSpPr>
        <p:spPr bwMode="auto">
          <a:xfrm>
            <a:off x="3243263" y="2075274"/>
            <a:ext cx="6015037"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a:latin typeface="Arial" panose="020B0604020202020204" pitchFamily="34" charset="0"/>
                <a:cs typeface="Arial" panose="020B0604020202020204" pitchFamily="34" charset="0"/>
              </a:rPr>
              <a:t>Pour </a:t>
            </a:r>
            <a:r>
              <a:rPr lang="fr-FR" altLang="fr-FR" sz="1400" dirty="0">
                <a:latin typeface="Arial" panose="020B0604020202020204" pitchFamily="34" charset="0"/>
                <a:cs typeface="Arial" panose="020B0604020202020204" pitchFamily="34" charset="0"/>
              </a:rPr>
              <a:t>éviter la toxoplasmose, les </a:t>
            </a:r>
            <a:r>
              <a:rPr lang="fr-FR" altLang="fr-FR" sz="1400" b="1" dirty="0">
                <a:latin typeface="Arial" panose="020B0604020202020204" pitchFamily="34" charset="0"/>
                <a:cs typeface="Arial" panose="020B0604020202020204" pitchFamily="34" charset="0"/>
              </a:rPr>
              <a:t>femmes enceintes </a:t>
            </a:r>
            <a:r>
              <a:rPr lang="fr-FR" altLang="fr-FR" sz="1400" dirty="0">
                <a:latin typeface="Arial" panose="020B0604020202020204" pitchFamily="34" charset="0"/>
                <a:cs typeface="Arial" panose="020B0604020202020204" pitchFamily="34" charset="0"/>
              </a:rPr>
              <a:t>ou les </a:t>
            </a:r>
            <a:r>
              <a:rPr lang="fr-FR" altLang="fr-FR" sz="1400" b="1" dirty="0">
                <a:latin typeface="Arial" panose="020B0604020202020204" pitchFamily="34" charset="0"/>
                <a:cs typeface="Arial" panose="020B0604020202020204" pitchFamily="34" charset="0"/>
              </a:rPr>
              <a:t>personnes immunodéprimées </a:t>
            </a:r>
            <a:r>
              <a:rPr lang="fr-FR" altLang="fr-FR" sz="1400" dirty="0">
                <a:latin typeface="Arial" panose="020B0604020202020204" pitchFamily="34" charset="0"/>
                <a:cs typeface="Arial" panose="020B0604020202020204" pitchFamily="34" charset="0"/>
              </a:rPr>
              <a:t>non immunisées contre le parasite doivent </a:t>
            </a:r>
            <a:r>
              <a:rPr lang="fr-FR" altLang="fr-FR" sz="1400" b="1" dirty="0">
                <a:latin typeface="Arial" panose="020B0604020202020204" pitchFamily="34" charset="0"/>
                <a:cs typeface="Arial" panose="020B0604020202020204" pitchFamily="34" charset="0"/>
              </a:rPr>
              <a:t>éviter l'exposition </a:t>
            </a:r>
            <a:r>
              <a:rPr lang="fr-FR" altLang="fr-FR" sz="1400" dirty="0">
                <a:latin typeface="Arial" panose="020B0604020202020204" pitchFamily="34" charset="0"/>
                <a:cs typeface="Arial" panose="020B0604020202020204" pitchFamily="34" charset="0"/>
              </a:rPr>
              <a:t>aux oocystes et aux kystes.</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une contamination par des oocystes, il faut :</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éviter le contact avec la litière des chats, se laver soigneusement les mains (ou porter des gants) après avoir jardiné</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laver soigneusement, ou éviter de manger, des fruits et légumes crus.</a:t>
            </a:r>
          </a:p>
          <a:p>
            <a:pPr marL="0" indent="0" algn="just" eaLnBrk="1" hangingPunct="1">
              <a:defRPr/>
            </a:pPr>
            <a:endParaRPr lang="en-GB" altLang="fr-FR" sz="1400" b="1" dirty="0">
              <a:latin typeface="Arial" panose="020B0604020202020204" pitchFamily="34" charset="0"/>
              <a:cs typeface="Arial" panose="020B0604020202020204" pitchFamily="34" charset="0"/>
            </a:endParaRPr>
          </a:p>
          <a:p>
            <a:pPr marL="342900" indent="-34290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une contamination par des kystes, il faut : </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cuire la viande </a:t>
            </a:r>
            <a:r>
              <a:rPr lang="fr-FR" altLang="fr-FR" sz="1400" dirty="0">
                <a:latin typeface="Arial" panose="020B0604020202020204" pitchFamily="34" charset="0"/>
                <a:cs typeface="Arial" panose="020B0604020202020204" pitchFamily="34" charset="0"/>
              </a:rPr>
              <a:t>pour atteindre une température à cœur d'au moins 70°C</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congeler la viande </a:t>
            </a:r>
            <a:r>
              <a:rPr lang="fr-FR" altLang="fr-FR" sz="1400" dirty="0">
                <a:latin typeface="Arial" panose="020B0604020202020204" pitchFamily="34" charset="0"/>
                <a:cs typeface="Arial" panose="020B0604020202020204" pitchFamily="34" charset="0"/>
              </a:rPr>
              <a:t>pour atteindre une température à cœur de -12°C pendant au moins 3 jours </a:t>
            </a:r>
            <a:r>
              <a:rPr lang="fr-FR" altLang="fr-FR" sz="1400" b="1" dirty="0">
                <a:latin typeface="Arial" panose="020B0604020202020204" pitchFamily="34" charset="0"/>
                <a:cs typeface="Arial" panose="020B0604020202020204" pitchFamily="34" charset="0"/>
              </a:rPr>
              <a:t>peut tuer les kystes. Attention la congélation n’a aucun effet sur les oocystes contenus dans les fruits ou les légumes contaminés.</a:t>
            </a:r>
            <a:endParaRPr lang="en-GB" altLang="fr-FR" sz="1400" b="1"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B180EB2E-3E50-2F1E-3D72-E6A18D005809}"/>
              </a:ext>
              <a:ext uri="{C183D7F6-B498-43B3-948B-1728B52AA6E4}">
                <adec:decorative xmlns:adec="http://schemas.microsoft.com/office/drawing/2017/decorative" val="1"/>
              </a:ext>
            </a:extLst>
          </p:cNvPr>
          <p:cNvGrpSpPr/>
          <p:nvPr/>
        </p:nvGrpSpPr>
        <p:grpSpPr>
          <a:xfrm>
            <a:off x="9480550" y="2657475"/>
            <a:ext cx="2624138" cy="3116263"/>
            <a:chOff x="9480550" y="2657475"/>
            <a:chExt cx="2624138" cy="3116263"/>
          </a:xfrm>
        </p:grpSpPr>
        <p:pic>
          <p:nvPicPr>
            <p:cNvPr id="63494" name="Image 2" descr="De la viande cuite au barbecue">
              <a:extLst>
                <a:ext uri="{FF2B5EF4-FFF2-40B4-BE49-F238E27FC236}">
                  <a16:creationId xmlns:a16="http://schemas.microsoft.com/office/drawing/2014/main" id="{75BB0BCB-2349-4503-B69E-F2B49517C1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3288" y="4333875"/>
              <a:ext cx="21209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age 1" descr="Une femme qui se lave les mains avec de l'eau et du savon + une personne qui nettoie une litière de chat surmonté du symbole d'interdiction + des fruits et légumes passés sous l'eau claire">
              <a:extLst>
                <a:ext uri="{FF2B5EF4-FFF2-40B4-BE49-F238E27FC236}">
                  <a16:creationId xmlns:a16="http://schemas.microsoft.com/office/drawing/2014/main" id="{BFEE9D45-E983-4516-B5D4-F31E0DFD9A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80550" y="2657475"/>
              <a:ext cx="26241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7B627EA1-EDE7-4783-61C8-A910AF25D5F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6289BB6-64D2-7EDF-0F14-096758405DF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70C1C0CD-85BB-F8F3-D99D-98A675E4D2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0D47E07-6BC4-0A44-A2B3-B608069F83C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5" action="ppaction://hlinksldjump" highlightClick="1"/>
            <a:extLst>
              <a:ext uri="{FF2B5EF4-FFF2-40B4-BE49-F238E27FC236}">
                <a16:creationId xmlns:a16="http://schemas.microsoft.com/office/drawing/2014/main" id="{4036CEEB-B547-AB7A-F114-BEA02D7CD6E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44F743C-A02A-4919-ABC9-53279E05AAD4}"/>
              </a:ext>
            </a:extLst>
          </p:cNvPr>
          <p:cNvSpPr txBox="1">
            <a:spLocks noGrp="1"/>
          </p:cNvSpPr>
          <p:nvPr>
            <p:ph type="title" idx="4294967295"/>
          </p:nvPr>
        </p:nvSpPr>
        <p:spPr>
          <a:xfrm>
            <a:off x="3003550" y="42863"/>
            <a:ext cx="9250363"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44428553-1D7C-734A-4F44-744E9E7BBA04}"/>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0E607098-FBC1-7F2D-7D93-5F96D33BEAE8}"/>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94979983-C2A7-B178-71A8-5AA8F8EF0CA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7F3B385-A3FE-7877-6515-ECF13C6D11A5}"/>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AC44406E-E36E-2DE2-C1C3-1C31012E9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E726ED8-64B0-E1F2-8CFC-D280F11AFD32}"/>
                </a:ext>
              </a:extLst>
            </p:cNvPr>
            <p:cNvSpPr txBox="1"/>
            <p:nvPr/>
          </p:nvSpPr>
          <p:spPr bwMode="auto">
            <a:xfrm>
              <a:off x="46038" y="1417638"/>
              <a:ext cx="2957512"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CCB401B5-80F6-0CB1-3E8F-B31F9A3144A4}"/>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64521" name="Image 1">
            <a:extLst>
              <a:ext uri="{FF2B5EF4-FFF2-40B4-BE49-F238E27FC236}">
                <a16:creationId xmlns:a16="http://schemas.microsoft.com/office/drawing/2014/main" id="{7E10215F-599E-427F-85CF-A9EC7F2CC90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3100" y="2130425"/>
            <a:ext cx="33893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ZoneTexte 13">
            <a:extLst>
              <a:ext uri="{FF2B5EF4-FFF2-40B4-BE49-F238E27FC236}">
                <a16:creationId xmlns:a16="http://schemas.microsoft.com/office/drawing/2014/main" id="{40E93CBA-BF22-4A70-AD18-11EC3E464813}"/>
              </a:ext>
            </a:extLst>
          </p:cNvPr>
          <p:cNvSpPr txBox="1">
            <a:spLocks noChangeArrowheads="1"/>
          </p:cNvSpPr>
          <p:nvPr/>
        </p:nvSpPr>
        <p:spPr bwMode="auto">
          <a:xfrm>
            <a:off x="6602413" y="2400300"/>
            <a:ext cx="5441950" cy="35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La prévention de la toxoplasmose congénitale repose sur une information des femmes enceintes via le "carnet de maternité", et sur la recommandation d'éviter la consommation de viande crue et de laver soigneusement les fruits et légumes.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2"/>
              </a:rPr>
              <a:t>https://www.previssima.fr/files/previssima/documents_pdf/telechargements/carnet_maternite_sante_cerfa_13139_02.pdf</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Le sérologie Toxoplasmose, permettant de vérifier le statut immunologique vis-à-vis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fait partie des tests obligatoires au début de la grossesse. S'il est négatif (la femme n'est pas protégée contre l'infection par le parasite), le test est répété tous les mois pour détecter rapidement toute infection et lancer le traitement.</a:t>
            </a:r>
            <a:endParaRPr lang="en-GB" altLang="fr-FR" sz="1400" dirty="0">
              <a:latin typeface="Arial" panose="020B0604020202020204" pitchFamily="34" charset="0"/>
              <a:cs typeface="Arial" panose="020B0604020202020204" pitchFamily="34" charset="0"/>
            </a:endParaRPr>
          </a:p>
          <a:p>
            <a:pPr lvl="1" indent="0" algn="just" eaLnBrk="1" hangingPunct="1"/>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B69DBA06-3042-4945-FC56-B753B4F69D9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FFC3E16-82B5-33E1-2914-CDCD4B82E85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F98BFE91-91E0-E70A-163D-0C1CA10327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5F6D345-86CB-CD77-5B55-D4D70BF9D43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BF64DDEA-AE4E-3E8D-0178-E27A9B7B4BA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re 1">
            <a:extLst>
              <a:ext uri="{FF2B5EF4-FFF2-40B4-BE49-F238E27FC236}">
                <a16:creationId xmlns:a16="http://schemas.microsoft.com/office/drawing/2014/main" id="{25AC1A7C-3D05-44AD-91C0-003DDF4B3AD5}"/>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Toxoplasma gondii</a:t>
            </a:r>
          </a:p>
        </p:txBody>
      </p:sp>
      <p:sp>
        <p:nvSpPr>
          <p:cNvPr id="65538" name="ZoneTexte 4">
            <a:extLst>
              <a:ext uri="{FF2B5EF4-FFF2-40B4-BE49-F238E27FC236}">
                <a16:creationId xmlns:a16="http://schemas.microsoft.com/office/drawing/2014/main" id="{F0B8D10C-3E6F-4DDF-8F93-86F48C919FD8}"/>
              </a:ext>
            </a:extLst>
          </p:cNvPr>
          <p:cNvSpPr txBox="1">
            <a:spLocks noChangeArrowheads="1"/>
          </p:cNvSpPr>
          <p:nvPr/>
        </p:nvSpPr>
        <p:spPr bwMode="auto">
          <a:xfrm>
            <a:off x="225425" y="1476375"/>
            <a:ext cx="11736388" cy="34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2"/>
              </a:rPr>
              <a:t>Toxoplamose</a:t>
            </a:r>
            <a:r>
              <a:rPr lang="fr-FR" altLang="fr-FR" sz="1400" dirty="0">
                <a:solidFill>
                  <a:srgbClr val="00707C"/>
                </a:solidFill>
                <a:latin typeface="Arial" panose="020B0604020202020204" pitchFamily="34" charset="0"/>
                <a:cs typeface="Arial" panose="020B0604020202020204" pitchFamily="34" charset="0"/>
                <a:hlinkClick r:id="rId2"/>
              </a:rPr>
              <a:t> : Présentation de la maladie, recommandations et rôle de l’Anses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3"/>
              </a:rPr>
              <a:t>Caractéristiques et sources de </a:t>
            </a:r>
            <a:r>
              <a:rPr lang="fr-FR" altLang="fr-FR" sz="1400" dirty="0" err="1">
                <a:solidFill>
                  <a:srgbClr val="00707C"/>
                </a:solidFill>
                <a:latin typeface="Arial" panose="020B0604020202020204" pitchFamily="34" charset="0"/>
                <a:cs typeface="Arial" panose="020B0604020202020204" pitchFamily="34" charset="0"/>
                <a:hlinkClick r:id="rId3"/>
              </a:rPr>
              <a:t>Toxoplasma</a:t>
            </a:r>
            <a:r>
              <a:rPr lang="fr-FR" altLang="fr-FR" sz="1400" dirty="0">
                <a:solidFill>
                  <a:srgbClr val="00707C"/>
                </a:solidFill>
                <a:latin typeface="Arial" panose="020B0604020202020204" pitchFamily="34" charset="0"/>
                <a:cs typeface="Arial" panose="020B0604020202020204" pitchFamily="34" charset="0"/>
                <a:hlinkClick r:id="rId3"/>
              </a:rPr>
              <a:t> </a:t>
            </a:r>
            <a:r>
              <a:rPr lang="fr-FR" altLang="fr-FR" sz="1400" dirty="0" err="1">
                <a:solidFill>
                  <a:srgbClr val="00707C"/>
                </a:solidFill>
                <a:latin typeface="Arial" panose="020B0604020202020204" pitchFamily="34" charset="0"/>
                <a:cs typeface="Arial" panose="020B0604020202020204" pitchFamily="34" charset="0"/>
                <a:hlinkClick r:id="rId3"/>
              </a:rPr>
              <a:t>gondii</a:t>
            </a:r>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lnSpc>
                <a:spcPct val="150000"/>
              </a:lnSpc>
            </a:pPr>
            <a:r>
              <a:rPr lang="en-US"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hlinkClick r:id="rId4"/>
              </a:rPr>
              <a:t>Aide-mémoire sur la toxoplasmose</a:t>
            </a:r>
            <a:endParaRPr lang="fr-FR" altLang="fr-FR" sz="1400" dirty="0">
              <a:latin typeface="Arial" panose="020B0604020202020204" pitchFamily="34" charset="0"/>
              <a:cs typeface="Arial" panose="020B0604020202020204" pitchFamily="34" charset="0"/>
            </a:endParaRPr>
          </a:p>
          <a:p>
            <a:pPr eaLnBrk="1" hangingPunct="1">
              <a:lnSpc>
                <a:spcPct val="150000"/>
              </a:lnSpc>
            </a:pPr>
            <a:r>
              <a:rPr lang="en-US" altLang="fr-FR" dirty="0">
                <a:latin typeface="Arial" panose="020B0604020202020204" pitchFamily="34" charset="0"/>
                <a:cs typeface="Arial" panose="020B0604020202020204" pitchFamily="34" charset="0"/>
              </a:rPr>
              <a:t>							</a:t>
            </a:r>
            <a:r>
              <a:rPr lang="en-US" altLang="fr-FR">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5"/>
              </a:rPr>
              <a:t>Facts</a:t>
            </a:r>
            <a:r>
              <a:rPr lang="fr-FR" altLang="fr-FR" sz="1400" dirty="0">
                <a:solidFill>
                  <a:srgbClr val="00707C"/>
                </a:solidFill>
                <a:latin typeface="Arial" panose="020B0604020202020204" pitchFamily="34" charset="0"/>
                <a:cs typeface="Arial" panose="020B0604020202020204" pitchFamily="34" charset="0"/>
                <a:hlinkClick r:id="rId5"/>
              </a:rPr>
              <a:t> about </a:t>
            </a:r>
            <a:r>
              <a:rPr lang="fr-FR" altLang="fr-FR" sz="1400" dirty="0" err="1">
                <a:solidFill>
                  <a:srgbClr val="00707C"/>
                </a:solidFill>
                <a:latin typeface="Arial" panose="020B0604020202020204" pitchFamily="34" charset="0"/>
                <a:cs typeface="Arial" panose="020B0604020202020204" pitchFamily="34" charset="0"/>
                <a:hlinkClick r:id="rId5"/>
              </a:rPr>
              <a:t>toxoplasmosis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BDE34AAB-B50B-C9A8-DB34-089BAE57BC61}"/>
              </a:ext>
              <a:ext uri="{C183D7F6-B498-43B3-948B-1728B52AA6E4}">
                <adec:decorative xmlns:adec="http://schemas.microsoft.com/office/drawing/2017/decorative" val="1"/>
              </a:ext>
            </a:extLst>
          </p:cNvPr>
          <p:cNvGrpSpPr/>
          <p:nvPr/>
        </p:nvGrpSpPr>
        <p:grpSpPr>
          <a:xfrm>
            <a:off x="346075" y="2112963"/>
            <a:ext cx="1612900" cy="2893321"/>
            <a:chOff x="346075" y="2112963"/>
            <a:chExt cx="1612900" cy="2893321"/>
          </a:xfrm>
        </p:grpSpPr>
        <p:pic>
          <p:nvPicPr>
            <p:cNvPr id="65541" name="Image 1" descr="Logo de l'ECDC">
              <a:extLst>
                <a:ext uri="{FF2B5EF4-FFF2-40B4-BE49-F238E27FC236}">
                  <a16:creationId xmlns:a16="http://schemas.microsoft.com/office/drawing/2014/main" id="{16313B6E-9C1A-4F0D-A6F0-0DFABD1E5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492" y="4164909"/>
              <a:ext cx="9191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Image 2" descr="Logo de l'OMS">
              <a:extLst>
                <a:ext uri="{FF2B5EF4-FFF2-40B4-BE49-F238E27FC236}">
                  <a16:creationId xmlns:a16="http://schemas.microsoft.com/office/drawing/2014/main" id="{E02B6738-C2CD-4307-B88F-2C68592740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3194304"/>
              <a:ext cx="16129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Image 1" descr="Logo de l'ANSES">
              <a:extLst>
                <a:ext uri="{FF2B5EF4-FFF2-40B4-BE49-F238E27FC236}">
                  <a16:creationId xmlns:a16="http://schemas.microsoft.com/office/drawing/2014/main" id="{0252FE0B-FB8B-40FC-958B-4392E7FA37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713" y="2112963"/>
              <a:ext cx="13382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e 3">
            <a:extLst>
              <a:ext uri="{FF2B5EF4-FFF2-40B4-BE49-F238E27FC236}">
                <a16:creationId xmlns:a16="http://schemas.microsoft.com/office/drawing/2014/main" id="{62F3A1D5-ABA4-4CAE-8DD5-ACB6CD829B57}"/>
              </a:ext>
              <a:ext uri="{C183D7F6-B498-43B3-948B-1728B52AA6E4}">
                <adec:decorative xmlns:adec="http://schemas.microsoft.com/office/drawing/2017/decorative" val="1"/>
              </a:ext>
            </a:extLst>
          </p:cNvPr>
          <p:cNvGrpSpPr>
            <a:grpSpLocks/>
          </p:cNvGrpSpPr>
          <p:nvPr/>
        </p:nvGrpSpPr>
        <p:grpSpPr bwMode="auto">
          <a:xfrm>
            <a:off x="9258300" y="2579688"/>
            <a:ext cx="2401888" cy="2478087"/>
            <a:chOff x="9386146" y="1046946"/>
            <a:chExt cx="2403317" cy="2478074"/>
          </a:xfrm>
        </p:grpSpPr>
        <p:pic>
          <p:nvPicPr>
            <p:cNvPr id="65545" name="Image 13">
              <a:extLst>
                <a:ext uri="{FF2B5EF4-FFF2-40B4-BE49-F238E27FC236}">
                  <a16:creationId xmlns:a16="http://schemas.microsoft.com/office/drawing/2014/main" id="{BFD72612-0304-4CF2-B6DF-822BF9323A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6146" y="1046946"/>
              <a:ext cx="2403317" cy="20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ZoneTexte 2">
              <a:extLst>
                <a:ext uri="{FF2B5EF4-FFF2-40B4-BE49-F238E27FC236}">
                  <a16:creationId xmlns:a16="http://schemas.microsoft.com/office/drawing/2014/main" id="{9192DCA2-5FDD-43F4-B478-1E2769078560}"/>
                </a:ext>
              </a:extLst>
            </p:cNvPr>
            <p:cNvSpPr txBox="1">
              <a:spLocks noChangeArrowheads="1"/>
            </p:cNvSpPr>
            <p:nvPr/>
          </p:nvSpPr>
          <p:spPr bwMode="auto">
            <a:xfrm>
              <a:off x="9714392" y="3063405"/>
              <a:ext cx="2075071"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sz="1200">
                  <a:latin typeface="Arial" panose="020B0604020202020204" pitchFamily="34" charset="0"/>
                  <a:cs typeface="Arial" panose="020B0604020202020204" pitchFamily="34" charset="0"/>
                </a:rPr>
                <a:t>Photo de Jitender P. Dubey.</a:t>
              </a:r>
              <a:endParaRPr lang="fr-FR" altLang="fr-FR" sz="1200">
                <a:latin typeface="Arial" panose="020B0604020202020204" pitchFamily="34" charset="0"/>
                <a:cs typeface="Arial" panose="020B0604020202020204" pitchFamily="34" charset="0"/>
              </a:endParaRPr>
            </a:p>
            <a:p>
              <a:endParaRPr lang="fr-FR" altLang="fr-FR" sz="1200">
                <a:latin typeface="Arial" panose="020B0604020202020204" pitchFamily="34" charset="0"/>
                <a:cs typeface="Arial" panose="020B0604020202020204" pitchFamily="34" charset="0"/>
              </a:endParaRPr>
            </a:p>
          </p:txBody>
        </p:sp>
      </p:grpSp>
      <p:grpSp>
        <p:nvGrpSpPr>
          <p:cNvPr id="4" name="Groupe 3">
            <a:extLst>
              <a:ext uri="{FF2B5EF4-FFF2-40B4-BE49-F238E27FC236}">
                <a16:creationId xmlns:a16="http://schemas.microsoft.com/office/drawing/2014/main" id="{E8F13B93-0AEC-F594-705F-F2A5E6BE855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5" name="Rectangle 4">
              <a:extLst>
                <a:ext uri="{FF2B5EF4-FFF2-40B4-BE49-F238E27FC236}">
                  <a16:creationId xmlns:a16="http://schemas.microsoft.com/office/drawing/2014/main" id="{8A9F0D4E-3852-373C-3E14-D0179DEBA3C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6" name="Image 25">
              <a:extLst>
                <a:ext uri="{FF2B5EF4-FFF2-40B4-BE49-F238E27FC236}">
                  <a16:creationId xmlns:a16="http://schemas.microsoft.com/office/drawing/2014/main" id="{8EC5C8D1-64B5-B574-5A60-A342A16343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2">
              <a:extLst>
                <a:ext uri="{FF2B5EF4-FFF2-40B4-BE49-F238E27FC236}">
                  <a16:creationId xmlns:a16="http://schemas.microsoft.com/office/drawing/2014/main" id="{731C275A-AEA6-A4EF-5B33-4D2C31B3E02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8" name="Bouton d’action : vide 7" descr="Bouton pour fermer la diapositive et revenir à la session 2">
            <a:hlinkClick r:id="rId11" action="ppaction://hlinksldjump" highlightClick="1"/>
            <a:extLst>
              <a:ext uri="{FF2B5EF4-FFF2-40B4-BE49-F238E27FC236}">
                <a16:creationId xmlns:a16="http://schemas.microsoft.com/office/drawing/2014/main" id="{431AD9A0-DDDC-D741-0CBC-22A2B5B1A2E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134F118-947A-4A7C-AC3A-3D38EBC7D4E2}"/>
              </a:ext>
            </a:extLst>
          </p:cNvPr>
          <p:cNvSpPr txBox="1">
            <a:spLocks noGrp="1"/>
          </p:cNvSpPr>
          <p:nvPr>
            <p:ph type="title" idx="4294967295"/>
          </p:nvPr>
        </p:nvSpPr>
        <p:spPr>
          <a:xfrm>
            <a:off x="3156744" y="128253"/>
            <a:ext cx="8921750" cy="785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Menu principal</a:t>
            </a:r>
          </a:p>
        </p:txBody>
      </p:sp>
      <p:grpSp>
        <p:nvGrpSpPr>
          <p:cNvPr id="7" name="Groupe 6" descr="Accéder au programme national&#10;Accéder au pré-test de connaissances&#10;Accéder à l'aperçu des ressources pédagogiques&#10;Accéder à la synthèse de la session">
            <a:extLst>
              <a:ext uri="{FF2B5EF4-FFF2-40B4-BE49-F238E27FC236}">
                <a16:creationId xmlns:a16="http://schemas.microsoft.com/office/drawing/2014/main" id="{D5D966C9-857C-D209-767D-FDE64AABE114}"/>
              </a:ext>
            </a:extLst>
          </p:cNvPr>
          <p:cNvGrpSpPr/>
          <p:nvPr/>
        </p:nvGrpSpPr>
        <p:grpSpPr>
          <a:xfrm>
            <a:off x="4763" y="25400"/>
            <a:ext cx="3071812" cy="5959475"/>
            <a:chOff x="4763" y="25400"/>
            <a:chExt cx="3071812" cy="5959475"/>
          </a:xfrm>
        </p:grpSpPr>
        <p:grpSp>
          <p:nvGrpSpPr>
            <p:cNvPr id="8" name="Groupe 2" descr="Barre de navigation">
              <a:extLst>
                <a:ext uri="{FF2B5EF4-FFF2-40B4-BE49-F238E27FC236}">
                  <a16:creationId xmlns:a16="http://schemas.microsoft.com/office/drawing/2014/main" id="{85D96179-31C1-58A2-B03A-E449723EB616}"/>
                </a:ext>
              </a:extLst>
            </p:cNvPr>
            <p:cNvGrpSpPr>
              <a:grpSpLocks/>
            </p:cNvGrpSpPr>
            <p:nvPr/>
          </p:nvGrpSpPr>
          <p:grpSpPr bwMode="auto">
            <a:xfrm>
              <a:off x="4763" y="25400"/>
              <a:ext cx="3071812" cy="5959475"/>
              <a:chOff x="4763" y="25400"/>
              <a:chExt cx="3071812" cy="5959475"/>
            </a:xfrm>
          </p:grpSpPr>
          <p:grpSp>
            <p:nvGrpSpPr>
              <p:cNvPr id="10" name="Groupe 7">
                <a:extLst>
                  <a:ext uri="{FF2B5EF4-FFF2-40B4-BE49-F238E27FC236}">
                    <a16:creationId xmlns:a16="http://schemas.microsoft.com/office/drawing/2014/main" id="{0C679B60-D641-2F3D-B13A-AD7B159D31A9}"/>
                  </a:ext>
                </a:extLst>
              </p:cNvPr>
              <p:cNvGrpSpPr>
                <a:grpSpLocks/>
              </p:cNvGrpSpPr>
              <p:nvPr/>
            </p:nvGrpSpPr>
            <p:grpSpPr bwMode="auto">
              <a:xfrm>
                <a:off x="4763" y="25400"/>
                <a:ext cx="3071812" cy="5959475"/>
                <a:chOff x="5194" y="13958"/>
                <a:chExt cx="3071973" cy="6002129"/>
              </a:xfrm>
            </p:grpSpPr>
            <p:sp>
              <p:nvSpPr>
                <p:cNvPr id="12" name="Rectangle 11">
                  <a:extLst>
                    <a:ext uri="{FF2B5EF4-FFF2-40B4-BE49-F238E27FC236}">
                      <a16:creationId xmlns:a16="http://schemas.microsoft.com/office/drawing/2014/main" id="{4DE2F09F-88B0-F28D-2B8C-E3D85AD1DC0F}"/>
                    </a:ext>
                  </a:extLst>
                </p:cNvPr>
                <p:cNvSpPr/>
                <p:nvPr/>
              </p:nvSpPr>
              <p:spPr>
                <a:xfrm>
                  <a:off x="5194" y="13958"/>
                  <a:ext cx="3071973" cy="600212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4346D35-278F-D838-E047-5E299640B75F}"/>
                    </a:ext>
                  </a:extLst>
                </p:cNvPr>
                <p:cNvSpPr txBox="1"/>
                <p:nvPr/>
              </p:nvSpPr>
              <p:spPr>
                <a:xfrm>
                  <a:off x="257619" y="1857447"/>
                  <a:ext cx="2676665" cy="3053297"/>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cxnSp>
            <p:nvCxnSpPr>
              <p:cNvPr id="11" name="Connecteur droit 10">
                <a:extLst>
                  <a:ext uri="{FF2B5EF4-FFF2-40B4-BE49-F238E27FC236}">
                    <a16:creationId xmlns:a16="http://schemas.microsoft.com/office/drawing/2014/main" id="{DB702BD8-8B9B-47C3-888A-672A2BE34EC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9" name="Picture 21" descr="Logo de SafeConsume">
              <a:extLst>
                <a:ext uri="{FF2B5EF4-FFF2-40B4-BE49-F238E27FC236}">
                  <a16:creationId xmlns:a16="http://schemas.microsoft.com/office/drawing/2014/main" id="{2144379F-0DE6-F37F-9CFD-7396BAB2B5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Bouton d’action : vide 15">
            <a:hlinkClick r:id="rId8" highlightClick="1"/>
            <a:extLst>
              <a:ext uri="{FF2B5EF4-FFF2-40B4-BE49-F238E27FC236}">
                <a16:creationId xmlns:a16="http://schemas.microsoft.com/office/drawing/2014/main" id="{122C9FD3-3808-55D9-4670-B89B1D659B3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 name="ZoneTexte 13">
            <a:extLst>
              <a:ext uri="{FF2B5EF4-FFF2-40B4-BE49-F238E27FC236}">
                <a16:creationId xmlns:a16="http://schemas.microsoft.com/office/drawing/2014/main" id="{9D44B607-D856-4F73-8D32-6686A41D0B43}"/>
              </a:ext>
            </a:extLst>
          </p:cNvPr>
          <p:cNvSpPr txBox="1"/>
          <p:nvPr/>
        </p:nvSpPr>
        <p:spPr>
          <a:xfrm>
            <a:off x="3203575" y="1376363"/>
            <a:ext cx="8828088" cy="4478149"/>
          </a:xfrm>
          <a:prstGeom prst="rect">
            <a:avLst/>
          </a:prstGeom>
          <a:noFill/>
        </p:spPr>
        <p:txBody>
          <a:bodyPr>
            <a:spAutoFit/>
          </a:bodyPr>
          <a:lstStyle/>
          <a:p>
            <a:pPr defTabSz="914446" eaLnBrk="1" fontAlgn="auto" hangingPunct="1">
              <a:spcBef>
                <a:spcPts val="300"/>
              </a:spcBef>
              <a:spcAft>
                <a:spcPts val="0"/>
              </a:spcAft>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microbes pathogènes </a:t>
            </a:r>
            <a:r>
              <a:rPr lang="en-GB" sz="1600" dirty="0">
                <a:latin typeface="Arial" panose="020B0604020202020204" pitchFamily="34" charset="0"/>
                <a:cs typeface="Arial" panose="020B0604020202020204" pitchFamily="34" charset="0"/>
              </a:rPr>
              <a:t>:</a:t>
            </a:r>
          </a:p>
          <a:p>
            <a:pPr marL="742950" lvl="2" indent="-285750" defTabSz="914446" eaLnBrk="1" fontAlgn="auto" hangingPunct="1">
              <a:spcBef>
                <a:spcPts val="300"/>
              </a:spcBef>
              <a:spcAft>
                <a:spcPts val="0"/>
              </a:spcAft>
              <a:buClr>
                <a:schemeClr val="tx1"/>
              </a:buClr>
              <a:buFontTx/>
              <a:buChar char="-"/>
              <a:defRPr/>
            </a:pPr>
            <a:r>
              <a:rPr lang="en-GB" sz="1600" dirty="0">
                <a:solidFill>
                  <a:schemeClr val="accent1"/>
                </a:solidFill>
                <a:latin typeface="Arial" panose="020B0604020202020204" pitchFamily="34" charset="0"/>
                <a:cs typeface="Arial" panose="020B0604020202020204" pitchFamily="34" charset="0"/>
                <a:hlinkClick r:id="rId9" action="ppaction://hlinksldjump" tooltip="click here to access the pages on Norovirus"/>
              </a:rPr>
              <a:t>Norovirus</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0" action="ppaction://hlinksldjump" tooltip="click here to access the pages on Toxoplasma gondii"/>
              </a:rPr>
              <a:t>Toxoplasma </a:t>
            </a:r>
            <a:r>
              <a:rPr lang="en-GB" sz="1600" i="1" dirty="0" err="1">
                <a:solidFill>
                  <a:schemeClr val="accent1"/>
                </a:solidFill>
                <a:latin typeface="Arial" panose="020B0604020202020204" pitchFamily="34" charset="0"/>
                <a:cs typeface="Arial" panose="020B0604020202020204" pitchFamily="34" charset="0"/>
                <a:hlinkClick r:id="rId10" action="ppaction://hlinksldjump" tooltip="click here to access the pages on Toxoplasma gondii"/>
              </a:rPr>
              <a:t>gondii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1" action="ppaction://hlinksldjump" tooltip="click here to access the pages on Campylobacter"/>
              </a:rPr>
              <a:t>Campylobacter </a:t>
            </a:r>
            <a:r>
              <a:rPr lang="en-GB" sz="1600" i="1" dirty="0" err="1">
                <a:solidFill>
                  <a:schemeClr val="accent1"/>
                </a:solidFill>
                <a:latin typeface="Arial" panose="020B0604020202020204" pitchFamily="34" charset="0"/>
                <a:cs typeface="Arial" panose="020B0604020202020204" pitchFamily="34" charset="0"/>
                <a:hlinkClick r:id="rId11" action="ppaction://hlinksldjump" tooltip="click here to access the pages on Campylobacter"/>
              </a:rPr>
              <a:t>jejuni</a:t>
            </a:r>
            <a:r>
              <a:rPr lang="en-GB" sz="1600" i="1" dirty="0">
                <a:solidFill>
                  <a:schemeClr val="accent1"/>
                </a:solidFill>
                <a:latin typeface="Arial" panose="020B0604020202020204" pitchFamily="34" charset="0"/>
                <a:cs typeface="Arial" panose="020B0604020202020204" pitchFamily="34" charset="0"/>
                <a:hlinkClick r:id="rId11" action="ppaction://hlinksldjump" tooltip="click here to access the pages on Campylobacter"/>
              </a:rPr>
              <a:t> et Campylobacter coli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2" action="ppaction://hlinksldjump" tooltip="click here to access the pages on Salmonella"/>
              </a:rPr>
              <a:t>Salmonella </a:t>
            </a:r>
            <a:r>
              <a:rPr lang="en-GB" sz="1600" i="1" dirty="0" err="1">
                <a:solidFill>
                  <a:schemeClr val="accent1"/>
                </a:solidFill>
                <a:latin typeface="Arial" panose="020B0604020202020204" pitchFamily="34" charset="0"/>
                <a:cs typeface="Arial" panose="020B0604020202020204" pitchFamily="34" charset="0"/>
                <a:hlinkClick r:id="rId12" action="ppaction://hlinksldjump" tooltip="click here to access the pages on Salmonella"/>
              </a:rPr>
              <a:t>enterica</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3" action="ppaction://hlinksldjump" tooltip="click here to access the pages on Listeria"/>
              </a:rPr>
              <a:t>Listeria monocytogenes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4" action="ppaction://hlinksldjump"/>
              </a:rPr>
              <a:t>Bacillus cereus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rgbClr val="00707C"/>
                </a:solidFill>
                <a:latin typeface="Arial" panose="020B0604020202020204" pitchFamily="34" charset="0"/>
                <a:cs typeface="Arial" panose="020B0604020202020204" pitchFamily="34" charset="0"/>
                <a:hlinkClick r:id="rId15" action="ppaction://hlinksldjump"/>
              </a:rPr>
              <a:t>Escherichia coli</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a:t>
            </a:r>
            <a:r>
              <a:rPr lang="fr-FR" sz="1600" dirty="0">
                <a:solidFill>
                  <a:schemeClr val="accent1"/>
                </a:solidFill>
                <a:latin typeface="Arial" panose="020B0604020202020204" pitchFamily="34" charset="0"/>
                <a:cs typeface="Arial" panose="020B0604020202020204" pitchFamily="34" charset="0"/>
                <a:hlinkClick r:id="rId16" action="ppaction://hlinksldjump"/>
              </a:rPr>
              <a:t>microbes altérant la qualité des aliments</a:t>
            </a: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fr-FR" sz="1600" dirty="0">
              <a:solidFill>
                <a:srgbClr val="00707C"/>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a:t>
            </a:r>
            <a:r>
              <a:rPr lang="fr-FR" sz="1600" dirty="0">
                <a:solidFill>
                  <a:schemeClr val="accent1"/>
                </a:solidFill>
                <a:latin typeface="Arial" panose="020B0604020202020204" pitchFamily="34" charset="0"/>
                <a:cs typeface="Arial" panose="020B0604020202020204" pitchFamily="34" charset="0"/>
                <a:hlinkClick r:id="rId17" action="ppaction://hlinksldjump"/>
              </a:rPr>
              <a:t>microbes utiles</a:t>
            </a:r>
            <a:endParaRPr lang="en-GB" sz="1600" dirty="0">
              <a:solidFill>
                <a:schemeClr val="accent3"/>
              </a:solidFill>
              <a:latin typeface="Arial" panose="020B0604020202020204" pitchFamily="34" charset="0"/>
              <a:cs typeface="Arial" panose="020B0604020202020204" pitchFamily="34" charset="0"/>
              <a:hlinkClick r:id="rId18" action="ppaction://hlinksldjump" tooltip="click here to access the pages on spoilage microbes"/>
            </a:endParaRPr>
          </a:p>
          <a:p>
            <a:pPr marL="742950" lvl="2"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Arial" panose="020B0604020202020204" pitchFamily="34" charset="0"/>
              <a:cs typeface="Arial" panose="020B0604020202020204" pitchFamily="34" charset="0"/>
            </a:endParaRPr>
          </a:p>
          <a:p>
            <a:pPr marL="559809" lvl="1" indent="0" defTabSz="914446" eaLnBrk="1" fontAlgn="auto" hangingPunct="1">
              <a:spcBef>
                <a:spcPts val="0"/>
              </a:spcBef>
              <a:spcAft>
                <a:spcPts val="0"/>
              </a:spcAft>
              <a:defRPr/>
            </a:pPr>
            <a:endParaRPr lang="en-GB" sz="1400" dirty="0">
              <a:latin typeface="Arial" panose="020B0604020202020204" pitchFamily="34" charset="0"/>
              <a:cs typeface="Arial" panose="020B0604020202020204" pitchFamily="34" charset="0"/>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Arial" panose="020B0604020202020204" pitchFamily="34" charset="0"/>
              <a:cs typeface="Arial" panose="020B0604020202020204" pitchFamily="34" charset="0"/>
            </a:endParaRPr>
          </a:p>
        </p:txBody>
      </p:sp>
      <p:pic>
        <p:nvPicPr>
          <p:cNvPr id="38918" name="Image 1">
            <a:extLst>
              <a:ext uri="{FF2B5EF4-FFF2-40B4-BE49-F238E27FC236}">
                <a16:creationId xmlns:a16="http://schemas.microsoft.com/office/drawing/2014/main" id="{D2A763EC-A86B-405A-A9C8-2324A51B8B6B}"/>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05825" y="2087563"/>
            <a:ext cx="274002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F4828779-96EA-FC38-B86F-AD9A7798EF8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9B859DEE-C6CA-47E0-8E35-9CB7219BE23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38928" name="ZoneTexte 22">
              <a:extLst>
                <a:ext uri="{FF2B5EF4-FFF2-40B4-BE49-F238E27FC236}">
                  <a16:creationId xmlns:a16="http://schemas.microsoft.com/office/drawing/2014/main" id="{C0BCD601-7AA7-44E1-B9DA-22456619C060}"/>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38929" name="ZoneTexte 23">
              <a:extLst>
                <a:ext uri="{FF2B5EF4-FFF2-40B4-BE49-F238E27FC236}">
                  <a16:creationId xmlns:a16="http://schemas.microsoft.com/office/drawing/2014/main" id="{55A6BC6F-828F-401A-9062-AA4EFCEF5640}"/>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38931" name="Image 25">
              <a:extLst>
                <a:ext uri="{FF2B5EF4-FFF2-40B4-BE49-F238E27FC236}">
                  <a16:creationId xmlns:a16="http://schemas.microsoft.com/office/drawing/2014/main" id="{A5425D47-4510-481C-B9F3-8554F647C3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e diaporama">
            <a:hlinkClick r:id="" action="ppaction://hlinkshowjump?jump=endshow" highlightClick="1"/>
            <a:extLst>
              <a:ext uri="{FF2B5EF4-FFF2-40B4-BE49-F238E27FC236}">
                <a16:creationId xmlns:a16="http://schemas.microsoft.com/office/drawing/2014/main" id="{EDD01E0C-4B15-4238-B4E5-D99114CAC31B}"/>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20F550D7-E660-4969-94EF-89D02610B2ED}"/>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1DB1BD4F-A486-44AF-B7E9-648457868DAD}"/>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re 1">
            <a:extLst>
              <a:ext uri="{FF2B5EF4-FFF2-40B4-BE49-F238E27FC236}">
                <a16:creationId xmlns:a16="http://schemas.microsoft.com/office/drawing/2014/main" id="{2E0593C2-54C4-46DE-9132-FBC8C47704DD}"/>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Toxoplasma gondii</a:t>
            </a:r>
          </a:p>
        </p:txBody>
      </p:sp>
      <p:sp>
        <p:nvSpPr>
          <p:cNvPr id="5" name="ZoneTexte 4">
            <a:extLst>
              <a:ext uri="{FF2B5EF4-FFF2-40B4-BE49-F238E27FC236}">
                <a16:creationId xmlns:a16="http://schemas.microsoft.com/office/drawing/2014/main" id="{EFB70E7D-8CF2-4357-B6EC-9CC820361E76}"/>
              </a:ext>
            </a:extLst>
          </p:cNvPr>
          <p:cNvSpPr txBox="1"/>
          <p:nvPr/>
        </p:nvSpPr>
        <p:spPr>
          <a:xfrm>
            <a:off x="246063" y="1779588"/>
            <a:ext cx="8872537" cy="3123932"/>
          </a:xfrm>
          <a:prstGeom prst="rect">
            <a:avLst/>
          </a:prstGeom>
          <a:noFill/>
        </p:spPr>
        <p:txBody>
          <a:bodyPr>
            <a:spAutoFit/>
          </a:bodyPr>
          <a:lstStyle/>
          <a:p>
            <a:pPr algn="just" eaLnBrk="1" hangingPunct="1">
              <a:spcAft>
                <a:spcPts val="600"/>
              </a:spcAft>
              <a:defRPr/>
            </a:pPr>
            <a:r>
              <a:rPr lang="fr-FR" altLang="fr-FR" sz="1400" dirty="0">
                <a:latin typeface="Arial" panose="020B0604020202020204" pitchFamily="34" charset="0"/>
                <a:cs typeface="Arial" panose="020B0604020202020204" pitchFamily="34" charset="0"/>
              </a:rPr>
              <a:t>Toxi-infection alimentaire collective due 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associée à la </a:t>
            </a:r>
            <a:r>
              <a:rPr lang="fr-FR" altLang="fr-FR" sz="1400" b="1" dirty="0">
                <a:latin typeface="Arial" panose="020B0604020202020204" pitchFamily="34" charset="0"/>
                <a:cs typeface="Arial" panose="020B0604020202020204" pitchFamily="34" charset="0"/>
              </a:rPr>
              <a:t>consommation de viande d'agneau</a:t>
            </a:r>
            <a:r>
              <a:rPr lang="fr-FR" altLang="fr-FR" sz="1400" dirty="0">
                <a:latin typeface="Arial" panose="020B0604020202020204" pitchFamily="34" charset="0"/>
                <a:cs typeface="Arial" panose="020B0604020202020204" pitchFamily="34" charset="0"/>
              </a:rPr>
              <a:t>, France, novembre 2010 :</a:t>
            </a:r>
          </a:p>
          <a:p>
            <a:pPr algn="just" eaLnBrk="1" hangingPunct="1">
              <a:spcAft>
                <a:spcPts val="600"/>
              </a:spcAft>
              <a:defRPr/>
            </a:pPr>
            <a:r>
              <a:rPr lang="fr-FR" altLang="fr-FR" sz="1400" b="1" dirty="0">
                <a:latin typeface="Arial" panose="020B0604020202020204" pitchFamily="34" charset="0"/>
                <a:cs typeface="Arial" panose="020B0604020202020204" pitchFamily="34" charset="0"/>
              </a:rPr>
              <a:t>5</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personnes sur les 7 ayant participé au même repas ont présenté des adénopathies multiples </a:t>
            </a:r>
            <a:r>
              <a:rPr lang="fr-FR" altLang="fr-FR" sz="1400" dirty="0">
                <a:latin typeface="Arial" panose="020B0604020202020204" pitchFamily="34" charset="0"/>
                <a:cs typeface="Arial" panose="020B0604020202020204" pitchFamily="34" charset="0"/>
              </a:rPr>
              <a:t>et 4 d’entre elles ont également présenté des </a:t>
            </a:r>
            <a:r>
              <a:rPr lang="fr-FR" altLang="fr-FR" sz="1400" b="1" dirty="0">
                <a:latin typeface="Arial" panose="020B0604020202020204" pitchFamily="34" charset="0"/>
                <a:cs typeface="Arial" panose="020B0604020202020204" pitchFamily="34" charset="0"/>
              </a:rPr>
              <a:t>myalgies, de la fièvre et une asthénie</a:t>
            </a:r>
            <a:r>
              <a:rPr lang="fr-FR" altLang="fr-FR" sz="1400" dirty="0">
                <a:latin typeface="Arial" panose="020B0604020202020204" pitchFamily="34" charset="0"/>
                <a:cs typeface="Arial" panose="020B0604020202020204" pitchFamily="34" charset="0"/>
              </a:rPr>
              <a:t>. De la </a:t>
            </a:r>
            <a:r>
              <a:rPr lang="fr-FR" altLang="fr-FR" sz="1400" b="1" dirty="0">
                <a:latin typeface="Arial" panose="020B0604020202020204" pitchFamily="34" charset="0"/>
                <a:cs typeface="Arial" panose="020B0604020202020204" pitchFamily="34" charset="0"/>
              </a:rPr>
              <a:t>viande d'agneau peu cuite</a:t>
            </a:r>
            <a:r>
              <a:rPr lang="fr-FR" altLang="fr-FR" sz="1400" dirty="0">
                <a:latin typeface="Arial" panose="020B0604020202020204" pitchFamily="34" charset="0"/>
                <a:cs typeface="Arial" panose="020B0604020202020204" pitchFamily="34" charset="0"/>
              </a:rPr>
              <a:t> avait été servie à ce repas. </a:t>
            </a:r>
          </a:p>
          <a:p>
            <a:pPr algn="just" eaLnBrk="1" hangingPunct="1">
              <a:spcAft>
                <a:spcPts val="600"/>
              </a:spcAft>
              <a:defRPr/>
            </a:pPr>
            <a:r>
              <a:rPr lang="fr-FR" altLang="fr-FR" sz="1400" dirty="0">
                <a:latin typeface="Arial" panose="020B0604020202020204" pitchFamily="34" charset="0"/>
                <a:cs typeface="Arial" panose="020B0604020202020204" pitchFamily="34" charset="0"/>
              </a:rPr>
              <a:t>La sérologie a montré que tous les 5 avaient été récemment infectés par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alors que les 2 autres étaient protégés par une ancienne immunisation.</a:t>
            </a:r>
            <a:endParaRPr lang="en-US" altLang="fr-FR" sz="1400" dirty="0">
              <a:latin typeface="Arial" panose="020B0604020202020204" pitchFamily="34" charset="0"/>
              <a:cs typeface="Arial" panose="020B0604020202020204" pitchFamily="34" charset="0"/>
            </a:endParaRPr>
          </a:p>
          <a:p>
            <a:pPr algn="just" eaLnBrk="1" hangingPunct="1">
              <a:defRPr/>
            </a:pPr>
            <a:r>
              <a:rPr lang="fr-FR" altLang="fr-FR" sz="1400" dirty="0">
                <a:latin typeface="Arial" panose="020B0604020202020204" pitchFamily="34" charset="0"/>
                <a:cs typeface="Arial" panose="020B0604020202020204" pitchFamily="34" charset="0"/>
              </a:rPr>
              <a:t>Les symptômes ont duré 4 mois et les patients ont reçu un traitement antibiotique pendant 3 semaines.</a:t>
            </a:r>
          </a:p>
          <a:p>
            <a:pPr algn="just" eaLnBrk="1" hangingPunct="1">
              <a:spcAft>
                <a:spcPts val="600"/>
              </a:spcAft>
              <a:defRPr/>
            </a:pPr>
            <a:r>
              <a:rPr lang="fr-FR" altLang="fr-FR" sz="1400" dirty="0">
                <a:latin typeface="Arial" panose="020B0604020202020204" pitchFamily="34" charset="0"/>
                <a:cs typeface="Arial" panose="020B0604020202020204" pitchFamily="34" charset="0"/>
              </a:rPr>
              <a:t>La présence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été confirmée dans les restes de viande d'agneau congelés. </a:t>
            </a:r>
          </a:p>
          <a:p>
            <a:pPr algn="just" eaLnBrk="1" hangingPunct="1">
              <a:defRPr/>
            </a:pPr>
            <a:r>
              <a:rPr lang="fr-FR" altLang="fr-FR" sz="1400" dirty="0">
                <a:latin typeface="Arial" panose="020B0604020202020204" pitchFamily="34" charset="0"/>
                <a:cs typeface="Arial" panose="020B0604020202020204" pitchFamily="34" charset="0"/>
              </a:rPr>
              <a:t>Les épidémies à toxoplasmose sont rares. </a:t>
            </a:r>
          </a:p>
          <a:p>
            <a:pPr algn="just" eaLnBrk="1" hangingPunct="1">
              <a:defRPr/>
            </a:pPr>
            <a:r>
              <a:rPr lang="fr-FR" altLang="fr-FR" sz="1400" dirty="0">
                <a:latin typeface="Arial" panose="020B0604020202020204" pitchFamily="34" charset="0"/>
                <a:cs typeface="Arial" panose="020B0604020202020204" pitchFamily="34" charset="0"/>
              </a:rPr>
              <a:t>Ce cas illustre le risque de contamination dû à une viande d'agneau insuffisamment cuite.</a:t>
            </a:r>
          </a:p>
          <a:p>
            <a:pPr algn="just" eaLnBrk="1" hangingPunct="1">
              <a:defRPr/>
            </a:pPr>
            <a:r>
              <a:rPr lang="en-US" altLang="fr-FR" sz="1400" dirty="0">
                <a:latin typeface="Arial" panose="020B0604020202020204" pitchFamily="34" charset="0"/>
                <a:cs typeface="Arial" panose="020B0604020202020204" pitchFamily="34" charset="0"/>
              </a:rPr>
              <a:t>  			 	</a:t>
            </a:r>
            <a:endParaRPr lang="fr-FR" altLang="fr-FR" sz="1400" dirty="0">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66566" name="Image 2">
            <a:extLst>
              <a:ext uri="{FF2B5EF4-FFF2-40B4-BE49-F238E27FC236}">
                <a16:creationId xmlns:a16="http://schemas.microsoft.com/office/drawing/2014/main" id="{96206B26-E753-4C5B-9884-C976DB23438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888" y="1809750"/>
            <a:ext cx="26701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Image 1">
            <a:extLst>
              <a:ext uri="{FF2B5EF4-FFF2-40B4-BE49-F238E27FC236}">
                <a16:creationId xmlns:a16="http://schemas.microsoft.com/office/drawing/2014/main" id="{D210BAE4-529E-44AE-98BC-93975991CC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4997450"/>
            <a:ext cx="13192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ZoneTexte 1">
            <a:extLst>
              <a:ext uri="{FF2B5EF4-FFF2-40B4-BE49-F238E27FC236}">
                <a16:creationId xmlns:a16="http://schemas.microsoft.com/office/drawing/2014/main" id="{103DAE6A-EFAF-4D32-B85F-78DAA31198B3}"/>
              </a:ext>
            </a:extLst>
          </p:cNvPr>
          <p:cNvSpPr txBox="1">
            <a:spLocks noChangeArrowheads="1"/>
          </p:cNvSpPr>
          <p:nvPr/>
        </p:nvSpPr>
        <p:spPr bwMode="auto">
          <a:xfrm>
            <a:off x="1697038" y="5106988"/>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dirty="0">
                <a:solidFill>
                  <a:schemeClr val="accent1"/>
                </a:solidFill>
                <a:latin typeface="Arial" panose="020B0604020202020204" pitchFamily="34" charset="0"/>
                <a:cs typeface="Arial" panose="020B0604020202020204" pitchFamily="34" charset="0"/>
                <a:hlinkClick r:id="rId4" tooltip="click here to open the link"/>
              </a:rPr>
              <a:t>Toxi-infection alimentaire collective à </a:t>
            </a:r>
            <a:r>
              <a:rPr lang="fr-FR" altLang="fr-FR" sz="1400" i="1" dirty="0" err="1">
                <a:solidFill>
                  <a:schemeClr val="accent1"/>
                </a:solidFill>
                <a:latin typeface="Arial" panose="020B0604020202020204" pitchFamily="34" charset="0"/>
                <a:cs typeface="Arial" panose="020B0604020202020204" pitchFamily="34" charset="0"/>
                <a:hlinkClick r:id="rId4" tooltip="click here to open the link"/>
              </a:rPr>
              <a:t>Toxoplasma</a:t>
            </a:r>
            <a:r>
              <a:rPr lang="fr-FR" altLang="fr-FR" sz="1400" i="1" dirty="0">
                <a:solidFill>
                  <a:schemeClr val="accent1"/>
                </a:solidFill>
                <a:latin typeface="Arial" panose="020B0604020202020204" pitchFamily="34" charset="0"/>
                <a:cs typeface="Arial" panose="020B0604020202020204" pitchFamily="34" charset="0"/>
                <a:hlinkClick r:id="rId4" tooltip="click here to open the link"/>
              </a:rPr>
              <a:t> </a:t>
            </a:r>
            <a:r>
              <a:rPr lang="fr-FR" altLang="fr-FR" sz="1400" i="1" dirty="0" err="1">
                <a:solidFill>
                  <a:schemeClr val="accent1"/>
                </a:solidFill>
                <a:latin typeface="Arial" panose="020B0604020202020204" pitchFamily="34" charset="0"/>
                <a:cs typeface="Arial" panose="020B0604020202020204" pitchFamily="34" charset="0"/>
                <a:hlinkClick r:id="rId4" tooltip="click here to open the link"/>
              </a:rPr>
              <a:t>gondii</a:t>
            </a:r>
            <a:r>
              <a:rPr lang="fr-FR" altLang="fr-FR" sz="1400" i="1" dirty="0">
                <a:solidFill>
                  <a:schemeClr val="accent1"/>
                </a:solidFill>
                <a:latin typeface="Arial" panose="020B0604020202020204" pitchFamily="34" charset="0"/>
                <a:cs typeface="Arial" panose="020B0604020202020204" pitchFamily="34" charset="0"/>
                <a:hlinkClick r:id="rId4" tooltip="click here to open the link"/>
              </a:rPr>
              <a:t> </a:t>
            </a:r>
            <a:r>
              <a:rPr lang="fr-FR" altLang="fr-FR" sz="1400" dirty="0">
                <a:solidFill>
                  <a:schemeClr val="accent1"/>
                </a:solidFill>
                <a:latin typeface="Arial" panose="020B0604020202020204" pitchFamily="34" charset="0"/>
                <a:cs typeface="Arial" panose="020B0604020202020204" pitchFamily="34" charset="0"/>
                <a:hlinkClick r:id="rId4" tooltip="click here to open the link"/>
              </a:rPr>
              <a:t>liée à la consommation d'agneau. Aveyron (France), novembre 2010</a:t>
            </a:r>
            <a:endParaRPr lang="fr-FR" altLang="fr-FR" sz="1400" u="sng" dirty="0">
              <a:solidFill>
                <a:schemeClr val="accent1"/>
              </a:solidFill>
              <a:latin typeface="Arial" panose="020B0604020202020204" pitchFamily="34" charset="0"/>
              <a:cs typeface="Arial" panose="020B0604020202020204" pitchFamily="34" charset="0"/>
              <a:hlinkClick r:id="rId4"/>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endParaRPr lang="fr-FR" altLang="fr-FR" sz="140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D4E8F012-63C1-0C20-FB1A-B0FA4284ED6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D76CE934-4408-08E7-783A-998DABA4D1E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4A653AD8-C06A-6713-833B-3EC8211E0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A3CC002F-D5B9-8643-B172-49426A78EC4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6" action="ppaction://hlinksldjump" highlightClick="1"/>
            <a:extLst>
              <a:ext uri="{FF2B5EF4-FFF2-40B4-BE49-F238E27FC236}">
                <a16:creationId xmlns:a16="http://schemas.microsoft.com/office/drawing/2014/main" id="{C745E4DF-2A33-24AD-9756-48D58419E11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re 1">
            <a:extLst>
              <a:ext uri="{FF2B5EF4-FFF2-40B4-BE49-F238E27FC236}">
                <a16:creationId xmlns:a16="http://schemas.microsoft.com/office/drawing/2014/main" id="{51EB3F95-251A-478B-B86D-4A5029A73BA9}"/>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Toxoplasma gondii </a:t>
            </a:r>
            <a:r>
              <a:rPr kumimoji="0" lang="fr-FR" altLang="fr-FR" sz="45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a:t>
            </a:r>
            <a:endParaRPr kumimoji="0" lang="fr-FR" altLang="fr-FR" sz="45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C2560745-403D-59D3-FC11-D6483C9DD80B}"/>
              </a:ext>
            </a:extLst>
          </p:cNvPr>
          <p:cNvSpPr txBox="1"/>
          <p:nvPr/>
        </p:nvSpPr>
        <p:spPr bwMode="auto">
          <a:xfrm>
            <a:off x="227791" y="1195021"/>
            <a:ext cx="6659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fr-FR" altLang="fr-FR" sz="1800">
                <a:latin typeface="Arial" panose="020B0604020202020204" pitchFamily="34" charset="0"/>
                <a:cs typeface="Arial" panose="020B0604020202020204" pitchFamily="34" charset="0"/>
              </a:rPr>
              <a:t>Les végétariens aussi peuvent attraper une infection d’origine </a:t>
            </a:r>
          </a:p>
          <a:p>
            <a:pPr eaLnBrk="1" hangingPunct="1"/>
            <a:r>
              <a:rPr lang="fr-FR" altLang="fr-FR" sz="1800">
                <a:latin typeface="Arial" panose="020B0604020202020204" pitchFamily="34" charset="0"/>
                <a:cs typeface="Arial" panose="020B0604020202020204" pitchFamily="34" charset="0"/>
              </a:rPr>
              <a:t>alimentaire</a:t>
            </a:r>
            <a:endParaRPr lang="en-US" altLang="fr-FR" sz="1800" dirty="0">
              <a:latin typeface="Arial" panose="020B0604020202020204" pitchFamily="34" charset="0"/>
              <a:cs typeface="Arial" panose="020B0604020202020204" pitchFamily="34" charset="0"/>
            </a:endParaRPr>
          </a:p>
        </p:txBody>
      </p:sp>
      <p:sp>
        <p:nvSpPr>
          <p:cNvPr id="35" name="Bouton d’action : obtenir des informations 34" descr="Voir la réponse">
            <a:hlinkClick r:id="" action="ppaction://noaction" highlightClick="1"/>
            <a:extLst>
              <a:ext uri="{FF2B5EF4-FFF2-40B4-BE49-F238E27FC236}">
                <a16:creationId xmlns:a16="http://schemas.microsoft.com/office/drawing/2014/main" id="{E42F5286-15E1-42AA-9409-FB1BB8761820}"/>
              </a:ext>
            </a:extLst>
          </p:cNvPr>
          <p:cNvSpPr/>
          <p:nvPr/>
        </p:nvSpPr>
        <p:spPr>
          <a:xfrm>
            <a:off x="1546092" y="1519114"/>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A50A0D01-EDDC-0C2D-0827-561288EA3D2A}"/>
              </a:ext>
              <a:ext uri="{C183D7F6-B498-43B3-948B-1728B52AA6E4}">
                <adec:decorative xmlns:adec="http://schemas.microsoft.com/office/drawing/2017/decorative" val="1"/>
              </a:ext>
            </a:extLst>
          </p:cNvPr>
          <p:cNvGrpSpPr/>
          <p:nvPr/>
        </p:nvGrpSpPr>
        <p:grpSpPr>
          <a:xfrm>
            <a:off x="6840538" y="1127125"/>
            <a:ext cx="4973637" cy="4270375"/>
            <a:chOff x="6840538" y="1127125"/>
            <a:chExt cx="4973637" cy="4270375"/>
          </a:xfrm>
        </p:grpSpPr>
        <p:pic>
          <p:nvPicPr>
            <p:cNvPr id="67594" name="Image 5" descr="Une viande boeuf crue sur une poêle huilée">
              <a:extLst>
                <a:ext uri="{FF2B5EF4-FFF2-40B4-BE49-F238E27FC236}">
                  <a16:creationId xmlns:a16="http://schemas.microsoft.com/office/drawing/2014/main" id="{1433EB55-336F-458C-B4EF-9D93CE5C1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938" y="4464050"/>
              <a:ext cx="13922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Image 3" descr="Un micro-onde">
              <a:extLst>
                <a:ext uri="{FF2B5EF4-FFF2-40B4-BE49-F238E27FC236}">
                  <a16:creationId xmlns:a16="http://schemas.microsoft.com/office/drawing/2014/main" id="{475AE459-8156-42C1-AB32-7108CF4F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0" y="2392363"/>
              <a:ext cx="10874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 5" descr="Des fruits et légumes">
              <a:extLst>
                <a:ext uri="{FF2B5EF4-FFF2-40B4-BE49-F238E27FC236}">
                  <a16:creationId xmlns:a16="http://schemas.microsoft.com/office/drawing/2014/main" id="{F25D55C8-7D6F-41EA-936E-7BCC601C1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538" y="1127125"/>
              <a:ext cx="863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9" name="Groupe 3" descr="La toxoplasmose peut être transmise par &#10;des fruits et légumes crus contaminés">
            <a:extLst>
              <a:ext uri="{FF2B5EF4-FFF2-40B4-BE49-F238E27FC236}">
                <a16:creationId xmlns:a16="http://schemas.microsoft.com/office/drawing/2014/main" id="{A0A5B288-FCCC-436C-BACD-118D3AB53931}"/>
              </a:ext>
            </a:extLst>
          </p:cNvPr>
          <p:cNvGrpSpPr>
            <a:grpSpLocks/>
          </p:cNvGrpSpPr>
          <p:nvPr/>
        </p:nvGrpSpPr>
        <p:grpSpPr bwMode="auto">
          <a:xfrm>
            <a:off x="7854950" y="1100138"/>
            <a:ext cx="4778375" cy="887412"/>
            <a:chOff x="4700427" y="1223222"/>
            <a:chExt cx="5408687" cy="955497"/>
          </a:xfrm>
          <a:noFill/>
        </p:grpSpPr>
        <p:sp>
          <p:nvSpPr>
            <p:cNvPr id="2" name="Organigramme : Alternative 1">
              <a:extLst>
                <a:ext uri="{FF2B5EF4-FFF2-40B4-BE49-F238E27FC236}">
                  <a16:creationId xmlns:a16="http://schemas.microsoft.com/office/drawing/2014/main" id="{7F97BF5E-A1C5-4B39-8F2A-2717476D8353}"/>
                </a:ext>
              </a:extLst>
            </p:cNvPr>
            <p:cNvSpPr/>
            <p:nvPr/>
          </p:nvSpPr>
          <p:spPr>
            <a:xfrm>
              <a:off x="4700427" y="1223222"/>
              <a:ext cx="4725863" cy="95549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6830" name="ZoneTexte 2">
              <a:extLst>
                <a:ext uri="{FF2B5EF4-FFF2-40B4-BE49-F238E27FC236}">
                  <a16:creationId xmlns:a16="http://schemas.microsoft.com/office/drawing/2014/main" id="{7D10010C-D3FC-4E46-B83D-A69026CC0A05}"/>
                </a:ext>
              </a:extLst>
            </p:cNvPr>
            <p:cNvSpPr txBox="1">
              <a:spLocks noChangeArrowheads="1"/>
            </p:cNvSpPr>
            <p:nvPr/>
          </p:nvSpPr>
          <p:spPr bwMode="auto">
            <a:xfrm>
              <a:off x="4730592" y="1295387"/>
              <a:ext cx="5378522" cy="629641"/>
            </a:xfrm>
            <a:prstGeom prst="rect">
              <a:avLst/>
            </a:prstGeom>
            <a:grpFill/>
            <a:ln w="28575">
              <a:noFill/>
              <a:miter lim="800000"/>
              <a:headEnd/>
              <a:tailEnd/>
            </a:ln>
          </p:spPr>
          <p:txBody>
            <a:bodyPr>
              <a:spAutoFit/>
            </a:bodyPr>
            <a:lstStyle/>
            <a:p>
              <a:pPr>
                <a:defRPr/>
              </a:pPr>
              <a:r>
                <a:rPr lang="fr-FR" altLang="fr-FR" sz="1600" dirty="0">
                  <a:latin typeface="Arial" panose="020B0604020202020204" pitchFamily="34" charset="0"/>
                  <a:cs typeface="Arial" panose="020B0604020202020204" pitchFamily="34" charset="0"/>
                </a:rPr>
                <a:t>La toxoplasmose peut être transmise par </a:t>
              </a:r>
            </a:p>
            <a:p>
              <a:pPr>
                <a:defRPr/>
              </a:pPr>
              <a:r>
                <a:rPr lang="fr-FR" altLang="fr-FR" sz="1600" dirty="0">
                  <a:latin typeface="Arial" panose="020B0604020202020204" pitchFamily="34" charset="0"/>
                  <a:cs typeface="Arial" panose="020B0604020202020204" pitchFamily="34" charset="0"/>
                </a:rPr>
                <a:t>des fruits et légumes crus contaminés </a:t>
              </a:r>
            </a:p>
          </p:txBody>
        </p:sp>
      </p:grpSp>
      <p:sp>
        <p:nvSpPr>
          <p:cNvPr id="3" name="Bouton d’action : vide 2">
            <a:hlinkClick r:id="" action="ppaction://noaction" highlightClick="1"/>
            <a:extLst>
              <a:ext uri="{FF2B5EF4-FFF2-40B4-BE49-F238E27FC236}">
                <a16:creationId xmlns:a16="http://schemas.microsoft.com/office/drawing/2014/main" id="{831A4E01-2975-46C8-8DF3-BF72377D34A6}"/>
              </a:ext>
              <a:ext uri="{C183D7F6-B498-43B3-948B-1728B52AA6E4}">
                <adec:decorative xmlns:adec="http://schemas.microsoft.com/office/drawing/2017/decorative" val="1"/>
              </a:ext>
            </a:extLst>
          </p:cNvPr>
          <p:cNvSpPr/>
          <p:nvPr/>
        </p:nvSpPr>
        <p:spPr>
          <a:xfrm>
            <a:off x="11742738" y="1144588"/>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2FE0FE39-227B-4355-790E-658D3ABF7C78}"/>
              </a:ext>
            </a:extLst>
          </p:cNvPr>
          <p:cNvSpPr txBox="1"/>
          <p:nvPr/>
        </p:nvSpPr>
        <p:spPr bwMode="auto">
          <a:xfrm>
            <a:off x="227791" y="2618882"/>
            <a:ext cx="8598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fr-FR" altLang="fr-FR" sz="1800">
                <a:latin typeface="Arial" panose="020B0604020202020204" pitchFamily="34" charset="0"/>
                <a:cs typeface="Arial" panose="020B0604020202020204" pitchFamily="34" charset="0"/>
              </a:rPr>
              <a:t>Les microbes peuvent survivre lorsque la nourriture est réchauffée au micro-ondes</a:t>
            </a:r>
            <a:endParaRPr lang="fr-FR" altLang="fr-FR" sz="1400" dirty="0">
              <a:latin typeface="Arial" panose="020B0604020202020204" pitchFamily="34" charset="0"/>
              <a:cs typeface="Arial" panose="020B0604020202020204" pitchFamily="34" charset="0"/>
            </a:endParaRPr>
          </a:p>
        </p:txBody>
      </p:sp>
      <p:sp>
        <p:nvSpPr>
          <p:cNvPr id="36" name="Bouton d’action : obtenir des informations 35" descr="Voir la réponse">
            <a:hlinkClick r:id="" action="ppaction://noaction" highlightClick="1"/>
            <a:extLst>
              <a:ext uri="{FF2B5EF4-FFF2-40B4-BE49-F238E27FC236}">
                <a16:creationId xmlns:a16="http://schemas.microsoft.com/office/drawing/2014/main" id="{42E9D055-930D-4C0B-A798-984538BA8C70}"/>
              </a:ext>
            </a:extLst>
          </p:cNvPr>
          <p:cNvSpPr/>
          <p:nvPr/>
        </p:nvSpPr>
        <p:spPr>
          <a:xfrm>
            <a:off x="8740775" y="2681288"/>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25" name="Groupe 3" descr="Pour tuer les bactéries et Toxoplasma gondii, l'important est le temps passé à une température suffisante. Les micro-ondes en soi ne tuent pas les bactéries ou le Toxoplasma. Ils sont tués par l'augmentation de la température apportée par les micro-ondes. Mais les micro-ondes ne chauffent pas les aliments de manière homogène, ce qui pose un risque de survie des microbes dans les zones froides.">
            <a:extLst>
              <a:ext uri="{FF2B5EF4-FFF2-40B4-BE49-F238E27FC236}">
                <a16:creationId xmlns:a16="http://schemas.microsoft.com/office/drawing/2014/main" id="{6386A3D4-2EC5-4CB5-BD1B-3084E49F393A}"/>
              </a:ext>
            </a:extLst>
          </p:cNvPr>
          <p:cNvGrpSpPr>
            <a:grpSpLocks/>
          </p:cNvGrpSpPr>
          <p:nvPr/>
        </p:nvGrpSpPr>
        <p:grpSpPr bwMode="auto">
          <a:xfrm>
            <a:off x="319089" y="3268663"/>
            <a:ext cx="11645900" cy="1352550"/>
            <a:chOff x="4700427" y="1223222"/>
            <a:chExt cx="5671335" cy="1602702"/>
          </a:xfrm>
          <a:noFill/>
        </p:grpSpPr>
        <p:sp>
          <p:nvSpPr>
            <p:cNvPr id="26" name="Organigramme : Alternative 25">
              <a:extLst>
                <a:ext uri="{FF2B5EF4-FFF2-40B4-BE49-F238E27FC236}">
                  <a16:creationId xmlns:a16="http://schemas.microsoft.com/office/drawing/2014/main" id="{D291E4A9-E342-43A6-8A3E-F0AF06B33743}"/>
                </a:ext>
              </a:extLst>
            </p:cNvPr>
            <p:cNvSpPr/>
            <p:nvPr/>
          </p:nvSpPr>
          <p:spPr>
            <a:xfrm>
              <a:off x="4700427" y="1223222"/>
              <a:ext cx="5671335" cy="129796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fr-FR">
                <a:solidFill>
                  <a:schemeClr val="tx1"/>
                </a:solidFill>
                <a:latin typeface="Arial" panose="020B0604020202020204" pitchFamily="34" charset="0"/>
                <a:cs typeface="Arial" panose="020B0604020202020204" pitchFamily="34" charset="0"/>
              </a:endParaRPr>
            </a:p>
          </p:txBody>
        </p:sp>
        <p:sp>
          <p:nvSpPr>
            <p:cNvPr id="76828" name="ZoneTexte 2">
              <a:extLst>
                <a:ext uri="{FF2B5EF4-FFF2-40B4-BE49-F238E27FC236}">
                  <a16:creationId xmlns:a16="http://schemas.microsoft.com/office/drawing/2014/main" id="{D85F075E-DFD8-41ED-8794-223275B62381}"/>
                </a:ext>
              </a:extLst>
            </p:cNvPr>
            <p:cNvSpPr txBox="1">
              <a:spLocks noChangeArrowheads="1"/>
            </p:cNvSpPr>
            <p:nvPr/>
          </p:nvSpPr>
          <p:spPr bwMode="auto">
            <a:xfrm>
              <a:off x="4757178" y="1258366"/>
              <a:ext cx="5537528" cy="1567558"/>
            </a:xfrm>
            <a:prstGeom prst="rect">
              <a:avLst/>
            </a:prstGeom>
            <a:grpFill/>
            <a:ln w="28575">
              <a:noFill/>
              <a:miter lim="800000"/>
              <a:headEnd/>
              <a:tailEnd/>
            </a:ln>
          </p:spPr>
          <p:txBody>
            <a:bodyPr>
              <a:spAutoFit/>
            </a:bodyPr>
            <a:lstStyle/>
            <a:p>
              <a:pPr algn="just">
                <a:defRPr/>
              </a:pPr>
              <a:r>
                <a:rPr lang="fr-FR" altLang="fr-FR" sz="1600" dirty="0">
                  <a:latin typeface="Arial" panose="020B0604020202020204" pitchFamily="34" charset="0"/>
                  <a:cs typeface="Arial" panose="020B0604020202020204" pitchFamily="34" charset="0"/>
                </a:rPr>
                <a:t>Pour tuer les bactéries et </a:t>
              </a:r>
              <a:r>
                <a:rPr lang="fr-FR" altLang="fr-FR" sz="1600" i="1" dirty="0" err="1">
                  <a:latin typeface="Arial" panose="020B0604020202020204" pitchFamily="34" charset="0"/>
                  <a:cs typeface="Arial" panose="020B0604020202020204" pitchFamily="34" charset="0"/>
                </a:rPr>
                <a:t>Toxoplasma</a:t>
              </a:r>
              <a:r>
                <a:rPr lang="fr-FR" altLang="fr-FR" sz="1600" i="1" dirty="0">
                  <a:latin typeface="Arial" panose="020B0604020202020204" pitchFamily="34" charset="0"/>
                  <a:cs typeface="Arial" panose="020B0604020202020204" pitchFamily="34" charset="0"/>
                </a:rPr>
                <a:t> </a:t>
              </a:r>
              <a:r>
                <a:rPr lang="fr-FR" altLang="fr-FR" sz="1600" i="1" dirty="0" err="1">
                  <a:latin typeface="Arial" panose="020B0604020202020204" pitchFamily="34" charset="0"/>
                  <a:cs typeface="Arial" panose="020B0604020202020204" pitchFamily="34" charset="0"/>
                </a:rPr>
                <a:t>gondii</a:t>
              </a:r>
              <a:r>
                <a:rPr lang="fr-FR" altLang="fr-FR" sz="1600" dirty="0">
                  <a:latin typeface="Arial" panose="020B0604020202020204" pitchFamily="34" charset="0"/>
                  <a:cs typeface="Arial" panose="020B0604020202020204" pitchFamily="34" charset="0"/>
                </a:rPr>
                <a:t>, l'important est le temps passé à une température suffisante. Les micro-ondes en soi ne tuent pas les bactéries ou le </a:t>
              </a:r>
              <a:r>
                <a:rPr lang="fr-FR" altLang="fr-FR" sz="1600" i="1" dirty="0" err="1">
                  <a:latin typeface="Arial" panose="020B0604020202020204" pitchFamily="34" charset="0"/>
                  <a:cs typeface="Arial" panose="020B0604020202020204" pitchFamily="34" charset="0"/>
                </a:rPr>
                <a:t>Toxoplasma</a:t>
              </a:r>
              <a:r>
                <a:rPr lang="fr-FR" altLang="fr-FR" sz="1600" dirty="0">
                  <a:latin typeface="Arial" panose="020B0604020202020204" pitchFamily="34" charset="0"/>
                  <a:cs typeface="Arial" panose="020B0604020202020204" pitchFamily="34" charset="0"/>
                </a:rPr>
                <a:t>. Ils sont tués par l'augmentation de la température apportée par les micro-ondes. Mais les micro-ondes ne chauffent pas les aliments de manière homogène, ce qui pose un risque de survie des microbes dans les zones froides.</a:t>
              </a:r>
            </a:p>
            <a:p>
              <a:pPr algn="just">
                <a:defRPr/>
              </a:pPr>
              <a:endParaRPr lang="fr-FR" altLang="fr-FR" sz="1600" dirty="0">
                <a:latin typeface="Arial" panose="020B0604020202020204" pitchFamily="34" charset="0"/>
                <a:cs typeface="Arial" panose="020B0604020202020204" pitchFamily="34" charset="0"/>
              </a:endParaRPr>
            </a:p>
          </p:txBody>
        </p:sp>
      </p:grpSp>
      <p:sp>
        <p:nvSpPr>
          <p:cNvPr id="29" name="Bouton d’action : vide 28">
            <a:hlinkClick r:id="" action="ppaction://noaction" highlightClick="1"/>
            <a:extLst>
              <a:ext uri="{FF2B5EF4-FFF2-40B4-BE49-F238E27FC236}">
                <a16:creationId xmlns:a16="http://schemas.microsoft.com/office/drawing/2014/main" id="{5B167D78-35AA-448F-8912-EFC158739763}"/>
              </a:ext>
              <a:ext uri="{C183D7F6-B498-43B3-948B-1728B52AA6E4}">
                <adec:decorative xmlns:adec="http://schemas.microsoft.com/office/drawing/2017/decorative" val="1"/>
              </a:ext>
            </a:extLst>
          </p:cNvPr>
          <p:cNvSpPr/>
          <p:nvPr/>
        </p:nvSpPr>
        <p:spPr>
          <a:xfrm>
            <a:off x="11779250" y="33242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7586" name="ZoneTexte 4">
            <a:extLst>
              <a:ext uri="{FF2B5EF4-FFF2-40B4-BE49-F238E27FC236}">
                <a16:creationId xmlns:a16="http://schemas.microsoft.com/office/drawing/2014/main" id="{A88DA4EA-19C2-4314-8256-D26AB194D8AC}"/>
              </a:ext>
            </a:extLst>
          </p:cNvPr>
          <p:cNvSpPr txBox="1">
            <a:spLocks noChangeArrowheads="1"/>
          </p:cNvSpPr>
          <p:nvPr/>
        </p:nvSpPr>
        <p:spPr bwMode="auto">
          <a:xfrm>
            <a:off x="227791" y="4731870"/>
            <a:ext cx="1132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L'absence </a:t>
            </a:r>
            <a:r>
              <a:rPr lang="fr-FR" altLang="fr-FR" sz="1800" dirty="0">
                <a:latin typeface="Arial" panose="020B0604020202020204" pitchFamily="34" charset="0"/>
                <a:cs typeface="Arial" panose="020B0604020202020204" pitchFamily="34" charset="0"/>
              </a:rPr>
              <a:t>de liquide rouge sortant d’un steak haché n'est pas suffisante pour garantir que l’on peut </a:t>
            </a:r>
          </a:p>
          <a:p>
            <a:pPr eaLnBrk="1" hangingPunct="1"/>
            <a:r>
              <a:rPr lang="fr-FR" altLang="fr-FR" sz="1800" dirty="0">
                <a:latin typeface="Arial" panose="020B0604020202020204" pitchFamily="34" charset="0"/>
                <a:cs typeface="Arial" panose="020B0604020202020204" pitchFamily="34" charset="0"/>
              </a:rPr>
              <a:t>le consommer sans risque</a:t>
            </a:r>
          </a:p>
        </p:txBody>
      </p:sp>
      <p:sp>
        <p:nvSpPr>
          <p:cNvPr id="37" name="Bouton d’action : obtenir des informations 36" descr="Voir la réponse">
            <a:hlinkClick r:id="" action="ppaction://noaction" highlightClick="1"/>
            <a:extLst>
              <a:ext uri="{FF2B5EF4-FFF2-40B4-BE49-F238E27FC236}">
                <a16:creationId xmlns:a16="http://schemas.microsoft.com/office/drawing/2014/main" id="{05DB3645-5D9B-400A-BC30-3CAEE04D0F4F}"/>
              </a:ext>
            </a:extLst>
          </p:cNvPr>
          <p:cNvSpPr/>
          <p:nvPr/>
        </p:nvSpPr>
        <p:spPr>
          <a:xfrm>
            <a:off x="3071454" y="5043282"/>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30" name="Groupe 3" descr="Des microbes peuvent survivre dans un steak haché qui ne libère pas de liquide.">
            <a:extLst>
              <a:ext uri="{FF2B5EF4-FFF2-40B4-BE49-F238E27FC236}">
                <a16:creationId xmlns:a16="http://schemas.microsoft.com/office/drawing/2014/main" id="{3673DD95-2799-433B-9C29-A368EAB7B426}"/>
              </a:ext>
            </a:extLst>
          </p:cNvPr>
          <p:cNvGrpSpPr>
            <a:grpSpLocks/>
          </p:cNvGrpSpPr>
          <p:nvPr/>
        </p:nvGrpSpPr>
        <p:grpSpPr bwMode="auto">
          <a:xfrm>
            <a:off x="3709156" y="5112579"/>
            <a:ext cx="4057650" cy="766762"/>
            <a:chOff x="4700424" y="1223222"/>
            <a:chExt cx="12735822" cy="955483"/>
          </a:xfrm>
          <a:noFill/>
        </p:grpSpPr>
        <p:sp>
          <p:nvSpPr>
            <p:cNvPr id="31" name="Organigramme : Alternative 30">
              <a:extLst>
                <a:ext uri="{FF2B5EF4-FFF2-40B4-BE49-F238E27FC236}">
                  <a16:creationId xmlns:a16="http://schemas.microsoft.com/office/drawing/2014/main" id="{8C9A7F90-8797-49EB-AF02-ADC30C1D94B7}"/>
                </a:ext>
              </a:extLst>
            </p:cNvPr>
            <p:cNvSpPr/>
            <p:nvPr/>
          </p:nvSpPr>
          <p:spPr>
            <a:xfrm>
              <a:off x="4700424" y="1223222"/>
              <a:ext cx="12735822" cy="95548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6826" name="ZoneTexte 2">
              <a:extLst>
                <a:ext uri="{FF2B5EF4-FFF2-40B4-BE49-F238E27FC236}">
                  <a16:creationId xmlns:a16="http://schemas.microsoft.com/office/drawing/2014/main" id="{E93DC3BA-5D0B-458E-B69B-05EA9A24AACF}"/>
                </a:ext>
              </a:extLst>
            </p:cNvPr>
            <p:cNvSpPr txBox="1">
              <a:spLocks noChangeArrowheads="1"/>
            </p:cNvSpPr>
            <p:nvPr/>
          </p:nvSpPr>
          <p:spPr bwMode="auto">
            <a:xfrm>
              <a:off x="4897120" y="1322450"/>
              <a:ext cx="12059656" cy="728703"/>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Des microbes peuvent survivre dans un steak haché qui ne libère pas de liquide.</a:t>
              </a:r>
            </a:p>
          </p:txBody>
        </p:sp>
      </p:grpSp>
      <p:sp>
        <p:nvSpPr>
          <p:cNvPr id="33" name="Bouton d’action : vide 32">
            <a:hlinkClick r:id="" action="ppaction://noaction" highlightClick="1"/>
            <a:extLst>
              <a:ext uri="{FF2B5EF4-FFF2-40B4-BE49-F238E27FC236}">
                <a16:creationId xmlns:a16="http://schemas.microsoft.com/office/drawing/2014/main" id="{04736208-9A38-4340-8C36-A43A64C9DC43}"/>
              </a:ext>
              <a:ext uri="{C183D7F6-B498-43B3-948B-1728B52AA6E4}">
                <adec:decorative xmlns:adec="http://schemas.microsoft.com/office/drawing/2017/decorative" val="1"/>
              </a:ext>
            </a:extLst>
          </p:cNvPr>
          <p:cNvSpPr/>
          <p:nvPr/>
        </p:nvSpPr>
        <p:spPr>
          <a:xfrm>
            <a:off x="7564579" y="518377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F16D795E-0428-5172-9E86-3B834726D2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8" name="Rectangle 37">
              <a:extLst>
                <a:ext uri="{FF2B5EF4-FFF2-40B4-BE49-F238E27FC236}">
                  <a16:creationId xmlns:a16="http://schemas.microsoft.com/office/drawing/2014/main" id="{D8C22E97-7583-41DE-90E1-35D79347EFC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7605" name="ZoneTexte 88">
              <a:extLst>
                <a:ext uri="{FF2B5EF4-FFF2-40B4-BE49-F238E27FC236}">
                  <a16:creationId xmlns:a16="http://schemas.microsoft.com/office/drawing/2014/main" id="{4DA2E80C-0D88-4BB2-82C6-0B627FAC72FF}"/>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67606" name="ZoneTexte 89">
              <a:extLst>
                <a:ext uri="{FF2B5EF4-FFF2-40B4-BE49-F238E27FC236}">
                  <a16:creationId xmlns:a16="http://schemas.microsoft.com/office/drawing/2014/main" id="{14E79B91-28C3-4470-B08C-808BBBBCCC7F}"/>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          </a:t>
              </a:r>
            </a:p>
          </p:txBody>
        </p:sp>
        <p:pic>
          <p:nvPicPr>
            <p:cNvPr id="67608" name="Image 91">
              <a:extLst>
                <a:ext uri="{FF2B5EF4-FFF2-40B4-BE49-F238E27FC236}">
                  <a16:creationId xmlns:a16="http://schemas.microsoft.com/office/drawing/2014/main" id="{6442C58A-6C8C-40A9-8415-852077325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Bouton d’action : vide 38" descr="Bouton pour fermer la diapositive et revenir à la session 2">
            <a:hlinkClick r:id="rId7" action="ppaction://hlinksldjump" highlightClick="1"/>
            <a:extLst>
              <a:ext uri="{FF2B5EF4-FFF2-40B4-BE49-F238E27FC236}">
                <a16:creationId xmlns:a16="http://schemas.microsoft.com/office/drawing/2014/main" id="{828E4A85-8A47-4069-9992-E4030EDC43A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2" name="Bouton d’action : vide 41" descr="Bouton pour aller à la diapositive suivante">
            <a:hlinkClick r:id="" action="ppaction://hlinkshowjump?jump=nextslide" highlightClick="1"/>
            <a:extLst>
              <a:ext uri="{FF2B5EF4-FFF2-40B4-BE49-F238E27FC236}">
                <a16:creationId xmlns:a16="http://schemas.microsoft.com/office/drawing/2014/main" id="{A67053EC-9B63-4633-94D4-1CA728B8787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1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 grpId="0" animBg="1"/>
      <p:bldP spid="3" grpId="1" animBg="1"/>
      <p:bldP spid="29" grpId="0" animBg="1"/>
      <p:bldP spid="29" grpId="1" animBg="1"/>
      <p:bldP spid="33" grpId="0" animBg="1"/>
      <p:bldP spid="3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re 1">
            <a:extLst>
              <a:ext uri="{FF2B5EF4-FFF2-40B4-BE49-F238E27FC236}">
                <a16:creationId xmlns:a16="http://schemas.microsoft.com/office/drawing/2014/main" id="{019A7D54-1461-4D91-B9E8-69B7BB7BECC4}"/>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Toxoplasma gondii </a:t>
            </a:r>
            <a:r>
              <a:rPr lang="fr-FR" altLang="fr-FR" sz="4500" i="1">
                <a:solidFill>
                  <a:schemeClr val="bg1"/>
                </a:solidFill>
                <a:latin typeface="Arial" panose="020B0604020202020204" pitchFamily="34" charset="0"/>
                <a:cs typeface="Arial" panose="020B0604020202020204" pitchFamily="34" charset="0"/>
              </a:rPr>
              <a:t>2</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3E161025-6C15-5A1D-73C4-52126A8E3429}"/>
              </a:ext>
            </a:extLst>
          </p:cNvPr>
          <p:cNvSpPr txBox="1"/>
          <p:nvPr/>
        </p:nvSpPr>
        <p:spPr bwMode="auto">
          <a:xfrm>
            <a:off x="227013" y="1755160"/>
            <a:ext cx="4351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a:latin typeface="Arial" panose="020B0604020202020204" pitchFamily="34" charset="0"/>
                <a:cs typeface="Arial" panose="020B0604020202020204" pitchFamily="34" charset="0"/>
              </a:rPr>
              <a:t>Les marinades ne tuent pas les bactéries</a:t>
            </a:r>
            <a:endParaRPr lang="fr-FR" sz="1800"/>
          </a:p>
        </p:txBody>
      </p:sp>
      <p:sp>
        <p:nvSpPr>
          <p:cNvPr id="37" name="Bouton d’action : obtenir des informations 36" descr="Voir la réponse">
            <a:hlinkClick r:id="" action="ppaction://noaction" highlightClick="1"/>
            <a:extLst>
              <a:ext uri="{FF2B5EF4-FFF2-40B4-BE49-F238E27FC236}">
                <a16:creationId xmlns:a16="http://schemas.microsoft.com/office/drawing/2014/main" id="{66C69E3B-A1ED-43CD-84B6-9B1BDED0206C}"/>
              </a:ext>
            </a:extLst>
          </p:cNvPr>
          <p:cNvSpPr/>
          <p:nvPr/>
        </p:nvSpPr>
        <p:spPr>
          <a:xfrm>
            <a:off x="4578350" y="1833563"/>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61" name="Groupe 3" descr="En général, les marinades ne tuent pas les microbes et pas Toxoplasma gondii.">
            <a:extLst>
              <a:ext uri="{FF2B5EF4-FFF2-40B4-BE49-F238E27FC236}">
                <a16:creationId xmlns:a16="http://schemas.microsoft.com/office/drawing/2014/main" id="{705C457F-5571-479A-B142-4AF2450928BB}"/>
              </a:ext>
            </a:extLst>
          </p:cNvPr>
          <p:cNvGrpSpPr>
            <a:grpSpLocks/>
          </p:cNvGrpSpPr>
          <p:nvPr/>
        </p:nvGrpSpPr>
        <p:grpSpPr bwMode="auto">
          <a:xfrm>
            <a:off x="7426325" y="1436688"/>
            <a:ext cx="4605338" cy="717550"/>
            <a:chOff x="4700427" y="1223222"/>
            <a:chExt cx="5594279" cy="955497"/>
          </a:xfrm>
          <a:noFill/>
        </p:grpSpPr>
        <p:sp>
          <p:nvSpPr>
            <p:cNvPr id="14" name="Organigramme : Alternative 13">
              <a:extLst>
                <a:ext uri="{FF2B5EF4-FFF2-40B4-BE49-F238E27FC236}">
                  <a16:creationId xmlns:a16="http://schemas.microsoft.com/office/drawing/2014/main" id="{14113474-5DC3-4546-B69F-6E3B987D9824}"/>
                </a:ext>
              </a:extLst>
            </p:cNvPr>
            <p:cNvSpPr/>
            <p:nvPr/>
          </p:nvSpPr>
          <p:spPr>
            <a:xfrm>
              <a:off x="4700427" y="1223222"/>
              <a:ext cx="5594279" cy="95549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6" name="ZoneTexte 2">
              <a:extLst>
                <a:ext uri="{FF2B5EF4-FFF2-40B4-BE49-F238E27FC236}">
                  <a16:creationId xmlns:a16="http://schemas.microsoft.com/office/drawing/2014/main" id="{CC69F001-DBEC-42DC-B8A4-67BB8742753B}"/>
                </a:ext>
              </a:extLst>
            </p:cNvPr>
            <p:cNvSpPr txBox="1">
              <a:spLocks noChangeArrowheads="1"/>
            </p:cNvSpPr>
            <p:nvPr/>
          </p:nvSpPr>
          <p:spPr bwMode="auto">
            <a:xfrm>
              <a:off x="4780983" y="1295049"/>
              <a:ext cx="5217411" cy="778692"/>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En général, les marinades ne tuent pas les microbes et pas </a:t>
              </a:r>
              <a:r>
                <a:rPr lang="fr-FR" altLang="fr-FR" sz="1600" i="1">
                  <a:latin typeface="Arial" panose="020B0604020202020204" pitchFamily="34" charset="0"/>
                  <a:cs typeface="Arial" panose="020B0604020202020204" pitchFamily="34" charset="0"/>
                </a:rPr>
                <a:t>Toxoplasma gondii.</a:t>
              </a:r>
            </a:p>
          </p:txBody>
        </p:sp>
      </p:grpSp>
      <p:sp>
        <p:nvSpPr>
          <p:cNvPr id="16" name="Bouton d’action : vide 15">
            <a:hlinkClick r:id="" action="ppaction://noaction" highlightClick="1"/>
            <a:extLst>
              <a:ext uri="{FF2B5EF4-FFF2-40B4-BE49-F238E27FC236}">
                <a16:creationId xmlns:a16="http://schemas.microsoft.com/office/drawing/2014/main" id="{EE47C12F-12B5-4C6D-9803-8FB408F4C910}"/>
              </a:ext>
              <a:ext uri="{C183D7F6-B498-43B3-948B-1728B52AA6E4}">
                <adec:decorative xmlns:adec="http://schemas.microsoft.com/office/drawing/2017/decorative" val="1"/>
              </a:ext>
            </a:extLst>
          </p:cNvPr>
          <p:cNvSpPr/>
          <p:nvPr/>
        </p:nvSpPr>
        <p:spPr>
          <a:xfrm>
            <a:off x="11804650" y="14700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5912C85E-1AB7-C6BA-D261-8D9703D942F6}"/>
              </a:ext>
              <a:ext uri="{C183D7F6-B498-43B3-948B-1728B52AA6E4}">
                <adec:decorative xmlns:adec="http://schemas.microsoft.com/office/drawing/2017/decorative" val="1"/>
              </a:ext>
            </a:extLst>
          </p:cNvPr>
          <p:cNvGrpSpPr/>
          <p:nvPr/>
        </p:nvGrpSpPr>
        <p:grpSpPr>
          <a:xfrm>
            <a:off x="5202238" y="1203325"/>
            <a:ext cx="6540500" cy="4548188"/>
            <a:chOff x="5202238" y="1203325"/>
            <a:chExt cx="6540500" cy="4548188"/>
          </a:xfrm>
        </p:grpSpPr>
        <p:pic>
          <p:nvPicPr>
            <p:cNvPr id="68618" name="Image 5" descr="De la viande d'agneau">
              <a:extLst>
                <a:ext uri="{FF2B5EF4-FFF2-40B4-BE49-F238E27FC236}">
                  <a16:creationId xmlns:a16="http://schemas.microsoft.com/office/drawing/2014/main" id="{8BC2753F-A1A0-4783-82D7-633256A9A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4254500"/>
              <a:ext cx="19907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Image 3" descr="De l'eau de javel + une bouteille de vinaigre + du citron avec un presse-agrumes">
              <a:extLst>
                <a:ext uri="{FF2B5EF4-FFF2-40B4-BE49-F238E27FC236}">
                  <a16:creationId xmlns:a16="http://schemas.microsoft.com/office/drawing/2014/main" id="{6553FAE4-F3E5-4AD3-ACC6-959E882D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738" y="2339975"/>
              <a:ext cx="22860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Image 1" descr="De la viande marinée">
              <a:extLst>
                <a:ext uri="{FF2B5EF4-FFF2-40B4-BE49-F238E27FC236}">
                  <a16:creationId xmlns:a16="http://schemas.microsoft.com/office/drawing/2014/main" id="{D81E1F09-21D7-4C39-B1A6-039D37E2E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1203325"/>
              <a:ext cx="19018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oneTexte 5">
            <a:extLst>
              <a:ext uri="{FF2B5EF4-FFF2-40B4-BE49-F238E27FC236}">
                <a16:creationId xmlns:a16="http://schemas.microsoft.com/office/drawing/2014/main" id="{4A9D9F92-50FD-FC59-BF2A-87DC04E3F34A}"/>
              </a:ext>
            </a:extLst>
          </p:cNvPr>
          <p:cNvSpPr txBox="1"/>
          <p:nvPr/>
        </p:nvSpPr>
        <p:spPr bwMode="auto">
          <a:xfrm>
            <a:off x="225424" y="2490967"/>
            <a:ext cx="9007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fr-FR" altLang="fr-FR" sz="1800">
                <a:latin typeface="Arial" panose="020B0604020202020204" pitchFamily="34" charset="0"/>
                <a:cs typeface="Arial" panose="020B0604020202020204" pitchFamily="34" charset="0"/>
              </a:rPr>
              <a:t>La désinfection des salades au vinaigre ou au jus de citron ne protège pas les femmes </a:t>
            </a:r>
          </a:p>
          <a:p>
            <a:pPr eaLnBrk="1" hangingPunct="1">
              <a:defRPr/>
            </a:pPr>
            <a:r>
              <a:rPr lang="fr-FR" altLang="fr-FR" sz="1800">
                <a:latin typeface="Arial" panose="020B0604020202020204" pitchFamily="34" charset="0"/>
                <a:cs typeface="Arial" panose="020B0604020202020204" pitchFamily="34" charset="0"/>
              </a:rPr>
              <a:t>enceintes qui ne sont pas immunisées contre la toxoplasmose</a:t>
            </a:r>
            <a:endParaRPr lang="en-US" altLang="fr-FR" sz="1800" dirty="0">
              <a:latin typeface="Arial" panose="020B0604020202020204" pitchFamily="34" charset="0"/>
              <a:cs typeface="Arial" panose="020B0604020202020204" pitchFamily="34" charset="0"/>
            </a:endParaRPr>
          </a:p>
        </p:txBody>
      </p:sp>
      <p:sp>
        <p:nvSpPr>
          <p:cNvPr id="38" name="Bouton d’action : obtenir des informations 37" descr="Voir la réponse">
            <a:hlinkClick r:id="" action="ppaction://noaction" highlightClick="1"/>
            <a:extLst>
              <a:ext uri="{FF2B5EF4-FFF2-40B4-BE49-F238E27FC236}">
                <a16:creationId xmlns:a16="http://schemas.microsoft.com/office/drawing/2014/main" id="{461BB167-8593-482B-8ABF-558A8455A4E6}"/>
              </a:ext>
            </a:extLst>
          </p:cNvPr>
          <p:cNvSpPr/>
          <p:nvPr/>
        </p:nvSpPr>
        <p:spPr>
          <a:xfrm>
            <a:off x="6694739" y="2822882"/>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57" name="Groupe 3" descr="Le jus de citron et le vinaigre ne sont pas assez efficaces pour désinfecter les salades.">
            <a:extLst>
              <a:ext uri="{FF2B5EF4-FFF2-40B4-BE49-F238E27FC236}">
                <a16:creationId xmlns:a16="http://schemas.microsoft.com/office/drawing/2014/main" id="{B1DF8D5B-535E-44B7-BCC1-AED485B5F7CA}"/>
              </a:ext>
            </a:extLst>
          </p:cNvPr>
          <p:cNvGrpSpPr>
            <a:grpSpLocks/>
          </p:cNvGrpSpPr>
          <p:nvPr/>
        </p:nvGrpSpPr>
        <p:grpSpPr bwMode="auto">
          <a:xfrm>
            <a:off x="947738" y="3417888"/>
            <a:ext cx="6478587" cy="668337"/>
            <a:chOff x="4700427" y="1223222"/>
            <a:chExt cx="5671335" cy="954994"/>
          </a:xfrm>
          <a:noFill/>
        </p:grpSpPr>
        <p:sp>
          <p:nvSpPr>
            <p:cNvPr id="27" name="Organigramme : Alternative 26">
              <a:extLst>
                <a:ext uri="{FF2B5EF4-FFF2-40B4-BE49-F238E27FC236}">
                  <a16:creationId xmlns:a16="http://schemas.microsoft.com/office/drawing/2014/main" id="{A0D1D868-A0C3-4442-8CF9-8E5F3F71596B}"/>
                </a:ext>
              </a:extLst>
            </p:cNvPr>
            <p:cNvSpPr/>
            <p:nvPr/>
          </p:nvSpPr>
          <p:spPr>
            <a:xfrm>
              <a:off x="4700427" y="1223222"/>
              <a:ext cx="5671335" cy="95499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4" name="ZoneTexte 2">
              <a:extLst>
                <a:ext uri="{FF2B5EF4-FFF2-40B4-BE49-F238E27FC236}">
                  <a16:creationId xmlns:a16="http://schemas.microsoft.com/office/drawing/2014/main" id="{8B63E60C-F819-4C43-B013-D5790E5AC845}"/>
                </a:ext>
              </a:extLst>
            </p:cNvPr>
            <p:cNvSpPr txBox="1">
              <a:spLocks noChangeArrowheads="1"/>
            </p:cNvSpPr>
            <p:nvPr/>
          </p:nvSpPr>
          <p:spPr bwMode="auto">
            <a:xfrm>
              <a:off x="4788999" y="1311786"/>
              <a:ext cx="5378522" cy="835591"/>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Le jus de citron et le vinaigre ne sont pas assez efficaces pour désinfecter les salades</a:t>
              </a:r>
              <a:r>
                <a:rPr lang="en-US" altLang="fr-FR" sz="1600">
                  <a:latin typeface="Arial" panose="020B0604020202020204" pitchFamily="34" charset="0"/>
                  <a:cs typeface="Arial" panose="020B0604020202020204" pitchFamily="34" charset="0"/>
                </a:rPr>
                <a:t>.</a:t>
              </a:r>
              <a:endParaRPr lang="fr-FR" altLang="fr-FR" sz="1600">
                <a:latin typeface="Arial" panose="020B0604020202020204" pitchFamily="34" charset="0"/>
                <a:cs typeface="Arial" panose="020B0604020202020204" pitchFamily="34" charset="0"/>
              </a:endParaRPr>
            </a:p>
          </p:txBody>
        </p:sp>
      </p:grpSp>
      <p:sp>
        <p:nvSpPr>
          <p:cNvPr id="29" name="Bouton d’action : vide 28">
            <a:hlinkClick r:id="" action="ppaction://noaction" highlightClick="1"/>
            <a:extLst>
              <a:ext uri="{FF2B5EF4-FFF2-40B4-BE49-F238E27FC236}">
                <a16:creationId xmlns:a16="http://schemas.microsoft.com/office/drawing/2014/main" id="{CC0216C5-51C8-4698-AEDB-2A93A9FF776A}"/>
              </a:ext>
              <a:ext uri="{C183D7F6-B498-43B3-948B-1728B52AA6E4}">
                <adec:decorative xmlns:adec="http://schemas.microsoft.com/office/drawing/2017/decorative" val="1"/>
              </a:ext>
            </a:extLst>
          </p:cNvPr>
          <p:cNvSpPr/>
          <p:nvPr/>
        </p:nvSpPr>
        <p:spPr>
          <a:xfrm>
            <a:off x="7046522" y="3480224"/>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3F54D40-0530-4D78-B8EC-0F6C3808E96B}"/>
              </a:ext>
            </a:extLst>
          </p:cNvPr>
          <p:cNvSpPr txBox="1"/>
          <p:nvPr/>
        </p:nvSpPr>
        <p:spPr>
          <a:xfrm>
            <a:off x="223043" y="4195451"/>
            <a:ext cx="11737975" cy="646331"/>
          </a:xfrm>
          <a:prstGeom prst="rect">
            <a:avLst/>
          </a:prstGeom>
          <a:noFill/>
        </p:spPr>
        <p:txBody>
          <a:bodyPr>
            <a:spAutoFit/>
          </a:bodyPr>
          <a:lstStyle/>
          <a:p>
            <a:pPr eaLnBrk="1" hangingPunct="1">
              <a:defRPr/>
            </a:pPr>
            <a:r>
              <a:rPr lang="fr-FR" altLang="fr-FR" sz="1800">
                <a:latin typeface="Arial" panose="020B0604020202020204" pitchFamily="34" charset="0"/>
                <a:cs typeface="Arial" panose="020B0604020202020204" pitchFamily="34" charset="0"/>
              </a:rPr>
              <a:t>Pour se protéger contre la toxoplasmose, toutes les viandes doivent être bien cuites, </a:t>
            </a:r>
          </a:p>
          <a:p>
            <a:pPr eaLnBrk="1" hangingPunct="1">
              <a:defRPr/>
            </a:pPr>
            <a:r>
              <a:rPr lang="fr-FR" altLang="fr-FR" sz="1800">
                <a:latin typeface="Arial" panose="020B0604020202020204" pitchFamily="34" charset="0"/>
                <a:cs typeface="Arial" panose="020B0604020202020204" pitchFamily="34" charset="0"/>
              </a:rPr>
              <a:t>pas </a:t>
            </a:r>
            <a:r>
              <a:rPr lang="fr-FR" altLang="fr-FR" sz="1800" dirty="0">
                <a:latin typeface="Arial" panose="020B0604020202020204" pitchFamily="34" charset="0"/>
                <a:cs typeface="Arial" panose="020B0604020202020204" pitchFamily="34" charset="0"/>
              </a:rPr>
              <a:t>seulement la viande de porc</a:t>
            </a:r>
            <a:endParaRPr lang="fr-FR" altLang="fr-FR" dirty="0">
              <a:latin typeface="Arial" panose="020B0604020202020204" pitchFamily="34" charset="0"/>
              <a:cs typeface="Arial" panose="020B0604020202020204" pitchFamily="34" charset="0"/>
            </a:endParaRPr>
          </a:p>
        </p:txBody>
      </p:sp>
      <p:sp>
        <p:nvSpPr>
          <p:cNvPr id="41" name="Bouton d’action : obtenir des informations 40" descr="Voir la réponse">
            <a:hlinkClick r:id="" action="ppaction://noaction" highlightClick="1"/>
            <a:extLst>
              <a:ext uri="{FF2B5EF4-FFF2-40B4-BE49-F238E27FC236}">
                <a16:creationId xmlns:a16="http://schemas.microsoft.com/office/drawing/2014/main" id="{300C15F9-73B9-4E8D-B87C-290B36FF3C22}"/>
              </a:ext>
            </a:extLst>
          </p:cNvPr>
          <p:cNvSpPr/>
          <p:nvPr/>
        </p:nvSpPr>
        <p:spPr>
          <a:xfrm>
            <a:off x="3704560" y="4551274"/>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53" name="Groupe 3" descr="Toxoplasma gondii est particulièrement fréquent dans la viande des petits ruminants comme la viande d'agneau.">
            <a:extLst>
              <a:ext uri="{FF2B5EF4-FFF2-40B4-BE49-F238E27FC236}">
                <a16:creationId xmlns:a16="http://schemas.microsoft.com/office/drawing/2014/main" id="{5A7004B6-BD8E-40C1-9EE2-5123E3094DD0}"/>
              </a:ext>
            </a:extLst>
          </p:cNvPr>
          <p:cNvGrpSpPr>
            <a:grpSpLocks/>
          </p:cNvGrpSpPr>
          <p:nvPr/>
        </p:nvGrpSpPr>
        <p:grpSpPr bwMode="auto">
          <a:xfrm>
            <a:off x="268288" y="4976813"/>
            <a:ext cx="8266112" cy="711200"/>
            <a:chOff x="4700428" y="1223222"/>
            <a:chExt cx="5378522" cy="957936"/>
          </a:xfrm>
          <a:noFill/>
        </p:grpSpPr>
        <p:sp>
          <p:nvSpPr>
            <p:cNvPr id="33" name="Organigramme : Alternative 32">
              <a:extLst>
                <a:ext uri="{FF2B5EF4-FFF2-40B4-BE49-F238E27FC236}">
                  <a16:creationId xmlns:a16="http://schemas.microsoft.com/office/drawing/2014/main" id="{6A86FAE5-1C05-424A-8FA8-800EC0CFE465}"/>
                </a:ext>
              </a:extLst>
            </p:cNvPr>
            <p:cNvSpPr/>
            <p:nvPr/>
          </p:nvSpPr>
          <p:spPr>
            <a:xfrm>
              <a:off x="4700428" y="1223222"/>
              <a:ext cx="5263866" cy="95793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2" name="ZoneTexte 2">
              <a:extLst>
                <a:ext uri="{FF2B5EF4-FFF2-40B4-BE49-F238E27FC236}">
                  <a16:creationId xmlns:a16="http://schemas.microsoft.com/office/drawing/2014/main" id="{7B2973FD-C744-481C-8823-98A3A32E64EA}"/>
                </a:ext>
              </a:extLst>
            </p:cNvPr>
            <p:cNvSpPr txBox="1">
              <a:spLocks noChangeArrowheads="1"/>
            </p:cNvSpPr>
            <p:nvPr/>
          </p:nvSpPr>
          <p:spPr bwMode="auto">
            <a:xfrm>
              <a:off x="4700428" y="1337706"/>
              <a:ext cx="5378522" cy="787650"/>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 </a:t>
              </a:r>
              <a:r>
                <a:rPr lang="fr-FR" altLang="fr-FR" sz="1600" i="1">
                  <a:latin typeface="Arial" panose="020B0604020202020204" pitchFamily="34" charset="0"/>
                  <a:cs typeface="Arial" panose="020B0604020202020204" pitchFamily="34" charset="0"/>
                </a:rPr>
                <a:t>Toxoplasma gondii </a:t>
              </a:r>
              <a:r>
                <a:rPr lang="fr-FR" altLang="fr-FR" sz="1600">
                  <a:latin typeface="Arial" panose="020B0604020202020204" pitchFamily="34" charset="0"/>
                  <a:cs typeface="Arial" panose="020B0604020202020204" pitchFamily="34" charset="0"/>
                </a:rPr>
                <a:t>est particulièrement fréquent dans la viande des petits ruminants comme la viande d'agneau.</a:t>
              </a:r>
            </a:p>
          </p:txBody>
        </p:sp>
      </p:grpSp>
      <p:sp>
        <p:nvSpPr>
          <p:cNvPr id="35" name="Bouton d’action : vide 34">
            <a:hlinkClick r:id="" action="ppaction://noaction" highlightClick="1"/>
            <a:extLst>
              <a:ext uri="{FF2B5EF4-FFF2-40B4-BE49-F238E27FC236}">
                <a16:creationId xmlns:a16="http://schemas.microsoft.com/office/drawing/2014/main" id="{81D3641D-4935-4860-83D7-F56021245A40}"/>
              </a:ext>
              <a:ext uri="{C183D7F6-B498-43B3-948B-1728B52AA6E4}">
                <adec:decorative xmlns:adec="http://schemas.microsoft.com/office/drawing/2017/decorative" val="1"/>
              </a:ext>
            </a:extLst>
          </p:cNvPr>
          <p:cNvSpPr/>
          <p:nvPr/>
        </p:nvSpPr>
        <p:spPr>
          <a:xfrm>
            <a:off x="8037513" y="5041900"/>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34B73CEB-0D22-FEFB-2528-13F33769D8C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9" name="Rectangle 38">
              <a:extLst>
                <a:ext uri="{FF2B5EF4-FFF2-40B4-BE49-F238E27FC236}">
                  <a16:creationId xmlns:a16="http://schemas.microsoft.com/office/drawing/2014/main" id="{EEACA4C2-FDC7-4310-B2CA-6DF85BCC8F0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8629" name="ZoneTexte 88">
              <a:extLst>
                <a:ext uri="{FF2B5EF4-FFF2-40B4-BE49-F238E27FC236}">
                  <a16:creationId xmlns:a16="http://schemas.microsoft.com/office/drawing/2014/main" id="{266CBB50-902D-4C47-A7E8-F2D23BC4E12D}"/>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68630" name="ZoneTexte 89">
              <a:extLst>
                <a:ext uri="{FF2B5EF4-FFF2-40B4-BE49-F238E27FC236}">
                  <a16:creationId xmlns:a16="http://schemas.microsoft.com/office/drawing/2014/main" id="{CC929180-F85E-490B-9ADA-E756F8327F51}"/>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a:t>
              </a:r>
            </a:p>
          </p:txBody>
        </p:sp>
        <p:pic>
          <p:nvPicPr>
            <p:cNvPr id="68632" name="Image 91">
              <a:extLst>
                <a:ext uri="{FF2B5EF4-FFF2-40B4-BE49-F238E27FC236}">
                  <a16:creationId xmlns:a16="http://schemas.microsoft.com/office/drawing/2014/main" id="{2D7E9523-D4F8-46D2-A4EE-B8EA2AE40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Bouton d’action : vide 39" descr="Bouton pour fermer la diapositive et revenir à la session 2">
            <a:hlinkClick r:id="rId7" action="ppaction://hlinksldjump" highlightClick="1"/>
            <a:extLst>
              <a:ext uri="{FF2B5EF4-FFF2-40B4-BE49-F238E27FC236}">
                <a16:creationId xmlns:a16="http://schemas.microsoft.com/office/drawing/2014/main" id="{E3AF795B-3D47-4134-8A9A-2AB65C09404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3" name="Bouton d’action : vide 42" descr="Bouton pour aller à la diapositive précédente">
            <a:hlinkClick r:id="" action="ppaction://hlinkshowjump?jump=previousslide" highlightClick="1"/>
            <a:extLst>
              <a:ext uri="{FF2B5EF4-FFF2-40B4-BE49-F238E27FC236}">
                <a16:creationId xmlns:a16="http://schemas.microsoft.com/office/drawing/2014/main" id="{8222239D-ED64-4415-B06C-389BE4ACC8B6}"/>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6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5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435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6" grpId="0" animBg="1"/>
      <p:bldP spid="16" grpId="1" animBg="1"/>
      <p:bldP spid="29" grpId="0" animBg="1"/>
      <p:bldP spid="29" grpId="1" animBg="1"/>
      <p:bldP spid="35" grpId="0" animBg="1"/>
      <p:bldP spid="3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A48B8E48-993E-4CDE-8FD6-A7C043903899}"/>
              </a:ext>
            </a:extLst>
          </p:cNvPr>
          <p:cNvSpPr txBox="1">
            <a:spLocks noGrp="1"/>
          </p:cNvSpPr>
          <p:nvPr>
            <p:ph type="title" idx="4294967295"/>
          </p:nvPr>
        </p:nvSpPr>
        <p:spPr>
          <a:xfrm>
            <a:off x="3117850" y="-82550"/>
            <a:ext cx="7535863"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Campylobacter jejuni, Campylobacter coli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4F8459E-4D2F-607B-D63D-ED01EF5E6C4A}"/>
              </a:ext>
            </a:extLst>
          </p:cNvPr>
          <p:cNvGrpSpPr/>
          <p:nvPr/>
        </p:nvGrpSpPr>
        <p:grpSpPr>
          <a:xfrm>
            <a:off x="0" y="14288"/>
            <a:ext cx="3076575" cy="6002337"/>
            <a:chOff x="0" y="14288"/>
            <a:chExt cx="3076575" cy="6002337"/>
          </a:xfrm>
        </p:grpSpPr>
        <p:grpSp>
          <p:nvGrpSpPr>
            <p:cNvPr id="69643" name="Groupe 1" descr="Barre de navigation">
              <a:extLst>
                <a:ext uri="{FF2B5EF4-FFF2-40B4-BE49-F238E27FC236}">
                  <a16:creationId xmlns:a16="http://schemas.microsoft.com/office/drawing/2014/main" id="{B370CA7D-DAFD-4B95-8FC6-2CA5CC7AD8C4}"/>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2D320B-9927-4756-AABF-12B37D1B237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DE8FAA7C-5C00-4B5B-9A6F-897FAA109F5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9647" name="Picture 21" descr="Logo de SafeConsume">
              <a:extLst>
                <a:ext uri="{FF2B5EF4-FFF2-40B4-BE49-F238E27FC236}">
                  <a16:creationId xmlns:a16="http://schemas.microsoft.com/office/drawing/2014/main" id="{ABF99ECA-8DEE-45CF-AC4F-C32C762CF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a:extLst>
                <a:ext uri="{FF2B5EF4-FFF2-40B4-BE49-F238E27FC236}">
                  <a16:creationId xmlns:a16="http://schemas.microsoft.com/office/drawing/2014/main" id="{FA8C8E45-DBB8-4397-9D9E-00CB44424836}"/>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33" name="Bouton d’action : vide 32">
            <a:hlinkClick r:id="rId11" highlightClick="1"/>
            <a:extLst>
              <a:ext uri="{FF2B5EF4-FFF2-40B4-BE49-F238E27FC236}">
                <a16:creationId xmlns:a16="http://schemas.microsoft.com/office/drawing/2014/main" id="{3A100B0C-155D-4158-88B5-D7C0DB58BE6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 name="ZoneTexte 3">
            <a:extLst>
              <a:ext uri="{FF2B5EF4-FFF2-40B4-BE49-F238E27FC236}">
                <a16:creationId xmlns:a16="http://schemas.microsoft.com/office/drawing/2014/main" id="{3413F373-EFAC-74B6-3031-4C5A9EF29EE4}"/>
              </a:ext>
            </a:extLst>
          </p:cNvPr>
          <p:cNvSpPr txBox="1"/>
          <p:nvPr/>
        </p:nvSpPr>
        <p:spPr bwMode="auto">
          <a:xfrm>
            <a:off x="3556019" y="1574218"/>
            <a:ext cx="30717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2" action="ppaction://hlinksldjump" highlightClick="1"/>
            <a:extLst>
              <a:ext uri="{FF2B5EF4-FFF2-40B4-BE49-F238E27FC236}">
                <a16:creationId xmlns:a16="http://schemas.microsoft.com/office/drawing/2014/main" id="{0F8E4ACA-E659-428D-AA87-AB2A1E323EAA}"/>
              </a:ext>
            </a:extLst>
          </p:cNvPr>
          <p:cNvSpPr/>
          <p:nvPr/>
        </p:nvSpPr>
        <p:spPr>
          <a:xfrm>
            <a:off x="6696075" y="1631747"/>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69645" name="Groupe 27">
            <a:extLst>
              <a:ext uri="{FF2B5EF4-FFF2-40B4-BE49-F238E27FC236}">
                <a16:creationId xmlns:a16="http://schemas.microsoft.com/office/drawing/2014/main" id="{0A9E4572-DC1F-4DA3-A41D-5A9D3E55FDEB}"/>
              </a:ext>
              <a:ext uri="{C183D7F6-B498-43B3-948B-1728B52AA6E4}">
                <adec:decorative xmlns:adec="http://schemas.microsoft.com/office/drawing/2017/decorative" val="1"/>
              </a:ext>
            </a:extLst>
          </p:cNvPr>
          <p:cNvGrpSpPr>
            <a:grpSpLocks/>
          </p:cNvGrpSpPr>
          <p:nvPr/>
        </p:nvGrpSpPr>
        <p:grpSpPr bwMode="auto">
          <a:xfrm>
            <a:off x="10002838" y="82550"/>
            <a:ext cx="2189162" cy="1973263"/>
            <a:chOff x="10003187" y="82550"/>
            <a:chExt cx="2188812" cy="1973068"/>
          </a:xfrm>
        </p:grpSpPr>
        <p:pic>
          <p:nvPicPr>
            <p:cNvPr id="69661" name="Image 15">
              <a:extLst>
                <a:ext uri="{FF2B5EF4-FFF2-40B4-BE49-F238E27FC236}">
                  <a16:creationId xmlns:a16="http://schemas.microsoft.com/office/drawing/2014/main" id="{4891ACD0-BD61-4FEF-827C-598F98FA34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2" name="ZoneTexte 29">
              <a:extLst>
                <a:ext uri="{FF2B5EF4-FFF2-40B4-BE49-F238E27FC236}">
                  <a16:creationId xmlns:a16="http://schemas.microsoft.com/office/drawing/2014/main" id="{0E4E9109-0DB6-4928-9418-A4DFB082F216}"/>
                </a:ext>
              </a:extLst>
            </p:cNvPr>
            <p:cNvSpPr txBox="1">
              <a:spLocks noChangeArrowheads="1"/>
            </p:cNvSpPr>
            <p:nvPr/>
          </p:nvSpPr>
          <p:spPr bwMode="auto">
            <a:xfrm>
              <a:off x="10003187" y="1593850"/>
              <a:ext cx="2188812"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7" name="ZoneTexte 6">
            <a:extLst>
              <a:ext uri="{FF2B5EF4-FFF2-40B4-BE49-F238E27FC236}">
                <a16:creationId xmlns:a16="http://schemas.microsoft.com/office/drawing/2014/main" id="{76A75894-ABE1-26B8-29D0-287960967F38}"/>
              </a:ext>
            </a:extLst>
          </p:cNvPr>
          <p:cNvSpPr txBox="1"/>
          <p:nvPr/>
        </p:nvSpPr>
        <p:spPr bwMode="auto">
          <a:xfrm>
            <a:off x="3551417" y="2073498"/>
            <a:ext cx="35653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a:t>
            </a:r>
            <a:r>
              <a:rPr lang="en-GB" altLang="fr-FR" sz="900">
                <a:solidFill>
                  <a:srgbClr val="00707C"/>
                </a:solidFill>
                <a:latin typeface="Arial" panose="020B0604020202020204" pitchFamily="34" charset="0"/>
                <a:cs typeface="Arial" panose="020B0604020202020204" pitchFamily="34" charset="0"/>
              </a:rPr>
              <a:t> </a:t>
            </a:r>
            <a:r>
              <a:rPr lang="en-GB" altLang="fr-FR" sz="1600">
                <a:solidFill>
                  <a:srgbClr val="5B225F"/>
                </a:solidFill>
                <a:latin typeface="Arial" panose="020B0604020202020204" pitchFamily="34" charset="0"/>
                <a:cs typeface="Arial" panose="020B0604020202020204" pitchFamily="34" charset="0"/>
              </a:rPr>
              <a:t>trouve-t-on du Campylobacter</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4" action="ppaction://hlinksldjump" highlightClick="1"/>
            <a:extLst>
              <a:ext uri="{FF2B5EF4-FFF2-40B4-BE49-F238E27FC236}">
                <a16:creationId xmlns:a16="http://schemas.microsoft.com/office/drawing/2014/main" id="{29E01FFA-CFD3-4DE8-A14C-4EA4390B0FCB}"/>
              </a:ext>
            </a:extLst>
          </p:cNvPr>
          <p:cNvSpPr/>
          <p:nvPr/>
        </p:nvSpPr>
        <p:spPr>
          <a:xfrm>
            <a:off x="7116200" y="2119720"/>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9485BBA-3D98-26E8-370E-C87C4F165AAA}"/>
              </a:ext>
            </a:extLst>
          </p:cNvPr>
          <p:cNvSpPr txBox="1"/>
          <p:nvPr/>
        </p:nvSpPr>
        <p:spPr bwMode="auto">
          <a:xfrm>
            <a:off x="3547883" y="2610913"/>
            <a:ext cx="2833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a:t>
            </a:r>
            <a:r>
              <a:rPr lang="en-GB" altLang="fr-FR" sz="900">
                <a:solidFill>
                  <a:srgbClr val="00707C"/>
                </a:solidFill>
                <a:latin typeface="Arial" panose="020B0604020202020204" pitchFamily="34" charset="0"/>
                <a:cs typeface="Arial" panose="020B0604020202020204" pitchFamily="34" charset="0"/>
              </a:rPr>
              <a:t> </a:t>
            </a:r>
            <a:r>
              <a:rPr lang="en-GB" altLang="fr-FR" sz="1600">
                <a:solidFill>
                  <a:srgbClr val="5B225F"/>
                </a:solidFill>
                <a:latin typeface="Arial" panose="020B0604020202020204" pitchFamily="34" charset="0"/>
                <a:cs typeface="Arial" panose="020B0604020202020204" pitchFamily="34" charset="0"/>
              </a:rPr>
              <a:t>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5" action="ppaction://hlinksldjump" highlightClick="1"/>
            <a:extLst>
              <a:ext uri="{FF2B5EF4-FFF2-40B4-BE49-F238E27FC236}">
                <a16:creationId xmlns:a16="http://schemas.microsoft.com/office/drawing/2014/main" id="{488D30C4-3817-4572-92C4-29F5AF06934B}"/>
              </a:ext>
            </a:extLst>
          </p:cNvPr>
          <p:cNvSpPr/>
          <p:nvPr/>
        </p:nvSpPr>
        <p:spPr>
          <a:xfrm>
            <a:off x="6381852" y="2675911"/>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25C9BD8-18AD-1210-CEC1-5C19540BEEB3}"/>
              </a:ext>
            </a:extLst>
          </p:cNvPr>
          <p:cNvSpPr txBox="1"/>
          <p:nvPr/>
        </p:nvSpPr>
        <p:spPr bwMode="auto">
          <a:xfrm>
            <a:off x="3547882" y="3150394"/>
            <a:ext cx="6726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6" action="ppaction://hlinksldjump" highlightClick="1"/>
            <a:extLst>
              <a:ext uri="{FF2B5EF4-FFF2-40B4-BE49-F238E27FC236}">
                <a16:creationId xmlns:a16="http://schemas.microsoft.com/office/drawing/2014/main" id="{BCCE6E86-D661-4869-AD9B-E08B1CEF8C1F}"/>
              </a:ext>
            </a:extLst>
          </p:cNvPr>
          <p:cNvSpPr/>
          <p:nvPr/>
        </p:nvSpPr>
        <p:spPr>
          <a:xfrm>
            <a:off x="10274300" y="322257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E012534-E5D0-6786-EF2E-8D2EBA92C167}"/>
              </a:ext>
            </a:extLst>
          </p:cNvPr>
          <p:cNvSpPr txBox="1"/>
          <p:nvPr/>
        </p:nvSpPr>
        <p:spPr bwMode="auto">
          <a:xfrm>
            <a:off x="3560148" y="3688042"/>
            <a:ext cx="2986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7" action="ppaction://hlinksldjump" highlightClick="1"/>
            <a:extLst>
              <a:ext uri="{FF2B5EF4-FFF2-40B4-BE49-F238E27FC236}">
                <a16:creationId xmlns:a16="http://schemas.microsoft.com/office/drawing/2014/main" id="{97F6467C-F36F-42DB-A05A-F39D72AACEB9}"/>
              </a:ext>
            </a:extLst>
          </p:cNvPr>
          <p:cNvSpPr/>
          <p:nvPr/>
        </p:nvSpPr>
        <p:spPr>
          <a:xfrm>
            <a:off x="6516688" y="3730573"/>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7A7AAF97-BAEE-CF7F-7503-1A19427274C2}"/>
              </a:ext>
            </a:extLst>
          </p:cNvPr>
          <p:cNvSpPr txBox="1"/>
          <p:nvPr/>
        </p:nvSpPr>
        <p:spPr bwMode="auto">
          <a:xfrm>
            <a:off x="3560148" y="4203516"/>
            <a:ext cx="55600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a:t>
            </a:r>
            <a:r>
              <a:rPr lang="fr-FR" sz="900">
                <a:solidFill>
                  <a:srgbClr val="00707C"/>
                </a:solidFill>
                <a:latin typeface="Arial" panose="020B0604020202020204" pitchFamily="34" charset="0"/>
                <a:cs typeface="Arial" panose="020B0604020202020204" pitchFamily="34" charset="0"/>
              </a:rPr>
              <a:t> </a:t>
            </a:r>
            <a:r>
              <a:rPr lang="fr-FR" sz="1600">
                <a:solidFill>
                  <a:srgbClr val="5B225F"/>
                </a:solidFill>
                <a:latin typeface="Arial" panose="020B0604020202020204" pitchFamily="34" charset="0"/>
                <a:cs typeface="Arial" panose="020B0604020202020204" pitchFamily="34" charset="0"/>
              </a:rPr>
              <a:t>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8" action="ppaction://hlinksldjump" highlightClick="1"/>
            <a:extLst>
              <a:ext uri="{FF2B5EF4-FFF2-40B4-BE49-F238E27FC236}">
                <a16:creationId xmlns:a16="http://schemas.microsoft.com/office/drawing/2014/main" id="{79418941-11A0-4546-9D7C-558FADE76611}"/>
              </a:ext>
            </a:extLst>
          </p:cNvPr>
          <p:cNvSpPr/>
          <p:nvPr/>
        </p:nvSpPr>
        <p:spPr>
          <a:xfrm>
            <a:off x="9207500" y="4257263"/>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7B49BE11-20CB-1B7E-9FCF-A680D1DA65E6}"/>
              </a:ext>
            </a:extLst>
          </p:cNvPr>
          <p:cNvSpPr txBox="1"/>
          <p:nvPr/>
        </p:nvSpPr>
        <p:spPr bwMode="auto">
          <a:xfrm>
            <a:off x="3560148" y="4714280"/>
            <a:ext cx="5609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le Campylobacter</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9" action="ppaction://hlinksldjump" highlightClick="1"/>
            <a:extLst>
              <a:ext uri="{FF2B5EF4-FFF2-40B4-BE49-F238E27FC236}">
                <a16:creationId xmlns:a16="http://schemas.microsoft.com/office/drawing/2014/main" id="{9A390C5A-93CA-4E45-BDB7-832DFE1E0383}"/>
              </a:ext>
            </a:extLst>
          </p:cNvPr>
          <p:cNvSpPr/>
          <p:nvPr/>
        </p:nvSpPr>
        <p:spPr>
          <a:xfrm>
            <a:off x="9169400" y="4763985"/>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07C3DB29-57D7-4815-B2BB-D44A49073F12}"/>
              </a:ext>
            </a:extLst>
          </p:cNvPr>
          <p:cNvSpPr txBox="1">
            <a:spLocks noChangeArrowheads="1"/>
          </p:cNvSpPr>
          <p:nvPr/>
        </p:nvSpPr>
        <p:spPr bwMode="auto">
          <a:xfrm>
            <a:off x="3556020" y="5208583"/>
            <a:ext cx="6905504"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fr-FR" sz="1600">
                <a:solidFill>
                  <a:srgbClr val="5B225F"/>
                </a:solidFill>
                <a:latin typeface="Arial" panose="020B0604020202020204" pitchFamily="34" charset="0"/>
                <a:cs typeface="Arial" panose="020B0604020202020204" pitchFamily="34" charset="0"/>
              </a:rPr>
              <a:t>le Campylobater</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20" action="ppaction://hlinksldjump" highlightClick="1"/>
            <a:extLst>
              <a:ext uri="{FF2B5EF4-FFF2-40B4-BE49-F238E27FC236}">
                <a16:creationId xmlns:a16="http://schemas.microsoft.com/office/drawing/2014/main" id="{3603C2A5-1AC4-4CE5-93E5-D1E679D862A3}"/>
              </a:ext>
            </a:extLst>
          </p:cNvPr>
          <p:cNvSpPr/>
          <p:nvPr/>
        </p:nvSpPr>
        <p:spPr>
          <a:xfrm>
            <a:off x="10356798" y="5238338"/>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8" name="Groupe 17">
            <a:extLst>
              <a:ext uri="{FF2B5EF4-FFF2-40B4-BE49-F238E27FC236}">
                <a16:creationId xmlns:a16="http://schemas.microsoft.com/office/drawing/2014/main" id="{192A4823-C222-7C94-029B-6C1226FA488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7" name="Rectangle 36">
              <a:extLst>
                <a:ext uri="{FF2B5EF4-FFF2-40B4-BE49-F238E27FC236}">
                  <a16:creationId xmlns:a16="http://schemas.microsoft.com/office/drawing/2014/main" id="{E6A4390F-2264-4815-919C-E96245D71FF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9656" name="ZoneTexte 88">
              <a:extLst>
                <a:ext uri="{FF2B5EF4-FFF2-40B4-BE49-F238E27FC236}">
                  <a16:creationId xmlns:a16="http://schemas.microsoft.com/office/drawing/2014/main" id="{2694FF1D-0BFE-4DF6-81B8-5A819395F1BA}"/>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69657" name="ZoneTexte 89">
              <a:extLst>
                <a:ext uri="{FF2B5EF4-FFF2-40B4-BE49-F238E27FC236}">
                  <a16:creationId xmlns:a16="http://schemas.microsoft.com/office/drawing/2014/main" id="{A75D6017-7FF8-4C31-8A5A-9120ADAA12E9}"/>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69659" name="Image 91">
              <a:extLst>
                <a:ext uri="{FF2B5EF4-FFF2-40B4-BE49-F238E27FC236}">
                  <a16:creationId xmlns:a16="http://schemas.microsoft.com/office/drawing/2014/main" id="{9ED51F06-5F0A-41B5-963C-303356AF0CE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ZoneTexte 88">
              <a:extLst>
                <a:ext uri="{FF2B5EF4-FFF2-40B4-BE49-F238E27FC236}">
                  <a16:creationId xmlns:a16="http://schemas.microsoft.com/office/drawing/2014/main" id="{BADFC0E2-3A84-4B80-A6A0-345D514DF65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8" name="Bouton d’action : vide 37" descr="Bouton pour fermer le diaporama">
            <a:hlinkClick r:id="" action="ppaction://hlinkshowjump?jump=endshow" highlightClick="1"/>
            <a:extLst>
              <a:ext uri="{FF2B5EF4-FFF2-40B4-BE49-F238E27FC236}">
                <a16:creationId xmlns:a16="http://schemas.microsoft.com/office/drawing/2014/main" id="{BF32D53E-1706-4517-B621-F1BCD755AC2E}"/>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2" name="Bouton d'action : Retour 31" descr="Bouton pour revenir au menu principal">
            <a:hlinkClick r:id="rId22" action="ppaction://hlinksldjump" highlightClick="1"/>
            <a:extLst>
              <a:ext uri="{FF2B5EF4-FFF2-40B4-BE49-F238E27FC236}">
                <a16:creationId xmlns:a16="http://schemas.microsoft.com/office/drawing/2014/main" id="{0870831B-9AF9-459B-BB68-186566EFF202}"/>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3" name="Bouton d’action : vide 42" descr="Bouton pour aller au microbe précédent">
            <a:hlinkClick r:id="rId23" action="ppaction://hlinksldjump" highlightClick="1"/>
            <a:extLst>
              <a:ext uri="{FF2B5EF4-FFF2-40B4-BE49-F238E27FC236}">
                <a16:creationId xmlns:a16="http://schemas.microsoft.com/office/drawing/2014/main" id="{2E19798B-B834-4185-A429-B2B635E2336B}"/>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1" name="Bouton d’action : vide 40" descr="Bouton pour aller au microbe suivant">
            <a:hlinkClick r:id="rId24" action="ppaction://hlinksldjump" highlightClick="1"/>
            <a:extLst>
              <a:ext uri="{FF2B5EF4-FFF2-40B4-BE49-F238E27FC236}">
                <a16:creationId xmlns:a16="http://schemas.microsoft.com/office/drawing/2014/main" id="{DD4F5B83-9B33-4119-A0A7-09CD210A80BA}"/>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A8CF785-7A10-4A63-9068-E447E0430E38}"/>
              </a:ext>
            </a:extLst>
          </p:cNvPr>
          <p:cNvSpPr txBox="1">
            <a:spLocks noGrp="1"/>
          </p:cNvSpPr>
          <p:nvPr>
            <p:ph type="title" idx="4294967295"/>
          </p:nvPr>
        </p:nvSpPr>
        <p:spPr>
          <a:xfrm>
            <a:off x="3124200" y="-87313"/>
            <a:ext cx="9040813"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lang="fr-FR" altLang="fr-FR" i="1">
                <a:solidFill>
                  <a:schemeClr val="bg1"/>
                </a:solidFill>
                <a:latin typeface="Arial" panose="020B0604020202020204" pitchFamily="34" charset="0"/>
                <a:cs typeface="Arial" panose="020B0604020202020204" pitchFamily="34" charset="0"/>
              </a:rPr>
              <a:t>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B50AAAD-917B-CCA9-B4F2-1F8957D8EEA3}"/>
              </a:ext>
            </a:extLst>
          </p:cNvPr>
          <p:cNvGrpSpPr/>
          <p:nvPr/>
        </p:nvGrpSpPr>
        <p:grpSpPr>
          <a:xfrm>
            <a:off x="0" y="14288"/>
            <a:ext cx="3076575" cy="6002337"/>
            <a:chOff x="0" y="14288"/>
            <a:chExt cx="3076575" cy="6002337"/>
          </a:xfrm>
        </p:grpSpPr>
        <p:grpSp>
          <p:nvGrpSpPr>
            <p:cNvPr id="5" name="Groupe 1" descr="Barre de navigation">
              <a:extLst>
                <a:ext uri="{FF2B5EF4-FFF2-40B4-BE49-F238E27FC236}">
                  <a16:creationId xmlns:a16="http://schemas.microsoft.com/office/drawing/2014/main" id="{E68A0A65-F2A9-36A6-A4A5-7AF18FBA676F}"/>
                </a:ext>
              </a:extLst>
            </p:cNvPr>
            <p:cNvGrpSpPr>
              <a:grpSpLocks/>
            </p:cNvGrpSpPr>
            <p:nvPr/>
          </p:nvGrpSpPr>
          <p:grpSpPr bwMode="auto">
            <a:xfrm>
              <a:off x="0" y="14288"/>
              <a:ext cx="3076575" cy="6002337"/>
              <a:chOff x="0" y="14288"/>
              <a:chExt cx="3076575" cy="6002337"/>
            </a:xfrm>
          </p:grpSpPr>
          <p:sp>
            <p:nvSpPr>
              <p:cNvPr id="8" name="Rectangle 7">
                <a:extLst>
                  <a:ext uri="{FF2B5EF4-FFF2-40B4-BE49-F238E27FC236}">
                    <a16:creationId xmlns:a16="http://schemas.microsoft.com/office/drawing/2014/main" id="{5AAB963B-778D-D92D-0364-E17109C8EDA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9" name="Connecteur droit 8">
                <a:extLst>
                  <a:ext uri="{FF2B5EF4-FFF2-40B4-BE49-F238E27FC236}">
                    <a16:creationId xmlns:a16="http://schemas.microsoft.com/office/drawing/2014/main" id="{26EFB470-589A-DD6C-1361-6BB06ED5B79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 name="Picture 21" descr="Logo de SafeConsume">
              <a:extLst>
                <a:ext uri="{FF2B5EF4-FFF2-40B4-BE49-F238E27FC236}">
                  <a16:creationId xmlns:a16="http://schemas.microsoft.com/office/drawing/2014/main" id="{B427A578-C960-4CD5-DD73-08AE3DBBB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65A0920A-2771-2144-07C0-C29D3109D3D4}"/>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10" name="Bouton d’action : vide 9">
            <a:hlinkClick r:id="rId11" highlightClick="1"/>
            <a:extLst>
              <a:ext uri="{FF2B5EF4-FFF2-40B4-BE49-F238E27FC236}">
                <a16:creationId xmlns:a16="http://schemas.microsoft.com/office/drawing/2014/main" id="{7EF5A519-8AA4-8BCE-8947-77ABDF2DDF9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97590E06-1DC7-49BA-BBC3-252554E241F9}"/>
              </a:ext>
            </a:extLst>
          </p:cNvPr>
          <p:cNvSpPr txBox="1">
            <a:spLocks noChangeArrowheads="1"/>
          </p:cNvSpPr>
          <p:nvPr/>
        </p:nvSpPr>
        <p:spPr bwMode="auto">
          <a:xfrm>
            <a:off x="3124200" y="1558925"/>
            <a:ext cx="5146675" cy="26543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spcBef>
                <a:spcPts val="300"/>
              </a:spcBef>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a:t>
            </a:r>
            <a:r>
              <a:rPr lang="fr-FR" altLang="fr-FR" sz="1400"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est responsable du </a:t>
            </a:r>
            <a:r>
              <a:rPr lang="fr-FR" altLang="fr-FR" sz="1400" b="1" dirty="0">
                <a:latin typeface="Arial" panose="020B0604020202020204" pitchFamily="34" charset="0"/>
                <a:cs typeface="Arial" panose="020B0604020202020204" pitchFamily="34" charset="0"/>
              </a:rPr>
              <a:t>plus grand nombre d’infections d’origine alimentaire </a:t>
            </a:r>
            <a:r>
              <a:rPr lang="fr-FR" altLang="fr-FR" sz="1400" dirty="0">
                <a:latin typeface="Arial" panose="020B0604020202020204" pitchFamily="34" charset="0"/>
                <a:cs typeface="Arial" panose="020B0604020202020204" pitchFamily="34" charset="0"/>
              </a:rPr>
              <a:t>avec 246 158* cas en 2017 pour l'ensemble de l'UE (64,8 cas/100 000 habitants).</a:t>
            </a:r>
          </a:p>
          <a:p>
            <a:pPr algn="just" eaLnBrk="1" hangingPunct="1">
              <a:spcBef>
                <a:spcPts val="300"/>
              </a:spcBef>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30% des cas ont dû être hospitalisés </a:t>
            </a:r>
            <a:r>
              <a:rPr lang="fr-FR" altLang="fr-FR" sz="1400" dirty="0">
                <a:latin typeface="Arial" panose="020B0604020202020204" pitchFamily="34" charset="0"/>
                <a:cs typeface="Arial" panose="020B0604020202020204" pitchFamily="34" charset="0"/>
              </a:rPr>
              <a:t>et le </a:t>
            </a:r>
            <a:r>
              <a:rPr lang="fr-FR" altLang="fr-FR" sz="1400" b="1" dirty="0">
                <a:latin typeface="Arial" panose="020B0604020202020204" pitchFamily="34" charset="0"/>
                <a:cs typeface="Arial" panose="020B0604020202020204" pitchFamily="34" charset="0"/>
              </a:rPr>
              <a:t>taux de mortalité était de 0,04 %</a:t>
            </a:r>
            <a:r>
              <a:rPr lang="fr-FR" altLang="fr-FR" sz="1400" dirty="0">
                <a:latin typeface="Arial" panose="020B0604020202020204" pitchFamily="34" charset="0"/>
                <a:cs typeface="Arial" panose="020B0604020202020204" pitchFamily="34" charset="0"/>
              </a:rPr>
              <a:t> en 2017.</a:t>
            </a:r>
          </a:p>
          <a:p>
            <a:pPr marL="285750" indent="-285750"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Depuis 2007 (200 000 cas) on observe une </a:t>
            </a:r>
            <a:r>
              <a:rPr lang="fr-FR" altLang="fr-FR" sz="1400" b="1" dirty="0">
                <a:latin typeface="Arial" panose="020B0604020202020204" pitchFamily="34" charset="0"/>
                <a:cs typeface="Arial" panose="020B0604020202020204" pitchFamily="34" charset="0"/>
              </a:rPr>
              <a:t>tendance à la hausse </a:t>
            </a:r>
            <a:r>
              <a:rPr lang="fr-FR" altLang="fr-FR" sz="1400" dirty="0">
                <a:latin typeface="Arial" panose="020B0604020202020204" pitchFamily="34" charset="0"/>
                <a:cs typeface="Arial" panose="020B0604020202020204" pitchFamily="34" charset="0"/>
              </a:rPr>
              <a:t>du nombre de cas dans l'UE .</a:t>
            </a:r>
            <a:endParaRPr lang="en-US" altLang="fr-FR" sz="1400" dirty="0">
              <a:latin typeface="Arial" panose="020B0604020202020204" pitchFamily="34" charset="0"/>
              <a:cs typeface="Arial" panose="020B0604020202020204" pitchFamily="34" charset="0"/>
            </a:endParaRPr>
          </a:p>
        </p:txBody>
      </p:sp>
      <p:sp>
        <p:nvSpPr>
          <p:cNvPr id="2" name="Bouton d’action : vide 1">
            <a:hlinkClick r:id="rId12" action="ppaction://hlinksldjump" highlightClick="1"/>
            <a:extLst>
              <a:ext uri="{FF2B5EF4-FFF2-40B4-BE49-F238E27FC236}">
                <a16:creationId xmlns:a16="http://schemas.microsoft.com/office/drawing/2014/main" id="{EAA4E704-31CE-44E2-8CCD-8FF0D1A12E02}"/>
              </a:ext>
            </a:extLst>
          </p:cNvPr>
          <p:cNvSpPr/>
          <p:nvPr/>
        </p:nvSpPr>
        <p:spPr>
          <a:xfrm>
            <a:off x="4402138" y="4567238"/>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a:t>
            </a:r>
            <a:r>
              <a:rPr lang="fr-FR" sz="1200" dirty="0" err="1">
                <a:solidFill>
                  <a:schemeClr val="tx1"/>
                </a:solidFill>
                <a:latin typeface="Arial" panose="020B0604020202020204" pitchFamily="34" charset="0"/>
                <a:cs typeface="Arial" panose="020B0604020202020204" pitchFamily="34" charset="0"/>
              </a:rPr>
              <a:t>campylobactérioses</a:t>
            </a:r>
            <a:r>
              <a:rPr lang="fr-FR" sz="1200" dirty="0">
                <a:solidFill>
                  <a:schemeClr val="tx1"/>
                </a:solidFill>
                <a:latin typeface="Arial" panose="020B0604020202020204" pitchFamily="34" charset="0"/>
                <a:cs typeface="Arial" panose="020B0604020202020204" pitchFamily="34" charset="0"/>
              </a:rPr>
              <a:t> par an en UE</a:t>
            </a:r>
          </a:p>
        </p:txBody>
      </p:sp>
      <p:pic>
        <p:nvPicPr>
          <p:cNvPr id="12" name="Image 11" descr="Campylobacter dans certains pays européens(source : ECDC surveillance atlas 2017)&#10;Belgique : 76,2 cas pour 100 000 – 0 % d’hospitalisation&#10;Danemark : 74,0 cas pour 100 000 – % d’hospitalisation non connu&#10;France : 49,11 cas pour 100 000 – % d’hospitalisation non connu&#10;Allemagne : 83,8 cas pour 100 000 – 0 % d’hospitalisation non connu&#10;Hongrie : 79,7 cas pour 100 000 – 23 % d’hospitalisation&#10;Norvège : 73,86 cas pour 100 000 – 23 % d’hospitalisation&#10;Portugal : 5,78 cas pour 100 000 – 33 % d’hospitalisation&#10;Roumanie : 2,38 cas pour 100 000 – 100 % d’hospitalisation&#10;Espagne : nombre de cas non connu – 7,3 % d’hospitalisation&#10;Suède : 106,13 cas pour 100 000 – % d’hospitalisation non connu&#10;Royaume-Uni : 96,19 cas pour 100 000 – 9,4 % d’hospitalisation&#10;">
            <a:extLst>
              <a:ext uri="{FF2B5EF4-FFF2-40B4-BE49-F238E27FC236}">
                <a16:creationId xmlns:a16="http://schemas.microsoft.com/office/drawing/2014/main" id="{578B7364-54BB-B13B-ACCA-0E3E96F82103}"/>
              </a:ext>
            </a:extLst>
          </p:cNvPr>
          <p:cNvPicPr>
            <a:picLocks noChangeAspect="1"/>
          </p:cNvPicPr>
          <p:nvPr/>
        </p:nvPicPr>
        <p:blipFill>
          <a:blip r:embed="rId13"/>
          <a:stretch>
            <a:fillRect/>
          </a:stretch>
        </p:blipFill>
        <p:spPr>
          <a:xfrm>
            <a:off x="8368795" y="1988328"/>
            <a:ext cx="3620005" cy="2819794"/>
          </a:xfrm>
          <a:prstGeom prst="rect">
            <a:avLst/>
          </a:prstGeom>
        </p:spPr>
      </p:pic>
      <p:sp>
        <p:nvSpPr>
          <p:cNvPr id="70724" name="Rectangle 2">
            <a:extLst>
              <a:ext uri="{FF2B5EF4-FFF2-40B4-BE49-F238E27FC236}">
                <a16:creationId xmlns:a16="http://schemas.microsoft.com/office/drawing/2014/main" id="{1E3CD7ED-C09B-4851-8D3F-5A2B317ABEB4}"/>
              </a:ext>
            </a:extLst>
          </p:cNvPr>
          <p:cNvSpPr>
            <a:spLocks noChangeArrowheads="1"/>
          </p:cNvSpPr>
          <p:nvPr/>
        </p:nvSpPr>
        <p:spPr bwMode="auto">
          <a:xfrm>
            <a:off x="3124200" y="5703888"/>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879DD4F0-A473-4202-BE34-8E69B67DA869}"/>
              </a:ext>
            </a:extLst>
          </p:cNvPr>
          <p:cNvSpPr txBox="1"/>
          <p:nvPr/>
        </p:nvSpPr>
        <p:spPr>
          <a:xfrm>
            <a:off x="8270875" y="5708650"/>
            <a:ext cx="3605213" cy="276225"/>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70722" name="Image 27">
            <a:extLst>
              <a:ext uri="{FF2B5EF4-FFF2-40B4-BE49-F238E27FC236}">
                <a16:creationId xmlns:a16="http://schemas.microsoft.com/office/drawing/2014/main" id="{FA82B0DE-9A61-43F2-91C2-30B6EE7E8A71}"/>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a:extLst>
              <a:ext uri="{FF2B5EF4-FFF2-40B4-BE49-F238E27FC236}">
                <a16:creationId xmlns:a16="http://schemas.microsoft.com/office/drawing/2014/main" id="{366E6B82-FC19-FC3F-F07D-9C2DC2DEB98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A11142D3-1B0C-4B7A-8124-206C63E1EA0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0731" name="ZoneTexte 22">
              <a:extLst>
                <a:ext uri="{FF2B5EF4-FFF2-40B4-BE49-F238E27FC236}">
                  <a16:creationId xmlns:a16="http://schemas.microsoft.com/office/drawing/2014/main" id="{78CC764B-F6B6-425E-93AD-E2211FBB4DDF}"/>
                </a:ext>
              </a:extLst>
            </p:cNvPr>
            <p:cNvSpPr txBox="1">
              <a:spLocks noChangeArrowheads="1"/>
            </p:cNvSpPr>
            <p:nvPr/>
          </p:nvSpPr>
          <p:spPr bwMode="auto">
            <a:xfrm>
              <a:off x="6327454"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70732" name="Image 25">
              <a:extLst>
                <a:ext uri="{FF2B5EF4-FFF2-40B4-BE49-F238E27FC236}">
                  <a16:creationId xmlns:a16="http://schemas.microsoft.com/office/drawing/2014/main" id="{950041C6-FE9F-4FBF-AD00-48A93616BA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20" name="ZoneTexte 89">
              <a:extLst>
                <a:ext uri="{FF2B5EF4-FFF2-40B4-BE49-F238E27FC236}">
                  <a16:creationId xmlns:a16="http://schemas.microsoft.com/office/drawing/2014/main" id="{2BAE8471-0E04-40EB-8D4E-E5296E07A3B0}"/>
                </a:ext>
              </a:extLst>
            </p:cNvPr>
            <p:cNvSpPr txBox="1">
              <a:spLocks noChangeArrowheads="1"/>
            </p:cNvSpPr>
            <p:nvPr/>
          </p:nvSpPr>
          <p:spPr bwMode="auto">
            <a:xfrm>
              <a:off x="10880725" y="6135688"/>
              <a:ext cx="827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6" action="ppaction://hlinksldjump" highlightClick="1"/>
            <a:extLst>
              <a:ext uri="{FF2B5EF4-FFF2-40B4-BE49-F238E27FC236}">
                <a16:creationId xmlns:a16="http://schemas.microsoft.com/office/drawing/2014/main" id="{A2C6D23B-4117-432C-85F5-F1224DC2AE32}"/>
              </a:ext>
            </a:extLst>
          </p:cNvPr>
          <p:cNvSpPr/>
          <p:nvPr/>
        </p:nvSpPr>
        <p:spPr bwMode="auto">
          <a:xfrm>
            <a:off x="59420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19" name="Bouton d’action : vide 18" descr="Bouton pour aller à la diapositive suivante">
            <a:hlinkClick r:id="rId17" action="ppaction://hlinksldjump" highlightClick="1"/>
            <a:extLst>
              <a:ext uri="{FF2B5EF4-FFF2-40B4-BE49-F238E27FC236}">
                <a16:creationId xmlns:a16="http://schemas.microsoft.com/office/drawing/2014/main" id="{0E671390-CA28-41F4-AD77-092A5CDF3529}"/>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533CC88-4ABC-409C-A498-A2C7E6034849}"/>
              </a:ext>
            </a:extLst>
          </p:cNvPr>
          <p:cNvSpPr txBox="1">
            <a:spLocks noGrp="1"/>
          </p:cNvSpPr>
          <p:nvPr>
            <p:ph type="title" idx="4294967295"/>
          </p:nvPr>
        </p:nvSpPr>
        <p:spPr>
          <a:xfrm>
            <a:off x="3124200" y="1177"/>
            <a:ext cx="9040813"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2</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53932794-CA0E-8D35-CFDB-5330F43254DD}"/>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7BB5CBD4-D0EB-0D9B-85D9-526A57302094}"/>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5BB7A357-D555-4926-7D6A-9AAAABD4E2D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EFDE4E7C-69E1-F751-6B03-E18623AB6E67}"/>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7E056102-C022-F55C-E227-53BAC9547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D955C9B-4AB1-6C05-6190-FB3CC97FADEB}"/>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A4F65A64-315F-6F3B-225F-B4A220DE22EC}"/>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9CCC434B-EBCA-41E6-A275-5A94EB720569}"/>
              </a:ext>
            </a:extLst>
          </p:cNvPr>
          <p:cNvSpPr txBox="1">
            <a:spLocks noChangeArrowheads="1"/>
          </p:cNvSpPr>
          <p:nvPr/>
        </p:nvSpPr>
        <p:spPr bwMode="auto">
          <a:xfrm>
            <a:off x="3124200" y="1365250"/>
            <a:ext cx="8767763" cy="3731791"/>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algn="just" eaLnBrk="1" hangingPunct="1">
              <a:spcBef>
                <a:spcPts val="300"/>
              </a:spcBef>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spcBef>
                <a:spcPts val="300"/>
              </a:spcBef>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France </a:t>
            </a:r>
            <a:r>
              <a:rPr lang="fr-FR" altLang="fr-FR" sz="1400" dirty="0">
                <a:latin typeface="Arial" panose="020B0604020202020204" pitchFamily="34" charset="0"/>
                <a:cs typeface="Arial" panose="020B0604020202020204" pitchFamily="34" charset="0"/>
              </a:rPr>
              <a:t>métropolitaine pour la période 2008-2013 les infections à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se classent au 2</a:t>
            </a:r>
            <a:r>
              <a:rPr lang="fr-FR" altLang="fr-FR" sz="1400" baseline="30000" dirty="0">
                <a:latin typeface="Arial" panose="020B0604020202020204" pitchFamily="34" charset="0"/>
                <a:cs typeface="Arial" panose="020B0604020202020204" pitchFamily="34" charset="0"/>
              </a:rPr>
              <a:t>ème</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rang en nombre de cas (392 177 cas*, </a:t>
            </a:r>
            <a:r>
              <a:rPr lang="fr-FR" altLang="fr-FR" sz="1400" dirty="0">
                <a:latin typeface="Arial" panose="020B0604020202020204" pitchFamily="34" charset="0"/>
                <a:cs typeface="Arial" panose="020B0604020202020204" pitchFamily="34" charset="0"/>
              </a:rPr>
              <a:t>soit 26% du nombre total de cas d’infections d’origine alimentaire). </a:t>
            </a:r>
          </a:p>
          <a:p>
            <a:pPr algn="just" eaLnBrk="1" hangingPunct="1">
              <a:spcBef>
                <a:spcPts val="300"/>
              </a:spcBef>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Elles sont la </a:t>
            </a:r>
            <a:r>
              <a:rPr lang="fr-FR" altLang="fr-FR" sz="1400" b="1" dirty="0">
                <a:latin typeface="Arial" panose="020B0604020202020204" pitchFamily="34" charset="0"/>
                <a:cs typeface="Arial" panose="020B0604020202020204" pitchFamily="34" charset="0"/>
              </a:rPr>
              <a:t>1</a:t>
            </a:r>
            <a:r>
              <a:rPr lang="fr-FR" altLang="fr-FR" sz="1400" b="1" baseline="30000" dirty="0">
                <a:latin typeface="Arial" panose="020B0604020202020204" pitchFamily="34" charset="0"/>
                <a:cs typeface="Arial" panose="020B0604020202020204" pitchFamily="34" charset="0"/>
              </a:rPr>
              <a:t>ère</a:t>
            </a:r>
            <a:r>
              <a:rPr lang="fr-FR" altLang="fr-FR" sz="1400" b="1" dirty="0">
                <a:latin typeface="Arial" panose="020B0604020202020204" pitchFamily="34" charset="0"/>
                <a:cs typeface="Arial" panose="020B0604020202020204" pitchFamily="34" charset="0"/>
              </a:rPr>
              <a:t> cause d’hospitalisation </a:t>
            </a:r>
            <a:r>
              <a:rPr lang="fr-FR" altLang="fr-FR" sz="1400" dirty="0">
                <a:latin typeface="Arial" panose="020B0604020202020204" pitchFamily="34" charset="0"/>
                <a:cs typeface="Arial" panose="020B0604020202020204" pitchFamily="34" charset="0"/>
              </a:rPr>
              <a:t>due à une infection d’origine alimentaire (</a:t>
            </a:r>
            <a:r>
              <a:rPr lang="fr-FR" altLang="fr-FR" sz="1400" b="1" dirty="0">
                <a:latin typeface="Arial" panose="020B0604020202020204" pitchFamily="34" charset="0"/>
                <a:cs typeface="Arial" panose="020B0604020202020204" pitchFamily="34" charset="0"/>
              </a:rPr>
              <a:t>5 524 </a:t>
            </a:r>
            <a:r>
              <a:rPr lang="fr-FR" altLang="fr-FR" sz="1400" dirty="0">
                <a:latin typeface="Arial" panose="020B0604020202020204" pitchFamily="34" charset="0"/>
                <a:cs typeface="Arial" panose="020B0604020202020204" pitchFamily="34" charset="0"/>
              </a:rPr>
              <a:t>hospitalisations, 31% des hospitalisations) et la </a:t>
            </a:r>
            <a:r>
              <a:rPr lang="fr-FR" altLang="fr-FR" sz="1400" b="1" dirty="0">
                <a:latin typeface="Arial" panose="020B0604020202020204" pitchFamily="34" charset="0"/>
                <a:cs typeface="Arial" panose="020B0604020202020204" pitchFamily="34" charset="0"/>
              </a:rPr>
              <a:t>3</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cause en nombre de décès (41 </a:t>
            </a:r>
            <a:r>
              <a:rPr lang="fr-FR" altLang="fr-FR" sz="1400" dirty="0">
                <a:latin typeface="Arial" panose="020B0604020202020204" pitchFamily="34" charset="0"/>
                <a:cs typeface="Arial" panose="020B0604020202020204" pitchFamily="34" charset="0"/>
              </a:rPr>
              <a:t>cas décédés, 16% du nombre total – taux de mortalité : 0,01%).</a:t>
            </a:r>
          </a:p>
          <a:p>
            <a:pPr marL="285750" indent="-285750"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spcBef>
                <a:spcPts val="300"/>
              </a:spcBef>
              <a:defRPr/>
            </a:pPr>
            <a:r>
              <a:rPr lang="fr-FR" sz="1200" dirty="0">
                <a:latin typeface="Arial" panose="020B0604020202020204" pitchFamily="34" charset="0"/>
                <a:cs typeface="Arial" panose="020B0604020202020204" pitchFamily="34" charset="0"/>
              </a:rPr>
              <a:t>*Il s’agit d’une estimation du nombre total de cas et non uniquement des cas déclarés</a:t>
            </a:r>
            <a:endParaRPr lang="en-GB" altLang="fr-FR" sz="12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endParaRPr lang="fr-FR" altLang="fr-FR" sz="1200" dirty="0">
              <a:latin typeface="Arial" panose="020B0604020202020204" pitchFamily="34" charset="0"/>
              <a:cs typeface="Arial" panose="020B0604020202020204" pitchFamily="34" charset="0"/>
            </a:endParaRPr>
          </a:p>
          <a:p>
            <a:pPr algn="just" eaLnBrk="1" hangingPunct="1">
              <a:spcBef>
                <a:spcPts val="300"/>
              </a:spcBef>
              <a:defRPr/>
            </a:pPr>
            <a:r>
              <a:rPr lang="fr-FR" altLang="fr-FR" sz="1200" dirty="0">
                <a:latin typeface="Arial" panose="020B0604020202020204" pitchFamily="34" charset="0"/>
                <a:cs typeface="Arial" panose="020B0604020202020204" pitchFamily="34" charset="0"/>
              </a:rPr>
              <a:t>(source : Van </a:t>
            </a:r>
            <a:r>
              <a:rPr lang="fr-FR" altLang="fr-FR" sz="1200" dirty="0" err="1">
                <a:latin typeface="Arial" panose="020B0604020202020204" pitchFamily="34" charset="0"/>
                <a:cs typeface="Arial" panose="020B0604020202020204" pitchFamily="34" charset="0"/>
              </a:rPr>
              <a:t>Cauteren</a:t>
            </a:r>
            <a:r>
              <a:rPr lang="fr-FR" altLang="fr-FR" sz="1200" dirty="0">
                <a:latin typeface="Arial" panose="020B0604020202020204" pitchFamily="34" charset="0"/>
                <a:cs typeface="Arial" panose="020B0604020202020204" pitchFamily="34" charset="0"/>
              </a:rPr>
              <a:t> D, Le </a:t>
            </a:r>
            <a:r>
              <a:rPr lang="fr-FR" altLang="fr-FR" sz="1200" dirty="0" err="1">
                <a:latin typeface="Arial" panose="020B0604020202020204" pitchFamily="34" charset="0"/>
                <a:cs typeface="Arial" panose="020B0604020202020204" pitchFamily="34" charset="0"/>
              </a:rPr>
              <a:t>Strat</a:t>
            </a:r>
            <a:r>
              <a:rPr lang="fr-FR" altLang="fr-FR" sz="1200" dirty="0">
                <a:latin typeface="Arial" panose="020B0604020202020204" pitchFamily="34" charset="0"/>
                <a:cs typeface="Arial" panose="020B0604020202020204" pitchFamily="34" charset="0"/>
              </a:rPr>
              <a:t> Y, </a:t>
            </a:r>
            <a:r>
              <a:rPr lang="fr-FR" altLang="fr-FR" sz="1200" dirty="0" err="1">
                <a:latin typeface="Arial" panose="020B0604020202020204" pitchFamily="34" charset="0"/>
                <a:cs typeface="Arial" panose="020B0604020202020204" pitchFamily="34" charset="0"/>
              </a:rPr>
              <a:t>Sommen</a:t>
            </a:r>
            <a:r>
              <a:rPr lang="fr-FR" altLang="fr-FR" sz="1200" dirty="0">
                <a:latin typeface="Arial" panose="020B0604020202020204" pitchFamily="34" charset="0"/>
                <a:cs typeface="Arial" panose="020B0604020202020204" pitchFamily="34" charset="0"/>
              </a:rPr>
              <a:t> C, </a:t>
            </a:r>
            <a:r>
              <a:rPr lang="fr-FR" altLang="fr-FR" sz="1200" dirty="0" err="1">
                <a:latin typeface="Arial" panose="020B0604020202020204" pitchFamily="34" charset="0"/>
                <a:cs typeface="Arial" panose="020B0604020202020204" pitchFamily="34" charset="0"/>
              </a:rPr>
              <a:t>Bruyand</a:t>
            </a:r>
            <a:r>
              <a:rPr lang="fr-FR" altLang="fr-FR" sz="1200" dirty="0">
                <a:latin typeface="Arial" panose="020B0604020202020204" pitchFamily="34" charset="0"/>
                <a:cs typeface="Arial" panose="020B0604020202020204" pitchFamily="34" charset="0"/>
              </a:rPr>
              <a:t> M, </a:t>
            </a:r>
            <a:r>
              <a:rPr lang="fr-FR" altLang="fr-FR" sz="1200" dirty="0" err="1">
                <a:latin typeface="Arial" panose="020B0604020202020204" pitchFamily="34" charset="0"/>
                <a:cs typeface="Arial" panose="020B0604020202020204" pitchFamily="34" charset="0"/>
              </a:rPr>
              <a:t>Tourdjman</a:t>
            </a:r>
            <a:r>
              <a:rPr lang="fr-FR" altLang="fr-FR" sz="1200" dirty="0">
                <a:latin typeface="Arial" panose="020B0604020202020204" pitchFamily="34" charset="0"/>
                <a:cs typeface="Arial" panose="020B0604020202020204" pitchFamily="34" charset="0"/>
              </a:rPr>
              <a:t> M, Jourdan-Da Silva N, et al. Estimation de la morbidité et de la mortalité liées aux infections d’origine alimentaire en France métropolitaine, 2008-2013. Bull </a:t>
            </a:r>
            <a:r>
              <a:rPr lang="fr-FR" altLang="fr-FR" sz="1200" dirty="0" err="1">
                <a:latin typeface="Arial" panose="020B0604020202020204" pitchFamily="34" charset="0"/>
                <a:cs typeface="Arial" panose="020B0604020202020204" pitchFamily="34" charset="0"/>
              </a:rPr>
              <a:t>Epidémiol</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Hebd</a:t>
            </a:r>
            <a:r>
              <a:rPr lang="fr-FR" altLang="fr-FR" sz="1200" dirty="0">
                <a:latin typeface="Arial" panose="020B0604020202020204" pitchFamily="34" charset="0"/>
                <a:cs typeface="Arial" panose="020B0604020202020204" pitchFamily="34" charset="0"/>
              </a:rPr>
              <a:t>. 2018;(1):2-10.</a:t>
            </a:r>
            <a:r>
              <a:rPr lang="fr-FR" altLang="fr-FR" sz="1200"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fr-FR" altLang="fr-FR" sz="1200"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http://invs.santepubliquefrance.fr/beh/2018/1/2018_1_1.html</a:t>
            </a:r>
            <a:r>
              <a:rPr lang="fr-FR" altLang="fr-FR" sz="1200" dirty="0">
                <a:solidFill>
                  <a:srgbClr val="00707C"/>
                </a:solidFill>
                <a:latin typeface="Arial" panose="020B0604020202020204" pitchFamily="34" charset="0"/>
                <a:cs typeface="Arial" panose="020B0604020202020204" pitchFamily="34" charset="0"/>
              </a:rPr>
              <a:t>)</a:t>
            </a:r>
            <a:endParaRPr lang="en-GB" altLang="fr-FR" sz="12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20ECBF3-19DF-448F-7E2D-1CDB341A67B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8" name="Rectangle 27">
              <a:extLst>
                <a:ext uri="{FF2B5EF4-FFF2-40B4-BE49-F238E27FC236}">
                  <a16:creationId xmlns:a16="http://schemas.microsoft.com/office/drawing/2014/main" id="{B077E668-623B-4805-B3E4-ACE0B2DD2F4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1694" name="ZoneTexte 22">
              <a:extLst>
                <a:ext uri="{FF2B5EF4-FFF2-40B4-BE49-F238E27FC236}">
                  <a16:creationId xmlns:a16="http://schemas.microsoft.com/office/drawing/2014/main" id="{8997A626-7B28-48A1-9CEB-453E3BC1A513}"/>
                </a:ext>
              </a:extLst>
            </p:cNvPr>
            <p:cNvSpPr txBox="1">
              <a:spLocks noChangeArrowheads="1"/>
            </p:cNvSpPr>
            <p:nvPr/>
          </p:nvSpPr>
          <p:spPr bwMode="auto">
            <a:xfrm>
              <a:off x="6327454"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71695" name="Image 25">
              <a:extLst>
                <a:ext uri="{FF2B5EF4-FFF2-40B4-BE49-F238E27FC236}">
                  <a16:creationId xmlns:a16="http://schemas.microsoft.com/office/drawing/2014/main" id="{2053E837-98D7-40C1-8315-1C7BD27940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ZoneTexte 89">
              <a:extLst>
                <a:ext uri="{FF2B5EF4-FFF2-40B4-BE49-F238E27FC236}">
                  <a16:creationId xmlns:a16="http://schemas.microsoft.com/office/drawing/2014/main" id="{C35C9153-ED0D-4598-A16C-94298A7D7DF7}"/>
                </a:ext>
              </a:extLst>
            </p:cNvPr>
            <p:cNvSpPr txBox="1">
              <a:spLocks noChangeArrowheads="1"/>
            </p:cNvSpPr>
            <p:nvPr/>
          </p:nvSpPr>
          <p:spPr bwMode="auto">
            <a:xfrm>
              <a:off x="10704513" y="6135688"/>
              <a:ext cx="1003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a:t>
              </a:r>
              <a:r>
                <a:rPr lang="fr-FR" altLang="fr-FR">
                  <a:solidFill>
                    <a:schemeClr val="bg1"/>
                  </a:solidFill>
                  <a:latin typeface="Arial" panose="020B0604020202020204" pitchFamily="34" charset="0"/>
                  <a:cs typeface="Arial" panose="020B0604020202020204" pitchFamily="34" charset="0"/>
                  <a:hlinkClick r:id="rId13" action="ppaction://hlinksldjump"/>
                </a:rPr>
                <a:t>    </a:t>
              </a:r>
              <a:r>
                <a:rPr lang="fr-FR" altLang="fr-FR">
                  <a:solidFill>
                    <a:schemeClr val="bg1"/>
                  </a:solidFill>
                  <a:latin typeface="Arial" panose="020B0604020202020204" pitchFamily="34" charset="0"/>
                  <a:cs typeface="Arial" panose="020B0604020202020204" pitchFamily="34" charset="0"/>
                </a:rPr>
                <a:t>  </a:t>
              </a:r>
            </a:p>
          </p:txBody>
        </p:sp>
      </p:grpSp>
      <p:sp>
        <p:nvSpPr>
          <p:cNvPr id="29" name="Bouton d’action : vide 28" descr="Bouton pour fermer la diapositive et revenir à la session 2">
            <a:hlinkClick r:id="rId14" action="ppaction://hlinksldjump" highlightClick="1"/>
            <a:extLst>
              <a:ext uri="{FF2B5EF4-FFF2-40B4-BE49-F238E27FC236}">
                <a16:creationId xmlns:a16="http://schemas.microsoft.com/office/drawing/2014/main" id="{625C6892-747F-412B-A520-5C3235BBEBCD}"/>
              </a:ext>
            </a:extLst>
          </p:cNvPr>
          <p:cNvSpPr/>
          <p:nvPr/>
        </p:nvSpPr>
        <p:spPr bwMode="auto">
          <a:xfrm>
            <a:off x="59420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2" name="Bouton d’action : vide 31" descr="Bouton pour aller à la diapositive précédente">
            <a:hlinkClick r:id="rId13" action="ppaction://hlinksldjump" highlightClick="1"/>
            <a:extLst>
              <a:ext uri="{FF2B5EF4-FFF2-40B4-BE49-F238E27FC236}">
                <a16:creationId xmlns:a16="http://schemas.microsoft.com/office/drawing/2014/main" id="{09C7416F-AF87-4408-9EDB-BDD5D3518EB0}"/>
              </a:ext>
            </a:extLst>
          </p:cNvPr>
          <p:cNvSpPr/>
          <p:nvPr/>
        </p:nvSpPr>
        <p:spPr bwMode="auto">
          <a:xfrm>
            <a:off x="11737975" y="613568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75199-A829-427A-BF28-1D483B207C3B}"/>
              </a:ext>
            </a:extLst>
          </p:cNvPr>
          <p:cNvSpPr>
            <a:spLocks noGrp="1"/>
          </p:cNvSpPr>
          <p:nvPr>
            <p:ph type="title" idx="4294967295"/>
          </p:nvPr>
        </p:nvSpPr>
        <p:spPr>
          <a:xfrm>
            <a:off x="3113088" y="-23773"/>
            <a:ext cx="9016999" cy="714295"/>
          </a:xfrm>
        </p:spPr>
        <p:txBody>
          <a:bodyPr vert="horz" wrap="square" lIns="0" tIns="100800" rIns="0" bIns="0" numCol="1" anchor="b" anchorCtr="0" compatLnSpc="1">
            <a:prstTxWarp prst="textNoShape">
              <a:avLst/>
            </a:prstTxWarp>
          </a:bodyPr>
          <a:lstStyle/>
          <a:p>
            <a:pPr algn="ctr"/>
            <a:r>
              <a:rPr lang="fr-FR" sz="4000" dirty="0">
                <a:solidFill>
                  <a:srgbClr val="5B225F"/>
                </a:solidFill>
              </a:rPr>
              <a:t>Campylobacter – Les statistiques</a:t>
            </a:r>
          </a:p>
        </p:txBody>
      </p:sp>
      <p:grpSp>
        <p:nvGrpSpPr>
          <p:cNvPr id="3" name="Groupe 2"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8BCE9574-CD57-5460-0488-F2038AD0E39A}"/>
              </a:ext>
            </a:extLst>
          </p:cNvPr>
          <p:cNvGrpSpPr/>
          <p:nvPr/>
        </p:nvGrpSpPr>
        <p:grpSpPr>
          <a:xfrm>
            <a:off x="0" y="14288"/>
            <a:ext cx="3076575" cy="6002337"/>
            <a:chOff x="0" y="14288"/>
            <a:chExt cx="3076575" cy="6002337"/>
          </a:xfrm>
        </p:grpSpPr>
        <p:grpSp>
          <p:nvGrpSpPr>
            <p:cNvPr id="4" name="Groupe 1" descr="Barre de navigation">
              <a:extLst>
                <a:ext uri="{FF2B5EF4-FFF2-40B4-BE49-F238E27FC236}">
                  <a16:creationId xmlns:a16="http://schemas.microsoft.com/office/drawing/2014/main" id="{F883A14B-FC30-2759-7BB2-95C1C338FFBD}"/>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65351D7A-8DD1-5C67-8C7D-A7D7AAAAF4B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E5C87A56-37C1-89C8-2C84-BD6082E66B4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7118CB7-F6E5-34D5-37A6-35A87E193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79AB9CB-F6EA-0F4A-79BE-6E372531B3A6}"/>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F799A0D0-B10D-C5EB-2903-AFA4BFC9475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81927" name="Image 1" descr="On observe une tendance à l'augmentation de 2007 à 2017 passant de 200 000 cas en 2007 à 246 158 cas en 2017 soit 64.8 cas sur 100 000 avec un taux de létalité à 0.04%" title="Graphique représentant le nombre de cas de campylobactérioses par an en UE">
            <a:extLst>
              <a:ext uri="{FF2B5EF4-FFF2-40B4-BE49-F238E27FC236}">
                <a16:creationId xmlns:a16="http://schemas.microsoft.com/office/drawing/2014/main" id="{F92CA84A-B958-4FA5-8F6E-A717F30CA434}"/>
              </a:ext>
            </a:extLst>
          </p:cNvPr>
          <p:cNvPicPr>
            <a:picLocks noChangeAspect="1" noChangeArrowheads="1"/>
          </p:cNvPicPr>
          <p:nvPr/>
        </p:nvPicPr>
        <p:blipFill>
          <a:blip r:embed="rId11"/>
          <a:srcRect/>
          <a:stretch>
            <a:fillRect/>
          </a:stretch>
        </p:blipFill>
        <p:spPr bwMode="auto">
          <a:xfrm>
            <a:off x="4635500" y="777875"/>
            <a:ext cx="6143625" cy="376872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72706" name="ZoneTexte 1">
            <a:extLst>
              <a:ext uri="{FF2B5EF4-FFF2-40B4-BE49-F238E27FC236}">
                <a16:creationId xmlns:a16="http://schemas.microsoft.com/office/drawing/2014/main" id="{5179E64A-4549-41E2-B659-FB4E7773D185}"/>
              </a:ext>
            </a:extLst>
          </p:cNvPr>
          <p:cNvSpPr txBox="1">
            <a:spLocks noChangeArrowheads="1"/>
          </p:cNvSpPr>
          <p:nvPr/>
        </p:nvSpPr>
        <p:spPr bwMode="auto">
          <a:xfrm>
            <a:off x="3328988" y="4883150"/>
            <a:ext cx="8605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defTabSz="914400" eaLnBrk="1" hangingPunct="1">
              <a:lnSpc>
                <a:spcPct val="100000"/>
              </a:lnSpc>
              <a:spcBef>
                <a:spcPct val="0"/>
              </a:spcBef>
              <a:buFont typeface="Arial" panose="020B0604020202020204" pitchFamily="34" charset="0"/>
              <a:buNone/>
            </a:pPr>
            <a:r>
              <a:rPr lang="fr-FR" altLang="fr-FR" i="1" dirty="0" err="1">
                <a:latin typeface="Arial" panose="020B0604020202020204" pitchFamily="34" charset="0"/>
                <a:cs typeface="Arial" panose="020B0604020202020204" pitchFamily="34" charset="0"/>
              </a:rPr>
              <a:t>Campylobacter</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est responsable du plus grand nombre d’infections d’origine alimentaire dans l’UE. Jusqu'à présent, les tentatives visant à inverser sa tendance à la hausse ont échoué</a:t>
            </a:r>
            <a:r>
              <a:rPr lang="fr-FR" altLang="fr-FR" i="1" dirty="0">
                <a:latin typeface="Arial" panose="020B0604020202020204" pitchFamily="34" charset="0"/>
                <a:cs typeface="Arial" panose="020B0604020202020204" pitchFamily="34" charset="0"/>
              </a:rPr>
              <a:t>. </a:t>
            </a:r>
          </a:p>
          <a:p>
            <a:pPr algn="just" defTabSz="914400" eaLnBrk="1" hangingPunct="1">
              <a:lnSpc>
                <a:spcPct val="100000"/>
              </a:lnSpc>
              <a:spcBef>
                <a:spcPct val="0"/>
              </a:spcBef>
              <a:buFont typeface="Arial" panose="020B0604020202020204" pitchFamily="34" charset="0"/>
              <a:buNone/>
            </a:pPr>
            <a:r>
              <a:rPr lang="fr-FR" altLang="fr-FR" dirty="0">
                <a:latin typeface="Arial" panose="020B0604020202020204" pitchFamily="34" charset="0"/>
                <a:cs typeface="Arial" panose="020B0604020202020204" pitchFamily="34" charset="0"/>
              </a:rPr>
              <a:t>En 2017 une limite maximale pour le nombre de </a:t>
            </a:r>
            <a:r>
              <a:rPr lang="fr-FR" altLang="fr-FR" i="1" dirty="0" err="1">
                <a:latin typeface="Arial" panose="020B0604020202020204" pitchFamily="34" charset="0"/>
                <a:cs typeface="Arial" panose="020B0604020202020204" pitchFamily="34" charset="0"/>
              </a:rPr>
              <a:t>Campylobacter</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sur les carcasses de volaille a été fixée (la volaille étant le principal réservoir).</a:t>
            </a:r>
          </a:p>
        </p:txBody>
      </p:sp>
      <p:grpSp>
        <p:nvGrpSpPr>
          <p:cNvPr id="10" name="Groupe 9">
            <a:extLst>
              <a:ext uri="{FF2B5EF4-FFF2-40B4-BE49-F238E27FC236}">
                <a16:creationId xmlns:a16="http://schemas.microsoft.com/office/drawing/2014/main" id="{D2C806AD-4A55-0D47-6F1D-95C58AFCCE4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59405950-A632-42EC-A7AF-A017A03E84F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72717" name="Image 25">
              <a:extLst>
                <a:ext uri="{FF2B5EF4-FFF2-40B4-BE49-F238E27FC236}">
                  <a16:creationId xmlns:a16="http://schemas.microsoft.com/office/drawing/2014/main" id="{52A198A0-7D76-41AE-9728-1484DCA0D4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ZoneTexte 22">
              <a:extLst>
                <a:ext uri="{FF2B5EF4-FFF2-40B4-BE49-F238E27FC236}">
                  <a16:creationId xmlns:a16="http://schemas.microsoft.com/office/drawing/2014/main" id="{482F33A1-B267-4BAF-AFEE-4116E55D910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13" action="ppaction://hlinksldjump" highlightClick="1"/>
            <a:extLst>
              <a:ext uri="{FF2B5EF4-FFF2-40B4-BE49-F238E27FC236}">
                <a16:creationId xmlns:a16="http://schemas.microsoft.com/office/drawing/2014/main" id="{62968553-2606-4ED4-92F1-EA3D638F5EA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8CF6F1-1722-4F7F-A189-F40D5087DA03}"/>
              </a:ext>
            </a:extLst>
          </p:cNvPr>
          <p:cNvSpPr txBox="1">
            <a:spLocks noGrp="1"/>
          </p:cNvSpPr>
          <p:nvPr>
            <p:ph type="title" idx="4294967295"/>
          </p:nvPr>
        </p:nvSpPr>
        <p:spPr>
          <a:xfrm>
            <a:off x="3076575" y="71438"/>
            <a:ext cx="9115425"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du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E47DF6C7-2E0C-01F3-C69D-7A3276FEDAA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7C835D9-D49E-1AF8-1050-0314AFDBE4B7}"/>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9102AD45-089D-DA61-C01B-EA4127C38F29}"/>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BCD40FC-E3A5-35EA-16F7-E7409CC4BCF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8131BB8-1C85-867C-2AB5-6963C191F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F8B840C4-2E28-DBD1-731D-416834087771}"/>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55080FCC-86FB-2915-FC01-95B5B2439E3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172867E8-B8EF-4D57-BA55-5D8028814B17}"/>
              </a:ext>
            </a:extLst>
          </p:cNvPr>
          <p:cNvSpPr txBox="1">
            <a:spLocks noChangeArrowheads="1"/>
          </p:cNvSpPr>
          <p:nvPr/>
        </p:nvSpPr>
        <p:spPr bwMode="auto">
          <a:xfrm>
            <a:off x="3113088" y="2581275"/>
            <a:ext cx="4927600" cy="289401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vit dans le </a:t>
            </a:r>
            <a:r>
              <a:rPr lang="fr-FR" altLang="fr-FR" sz="1400" b="1" dirty="0">
                <a:latin typeface="Arial" panose="020B0604020202020204" pitchFamily="34" charset="0"/>
                <a:cs typeface="Arial" panose="020B0604020202020204" pitchFamily="34" charset="0"/>
              </a:rPr>
              <a:t>tube digestif </a:t>
            </a:r>
            <a:r>
              <a:rPr lang="fr-FR" altLang="fr-FR" sz="1400" dirty="0">
                <a:latin typeface="Arial" panose="020B0604020202020204" pitchFamily="34" charset="0"/>
                <a:cs typeface="Arial" panose="020B0604020202020204" pitchFamily="34" charset="0"/>
              </a:rPr>
              <a:t>des animaux, principalement celui des </a:t>
            </a:r>
            <a:r>
              <a:rPr lang="fr-FR" altLang="fr-FR" sz="1400" b="1" dirty="0">
                <a:latin typeface="Arial" panose="020B0604020202020204" pitchFamily="34" charset="0"/>
                <a:cs typeface="Arial" panose="020B0604020202020204" pitchFamily="34" charset="0"/>
              </a:rPr>
              <a:t>oiseaux</a:t>
            </a:r>
            <a:r>
              <a:rPr lang="fr-FR" altLang="fr-FR" sz="1400" dirty="0">
                <a:latin typeface="Arial" panose="020B0604020202020204" pitchFamily="34" charset="0"/>
                <a:cs typeface="Arial" panose="020B0604020202020204" pitchFamily="34" charset="0"/>
              </a:rPr>
              <a:t> sauvages et domestiques, en particulier la volaille. </a:t>
            </a:r>
          </a:p>
          <a:p>
            <a:pPr algn="just" eaLnBrk="1" hangingPunct="1">
              <a:defRPr/>
            </a:pPr>
            <a:r>
              <a:rPr lang="fr-FR" altLang="fr-FR" sz="1400" dirty="0">
                <a:latin typeface="Arial" panose="020B0604020202020204" pitchFamily="34" charset="0"/>
                <a:cs typeface="Arial" panose="020B0604020202020204" pitchFamily="34" charset="0"/>
              </a:rPr>
              <a:t>	 Les porcs, les bovins et les petits ruminants peuvent </a:t>
            </a:r>
          </a:p>
          <a:p>
            <a:pPr algn="just" eaLnBrk="1" hangingPunct="1">
              <a:defRPr/>
            </a:pPr>
            <a:r>
              <a:rPr lang="fr-FR" altLang="fr-FR" sz="1400" dirty="0">
                <a:latin typeface="Arial" panose="020B0604020202020204" pitchFamily="34" charset="0"/>
                <a:cs typeface="Arial" panose="020B0604020202020204" pitchFamily="34" charset="0"/>
              </a:rPr>
              <a:t>	 également être contaminés.</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Généralement,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vit dans les animaux sans les rendre malade.</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est </a:t>
            </a:r>
            <a:r>
              <a:rPr lang="fr-FR" altLang="fr-FR" sz="1400" b="1" dirty="0">
                <a:latin typeface="Arial" panose="020B0604020202020204" pitchFamily="34" charset="0"/>
                <a:cs typeface="Arial" panose="020B0604020202020204" pitchFamily="34" charset="0"/>
              </a:rPr>
              <a:t>évacué avec les excréments </a:t>
            </a:r>
            <a:r>
              <a:rPr lang="fr-FR" altLang="fr-FR" sz="1400" dirty="0">
                <a:latin typeface="Arial" panose="020B0604020202020204" pitchFamily="34" charset="0"/>
                <a:cs typeface="Arial" panose="020B0604020202020204" pitchFamily="34" charset="0"/>
              </a:rPr>
              <a:t>de l'animal et </a:t>
            </a:r>
            <a:r>
              <a:rPr lang="fr-FR" altLang="fr-FR" sz="1400" b="1" dirty="0">
                <a:latin typeface="Arial" panose="020B0604020202020204" pitchFamily="34" charset="0"/>
                <a:cs typeface="Arial" panose="020B0604020202020204" pitchFamily="34" charset="0"/>
              </a:rPr>
              <a:t>peut contaminer les carcasses</a:t>
            </a:r>
            <a:r>
              <a:rPr lang="fr-FR" altLang="fr-FR" sz="1400" dirty="0">
                <a:latin typeface="Arial" panose="020B0604020202020204" pitchFamily="34" charset="0"/>
                <a:cs typeface="Arial" panose="020B0604020202020204" pitchFamily="34" charset="0"/>
              </a:rPr>
              <a:t> à l'abattage ainsi que le lait dans la ferme.</a:t>
            </a:r>
          </a:p>
        </p:txBody>
      </p:sp>
      <p:pic>
        <p:nvPicPr>
          <p:cNvPr id="73733" name="Image 1">
            <a:extLst>
              <a:ext uri="{FF2B5EF4-FFF2-40B4-BE49-F238E27FC236}">
                <a16:creationId xmlns:a16="http://schemas.microsoft.com/office/drawing/2014/main" id="{C27A3519-6599-4C39-B823-B7CB36DA66E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3575" y="2830513"/>
            <a:ext cx="37830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5FC94C1-455A-BD1F-A1E4-1C4050F6390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E4E4B89-4DDE-AC75-8C8F-4DF29759EF0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EAE531C-27FC-0CF2-BB71-05CCCC83BC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C0D127D-1C8D-5812-3F95-3A734141E73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E40189F7-1C07-06C7-BC23-1C4885A7D4B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1CB18B1-3787-4DC4-8AB7-5DCAEF9185F4}"/>
              </a:ext>
            </a:extLst>
          </p:cNvPr>
          <p:cNvSpPr txBox="1">
            <a:spLocks noGrp="1"/>
          </p:cNvSpPr>
          <p:nvPr>
            <p:ph type="title" idx="4294967295"/>
          </p:nvPr>
        </p:nvSpPr>
        <p:spPr>
          <a:xfrm>
            <a:off x="3113088" y="61913"/>
            <a:ext cx="9078912"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B169EF3-1003-70F1-5E21-CFB5CBA09749}"/>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73815B70-7C14-9A5D-E213-991B98AB9048}"/>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28E871A-827D-0587-3D73-CD95EEFB96B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9ED3503-9D26-2529-2622-4D83CD23284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806806E-1102-6AA5-3484-E797177B4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84FACDD7-017A-78B5-C3E0-81CB009698E3}"/>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1" highlightClick="1"/>
            <a:extLst>
              <a:ext uri="{FF2B5EF4-FFF2-40B4-BE49-F238E27FC236}">
                <a16:creationId xmlns:a16="http://schemas.microsoft.com/office/drawing/2014/main" id="{BDB3D08E-6C6D-46C7-E7DD-30E871B54FC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3971" name="ZoneTexte 13">
            <a:extLst>
              <a:ext uri="{FF2B5EF4-FFF2-40B4-BE49-F238E27FC236}">
                <a16:creationId xmlns:a16="http://schemas.microsoft.com/office/drawing/2014/main" id="{847C7771-3F6C-46AF-8F5F-3B1430C2E649}"/>
              </a:ext>
            </a:extLst>
          </p:cNvPr>
          <p:cNvSpPr txBox="1">
            <a:spLocks noChangeArrowheads="1"/>
          </p:cNvSpPr>
          <p:nvPr/>
        </p:nvSpPr>
        <p:spPr bwMode="auto">
          <a:xfrm>
            <a:off x="3251200" y="2290763"/>
            <a:ext cx="85693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14350" indent="-2857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i="1" dirty="0" err="1">
                <a:latin typeface="Arial" panose="020B0604020202020204" pitchFamily="34" charset="0"/>
                <a:cs typeface="Arial" panose="020B0604020202020204" pitchFamily="34" charset="0"/>
              </a:rPr>
              <a:t>Campylobacter</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ne peut pas se multiplier dans l’environnement ou dans les aliments. Il se </a:t>
            </a:r>
            <a:r>
              <a:rPr lang="fr-FR" altLang="fr-FR" sz="1400" b="1" dirty="0">
                <a:latin typeface="Arial" panose="020B0604020202020204" pitchFamily="34" charset="0"/>
                <a:cs typeface="Arial" panose="020B0604020202020204" pitchFamily="34" charset="0"/>
              </a:rPr>
              <a:t>multiplie uniquement dans le tube digestif de ses hôtes</a:t>
            </a:r>
            <a:r>
              <a:rPr lang="fr-FR" altLang="fr-FR" sz="1400" dirty="0">
                <a:latin typeface="Arial" panose="020B0604020202020204" pitchFamily="34" charset="0"/>
                <a:cs typeface="Arial" panose="020B0604020202020204" pitchFamily="34" charset="0"/>
              </a:rPr>
              <a:t> (animal ou homme).</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transmission de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se produire lors de la </a:t>
            </a:r>
            <a:r>
              <a:rPr lang="fr-FR" altLang="fr-FR" sz="1400" b="1" dirty="0">
                <a:latin typeface="Arial" panose="020B0604020202020204" pitchFamily="34" charset="0"/>
                <a:cs typeface="Arial" panose="020B0604020202020204" pitchFamily="34" charset="0"/>
              </a:rPr>
              <a:t>consommation d'aliments contaminés crus ou insuffisamment cuits, en particulier la volaille et le lait.</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 peut également se produire par </a:t>
            </a:r>
            <a:r>
              <a:rPr lang="fr-FR" altLang="fr-FR" sz="1400" b="1" dirty="0">
                <a:latin typeface="Arial" panose="020B0604020202020204" pitchFamily="34" charset="0"/>
                <a:cs typeface="Arial" panose="020B0604020202020204" pitchFamily="34" charset="0"/>
              </a:rPr>
              <a:t>contamination croisée </a:t>
            </a:r>
            <a:r>
              <a:rPr lang="fr-FR" altLang="fr-FR" sz="1400" dirty="0">
                <a:latin typeface="Arial" panose="020B0604020202020204" pitchFamily="34" charset="0"/>
                <a:cs typeface="Arial" panose="020B0604020202020204" pitchFamily="34" charset="0"/>
              </a:rPr>
              <a:t>: lors de la préparation de viande crue contaminée,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a:t>
            </a:r>
            <a:r>
              <a:rPr lang="fr-FR" altLang="fr-FR" sz="1400" b="1" dirty="0">
                <a:latin typeface="Arial" panose="020B0604020202020204" pitchFamily="34" charset="0"/>
                <a:cs typeface="Arial" panose="020B0604020202020204" pitchFamily="34" charset="0"/>
              </a:rPr>
              <a:t>contaminer les mains ou les ustensiles de cuisine </a:t>
            </a:r>
            <a:r>
              <a:rPr lang="fr-FR" altLang="fr-FR" sz="1400" dirty="0">
                <a:latin typeface="Arial" panose="020B0604020202020204" pitchFamily="34" charset="0"/>
                <a:cs typeface="Arial" panose="020B0604020202020204" pitchFamily="34" charset="0"/>
              </a:rPr>
              <a:t>(planches à découper,  couteaux, assiettes …) et être transmis à des aliments qui vont être consommés crus (salade, pain …) ou encore être directement ingéré lorsque l’on porte ses mains à la bouche.</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Clr>
                <a:schemeClr val="tx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3211A1D-793E-4F37-A797-FA3EFDACBB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1358665-D82A-F76F-0907-71449E86E7A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FB414DA-1765-DC25-A45E-700FAB13D0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3FB58B6-8C54-4BC8-82F1-861650FD7C0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44CED63C-0781-7AF1-2054-DCEA9406E7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EB087E-C8EC-41CB-A648-79AE99456E77}"/>
              </a:ext>
            </a:extLst>
          </p:cNvPr>
          <p:cNvSpPr txBox="1">
            <a:spLocks noGrp="1"/>
          </p:cNvSpPr>
          <p:nvPr>
            <p:ph type="title" idx="4294967295"/>
          </p:nvPr>
        </p:nvSpPr>
        <p:spPr>
          <a:xfrm>
            <a:off x="3122613" y="6985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A865EC1B-ED35-8EFF-DEA9-D2789EEB7D6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0CA0728C-148A-8D29-C2F5-DCAFC3B3DE45}"/>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B65497D-A3A6-AE3F-A31A-D4E72F5C61C9}"/>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8317B1B-3EC3-7276-4B95-79DFEA23AED7}"/>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D1F53148-43A2-CD58-0C75-9C1BEB5C6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56527608-2BA0-C94D-7E0B-EF46743C34D4}"/>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33C2F9AE-3AC7-2889-95BC-16BBC35D054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4995" name="ZoneTexte 13">
            <a:extLst>
              <a:ext uri="{FF2B5EF4-FFF2-40B4-BE49-F238E27FC236}">
                <a16:creationId xmlns:a16="http://schemas.microsoft.com/office/drawing/2014/main" id="{74DF1B30-ADFF-4B97-B37F-4BE6D4509ED2}"/>
              </a:ext>
            </a:extLst>
          </p:cNvPr>
          <p:cNvSpPr txBox="1">
            <a:spLocks noChangeArrowheads="1"/>
          </p:cNvSpPr>
          <p:nvPr/>
        </p:nvSpPr>
        <p:spPr bwMode="auto">
          <a:xfrm>
            <a:off x="3181350" y="3817938"/>
            <a:ext cx="8526463"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L’ingestion de </a:t>
            </a:r>
            <a:r>
              <a:rPr lang="fr-FR" altLang="fr-FR" sz="1400" b="1" dirty="0">
                <a:latin typeface="Arial" panose="020B0604020202020204" pitchFamily="34" charset="0"/>
                <a:cs typeface="Arial" panose="020B0604020202020204" pitchFamily="34" charset="0"/>
              </a:rPr>
              <a:t>quelques centaines de </a:t>
            </a:r>
            <a:r>
              <a:rPr lang="fr-FR" altLang="fr-FR" sz="1400" b="1" i="1" dirty="0" err="1">
                <a:latin typeface="Arial" panose="020B0604020202020204" pitchFamily="34" charset="0"/>
                <a:cs typeface="Arial" panose="020B0604020202020204" pitchFamily="34" charset="0"/>
              </a:rPr>
              <a:t>Campylobacter</a:t>
            </a:r>
            <a:r>
              <a:rPr lang="fr-FR" altLang="fr-FR" sz="1400" b="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suffisante pour avoir un risque important de tomber malade.</a:t>
            </a: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844550" lvl="1" indent="-285750"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Clr>
                <a:schemeClr val="tx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0DA1B206-55ED-03D7-2209-3F59487FA48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7F4C61DD-7150-27A7-FE78-6B27606E706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741BD47-09DC-5BC8-620D-66612D735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55F8AE55-F018-959B-B20D-E35BF7567E2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7BE15782-92E5-2CF3-619F-498B4BF88F2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218BE06B-0FF5-4B1C-8A1E-B04270BAFB8B}"/>
              </a:ext>
            </a:extLst>
          </p:cNvPr>
          <p:cNvSpPr txBox="1">
            <a:spLocks noGrp="1"/>
          </p:cNvSpPr>
          <p:nvPr>
            <p:ph type="title" idx="4294967295"/>
          </p:nvPr>
        </p:nvSpPr>
        <p:spPr>
          <a:xfrm>
            <a:off x="3117850" y="-82550"/>
            <a:ext cx="9074150"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Norovirus</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12" name="Groupe 1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FCF6ABCA-CBAD-F3E3-40CD-3953CE0AD7C2}"/>
              </a:ext>
            </a:extLst>
          </p:cNvPr>
          <p:cNvGrpSpPr/>
          <p:nvPr/>
        </p:nvGrpSpPr>
        <p:grpSpPr>
          <a:xfrm>
            <a:off x="0" y="14288"/>
            <a:ext cx="3076575" cy="6002337"/>
            <a:chOff x="0" y="14288"/>
            <a:chExt cx="3076575" cy="6002337"/>
          </a:xfrm>
        </p:grpSpPr>
        <p:grpSp>
          <p:nvGrpSpPr>
            <p:cNvPr id="39947"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4FBA4B8C-D878-463B-82DE-0E1681662103}"/>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F030E63C-A550-4EBF-9FA8-AD2E0E795A2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7AE98F53-F111-4E44-8A99-A4567FF156B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E7833BFD-943C-4CCD-8853-9920C85A5991}"/>
                  </a:ext>
                </a:extLst>
              </p:cNvPr>
              <p:cNvSpPr txBox="1"/>
              <p:nvPr/>
            </p:nvSpPr>
            <p:spPr bwMode="auto">
              <a:xfrm>
                <a:off x="117475" y="1462088"/>
                <a:ext cx="2886075" cy="3754874"/>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p:txBody>
          </p:sp>
        </p:grpSp>
        <p:pic>
          <p:nvPicPr>
            <p:cNvPr id="39951" name="Picture 21" descr="Logo de SafeConsume">
              <a:extLst>
                <a:ext uri="{FF2B5EF4-FFF2-40B4-BE49-F238E27FC236}">
                  <a16:creationId xmlns:a16="http://schemas.microsoft.com/office/drawing/2014/main" id="{AE54716F-B1FA-49C7-9A29-E5F2553980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Bouton d’action : vide 32">
            <a:hlinkClick r:id="rId11" highlightClick="1"/>
            <a:extLst>
              <a:ext uri="{FF2B5EF4-FFF2-40B4-BE49-F238E27FC236}">
                <a16:creationId xmlns:a16="http://schemas.microsoft.com/office/drawing/2014/main" id="{44396F64-9BA3-48DA-901A-88D74C1C818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3" name="ZoneTexte 2">
            <a:extLst>
              <a:ext uri="{FF2B5EF4-FFF2-40B4-BE49-F238E27FC236}">
                <a16:creationId xmlns:a16="http://schemas.microsoft.com/office/drawing/2014/main" id="{16DB0F3F-3754-0FAD-5BBC-23DF57D6FE06}"/>
              </a:ext>
            </a:extLst>
          </p:cNvPr>
          <p:cNvSpPr txBox="1"/>
          <p:nvPr/>
        </p:nvSpPr>
        <p:spPr bwMode="auto">
          <a:xfrm>
            <a:off x="3541135" y="1433647"/>
            <a:ext cx="32028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2" action="ppaction://hlinksldjump" highlightClick="1"/>
            <a:extLst>
              <a:ext uri="{FF2B5EF4-FFF2-40B4-BE49-F238E27FC236}">
                <a16:creationId xmlns:a16="http://schemas.microsoft.com/office/drawing/2014/main" id="{90F30560-BF1A-4490-BF1E-340F6D15B87D}"/>
              </a:ext>
            </a:extLst>
          </p:cNvPr>
          <p:cNvSpPr/>
          <p:nvPr/>
        </p:nvSpPr>
        <p:spPr>
          <a:xfrm>
            <a:off x="6739225" y="1495846"/>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FB140F8C-C437-19F4-E2D0-D3072BF3EA77}"/>
              </a:ext>
            </a:extLst>
          </p:cNvPr>
          <p:cNvSpPr txBox="1"/>
          <p:nvPr/>
        </p:nvSpPr>
        <p:spPr bwMode="auto">
          <a:xfrm>
            <a:off x="3562797" y="1946197"/>
            <a:ext cx="3318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les Norovirus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3" action="ppaction://hlinksldjump" highlightClick="1"/>
            <a:extLst>
              <a:ext uri="{FF2B5EF4-FFF2-40B4-BE49-F238E27FC236}">
                <a16:creationId xmlns:a16="http://schemas.microsoft.com/office/drawing/2014/main" id="{5416C28F-E6C6-4986-82EB-D98D04AF953A}"/>
              </a:ext>
            </a:extLst>
          </p:cNvPr>
          <p:cNvSpPr/>
          <p:nvPr/>
        </p:nvSpPr>
        <p:spPr>
          <a:xfrm>
            <a:off x="6768226" y="1998708"/>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5" name="Groupe 27">
            <a:extLst>
              <a:ext uri="{FF2B5EF4-FFF2-40B4-BE49-F238E27FC236}">
                <a16:creationId xmlns:a16="http://schemas.microsoft.com/office/drawing/2014/main" id="{B966DC7D-273B-A886-112E-77CD3AD949B4}"/>
              </a:ext>
              <a:ext uri="{C183D7F6-B498-43B3-948B-1728B52AA6E4}">
                <adec:decorative xmlns:adec="http://schemas.microsoft.com/office/drawing/2017/decorative" val="1"/>
              </a:ext>
            </a:extLst>
          </p:cNvPr>
          <p:cNvGrpSpPr>
            <a:grpSpLocks/>
          </p:cNvGrpSpPr>
          <p:nvPr/>
        </p:nvGrpSpPr>
        <p:grpSpPr bwMode="auto">
          <a:xfrm>
            <a:off x="10044832" y="81989"/>
            <a:ext cx="2035175" cy="2997200"/>
            <a:chOff x="10124025" y="150813"/>
            <a:chExt cx="2034105" cy="2997285"/>
          </a:xfrm>
        </p:grpSpPr>
        <p:pic>
          <p:nvPicPr>
            <p:cNvPr id="16" name="Picture 2">
              <a:extLst>
                <a:ext uri="{FF2B5EF4-FFF2-40B4-BE49-F238E27FC236}">
                  <a16:creationId xmlns:a16="http://schemas.microsoft.com/office/drawing/2014/main" id="{4CAA43AB-0ED3-5B0B-6C6E-063489261F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47313" y="150813"/>
              <a:ext cx="17875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29">
              <a:extLst>
                <a:ext uri="{FF2B5EF4-FFF2-40B4-BE49-F238E27FC236}">
                  <a16:creationId xmlns:a16="http://schemas.microsoft.com/office/drawing/2014/main" id="{6F460C39-C21B-9787-84D4-8098BDCA97EB}"/>
                </a:ext>
              </a:extLst>
            </p:cNvPr>
            <p:cNvSpPr txBox="1">
              <a:spLocks noChangeArrowheads="1"/>
            </p:cNvSpPr>
            <p:nvPr/>
          </p:nvSpPr>
          <p:spPr bwMode="auto">
            <a:xfrm>
              <a:off x="10124025" y="2501712"/>
              <a:ext cx="2034105" cy="6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Prof. Albert Bosch, Enteric Virus Laboratory, University of Barcelona</a:t>
              </a:r>
            </a:p>
          </p:txBody>
        </p:sp>
      </p:grpSp>
      <p:sp>
        <p:nvSpPr>
          <p:cNvPr id="5" name="ZoneTexte 4">
            <a:extLst>
              <a:ext uri="{FF2B5EF4-FFF2-40B4-BE49-F238E27FC236}">
                <a16:creationId xmlns:a16="http://schemas.microsoft.com/office/drawing/2014/main" id="{2B93842E-962F-66A7-4A5D-37F57B6D739C}"/>
              </a:ext>
            </a:extLst>
          </p:cNvPr>
          <p:cNvSpPr txBox="1"/>
          <p:nvPr/>
        </p:nvSpPr>
        <p:spPr bwMode="auto">
          <a:xfrm>
            <a:off x="3562797" y="2499930"/>
            <a:ext cx="2887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propagent-il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5" action="ppaction://hlinksldjump" highlightClick="1"/>
            <a:extLst>
              <a:ext uri="{FF2B5EF4-FFF2-40B4-BE49-F238E27FC236}">
                <a16:creationId xmlns:a16="http://schemas.microsoft.com/office/drawing/2014/main" id="{2EE333F2-94F1-4739-86AB-995C7100FB8B}"/>
              </a:ext>
            </a:extLst>
          </p:cNvPr>
          <p:cNvSpPr/>
          <p:nvPr/>
        </p:nvSpPr>
        <p:spPr>
          <a:xfrm>
            <a:off x="6500227" y="2558879"/>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3862DD5-2179-CDEC-7C86-130B988EF987}"/>
              </a:ext>
            </a:extLst>
          </p:cNvPr>
          <p:cNvSpPr txBox="1"/>
          <p:nvPr/>
        </p:nvSpPr>
        <p:spPr bwMode="auto">
          <a:xfrm>
            <a:off x="3562796" y="3005497"/>
            <a:ext cx="66840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6" action="ppaction://hlinksldjump" highlightClick="1"/>
            <a:extLst>
              <a:ext uri="{FF2B5EF4-FFF2-40B4-BE49-F238E27FC236}">
                <a16:creationId xmlns:a16="http://schemas.microsoft.com/office/drawing/2014/main" id="{FACF2E31-1C69-4906-9C11-B23AA327BA31}"/>
              </a:ext>
            </a:extLst>
          </p:cNvPr>
          <p:cNvSpPr/>
          <p:nvPr/>
        </p:nvSpPr>
        <p:spPr>
          <a:xfrm>
            <a:off x="10204307" y="306302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042A663-B48E-B852-EEEC-AE96BBB40091}"/>
              </a:ext>
            </a:extLst>
          </p:cNvPr>
          <p:cNvSpPr txBox="1"/>
          <p:nvPr/>
        </p:nvSpPr>
        <p:spPr bwMode="auto">
          <a:xfrm>
            <a:off x="3562797" y="3536219"/>
            <a:ext cx="2937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7" action="ppaction://hlinksldjump" highlightClick="1"/>
            <a:extLst>
              <a:ext uri="{FF2B5EF4-FFF2-40B4-BE49-F238E27FC236}">
                <a16:creationId xmlns:a16="http://schemas.microsoft.com/office/drawing/2014/main" id="{5DF8B4FE-4BE4-4FA3-BCB3-5995086FD595}"/>
              </a:ext>
            </a:extLst>
          </p:cNvPr>
          <p:cNvSpPr/>
          <p:nvPr/>
        </p:nvSpPr>
        <p:spPr>
          <a:xfrm>
            <a:off x="6560990" y="359855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B2D450E-A362-1A3A-5636-41F4CC8D6768}"/>
              </a:ext>
            </a:extLst>
          </p:cNvPr>
          <p:cNvSpPr txBox="1"/>
          <p:nvPr/>
        </p:nvSpPr>
        <p:spPr bwMode="auto">
          <a:xfrm>
            <a:off x="3562797" y="4064625"/>
            <a:ext cx="5650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 </a:t>
            </a:r>
            <a:endParaRPr lang="en-GB" sz="160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8" action="ppaction://hlinksldjump" highlightClick="1"/>
            <a:extLst>
              <a:ext uri="{FF2B5EF4-FFF2-40B4-BE49-F238E27FC236}">
                <a16:creationId xmlns:a16="http://schemas.microsoft.com/office/drawing/2014/main" id="{21DFA5FD-52DB-464D-83F5-31D4A71E5C31}"/>
              </a:ext>
            </a:extLst>
          </p:cNvPr>
          <p:cNvSpPr/>
          <p:nvPr/>
        </p:nvSpPr>
        <p:spPr>
          <a:xfrm>
            <a:off x="9279911" y="4115396"/>
            <a:ext cx="279400" cy="228600"/>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8C1F6D12-DF90-5546-4741-D44D8266BD3D}"/>
              </a:ext>
            </a:extLst>
          </p:cNvPr>
          <p:cNvSpPr txBox="1"/>
          <p:nvPr/>
        </p:nvSpPr>
        <p:spPr bwMode="auto">
          <a:xfrm>
            <a:off x="3541135" y="4573924"/>
            <a:ext cx="5178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les Norovirus</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9" action="ppaction://hlinksldjump" highlightClick="1"/>
            <a:extLst>
              <a:ext uri="{FF2B5EF4-FFF2-40B4-BE49-F238E27FC236}">
                <a16:creationId xmlns:a16="http://schemas.microsoft.com/office/drawing/2014/main" id="{A08E8C84-5351-429B-AEBB-74950463BE8C}"/>
              </a:ext>
            </a:extLst>
          </p:cNvPr>
          <p:cNvSpPr/>
          <p:nvPr/>
        </p:nvSpPr>
        <p:spPr>
          <a:xfrm>
            <a:off x="8793217" y="463590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DC16CD03-BE5F-6BCE-3FD4-91471D82B903}"/>
              </a:ext>
            </a:extLst>
          </p:cNvPr>
          <p:cNvSpPr txBox="1"/>
          <p:nvPr/>
        </p:nvSpPr>
        <p:spPr bwMode="auto">
          <a:xfrm>
            <a:off x="3541135" y="5101999"/>
            <a:ext cx="6389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d’actions européennes pour lutter contre les Norovirus</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20" action="ppaction://hlinksldjump" highlightClick="1"/>
            <a:extLst>
              <a:ext uri="{FF2B5EF4-FFF2-40B4-BE49-F238E27FC236}">
                <a16:creationId xmlns:a16="http://schemas.microsoft.com/office/drawing/2014/main" id="{0E8ED49E-5DF1-4923-8507-1472EC512235}"/>
              </a:ext>
            </a:extLst>
          </p:cNvPr>
          <p:cNvSpPr/>
          <p:nvPr/>
        </p:nvSpPr>
        <p:spPr>
          <a:xfrm>
            <a:off x="10017918" y="5158598"/>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2864631-8CAA-37BB-FB18-15C10999F25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7" name="Rectangle 86">
              <a:extLst>
                <a:ext uri="{FF2B5EF4-FFF2-40B4-BE49-F238E27FC236}">
                  <a16:creationId xmlns:a16="http://schemas.microsoft.com/office/drawing/2014/main" id="{D17F71BF-F443-4244-BED7-05894C34833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3" name="Groupe 12">
              <a:extLst>
                <a:ext uri="{FF2B5EF4-FFF2-40B4-BE49-F238E27FC236}">
                  <a16:creationId xmlns:a16="http://schemas.microsoft.com/office/drawing/2014/main" id="{3E13D9A6-D8D8-E573-75CA-CF9AEA06FDFA}"/>
                </a:ext>
              </a:extLst>
            </p:cNvPr>
            <p:cNvGrpSpPr/>
            <p:nvPr/>
          </p:nvGrpSpPr>
          <p:grpSpPr>
            <a:xfrm>
              <a:off x="45801" y="6064251"/>
              <a:ext cx="11662694" cy="415111"/>
              <a:chOff x="45801" y="6064251"/>
              <a:chExt cx="11662694" cy="415111"/>
            </a:xfrm>
          </p:grpSpPr>
          <p:sp>
            <p:nvSpPr>
              <p:cNvPr id="39959" name="ZoneTexte 88">
                <a:extLst>
                  <a:ext uri="{FF2B5EF4-FFF2-40B4-BE49-F238E27FC236}">
                    <a16:creationId xmlns:a16="http://schemas.microsoft.com/office/drawing/2014/main" id="{B0691AFE-F85C-4512-A5F3-48246ACE8EB8}"/>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39960" name="ZoneTexte 89">
                <a:extLst>
                  <a:ext uri="{FF2B5EF4-FFF2-40B4-BE49-F238E27FC236}">
                    <a16:creationId xmlns:a16="http://schemas.microsoft.com/office/drawing/2014/main" id="{A6C1B78C-8F74-41AB-9321-72CE2013E8A1}"/>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39962" name="Image 91">
                <a:extLst>
                  <a:ext uri="{FF2B5EF4-FFF2-40B4-BE49-F238E27FC236}">
                    <a16:creationId xmlns:a16="http://schemas.microsoft.com/office/drawing/2014/main" id="{6F5A1498-91C3-4EDB-AE56-712ED35D7C2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ZoneTexte 88">
                <a:extLst>
                  <a:ext uri="{FF2B5EF4-FFF2-40B4-BE49-F238E27FC236}">
                    <a16:creationId xmlns:a16="http://schemas.microsoft.com/office/drawing/2014/main" id="{6F76855B-B35A-47C7-B456-AE6AF6169279}"/>
                  </a:ext>
                </a:extLst>
              </p:cNvPr>
              <p:cNvSpPr txBox="1">
                <a:spLocks noChangeArrowheads="1"/>
              </p:cNvSpPr>
              <p:nvPr/>
            </p:nvSpPr>
            <p:spPr bwMode="auto">
              <a:xfrm>
                <a:off x="6529221" y="6202363"/>
                <a:ext cx="1522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grpSp>
      <p:sp>
        <p:nvSpPr>
          <p:cNvPr id="88" name="Bouton d’action : vide 87" descr="Bouton pour fermer le diaporama">
            <a:hlinkClick r:id="" action="ppaction://hlinkshowjump?jump=endshow" highlightClick="1"/>
            <a:extLst>
              <a:ext uri="{FF2B5EF4-FFF2-40B4-BE49-F238E27FC236}">
                <a16:creationId xmlns:a16="http://schemas.microsoft.com/office/drawing/2014/main" id="{7F1401D3-966C-4901-A191-2E99557665BB}"/>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 name="Bouton d'action : Retour 1" descr="Bouton pour revenir au menu principal">
            <a:hlinkClick r:id="rId22" action="ppaction://hlinksldjump" highlightClick="1"/>
            <a:extLst>
              <a:ext uri="{FF2B5EF4-FFF2-40B4-BE49-F238E27FC236}">
                <a16:creationId xmlns:a16="http://schemas.microsoft.com/office/drawing/2014/main" id="{DCAA1EE4-1A61-4A78-8AB0-21B2B8508EC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93" name="Bouton d’action : vide 92" descr="Bouton pour accéder à la diapositive précédente">
            <a:hlinkClick r:id="" action="ppaction://hlinkshowjump?jump=previousslide" highlightClick="1"/>
            <a:extLst>
              <a:ext uri="{FF2B5EF4-FFF2-40B4-BE49-F238E27FC236}">
                <a16:creationId xmlns:a16="http://schemas.microsoft.com/office/drawing/2014/main" id="{9179B926-2022-4E4D-90C8-E87B33B5BEBC}"/>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91" name="Bouton d’action : vide 90" descr="Bouton pour aller au microbe suivant">
            <a:hlinkClick r:id="rId23" action="ppaction://hlinksldjump" highlightClick="1"/>
            <a:extLst>
              <a:ext uri="{FF2B5EF4-FFF2-40B4-BE49-F238E27FC236}">
                <a16:creationId xmlns:a16="http://schemas.microsoft.com/office/drawing/2014/main" id="{C6CE4C7C-E3FC-4434-9D03-A0B9BC2EEED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369015057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E39BD66-FEE5-4505-B972-29401CC04184}"/>
              </a:ext>
            </a:extLst>
          </p:cNvPr>
          <p:cNvSpPr txBox="1">
            <a:spLocks noGrp="1"/>
          </p:cNvSpPr>
          <p:nvPr>
            <p:ph type="title" idx="4294967295"/>
          </p:nvPr>
        </p:nvSpPr>
        <p:spPr>
          <a:xfrm>
            <a:off x="3122613" y="619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19424124-D3CA-BD4E-E5BF-6AD85E337F4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842513A6-964E-CF95-1005-E300373753A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5D50D42-D1AC-D176-4022-B8BC3ACDBD6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9109B7AC-03CE-E202-D7DE-8558DE50B39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D723E853-DB26-DDE4-BE67-B3E187CB9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D56B5796-D58A-1F15-0FCE-7F85E6F3B5B8}"/>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AE92517A-458A-A309-E724-36A7DA28D79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2707" name="ZoneTexte 13">
            <a:extLst>
              <a:ext uri="{FF2B5EF4-FFF2-40B4-BE49-F238E27FC236}">
                <a16:creationId xmlns:a16="http://schemas.microsoft.com/office/drawing/2014/main" id="{C258F4E7-B75E-45F3-AFAC-41AEE5000B49}"/>
              </a:ext>
            </a:extLst>
          </p:cNvPr>
          <p:cNvSpPr txBox="1">
            <a:spLocks noChangeArrowheads="1"/>
          </p:cNvSpPr>
          <p:nvPr/>
        </p:nvSpPr>
        <p:spPr bwMode="auto">
          <a:xfrm>
            <a:off x="3171825" y="1931988"/>
            <a:ext cx="8658225" cy="4008437"/>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Après 2 à 5 jours d’incubation,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provoque une entérite aigüe avec des </a:t>
            </a: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(parfois sanglantes), des </a:t>
            </a:r>
            <a:r>
              <a:rPr lang="fr-FR" altLang="fr-FR" sz="1400" b="1" dirty="0">
                <a:latin typeface="Arial" panose="020B0604020202020204" pitchFamily="34" charset="0"/>
                <a:cs typeface="Arial" panose="020B0604020202020204" pitchFamily="34" charset="0"/>
              </a:rPr>
              <a:t>douleurs abdominales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vomissements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céphalées</a:t>
            </a:r>
            <a:r>
              <a:rPr lang="fr-FR" altLang="fr-FR" sz="1400" dirty="0">
                <a:latin typeface="Arial" panose="020B0604020202020204" pitchFamily="34" charset="0"/>
                <a:cs typeface="Arial" panose="020B0604020202020204" pitchFamily="34" charset="0"/>
              </a:rPr>
              <a:t> et de la </a:t>
            </a:r>
            <a:r>
              <a:rPr lang="fr-FR" altLang="fr-FR" sz="1400" b="1" dirty="0">
                <a:latin typeface="Arial" panose="020B0604020202020204" pitchFamily="34" charset="0"/>
                <a:cs typeface="Arial" panose="020B0604020202020204" pitchFamily="34" charset="0"/>
              </a:rPr>
              <a:t>fièvre</a:t>
            </a:r>
            <a:r>
              <a:rPr lang="fr-FR" altLang="fr-FR" sz="1400" dirty="0">
                <a:latin typeface="Arial" panose="020B0604020202020204" pitchFamily="34" charset="0"/>
                <a:cs typeface="Arial" panose="020B0604020202020204" pitchFamily="34" charset="0"/>
              </a:rPr>
              <a:t>.</a:t>
            </a: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Très rarement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provoquer une </a:t>
            </a:r>
            <a:r>
              <a:rPr lang="fr-FR" altLang="fr-FR" sz="1400" b="1" dirty="0">
                <a:latin typeface="Arial" panose="020B0604020202020204" pitchFamily="34" charset="0"/>
                <a:cs typeface="Arial" panose="020B0604020202020204" pitchFamily="34" charset="0"/>
              </a:rPr>
              <a:t>infection systémique</a:t>
            </a:r>
            <a:r>
              <a:rPr lang="fr-FR" altLang="fr-FR" sz="1400" dirty="0">
                <a:latin typeface="Arial" panose="020B0604020202020204" pitchFamily="34" charset="0"/>
                <a:cs typeface="Arial" panose="020B0604020202020204" pitchFamily="34" charset="0"/>
              </a:rPr>
              <a:t>. Après l’infection un </a:t>
            </a:r>
            <a:r>
              <a:rPr lang="fr-FR" altLang="fr-FR" sz="1400" b="1" dirty="0">
                <a:latin typeface="Arial" panose="020B0604020202020204" pitchFamily="34" charset="0"/>
                <a:cs typeface="Arial" panose="020B0604020202020204" pitchFamily="34" charset="0"/>
              </a:rPr>
              <a:t>syndrome de Guillain-Barré </a:t>
            </a:r>
            <a:r>
              <a:rPr lang="fr-FR" altLang="fr-FR" sz="1400" dirty="0">
                <a:latin typeface="Arial" panose="020B0604020202020204" pitchFamily="34" charset="0"/>
                <a:cs typeface="Arial" panose="020B0604020202020204" pitchFamily="34" charset="0"/>
              </a:rPr>
              <a:t>(paralysie flasque transitoire) est observé dans 0,1% des cas.</a:t>
            </a:r>
          </a:p>
          <a:p>
            <a:pPr marL="0" indent="0" algn="just" eaLnBrk="1" hangingPunct="1">
              <a:buClr>
                <a:schemeClr val="accent1"/>
              </a:buClr>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Généralement les symptômes durent entre 2 et 5 jours.</a:t>
            </a: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76804" name="Image 1">
            <a:extLst>
              <a:ext uri="{FF2B5EF4-FFF2-40B4-BE49-F238E27FC236}">
                <a16:creationId xmlns:a16="http://schemas.microsoft.com/office/drawing/2014/main" id="{7691FB9B-2C4D-4C6C-A171-850E69CE765E}"/>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0825" y="2527300"/>
            <a:ext cx="197008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F68535B1-CF76-2DDC-6089-0563AC7035C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979B12C-3D0F-1D97-8BB9-360FC8947E1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30E426C1-FAB4-1C0F-A848-0E1543E08A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33AC2565-B787-B277-43CE-F208A69AD48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D88D8825-8076-2001-E3E9-88B87325EFA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E903D9C-C6CE-4817-9D56-4F94BFF33A67}"/>
              </a:ext>
            </a:extLst>
          </p:cNvPr>
          <p:cNvSpPr txBox="1">
            <a:spLocks noGrp="1"/>
          </p:cNvSpPr>
          <p:nvPr>
            <p:ph type="title" idx="4294967295"/>
          </p:nvPr>
        </p:nvSpPr>
        <p:spPr>
          <a:xfrm>
            <a:off x="3003550" y="33338"/>
            <a:ext cx="9231313"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FBD21C8F-FB3D-7515-4E86-F0BB8AF13DF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FB2250B6-D3E0-8B8B-184E-56FDD1DCE69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A930832-FB70-DACB-6FD7-E0439369596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F01146C0-4891-919A-A228-960B1F8EEC7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E285DFEA-7421-B19F-237E-35F44D61A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E625F4A9-266D-6753-7C02-BF7BFAC4AE74}"/>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CAD548EE-A9BC-3312-CDB8-DD3567B933B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107BDFDC-BFB3-44AE-9E26-9275AB28DCB6}"/>
              </a:ext>
            </a:extLst>
          </p:cNvPr>
          <p:cNvSpPr txBox="1">
            <a:spLocks noChangeArrowheads="1"/>
          </p:cNvSpPr>
          <p:nvPr/>
        </p:nvSpPr>
        <p:spPr bwMode="auto">
          <a:xfrm>
            <a:off x="3186113" y="3109913"/>
            <a:ext cx="8585200" cy="27162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Dans la majorité des cas, </a:t>
            </a:r>
            <a:r>
              <a:rPr lang="fr-FR" altLang="fr-FR" sz="1400" b="1" dirty="0">
                <a:latin typeface="Arial" panose="020B0604020202020204" pitchFamily="34" charset="0"/>
                <a:cs typeface="Arial" panose="020B0604020202020204" pitchFamily="34" charset="0"/>
              </a:rPr>
              <a:t>aucun traitement n’est requis.</a:t>
            </a: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Cependant si la </a:t>
            </a:r>
            <a:r>
              <a:rPr lang="fr-FR" altLang="fr-FR" sz="1400" b="1" dirty="0">
                <a:latin typeface="Arial" panose="020B0604020202020204" pitchFamily="34" charset="0"/>
                <a:cs typeface="Arial" panose="020B0604020202020204" pitchFamily="34" charset="0"/>
              </a:rPr>
              <a:t>maladie dure longtemps </a:t>
            </a:r>
            <a:r>
              <a:rPr lang="fr-FR" altLang="fr-FR" sz="1400" dirty="0">
                <a:latin typeface="Arial" panose="020B0604020202020204" pitchFamily="34" charset="0"/>
                <a:cs typeface="Arial" panose="020B0604020202020204" pitchFamily="34" charset="0"/>
              </a:rPr>
              <a:t>ou en cas </a:t>
            </a:r>
            <a:r>
              <a:rPr lang="fr-FR" altLang="fr-FR" sz="1400" b="1" dirty="0">
                <a:latin typeface="Arial" panose="020B0604020202020204" pitchFamily="34" charset="0"/>
                <a:cs typeface="Arial" panose="020B0604020202020204" pitchFamily="34" charset="0"/>
              </a:rPr>
              <a:t>d’infection systémique</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antibiotiques</a:t>
            </a:r>
            <a:r>
              <a:rPr lang="fr-FR" altLang="fr-FR" sz="1400" dirty="0">
                <a:latin typeface="Arial" panose="020B0604020202020204" pitchFamily="34" charset="0"/>
                <a:cs typeface="Arial" panose="020B0604020202020204" pitchFamily="34" charset="0"/>
              </a:rPr>
              <a:t> sont nécessaires. </a:t>
            </a: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r>
              <a:rPr lang="en-US"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Le développement d’une </a:t>
            </a:r>
            <a:r>
              <a:rPr lang="fr-FR" altLang="fr-FR" sz="1400" b="1" dirty="0">
                <a:latin typeface="Arial" panose="020B0604020202020204" pitchFamily="34" charset="0"/>
                <a:cs typeface="Arial" panose="020B0604020202020204" pitchFamily="34" charset="0"/>
              </a:rPr>
              <a:t>résistance à la ciprofloxacine </a:t>
            </a:r>
            <a:r>
              <a:rPr lang="fr-FR" altLang="fr-FR" sz="1400" dirty="0">
                <a:latin typeface="Arial" panose="020B0604020202020204" pitchFamily="34" charset="0"/>
                <a:cs typeface="Arial" panose="020B0604020202020204" pitchFamily="34" charset="0"/>
              </a:rPr>
              <a:t>chez 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a:t>
            </a:r>
            <a:r>
              <a:rPr lang="fr-FR" altLang="fr-FR" sz="1400">
                <a:latin typeface="Arial" panose="020B0604020202020204" pitchFamily="34" charset="0"/>
                <a:cs typeface="Arial" panose="020B0604020202020204" pitchFamily="34" charset="0"/>
              </a:rPr>
              <a:t>est  </a:t>
            </a:r>
          </a:p>
          <a:p>
            <a:pPr marL="0" indent="0" algn="just" eaLnBrk="1" hangingPunct="1">
              <a:defRPr/>
            </a:pPr>
            <a:r>
              <a:rPr lang="fr-FR" altLang="fr-FR" sz="1400" b="1">
                <a:latin typeface="Arial" panose="020B0604020202020204" pitchFamily="34" charset="0"/>
                <a:cs typeface="Arial" panose="020B0604020202020204" pitchFamily="34" charset="0"/>
              </a:rPr>
              <a:t>                            très préoccupant </a:t>
            </a:r>
            <a:r>
              <a:rPr lang="fr-FR" altLang="fr-FR" sz="1400" dirty="0">
                <a:latin typeface="Arial" panose="020B0604020202020204" pitchFamily="34" charset="0"/>
                <a:cs typeface="Arial" panose="020B0604020202020204" pitchFamily="34" charset="0"/>
              </a:rPr>
              <a:t>car il réduit le choix des antibiotiques disponibles pour le </a:t>
            </a:r>
            <a:r>
              <a:rPr lang="fr-FR" altLang="fr-FR" sz="1400">
                <a:latin typeface="Arial" panose="020B0604020202020204" pitchFamily="34" charset="0"/>
                <a:cs typeface="Arial" panose="020B0604020202020204" pitchFamily="34" charset="0"/>
              </a:rPr>
              <a:t>traitement </a:t>
            </a:r>
          </a:p>
          <a:p>
            <a:pPr marL="0" indent="0" algn="just" eaLnBrk="1" hangingPunct="1">
              <a:defRPr/>
            </a:pPr>
            <a:r>
              <a:rPr lang="fr-FR" altLang="fr-FR" sz="1400">
                <a:latin typeface="Arial" panose="020B0604020202020204" pitchFamily="34" charset="0"/>
                <a:cs typeface="Arial" panose="020B0604020202020204" pitchFamily="34" charset="0"/>
              </a:rPr>
              <a:t>                            des infections </a:t>
            </a:r>
            <a:r>
              <a:rPr lang="fr-FR" altLang="fr-FR" sz="1400" dirty="0">
                <a:latin typeface="Arial" panose="020B0604020202020204" pitchFamily="34" charset="0"/>
                <a:cs typeface="Arial" panose="020B0604020202020204" pitchFamily="34" charset="0"/>
              </a:rPr>
              <a:t>graves dans de nombreux pays.</a:t>
            </a: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77829" name="Image 1">
            <a:extLst>
              <a:ext uri="{FF2B5EF4-FFF2-40B4-BE49-F238E27FC236}">
                <a16:creationId xmlns:a16="http://schemas.microsoft.com/office/drawing/2014/main" id="{70BCC17C-D0F1-4A25-BEEC-67717DAA9862}"/>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8988" y="4284663"/>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3952062B-F7A1-8806-3BDE-907159D6F73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2F157C7-C75B-4BD8-F7FE-59FEBB174CA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B1101A5-DAA8-4470-DC27-F2026FA45E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032097E-6965-848F-1BD9-C23B83110CA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85AAB5C5-2CB3-69FF-AA16-966A81C835E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FCA574-E69F-4C51-872C-58B235ADE03B}"/>
              </a:ext>
            </a:extLst>
          </p:cNvPr>
          <p:cNvSpPr txBox="1">
            <a:spLocks noGrp="1"/>
          </p:cNvSpPr>
          <p:nvPr>
            <p:ph type="title" idx="4294967295"/>
          </p:nvPr>
        </p:nvSpPr>
        <p:spPr>
          <a:xfrm>
            <a:off x="2982913" y="-6350"/>
            <a:ext cx="92678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le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A1D2DFA9-EF71-4F5A-DC06-D27598D81AE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237F67C2-22A2-757A-58AE-858D8CD2A28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9BCF962-1A99-C174-31C1-C62DD472959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25754FC3-5C37-53BA-7854-73CAEE669BD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0933813A-C92D-286D-829C-50F6E0B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99D227EE-D83D-CCFD-ECB8-5758FD229347}"/>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1" highlightClick="1"/>
            <a:extLst>
              <a:ext uri="{FF2B5EF4-FFF2-40B4-BE49-F238E27FC236}">
                <a16:creationId xmlns:a16="http://schemas.microsoft.com/office/drawing/2014/main" id="{475D789E-ABB6-D355-0406-5284989A44F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8067" name="ZoneTexte 13">
            <a:extLst>
              <a:ext uri="{FF2B5EF4-FFF2-40B4-BE49-F238E27FC236}">
                <a16:creationId xmlns:a16="http://schemas.microsoft.com/office/drawing/2014/main" id="{110A6884-6CD3-481A-8229-8B5810FA09CA}"/>
              </a:ext>
            </a:extLst>
          </p:cNvPr>
          <p:cNvSpPr txBox="1">
            <a:spLocks noChangeArrowheads="1"/>
          </p:cNvSpPr>
          <p:nvPr/>
        </p:nvSpPr>
        <p:spPr bwMode="auto">
          <a:xfrm>
            <a:off x="3054350" y="1757751"/>
            <a:ext cx="717708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viande et la volaille doivent être consommées bien cuites </a:t>
            </a:r>
            <a:r>
              <a:rPr lang="fr-FR" altLang="fr-FR" sz="1400" dirty="0">
                <a:latin typeface="Arial" panose="020B0604020202020204" pitchFamily="34" charset="0"/>
                <a:cs typeface="Arial" panose="020B0604020202020204" pitchFamily="34" charset="0"/>
              </a:rPr>
              <a:t>(la température à cœur doit atteindre </a:t>
            </a:r>
            <a:r>
              <a:rPr lang="fr-FR" altLang="fr-FR" sz="1400" b="1" dirty="0">
                <a:latin typeface="Arial" panose="020B0604020202020204" pitchFamily="34" charset="0"/>
                <a:cs typeface="Arial" panose="020B0604020202020204" pitchFamily="34" charset="0"/>
              </a:rPr>
              <a:t>au moins 70°C</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Lors de la </a:t>
            </a:r>
            <a:r>
              <a:rPr lang="fr-FR" altLang="fr-FR" sz="1400" b="1" dirty="0">
                <a:latin typeface="Arial" panose="020B0604020202020204" pitchFamily="34" charset="0"/>
                <a:cs typeface="Arial" panose="020B0604020202020204" pitchFamily="34" charset="0"/>
              </a:rPr>
              <a:t>préparation de la viande et de la volaille crues</a:t>
            </a:r>
            <a:r>
              <a:rPr lang="fr-FR" altLang="fr-FR" sz="1400" dirty="0">
                <a:latin typeface="Arial" panose="020B0604020202020204" pitchFamily="34" charset="0"/>
                <a:cs typeface="Arial" panose="020B0604020202020204" pitchFamily="34" charset="0"/>
              </a:rPr>
              <a:t>, il faut veiller à </a:t>
            </a:r>
            <a:r>
              <a:rPr lang="fr-FR" altLang="fr-FR" sz="1400" b="1" dirty="0">
                <a:latin typeface="Arial" panose="020B0604020202020204" pitchFamily="34" charset="0"/>
                <a:cs typeface="Arial" panose="020B0604020202020204" pitchFamily="34" charset="0"/>
              </a:rPr>
              <a:t>éviter la contamination des surfaces</a:t>
            </a:r>
            <a:r>
              <a:rPr lang="fr-FR" altLang="fr-FR" sz="1400" dirty="0">
                <a:latin typeface="Arial" panose="020B0604020202020204" pitchFamily="34" charset="0"/>
                <a:cs typeface="Arial" panose="020B0604020202020204" pitchFamily="34" charset="0"/>
              </a:rPr>
              <a:t> dans la cuisine en ne posant pas directement la viande ou la volaille crue sur le plan de travail, sur la table ou dans l'évier et en ne lavant pas la viande ou la volaille crue.</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Après avoir manipulé de la viande ou de la volaille crue, il faut </a:t>
            </a:r>
            <a:r>
              <a:rPr lang="fr-FR" altLang="fr-FR" sz="1400" b="1" dirty="0">
                <a:latin typeface="Arial" panose="020B0604020202020204" pitchFamily="34" charset="0"/>
                <a:cs typeface="Arial" panose="020B0604020202020204" pitchFamily="34" charset="0"/>
              </a:rPr>
              <a:t>se</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laver les mains avec de l’eau et du savon.  Les ustensiles ne doivent pas être réutilisés pour des aliments consommés crus ou pour des plats cuisinés </a:t>
            </a:r>
            <a:r>
              <a:rPr lang="fr-FR" altLang="fr-FR" sz="1400" dirty="0">
                <a:latin typeface="Arial" panose="020B0604020202020204" pitchFamily="34" charset="0"/>
                <a:cs typeface="Arial" panose="020B0604020202020204" pitchFamily="34" charset="0"/>
              </a:rPr>
              <a:t>(à moins qu’ils aient été lavés minutieusement et séchés). Par exemple, les légumes pour les salades doivent être préparés sur une planche à découper différente et avec des couteaux différents.</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Les assiettes qui contenaient la viande ou de la volaille crue ne doivent pas être réutilisées pour servir le plat cuit. Les </a:t>
            </a:r>
            <a:r>
              <a:rPr lang="fr-FR" altLang="fr-FR" sz="1400" b="1" dirty="0">
                <a:latin typeface="Arial" panose="020B0604020202020204" pitchFamily="34" charset="0"/>
                <a:cs typeface="Arial" panose="020B0604020202020204" pitchFamily="34" charset="0"/>
              </a:rPr>
              <a:t>ustensiles et les surfaces </a:t>
            </a:r>
            <a:r>
              <a:rPr lang="fr-FR" altLang="fr-FR" sz="1400" dirty="0">
                <a:latin typeface="Arial" panose="020B0604020202020204" pitchFamily="34" charset="0"/>
                <a:cs typeface="Arial" panose="020B0604020202020204" pitchFamily="34" charset="0"/>
              </a:rPr>
              <a:t>en contact avec la viande ou la volaille crue </a:t>
            </a:r>
            <a:r>
              <a:rPr lang="fr-FR" altLang="fr-FR" sz="1400" b="1" dirty="0">
                <a:latin typeface="Arial" panose="020B0604020202020204" pitchFamily="34" charset="0"/>
                <a:cs typeface="Arial" panose="020B0604020202020204" pitchFamily="34" charset="0"/>
              </a:rPr>
              <a:t>doivent être soigneusement lavés </a:t>
            </a:r>
            <a:r>
              <a:rPr lang="fr-FR" altLang="fr-FR" sz="1400" dirty="0">
                <a:latin typeface="Arial" panose="020B0604020202020204" pitchFamily="34" charset="0"/>
                <a:cs typeface="Arial" panose="020B0604020202020204" pitchFamily="34" charset="0"/>
              </a:rPr>
              <a:t>à la fin de la préparation du repas.</a:t>
            </a: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C6599746-F7C3-0176-A0C1-E9105F8D7C85}"/>
              </a:ext>
              <a:ext uri="{C183D7F6-B498-43B3-948B-1728B52AA6E4}">
                <adec:decorative xmlns:adec="http://schemas.microsoft.com/office/drawing/2017/decorative" val="1"/>
              </a:ext>
            </a:extLst>
          </p:cNvPr>
          <p:cNvGrpSpPr/>
          <p:nvPr/>
        </p:nvGrpSpPr>
        <p:grpSpPr>
          <a:xfrm>
            <a:off x="10404475" y="1724025"/>
            <a:ext cx="1762125" cy="4213225"/>
            <a:chOff x="10404475" y="1724025"/>
            <a:chExt cx="1762125" cy="4213225"/>
          </a:xfrm>
        </p:grpSpPr>
        <p:pic>
          <p:nvPicPr>
            <p:cNvPr id="78856" name="Image 21" descr="Une planche à découper lavée dans l'évier">
              <a:extLst>
                <a:ext uri="{FF2B5EF4-FFF2-40B4-BE49-F238E27FC236}">
                  <a16:creationId xmlns:a16="http://schemas.microsoft.com/office/drawing/2014/main" id="{7954203C-4941-4943-86DD-99BA3F9452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5623" r="-3" b="14110"/>
            <a:stretch>
              <a:fillRect/>
            </a:stretch>
          </p:blipFill>
          <p:spPr bwMode="auto">
            <a:xfrm>
              <a:off x="10404475" y="5002213"/>
              <a:ext cx="17430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Image 19" descr="Un homme qui se lave les mains à l'eau et au savon">
              <a:extLst>
                <a:ext uri="{FF2B5EF4-FFF2-40B4-BE49-F238E27FC236}">
                  <a16:creationId xmlns:a16="http://schemas.microsoft.com/office/drawing/2014/main" id="{D98FC32B-46C6-4247-809C-7748B90F8C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1104" r="-3" b="12106"/>
            <a:stretch>
              <a:fillRect/>
            </a:stretch>
          </p:blipFill>
          <p:spPr bwMode="auto">
            <a:xfrm>
              <a:off x="10423525" y="3960813"/>
              <a:ext cx="17430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Image 17" descr="Une viande rouge cuite au barbecue avec un thermomètre de cuisson">
              <a:extLst>
                <a:ext uri="{FF2B5EF4-FFF2-40B4-BE49-F238E27FC236}">
                  <a16:creationId xmlns:a16="http://schemas.microsoft.com/office/drawing/2014/main" id="{7BA5FF05-2ACF-44B6-911E-3F004BFC53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21975" y="1724025"/>
              <a:ext cx="12080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age 18" descr="Un poulet entier cru lavé dans l'évier surmonté d'un symbole d'interdiction">
              <a:extLst>
                <a:ext uri="{FF2B5EF4-FFF2-40B4-BE49-F238E27FC236}">
                  <a16:creationId xmlns:a16="http://schemas.microsoft.com/office/drawing/2014/main" id="{CB7E4BC8-C4FE-4197-A578-8589D1C49FA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t="28120" r="-3" b="-3"/>
            <a:stretch>
              <a:fillRect/>
            </a:stretch>
          </p:blipFill>
          <p:spPr bwMode="auto">
            <a:xfrm>
              <a:off x="10404475" y="2919413"/>
              <a:ext cx="17621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96A361A5-BFD7-7510-4F15-D326731F89E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DA80CE3-381A-2053-58D0-D0A8044D117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D22A3F1-9766-DAF5-CBF4-9B5E8C2DC6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F94D3646-0457-C2C7-6F9D-1D072F0590C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7" action="ppaction://hlinksldjump" highlightClick="1"/>
            <a:extLst>
              <a:ext uri="{FF2B5EF4-FFF2-40B4-BE49-F238E27FC236}">
                <a16:creationId xmlns:a16="http://schemas.microsoft.com/office/drawing/2014/main" id="{115D0325-6BD2-C141-52E1-60872386E9F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A7F3B0-0C39-41F2-9159-62FF63434E19}"/>
              </a:ext>
            </a:extLst>
          </p:cNvPr>
          <p:cNvSpPr txBox="1">
            <a:spLocks noGrp="1"/>
          </p:cNvSpPr>
          <p:nvPr>
            <p:ph type="title" idx="4294967295"/>
          </p:nvPr>
        </p:nvSpPr>
        <p:spPr>
          <a:xfrm>
            <a:off x="3122613" y="74613"/>
            <a:ext cx="9069387" cy="221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Exemples d’actions européennes pour lutter contre le</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Campylobater</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D0375EC8-D92F-9B5F-E4B3-171634DD075F}"/>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3D8C9747-F0F8-DC38-4074-C9EE0B1C0B16}"/>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BA7BB2C-2F2B-466A-4133-AE15465C6C1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709EE40E-39BA-770A-A0CC-708AF1DD061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47F9335F-F13F-DE4D-C936-C5D14E70E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D6B5435-F5F8-A516-0F4B-9A8D755A28EF}"/>
                </a:ext>
              </a:extLst>
            </p:cNvPr>
            <p:cNvSpPr txBox="1"/>
            <p:nvPr/>
          </p:nvSpPr>
          <p:spPr bwMode="auto">
            <a:xfrm>
              <a:off x="46038" y="1471613"/>
              <a:ext cx="2957512" cy="3816429"/>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C561843A-A1E3-DA8E-6487-AA112E2F07B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9875" name="ZoneTexte 13">
            <a:extLst>
              <a:ext uri="{FF2B5EF4-FFF2-40B4-BE49-F238E27FC236}">
                <a16:creationId xmlns:a16="http://schemas.microsoft.com/office/drawing/2014/main" id="{C0C76D6D-C059-4583-A16D-E3A054B93F08}"/>
              </a:ext>
            </a:extLst>
          </p:cNvPr>
          <p:cNvSpPr txBox="1">
            <a:spLocks noChangeArrowheads="1"/>
          </p:cNvSpPr>
          <p:nvPr/>
        </p:nvSpPr>
        <p:spPr bwMode="auto">
          <a:xfrm>
            <a:off x="3122613" y="2462213"/>
            <a:ext cx="85185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est la principale cause d'infection alimentaire dans l'UE et connait jusqu'à présent une tendance à la hausse. La volaille est le principal réservoir de cet agent pathogène.</a:t>
            </a:r>
          </a:p>
          <a:p>
            <a:pPr algn="just" eaLnBrk="1" hangingPunct="1">
              <a:buFont typeface="Wingdings" panose="05000000000000000000" pitchFamily="2" charset="2"/>
              <a:buChar char="ü"/>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Afin de limiter sa présence dans la chaîne alimentaire, une limite maximale du nombre de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sur les carcasses de volaille (les volailles étant leur principal réservoir) a été introduite dans le règlement 2073/2005 sur les critères microbiologiques applicables aux denrées alimentaires</a:t>
            </a:r>
            <a:r>
              <a:rPr lang="en-GB" altLang="fr-FR" sz="1400" dirty="0">
                <a:latin typeface="Arial" panose="020B0604020202020204" pitchFamily="34" charset="0"/>
                <a:cs typeface="Arial" panose="020B0604020202020204" pitchFamily="34" charset="0"/>
              </a:rPr>
              <a:t> : </a:t>
            </a:r>
            <a:r>
              <a:rPr lang="en-GB" altLang="fr-FR" sz="1400" u="sng" dirty="0">
                <a:latin typeface="Arial" panose="020B0604020202020204" pitchFamily="34" charset="0"/>
                <a:cs typeface="Arial" panose="020B0604020202020204" pitchFamily="34" charset="0"/>
                <a:hlinkClick r:id="rId11"/>
              </a:rPr>
              <a:t>https://eur-lex.europa.eu/legal-content/FR/TXT/?uri=CELEX%3A32017R1495</a:t>
            </a:r>
            <a:endParaRPr lang="fr-FR" altLang="fr-FR"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solidFill>
                <a:srgbClr val="00707C"/>
              </a:solidFill>
              <a:latin typeface="Arial" panose="020B0604020202020204" pitchFamily="34" charset="0"/>
              <a:cs typeface="Arial" panose="020B0604020202020204" pitchFamily="34" charset="0"/>
            </a:endParaRPr>
          </a:p>
          <a:p>
            <a:pPr lvl="1" indent="0" algn="just" eaLnBrk="1" hangingPunct="1"/>
            <a:endParaRPr lang="en-GB" altLang="fr-FR" sz="1400" dirty="0">
              <a:latin typeface="Arial" panose="020B0604020202020204" pitchFamily="34" charset="0"/>
              <a:cs typeface="Arial" panose="020B0604020202020204" pitchFamily="34" charset="0"/>
            </a:endParaRPr>
          </a:p>
          <a:p>
            <a:pPr algn="just" eaLnBrk="1" hangingPunct="1">
              <a:spcBef>
                <a:spcPts val="300"/>
              </a:spcBef>
              <a:buClr>
                <a:schemeClr val="tx1"/>
              </a:buClr>
              <a:buFont typeface="Wingdings" panose="05000000000000000000" pitchFamily="2" charset="2"/>
              <a:buChar char="ü"/>
            </a:pPr>
            <a:r>
              <a:rPr lang="fr-FR" altLang="fr-FR" sz="1400" dirty="0" err="1">
                <a:solidFill>
                  <a:srgbClr val="00707C"/>
                </a:solidFill>
                <a:latin typeface="Arial" panose="020B0604020202020204" pitchFamily="34" charset="0"/>
                <a:cs typeface="Arial" panose="020B0604020202020204" pitchFamily="34" charset="0"/>
                <a:hlinkClick r:id="rId12"/>
              </a:rPr>
              <a:t>Campylobacteriosis</a:t>
            </a:r>
            <a:r>
              <a:rPr lang="fr-FR" altLang="fr-FR" sz="1400" dirty="0">
                <a:solidFill>
                  <a:srgbClr val="00707C"/>
                </a:solidFill>
                <a:latin typeface="Arial" panose="020B0604020202020204" pitchFamily="34" charset="0"/>
                <a:cs typeface="Arial" panose="020B0604020202020204" pitchFamily="34" charset="0"/>
                <a:hlinkClick r:id="rId12"/>
              </a:rPr>
              <a:t> </a:t>
            </a:r>
            <a:r>
              <a:rPr lang="fr-FR" altLang="fr-FR" sz="1400" dirty="0" err="1">
                <a:solidFill>
                  <a:srgbClr val="00707C"/>
                </a:solidFill>
                <a:latin typeface="Arial" panose="020B0604020202020204" pitchFamily="34" charset="0"/>
                <a:cs typeface="Arial" panose="020B0604020202020204" pitchFamily="34" charset="0"/>
                <a:hlinkClick r:id="rId12"/>
              </a:rPr>
              <a:t>can</a:t>
            </a:r>
            <a:r>
              <a:rPr lang="fr-FR" altLang="fr-FR" sz="1400" dirty="0">
                <a:solidFill>
                  <a:srgbClr val="00707C"/>
                </a:solidFill>
                <a:latin typeface="Arial" panose="020B0604020202020204" pitchFamily="34" charset="0"/>
                <a:cs typeface="Arial" panose="020B0604020202020204" pitchFamily="34" charset="0"/>
                <a:hlinkClick r:id="rId12"/>
              </a:rPr>
              <a:t> </a:t>
            </a:r>
            <a:r>
              <a:rPr lang="fr-FR" altLang="fr-FR" sz="1400" dirty="0" err="1">
                <a:solidFill>
                  <a:srgbClr val="00707C"/>
                </a:solidFill>
                <a:latin typeface="Arial" panose="020B0604020202020204" pitchFamily="34" charset="0"/>
                <a:cs typeface="Arial" panose="020B0604020202020204" pitchFamily="34" charset="0"/>
                <a:hlinkClick r:id="rId12"/>
              </a:rPr>
              <a:t>be</a:t>
            </a:r>
            <a:r>
              <a:rPr lang="fr-FR" altLang="fr-FR" sz="1400" dirty="0">
                <a:solidFill>
                  <a:srgbClr val="00707C"/>
                </a:solidFill>
                <a:latin typeface="Arial" panose="020B0604020202020204" pitchFamily="34" charset="0"/>
                <a:cs typeface="Arial" panose="020B0604020202020204" pitchFamily="34" charset="0"/>
                <a:hlinkClick r:id="rId12"/>
              </a:rPr>
              <a:t> </a:t>
            </a:r>
            <a:r>
              <a:rPr lang="fr-FR" altLang="fr-FR" sz="1400" dirty="0" err="1">
                <a:solidFill>
                  <a:srgbClr val="00707C"/>
                </a:solidFill>
                <a:latin typeface="Arial" panose="020B0604020202020204" pitchFamily="34" charset="0"/>
                <a:cs typeface="Arial" panose="020B0604020202020204" pitchFamily="34" charset="0"/>
                <a:hlinkClick r:id="rId12"/>
              </a:rPr>
              <a:t>prevented</a:t>
            </a:r>
            <a:r>
              <a:rPr lang="fr-FR" altLang="fr-FR" sz="1400" dirty="0">
                <a:solidFill>
                  <a:srgbClr val="00707C"/>
                </a:solidFill>
                <a:latin typeface="Arial" panose="020B0604020202020204" pitchFamily="34" charset="0"/>
                <a:cs typeface="Arial" panose="020B0604020202020204" pitchFamily="34" charset="0"/>
                <a:hlinkClick r:id="rId12"/>
              </a:rPr>
              <a:t> </a:t>
            </a:r>
            <a:r>
              <a:rPr lang="fr-FR" altLang="fr-FR" sz="1400" dirty="0">
                <a:latin typeface="Arial" panose="020B0604020202020204" pitchFamily="34" charset="0"/>
                <a:cs typeface="Arial" panose="020B0604020202020204" pitchFamily="34" charset="0"/>
              </a:rPr>
              <a:t>: vidéo créée par l'Office national hongrois de la sécurité de la chaîne alimentaire pour la Journée mondiale de la sécurité alimentaire.</a:t>
            </a:r>
          </a:p>
        </p:txBody>
      </p:sp>
      <p:grpSp>
        <p:nvGrpSpPr>
          <p:cNvPr id="10" name="Groupe 9">
            <a:extLst>
              <a:ext uri="{FF2B5EF4-FFF2-40B4-BE49-F238E27FC236}">
                <a16:creationId xmlns:a16="http://schemas.microsoft.com/office/drawing/2014/main" id="{C302E76A-4CF6-18BE-B7A9-E0E2E27F715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D68FE046-A8AB-AA62-2C8B-FDCDA9AF52B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E571D02-22CF-A7F3-D68F-3A934599AD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32F781B-5154-4D60-D946-E2EBE71F8BE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74BF6F37-9D8E-FFD0-8B5C-726256B3598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re 1">
            <a:extLst>
              <a:ext uri="{FF2B5EF4-FFF2-40B4-BE49-F238E27FC236}">
                <a16:creationId xmlns:a16="http://schemas.microsoft.com/office/drawing/2014/main" id="{F6EE0D33-BABE-476F-AF97-4EC3302EA676}"/>
              </a:ext>
            </a:extLst>
          </p:cNvPr>
          <p:cNvSpPr txBox="1">
            <a:spLocks noGrp="1" noChangeArrowheads="1"/>
          </p:cNvSpPr>
          <p:nvPr>
            <p:ph type="title" idx="4294967295"/>
          </p:nvPr>
        </p:nvSpPr>
        <p:spPr bwMode="auto">
          <a:xfrm>
            <a:off x="39688" y="30163"/>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grpSp>
        <p:nvGrpSpPr>
          <p:cNvPr id="2" name="Groupe 1">
            <a:extLst>
              <a:ext uri="{FF2B5EF4-FFF2-40B4-BE49-F238E27FC236}">
                <a16:creationId xmlns:a16="http://schemas.microsoft.com/office/drawing/2014/main" id="{90AFE991-380E-20DD-7DEF-B2DAD27EA262}"/>
              </a:ext>
              <a:ext uri="{C183D7F6-B498-43B3-948B-1728B52AA6E4}">
                <adec:decorative xmlns:adec="http://schemas.microsoft.com/office/drawing/2017/decorative" val="1"/>
              </a:ext>
            </a:extLst>
          </p:cNvPr>
          <p:cNvGrpSpPr/>
          <p:nvPr/>
        </p:nvGrpSpPr>
        <p:grpSpPr>
          <a:xfrm>
            <a:off x="263525" y="1411805"/>
            <a:ext cx="1492250" cy="4548727"/>
            <a:chOff x="263525" y="1598613"/>
            <a:chExt cx="1492250" cy="4548727"/>
          </a:xfrm>
        </p:grpSpPr>
        <p:pic>
          <p:nvPicPr>
            <p:cNvPr id="80903" name="Image 2" descr="Page d'accueil de la vidéo &quot;Campylobacteriosis can be prevented !&quot;">
              <a:extLst>
                <a:ext uri="{FF2B5EF4-FFF2-40B4-BE49-F238E27FC236}">
                  <a16:creationId xmlns:a16="http://schemas.microsoft.com/office/drawing/2014/main" id="{65656CAA-DDD0-427D-BC2E-F08F1851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5310727"/>
              <a:ext cx="14843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Image 1" descr="Logo de l'ECDC">
              <a:extLst>
                <a:ext uri="{FF2B5EF4-FFF2-40B4-BE49-F238E27FC236}">
                  <a16:creationId xmlns:a16="http://schemas.microsoft.com/office/drawing/2014/main" id="{2FBEBCD8-E900-4E22-BD03-3A25E01E4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4418013"/>
              <a:ext cx="8477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Image 1" descr="Logo du Food Standards Agency">
              <a:extLst>
                <a:ext uri="{FF2B5EF4-FFF2-40B4-BE49-F238E27FC236}">
                  <a16:creationId xmlns:a16="http://schemas.microsoft.com/office/drawing/2014/main" id="{3F8BD82F-935B-40B4-877B-3BF5BA5BC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3725863"/>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Image 2" descr="Logo de l'OMS">
              <a:extLst>
                <a:ext uri="{FF2B5EF4-FFF2-40B4-BE49-F238E27FC236}">
                  <a16:creationId xmlns:a16="http://schemas.microsoft.com/office/drawing/2014/main" id="{9BBED051-F38D-4592-971B-3FFD06F49C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38" y="3109913"/>
              <a:ext cx="14430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 1" descr="Logo de l'EFSA">
              <a:extLst>
                <a:ext uri="{FF2B5EF4-FFF2-40B4-BE49-F238E27FC236}">
                  <a16:creationId xmlns:a16="http://schemas.microsoft.com/office/drawing/2014/main" id="{C80039EE-BD45-4347-819C-CAAD40594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2343150"/>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Image 1" descr="Logo de l'ANSES">
              <a:extLst>
                <a:ext uri="{FF2B5EF4-FFF2-40B4-BE49-F238E27FC236}">
                  <a16:creationId xmlns:a16="http://schemas.microsoft.com/office/drawing/2014/main" id="{7013CD33-C98E-4E0D-87F3-3A75134AC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 y="1598613"/>
              <a:ext cx="12271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898" name="ZoneTexte 4">
            <a:extLst>
              <a:ext uri="{FF2B5EF4-FFF2-40B4-BE49-F238E27FC236}">
                <a16:creationId xmlns:a16="http://schemas.microsoft.com/office/drawing/2014/main" id="{13D9ADCF-8DB2-497B-949B-A6C7DD28A385}"/>
              </a:ext>
            </a:extLst>
          </p:cNvPr>
          <p:cNvSpPr txBox="1">
            <a:spLocks noChangeArrowheads="1"/>
          </p:cNvSpPr>
          <p:nvPr/>
        </p:nvSpPr>
        <p:spPr bwMode="auto">
          <a:xfrm>
            <a:off x="263525" y="1271077"/>
            <a:ext cx="11736388" cy="457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8"/>
              </a:rPr>
              <a:t>Fiche ANSES : </a:t>
            </a:r>
            <a:r>
              <a:rPr lang="fr-FR" altLang="fr-FR" sz="1400" i="1" dirty="0" err="1">
                <a:solidFill>
                  <a:srgbClr val="00707C"/>
                </a:solidFill>
                <a:latin typeface="Arial" panose="020B0604020202020204" pitchFamily="34" charset="0"/>
                <a:cs typeface="Arial" panose="020B0604020202020204" pitchFamily="34" charset="0"/>
                <a:hlinkClick r:id="rId8"/>
              </a:rPr>
              <a:t>Campylobacter</a:t>
            </a:r>
            <a:r>
              <a:rPr lang="fr-FR" altLang="fr-FR" sz="1400" i="1" dirty="0">
                <a:solidFill>
                  <a:srgbClr val="00707C"/>
                </a:solidFill>
                <a:latin typeface="Arial" panose="020B0604020202020204" pitchFamily="34" charset="0"/>
                <a:cs typeface="Arial" panose="020B0604020202020204" pitchFamily="34" charset="0"/>
                <a:hlinkClick r:id="rId8"/>
              </a:rPr>
              <a:t> </a:t>
            </a:r>
            <a:r>
              <a:rPr lang="fr-FR" altLang="fr-FR" sz="1400" i="1" dirty="0" err="1">
                <a:solidFill>
                  <a:srgbClr val="00707C"/>
                </a:solidFill>
                <a:latin typeface="Arial" panose="020B0604020202020204" pitchFamily="34" charset="0"/>
                <a:cs typeface="Arial" panose="020B0604020202020204" pitchFamily="34" charset="0"/>
                <a:hlinkClick r:id="rId8"/>
              </a:rPr>
              <a:t>jejuni</a:t>
            </a:r>
            <a:r>
              <a:rPr lang="fr-FR" altLang="fr-FR" sz="1400" i="1" dirty="0">
                <a:solidFill>
                  <a:srgbClr val="00707C"/>
                </a:solidFill>
                <a:latin typeface="Arial" panose="020B0604020202020204" pitchFamily="34" charset="0"/>
                <a:cs typeface="Arial" panose="020B0604020202020204" pitchFamily="34" charset="0"/>
                <a:hlinkClick r:id="rId8"/>
              </a:rPr>
              <a:t>, </a:t>
            </a:r>
            <a:r>
              <a:rPr lang="fr-FR" altLang="fr-FR" sz="1400" i="1" dirty="0" err="1">
                <a:solidFill>
                  <a:srgbClr val="00707C"/>
                </a:solidFill>
                <a:latin typeface="Arial" panose="020B0604020202020204" pitchFamily="34" charset="0"/>
                <a:cs typeface="Arial" panose="020B0604020202020204" pitchFamily="34" charset="0"/>
                <a:hlinkClick r:id="rId8"/>
              </a:rPr>
              <a:t>Campylobacter</a:t>
            </a:r>
            <a:r>
              <a:rPr lang="fr-FR" altLang="fr-FR" sz="1400" i="1" dirty="0">
                <a:solidFill>
                  <a:srgbClr val="00707C"/>
                </a:solidFill>
                <a:latin typeface="Arial" panose="020B0604020202020204" pitchFamily="34" charset="0"/>
                <a:cs typeface="Arial" panose="020B0604020202020204" pitchFamily="34" charset="0"/>
                <a:hlinkClick r:id="rId8"/>
              </a:rPr>
              <a:t> coli</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9"/>
              </a:rPr>
              <a:t>Fiche ANSES : </a:t>
            </a:r>
            <a:r>
              <a:rPr lang="fr-FR" altLang="fr-FR" sz="1400" dirty="0" err="1">
                <a:solidFill>
                  <a:srgbClr val="00707C"/>
                </a:solidFill>
                <a:latin typeface="Arial" panose="020B0604020202020204" pitchFamily="34" charset="0"/>
                <a:cs typeface="Arial" panose="020B0604020202020204" pitchFamily="34" charset="0"/>
                <a:hlinkClick r:id="rId9"/>
              </a:rPr>
              <a:t>Campylobactériose</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0"/>
              </a:rPr>
              <a:t>Avis de l’ANSES : Contamination des poulets de chair par </a:t>
            </a:r>
            <a:r>
              <a:rPr lang="fr-FR" altLang="fr-FR" sz="1400" i="1" dirty="0" err="1">
                <a:solidFill>
                  <a:srgbClr val="00707C"/>
                </a:solidFill>
                <a:latin typeface="Arial" panose="020B0604020202020204" pitchFamily="34" charset="0"/>
                <a:cs typeface="Arial" panose="020B0604020202020204" pitchFamily="34" charset="0"/>
                <a:hlinkClick r:id="rId10"/>
              </a:rPr>
              <a:t>Campylobacter</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1"/>
              </a:rPr>
              <a:t>Les zoonoses expliquées par l’EFSA : </a:t>
            </a:r>
            <a:r>
              <a:rPr lang="fr-FR" altLang="fr-FR" sz="1400" i="1" dirty="0" err="1">
                <a:solidFill>
                  <a:srgbClr val="00707C"/>
                </a:solidFill>
                <a:latin typeface="Arial" panose="020B0604020202020204" pitchFamily="34" charset="0"/>
                <a:cs typeface="Arial" panose="020B0604020202020204" pitchFamily="34" charset="0"/>
                <a:hlinkClick r:id="rId11"/>
              </a:rPr>
              <a:t>Campylobacter</a:t>
            </a:r>
            <a:r>
              <a:rPr lang="fr-FR" altLang="fr-FR" sz="1400" dirty="0">
                <a:solidFill>
                  <a:srgbClr val="00707C"/>
                </a:solidFill>
                <a:latin typeface="Arial" panose="020B0604020202020204" pitchFamily="34" charset="0"/>
                <a:cs typeface="Arial" panose="020B0604020202020204" pitchFamily="34" charset="0"/>
                <a:hlinkClick r:id="rId11"/>
              </a:rPr>
              <a:t> </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2"/>
              </a:rPr>
              <a:t>Résistance aux antimicrobiens dans l'UE : les infections à des bactéries d'origine alimentaire deviennent plus difficiles à traiter</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3"/>
              </a:rPr>
              <a:t>Principaux faits sur le </a:t>
            </a:r>
            <a:r>
              <a:rPr lang="fr-FR" altLang="fr-FR" sz="1400" i="1" dirty="0" err="1">
                <a:solidFill>
                  <a:srgbClr val="00707C"/>
                </a:solidFill>
                <a:latin typeface="Arial" panose="020B0604020202020204" pitchFamily="34" charset="0"/>
                <a:cs typeface="Arial" panose="020B0604020202020204" pitchFamily="34" charset="0"/>
                <a:hlinkClick r:id="rId13"/>
              </a:rPr>
              <a:t>Campylobacter</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14" tooltip="Click here to open the link"/>
              </a:rPr>
              <a:t>How </a:t>
            </a:r>
            <a:r>
              <a:rPr lang="en-US" altLang="fr-FR" sz="1400" i="1" dirty="0">
                <a:latin typeface="Arial" panose="020B0604020202020204" pitchFamily="34" charset="0"/>
                <a:cs typeface="Arial" panose="020B0604020202020204" pitchFamily="34" charset="0"/>
                <a:hlinkClick r:id="rId14" tooltip="Click here to open the link"/>
              </a:rPr>
              <a:t>Campylobacter</a:t>
            </a:r>
            <a:r>
              <a:rPr lang="en-US" altLang="fr-FR" sz="1400" dirty="0">
                <a:latin typeface="Arial" panose="020B0604020202020204" pitchFamily="34" charset="0"/>
                <a:cs typeface="Arial" panose="020B0604020202020204" pitchFamily="34" charset="0"/>
                <a:hlinkClick r:id="rId14" tooltip="Click here to open the link"/>
              </a:rPr>
              <a:t>  is spread and how to </a:t>
            </a:r>
            <a:r>
              <a:rPr lang="en-US" altLang="fr-FR" sz="1400" dirty="0" err="1">
                <a:latin typeface="Arial" panose="020B0604020202020204" pitchFamily="34" charset="0"/>
                <a:cs typeface="Arial" panose="020B0604020202020204" pitchFamily="34" charset="0"/>
                <a:hlinkClick r:id="rId14" tooltip="Click here to open the link"/>
              </a:rPr>
              <a:t>minimise</a:t>
            </a:r>
            <a:r>
              <a:rPr lang="en-US" altLang="fr-FR" sz="1400" dirty="0">
                <a:latin typeface="Arial" panose="020B0604020202020204" pitchFamily="34" charset="0"/>
                <a:cs typeface="Arial" panose="020B0604020202020204" pitchFamily="34" charset="0"/>
                <a:hlinkClick r:id="rId14" tooltip="Click here to open the link"/>
              </a:rPr>
              <a:t> your chances of eating food contaminated with </a:t>
            </a:r>
            <a:r>
              <a:rPr lang="en-US" altLang="fr-FR" sz="1400" i="1" dirty="0">
                <a:latin typeface="Arial" panose="020B0604020202020204" pitchFamily="34" charset="0"/>
                <a:cs typeface="Arial" panose="020B0604020202020204" pitchFamily="34" charset="0"/>
                <a:hlinkClick r:id="rId14" tooltip="Click here to open the link"/>
              </a:rPr>
              <a:t>campylobacter </a:t>
            </a:r>
            <a:endParaRPr lang="en-US" altLang="fr-FR" sz="1400" i="1"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lnSpc>
                <a:spcPct val="150000"/>
              </a:lnSpc>
            </a:pPr>
            <a:r>
              <a:rPr lang="fr-FR" altLang="fr-FR" dirty="0">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15" tooltip="click here to open the link"/>
              </a:rPr>
              <a:t>F</a:t>
            </a:r>
            <a:r>
              <a:rPr lang="fr-FR" altLang="fr-FR" sz="1400" dirty="0" err="1">
                <a:latin typeface="Arial" panose="020B0604020202020204" pitchFamily="34" charset="0"/>
                <a:cs typeface="Arial" panose="020B0604020202020204" pitchFamily="34" charset="0"/>
                <a:hlinkClick r:id="rId15" tooltip="click here to open the link"/>
              </a:rPr>
              <a:t>acts</a:t>
            </a:r>
            <a:r>
              <a:rPr lang="fr-FR" altLang="fr-FR" sz="1400" dirty="0">
                <a:latin typeface="Arial" panose="020B0604020202020204" pitchFamily="34" charset="0"/>
                <a:cs typeface="Arial" panose="020B0604020202020204" pitchFamily="34" charset="0"/>
                <a:hlinkClick r:id="rId15" tooltip="click here to open the link"/>
              </a:rPr>
              <a:t> about </a:t>
            </a:r>
            <a:r>
              <a:rPr lang="fr-FR" altLang="fr-FR" sz="1400" dirty="0" err="1">
                <a:latin typeface="Arial" panose="020B0604020202020204" pitchFamily="34" charset="0"/>
                <a:cs typeface="Arial" panose="020B0604020202020204" pitchFamily="34" charset="0"/>
                <a:hlinkClick r:id="rId15" tooltip="click here to open the link"/>
              </a:rPr>
              <a:t>campylobacteriosis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r>
              <a:rPr lang="fr-FR" altLang="fr-FR" dirty="0">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16" tooltip="click here to open the link"/>
              </a:rPr>
              <a:t>Campylobacteriosis</a:t>
            </a:r>
            <a:r>
              <a:rPr lang="fr-FR" altLang="fr-FR" sz="1400" dirty="0">
                <a:solidFill>
                  <a:srgbClr val="00707C"/>
                </a:solidFill>
                <a:latin typeface="Arial" panose="020B0604020202020204" pitchFamily="34" charset="0"/>
                <a:cs typeface="Arial" panose="020B0604020202020204" pitchFamily="34" charset="0"/>
                <a:hlinkClick r:id="rId16" tooltip="click here to open the link"/>
              </a:rPr>
              <a:t> </a:t>
            </a:r>
            <a:r>
              <a:rPr lang="fr-FR" altLang="fr-FR" sz="1400" dirty="0" err="1">
                <a:solidFill>
                  <a:srgbClr val="00707C"/>
                </a:solidFill>
                <a:latin typeface="Arial" panose="020B0604020202020204" pitchFamily="34" charset="0"/>
                <a:cs typeface="Arial" panose="020B0604020202020204" pitchFamily="34" charset="0"/>
                <a:hlinkClick r:id="rId16" tooltip="click here to open the link"/>
              </a:rPr>
              <a:t>can</a:t>
            </a:r>
            <a:r>
              <a:rPr lang="fr-FR" altLang="fr-FR" sz="1400" dirty="0">
                <a:solidFill>
                  <a:srgbClr val="00707C"/>
                </a:solidFill>
                <a:latin typeface="Arial" panose="020B0604020202020204" pitchFamily="34" charset="0"/>
                <a:cs typeface="Arial" panose="020B0604020202020204" pitchFamily="34" charset="0"/>
                <a:hlinkClick r:id="rId16" tooltip="click here to open the link"/>
              </a:rPr>
              <a:t> </a:t>
            </a:r>
            <a:r>
              <a:rPr lang="fr-FR" altLang="fr-FR" sz="1400" dirty="0" err="1">
                <a:solidFill>
                  <a:srgbClr val="00707C"/>
                </a:solidFill>
                <a:latin typeface="Arial" panose="020B0604020202020204" pitchFamily="34" charset="0"/>
                <a:cs typeface="Arial" panose="020B0604020202020204" pitchFamily="34" charset="0"/>
                <a:hlinkClick r:id="rId16" tooltip="click here to open the link"/>
              </a:rPr>
              <a:t>be</a:t>
            </a:r>
            <a:r>
              <a:rPr lang="fr-FR" altLang="fr-FR" sz="1400" dirty="0">
                <a:solidFill>
                  <a:srgbClr val="00707C"/>
                </a:solidFill>
                <a:latin typeface="Arial" panose="020B0604020202020204" pitchFamily="34" charset="0"/>
                <a:cs typeface="Arial" panose="020B0604020202020204" pitchFamily="34" charset="0"/>
                <a:hlinkClick r:id="rId16" tooltip="click here to open the link"/>
              </a:rPr>
              <a:t> </a:t>
            </a:r>
            <a:r>
              <a:rPr lang="fr-FR" altLang="fr-FR" sz="1400" dirty="0" err="1">
                <a:solidFill>
                  <a:srgbClr val="00707C"/>
                </a:solidFill>
                <a:latin typeface="Arial" panose="020B0604020202020204" pitchFamily="34" charset="0"/>
                <a:cs typeface="Arial" panose="020B0604020202020204" pitchFamily="34" charset="0"/>
                <a:hlinkClick r:id="rId16" tooltip="click here to open the link"/>
              </a:rPr>
              <a:t>prevented</a:t>
            </a:r>
            <a:r>
              <a:rPr lang="fr-FR" altLang="fr-FR" sz="1400" dirty="0">
                <a:solidFill>
                  <a:srgbClr val="00707C"/>
                </a:solidFill>
                <a:latin typeface="Arial" panose="020B0604020202020204" pitchFamily="34" charset="0"/>
                <a:cs typeface="Arial" panose="020B0604020202020204" pitchFamily="34" charset="0"/>
                <a:hlinkClick r:id="rId16"/>
              </a:rPr>
              <a:t> </a:t>
            </a:r>
            <a:r>
              <a:rPr lang="fr-FR" altLang="fr-FR" sz="1400" dirty="0">
                <a:latin typeface="Arial" panose="020B0604020202020204" pitchFamily="34" charset="0"/>
                <a:cs typeface="Arial" panose="020B0604020202020204" pitchFamily="34" charset="0"/>
              </a:rPr>
              <a:t>: vidéo créée par l'Office national hongrois de la sécurité de la chaîne alimentaire pour la 							Journée mondiale de la sécurité alimentaire.</a:t>
            </a:r>
            <a:endParaRPr lang="fr-FR" altLang="fr-FR" dirty="0">
              <a:latin typeface="Arial" panose="020B0604020202020204" pitchFamily="34" charset="0"/>
              <a:cs typeface="Arial" panose="020B0604020202020204" pitchFamily="34" charset="0"/>
            </a:endParaRPr>
          </a:p>
        </p:txBody>
      </p:sp>
      <p:grpSp>
        <p:nvGrpSpPr>
          <p:cNvPr id="80905" name="Groupe 3">
            <a:extLst>
              <a:ext uri="{FF2B5EF4-FFF2-40B4-BE49-F238E27FC236}">
                <a16:creationId xmlns:a16="http://schemas.microsoft.com/office/drawing/2014/main" id="{60AB4EBD-7817-4331-B2BA-BF0B1885900B}"/>
              </a:ext>
              <a:ext uri="{C183D7F6-B498-43B3-948B-1728B52AA6E4}">
                <adec:decorative xmlns:adec="http://schemas.microsoft.com/office/drawing/2017/decorative" val="1"/>
              </a:ext>
            </a:extLst>
          </p:cNvPr>
          <p:cNvGrpSpPr>
            <a:grpSpLocks/>
          </p:cNvGrpSpPr>
          <p:nvPr/>
        </p:nvGrpSpPr>
        <p:grpSpPr bwMode="auto">
          <a:xfrm>
            <a:off x="9440863" y="728663"/>
            <a:ext cx="2276475" cy="1947862"/>
            <a:chOff x="9981749" y="-1520"/>
            <a:chExt cx="2277377" cy="1948283"/>
          </a:xfrm>
        </p:grpSpPr>
        <p:pic>
          <p:nvPicPr>
            <p:cNvPr id="80908" name="Image 15">
              <a:extLst>
                <a:ext uri="{FF2B5EF4-FFF2-40B4-BE49-F238E27FC236}">
                  <a16:creationId xmlns:a16="http://schemas.microsoft.com/office/drawing/2014/main" id="{1CCDF31B-C9E5-4183-9D1C-5F973FC0A96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75875" y="-152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ZoneTexte 2">
              <a:extLst>
                <a:ext uri="{FF2B5EF4-FFF2-40B4-BE49-F238E27FC236}">
                  <a16:creationId xmlns:a16="http://schemas.microsoft.com/office/drawing/2014/main" id="{FFDD183C-2496-42E8-A278-F27FE0280211}"/>
                </a:ext>
              </a:extLst>
            </p:cNvPr>
            <p:cNvSpPr txBox="1">
              <a:spLocks noChangeArrowheads="1"/>
            </p:cNvSpPr>
            <p:nvPr/>
          </p:nvSpPr>
          <p:spPr bwMode="auto">
            <a:xfrm>
              <a:off x="9981749" y="1484995"/>
              <a:ext cx="2277377"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grpSp>
        <p:nvGrpSpPr>
          <p:cNvPr id="3" name="Groupe 2">
            <a:extLst>
              <a:ext uri="{FF2B5EF4-FFF2-40B4-BE49-F238E27FC236}">
                <a16:creationId xmlns:a16="http://schemas.microsoft.com/office/drawing/2014/main" id="{206AEAEE-8B20-9D47-E339-E61F6494B6E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DF6DE9C0-0AEF-EDDC-E871-F96FEDDE42F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F0AB1358-1942-7F59-A39B-2141A4F607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F1BE30CD-CB76-ECF9-EDB0-18564A018FE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9" action="ppaction://hlinksldjump" highlightClick="1"/>
            <a:extLst>
              <a:ext uri="{FF2B5EF4-FFF2-40B4-BE49-F238E27FC236}">
                <a16:creationId xmlns:a16="http://schemas.microsoft.com/office/drawing/2014/main" id="{F15B15E1-054B-E045-29F8-3D7686C2918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re 1">
            <a:extLst>
              <a:ext uri="{FF2B5EF4-FFF2-40B4-BE49-F238E27FC236}">
                <a16:creationId xmlns:a16="http://schemas.microsoft.com/office/drawing/2014/main" id="{DFA420A7-5326-44B1-8C6D-A5A86308966E}"/>
              </a:ext>
            </a:extLst>
          </p:cNvPr>
          <p:cNvSpPr txBox="1">
            <a:spLocks noGrp="1" noChangeArrowheads="1"/>
          </p:cNvSpPr>
          <p:nvPr>
            <p:ph type="title" idx="4294967295"/>
          </p:nvPr>
        </p:nvSpPr>
        <p:spPr bwMode="auto">
          <a:xfrm>
            <a:off x="39688" y="157163"/>
            <a:ext cx="101361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grpSp>
        <p:nvGrpSpPr>
          <p:cNvPr id="81926" name="Groupe 27">
            <a:extLst>
              <a:ext uri="{FF2B5EF4-FFF2-40B4-BE49-F238E27FC236}">
                <a16:creationId xmlns:a16="http://schemas.microsoft.com/office/drawing/2014/main" id="{EE5D9251-BD8B-4356-8BCE-C75D29492569}"/>
              </a:ext>
              <a:ext uri="{C183D7F6-B498-43B3-948B-1728B52AA6E4}">
                <adec:decorative xmlns:adec="http://schemas.microsoft.com/office/drawing/2017/decorative" val="1"/>
              </a:ext>
            </a:extLst>
          </p:cNvPr>
          <p:cNvGrpSpPr>
            <a:grpSpLocks/>
          </p:cNvGrpSpPr>
          <p:nvPr/>
        </p:nvGrpSpPr>
        <p:grpSpPr bwMode="auto">
          <a:xfrm>
            <a:off x="10001250" y="82550"/>
            <a:ext cx="2190750" cy="1973263"/>
            <a:chOff x="10000734" y="82550"/>
            <a:chExt cx="2191265" cy="1973068"/>
          </a:xfrm>
        </p:grpSpPr>
        <p:pic>
          <p:nvPicPr>
            <p:cNvPr id="81927" name="Image 15">
              <a:extLst>
                <a:ext uri="{FF2B5EF4-FFF2-40B4-BE49-F238E27FC236}">
                  <a16:creationId xmlns:a16="http://schemas.microsoft.com/office/drawing/2014/main" id="{BA6E6634-389B-43E8-A4A1-147D56357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ZoneTexte 29">
              <a:extLst>
                <a:ext uri="{FF2B5EF4-FFF2-40B4-BE49-F238E27FC236}">
                  <a16:creationId xmlns:a16="http://schemas.microsoft.com/office/drawing/2014/main" id="{715325AE-C590-49CD-9AFA-CC7F262C7789}"/>
                </a:ext>
              </a:extLst>
            </p:cNvPr>
            <p:cNvSpPr txBox="1">
              <a:spLocks noChangeArrowheads="1"/>
            </p:cNvSpPr>
            <p:nvPr/>
          </p:nvSpPr>
          <p:spPr bwMode="auto">
            <a:xfrm>
              <a:off x="10000734" y="1593850"/>
              <a:ext cx="2191265"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5" name="ZoneTexte 4">
            <a:extLst>
              <a:ext uri="{FF2B5EF4-FFF2-40B4-BE49-F238E27FC236}">
                <a16:creationId xmlns:a16="http://schemas.microsoft.com/office/drawing/2014/main" id="{341746DD-9511-445C-B5F3-F964C7FC1F1C}"/>
              </a:ext>
            </a:extLst>
          </p:cNvPr>
          <p:cNvSpPr txBox="1"/>
          <p:nvPr/>
        </p:nvSpPr>
        <p:spPr>
          <a:xfrm>
            <a:off x="292100" y="2047875"/>
            <a:ext cx="11666538" cy="2386013"/>
          </a:xfrm>
          <a:prstGeom prst="rect">
            <a:avLst/>
          </a:prstGeom>
          <a:noFill/>
        </p:spPr>
        <p:txBody>
          <a:bodyPr>
            <a:spAutoFit/>
          </a:bodyPr>
          <a:lstStyle/>
          <a:p>
            <a:pPr algn="just" eaLnBrk="1" hangingPunct="1">
              <a:defRPr/>
            </a:pPr>
            <a:r>
              <a:rPr lang="fr-FR" altLang="fr-FR" sz="1400" dirty="0">
                <a:latin typeface="Arial" panose="020B0604020202020204" pitchFamily="34" charset="0"/>
                <a:cs typeface="Arial" panose="020B0604020202020204" pitchFamily="34" charset="0"/>
              </a:rPr>
              <a:t>En 2016, quatre personnes ayant dînées ensemble dans un restaurant aux États-Unis ont souffert de diarrhées. Une mousse de foie de poulet servie dans le restaurant a été la cause la plus probable de l’infection. En effet, </a:t>
            </a:r>
            <a:r>
              <a:rPr lang="fr-FR" altLang="fr-FR" sz="1400" i="1" dirty="0" err="1">
                <a:latin typeface="Arial" panose="020B0604020202020204" pitchFamily="34" charset="0"/>
                <a:cs typeface="Arial" panose="020B0604020202020204" pitchFamily="34" charset="0"/>
              </a:rPr>
              <a:t>Campylobacter</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jejuni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été retrouvé dans les selles des patients et les mêmes bactéries ont été trouvées dans des foies de poulet venant de la même entreprise.</a:t>
            </a:r>
          </a:p>
          <a:p>
            <a:pPr algn="just" eaLnBrk="1" hangingPunct="1">
              <a:defRPr/>
            </a:pPr>
            <a:r>
              <a:rPr lang="fr-FR" altLang="fr-FR" sz="1400" dirty="0">
                <a:latin typeface="Arial" panose="020B0604020202020204" pitchFamily="34" charset="0"/>
                <a:cs typeface="Arial" panose="020B0604020202020204" pitchFamily="34" charset="0"/>
              </a:rPr>
              <a:t>L'enquête a montré que le chef a évalué la cuisson des mousses sur leur seule apparence et n'a utilisé aucun thermomètre. Les inspecteurs ont déterminé que cela correspondait à 54°C, bien en dessous des 65°C recommandés.</a:t>
            </a:r>
          </a:p>
          <a:p>
            <a:pPr algn="just" eaLnBrk="1" hangingPunct="1">
              <a:defRPr/>
            </a:pPr>
            <a:r>
              <a:rPr lang="fr-FR" altLang="fr-FR" sz="1400" b="1" dirty="0">
                <a:latin typeface="Arial" panose="020B0604020202020204" pitchFamily="34" charset="0"/>
                <a:cs typeface="Arial" panose="020B0604020202020204" pitchFamily="34" charset="0"/>
              </a:rPr>
              <a:t>Plusieurs épidémies similaires causés par des pâtés de foie de volaille délibérément peu cuits ont été décrits </a:t>
            </a:r>
            <a:r>
              <a:rPr lang="fr-FR" altLang="fr-FR" sz="1400" dirty="0">
                <a:latin typeface="Arial" panose="020B0604020202020204" pitchFamily="34" charset="0"/>
                <a:cs typeface="Arial" panose="020B0604020202020204" pitchFamily="34" charset="0"/>
              </a:rPr>
              <a:t>en Angleterre.</a:t>
            </a: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altLang="fr-FR" sz="1400" dirty="0">
                <a:solidFill>
                  <a:srgbClr val="00707C"/>
                </a:solidFill>
                <a:latin typeface="Arial" panose="020B0604020202020204" pitchFamily="34" charset="0"/>
                <a:cs typeface="Arial" panose="020B0604020202020204" pitchFamily="34" charset="0"/>
                <a:hlinkClick r:id="rId4" tooltip="click here to open the link"/>
              </a:rPr>
              <a:t>Outbreak of </a:t>
            </a:r>
            <a:r>
              <a:rPr lang="en-US" altLang="fr-FR" sz="1400" i="1" dirty="0">
                <a:solidFill>
                  <a:srgbClr val="00707C"/>
                </a:solidFill>
                <a:latin typeface="Arial" panose="020B0604020202020204" pitchFamily="34" charset="0"/>
                <a:cs typeface="Arial" panose="020B0604020202020204" pitchFamily="34" charset="0"/>
                <a:hlinkClick r:id="rId4" tooltip="click here to open the link"/>
              </a:rPr>
              <a:t>Campylobacter </a:t>
            </a:r>
            <a:r>
              <a:rPr lang="en-US" altLang="fr-FR" sz="1400" i="1" dirty="0" err="1">
                <a:solidFill>
                  <a:srgbClr val="00707C"/>
                </a:solidFill>
                <a:latin typeface="Arial" panose="020B0604020202020204" pitchFamily="34" charset="0"/>
                <a:cs typeface="Arial" panose="020B0604020202020204" pitchFamily="34" charset="0"/>
                <a:hlinkClick r:id="rId4" tooltip="click here to open the link"/>
              </a:rPr>
              <a:t>jejuni</a:t>
            </a:r>
            <a:r>
              <a:rPr lang="en-US" altLang="fr-FR" sz="1400" i="1" dirty="0">
                <a:solidFill>
                  <a:srgbClr val="00707C"/>
                </a:solidFill>
                <a:latin typeface="Arial" panose="020B0604020202020204" pitchFamily="34" charset="0"/>
                <a:cs typeface="Arial" panose="020B0604020202020204" pitchFamily="34" charset="0"/>
                <a:hlinkClick r:id="rId4" tooltip="click here to open the link"/>
              </a:rPr>
              <a:t> </a:t>
            </a:r>
            <a:r>
              <a:rPr lang="en-US" altLang="fr-FR" sz="1400" dirty="0">
                <a:solidFill>
                  <a:srgbClr val="00707C"/>
                </a:solidFill>
                <a:latin typeface="Arial" panose="020B0604020202020204" pitchFamily="34" charset="0"/>
                <a:cs typeface="Arial" panose="020B0604020202020204" pitchFamily="34" charset="0"/>
                <a:hlinkClick r:id="rId4" tooltip="click here to open the link"/>
              </a:rPr>
              <a:t>Associated with Consuming Undercooked Chicken Liver Mousse — Clark County, Washington, 2016</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sz="1400" dirty="0">
                <a:latin typeface="Arial" panose="020B0604020202020204" pitchFamily="34" charset="0"/>
                <a:cs typeface="Arial" panose="020B0604020202020204" pitchFamily="34" charset="0"/>
                <a:hlinkClick r:id="rId5" tooltip="click here to open the link"/>
              </a:rPr>
              <a:t>A recipe for disaster: outbreaks of </a:t>
            </a:r>
            <a:r>
              <a:rPr lang="en-US" sz="1400" dirty="0" err="1">
                <a:latin typeface="Arial" panose="020B0604020202020204" pitchFamily="34" charset="0"/>
                <a:cs typeface="Arial" panose="020B0604020202020204" pitchFamily="34" charset="0"/>
                <a:hlinkClick r:id="rId5" tooltip="click here to open the link"/>
              </a:rPr>
              <a:t>campylobacteriosis</a:t>
            </a:r>
            <a:r>
              <a:rPr lang="en-US" sz="1400" dirty="0">
                <a:latin typeface="Arial" panose="020B0604020202020204" pitchFamily="34" charset="0"/>
                <a:cs typeface="Arial" panose="020B0604020202020204" pitchFamily="34" charset="0"/>
                <a:hlinkClick r:id="rId5" tooltip="click here to open the link"/>
              </a:rPr>
              <a:t> associated with poultry liver pâté in England and Wales</a:t>
            </a: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81925" name="Image 2">
            <a:extLst>
              <a:ext uri="{FF2B5EF4-FFF2-40B4-BE49-F238E27FC236}">
                <a16:creationId xmlns:a16="http://schemas.microsoft.com/office/drawing/2014/main" id="{AED6B980-2BE0-4282-ACAA-BDED68BEEB1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115826"/>
            <a:ext cx="3600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245386AE-BDEA-2DE8-0E6D-7C58DA7EFD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BE35AC53-02A5-CE91-AA58-B736269328B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914E3232-7AD1-9BF9-9EBA-D3560E31BD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DF39551B-45FC-ECB8-0375-9986B6AA36F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8" action="ppaction://hlinksldjump" highlightClick="1"/>
            <a:extLst>
              <a:ext uri="{FF2B5EF4-FFF2-40B4-BE49-F238E27FC236}">
                <a16:creationId xmlns:a16="http://schemas.microsoft.com/office/drawing/2014/main" id="{3D757C06-812F-9D79-C3AB-EBF2BE16585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re 1">
            <a:extLst>
              <a:ext uri="{FF2B5EF4-FFF2-40B4-BE49-F238E27FC236}">
                <a16:creationId xmlns:a16="http://schemas.microsoft.com/office/drawing/2014/main" id="{40B7A7B5-8729-4B3D-B215-8635527CEBFB}"/>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grpSp>
        <p:nvGrpSpPr>
          <p:cNvPr id="82959" name="Groupe 27">
            <a:extLst>
              <a:ext uri="{FF2B5EF4-FFF2-40B4-BE49-F238E27FC236}">
                <a16:creationId xmlns:a16="http://schemas.microsoft.com/office/drawing/2014/main" id="{1352FE57-292F-4087-8C4B-058DA94F78B7}"/>
              </a:ext>
              <a:ext uri="{C183D7F6-B498-43B3-948B-1728B52AA6E4}">
                <adec:decorative xmlns:adec="http://schemas.microsoft.com/office/drawing/2017/decorative" val="1"/>
              </a:ext>
            </a:extLst>
          </p:cNvPr>
          <p:cNvGrpSpPr>
            <a:grpSpLocks/>
          </p:cNvGrpSpPr>
          <p:nvPr/>
        </p:nvGrpSpPr>
        <p:grpSpPr bwMode="auto">
          <a:xfrm>
            <a:off x="10083800" y="82550"/>
            <a:ext cx="2108200" cy="1973263"/>
            <a:chOff x="10083113" y="82550"/>
            <a:chExt cx="2108886" cy="1973068"/>
          </a:xfrm>
        </p:grpSpPr>
        <p:pic>
          <p:nvPicPr>
            <p:cNvPr id="82965" name="Image 15">
              <a:extLst>
                <a:ext uri="{FF2B5EF4-FFF2-40B4-BE49-F238E27FC236}">
                  <a16:creationId xmlns:a16="http://schemas.microsoft.com/office/drawing/2014/main" id="{6D3D9BD5-359D-42DB-88C2-4E96B4E53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ZoneTexte 29">
              <a:extLst>
                <a:ext uri="{FF2B5EF4-FFF2-40B4-BE49-F238E27FC236}">
                  <a16:creationId xmlns:a16="http://schemas.microsoft.com/office/drawing/2014/main" id="{1D9B7EFD-6EB8-49A8-B071-C8C08BBA0F9F}"/>
                </a:ext>
              </a:extLst>
            </p:cNvPr>
            <p:cNvSpPr txBox="1">
              <a:spLocks noChangeArrowheads="1"/>
            </p:cNvSpPr>
            <p:nvPr/>
          </p:nvSpPr>
          <p:spPr bwMode="auto">
            <a:xfrm>
              <a:off x="10083113" y="1593850"/>
              <a:ext cx="2108886"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5" name="ZoneTexte 4">
            <a:extLst>
              <a:ext uri="{FF2B5EF4-FFF2-40B4-BE49-F238E27FC236}">
                <a16:creationId xmlns:a16="http://schemas.microsoft.com/office/drawing/2014/main" id="{8E480CCD-970D-1DBC-4A9C-CD7A309AE635}"/>
              </a:ext>
            </a:extLst>
          </p:cNvPr>
          <p:cNvSpPr txBox="1"/>
          <p:nvPr/>
        </p:nvSpPr>
        <p:spPr bwMode="auto">
          <a:xfrm>
            <a:off x="183423" y="1818161"/>
            <a:ext cx="6057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se protéger du </a:t>
            </a:r>
            <a:r>
              <a:rPr lang="fr-FR" altLang="fr-FR" sz="1800" i="1">
                <a:latin typeface="Arial" panose="020B0604020202020204" pitchFamily="34" charset="0"/>
                <a:cs typeface="Arial" panose="020B0604020202020204" pitchFamily="34" charset="0"/>
              </a:rPr>
              <a:t>Campylobacter</a:t>
            </a:r>
            <a:r>
              <a:rPr lang="fr-FR" altLang="fr-FR" sz="1800">
                <a:latin typeface="Arial" panose="020B0604020202020204" pitchFamily="34" charset="0"/>
                <a:cs typeface="Arial" panose="020B0604020202020204" pitchFamily="34" charset="0"/>
              </a:rPr>
              <a:t>, toutes les viandes doivent être bien cuite, pas uniquement la viande de porc</a:t>
            </a:r>
            <a:endParaRPr lang="en-US" altLang="fr-FR" sz="1800" dirty="0">
              <a:latin typeface="Arial" panose="020B0604020202020204" pitchFamily="34" charset="0"/>
              <a:cs typeface="Arial" panose="020B0604020202020204" pitchFamily="34" charset="0"/>
            </a:endParaRPr>
          </a:p>
        </p:txBody>
      </p:sp>
      <p:sp>
        <p:nvSpPr>
          <p:cNvPr id="50" name="Bouton d’action : obtenir des informations 36" descr="Voir la réponse">
            <a:hlinkClick r:id="" action="ppaction://noaction" highlightClick="1"/>
            <a:extLst>
              <a:ext uri="{FF2B5EF4-FFF2-40B4-BE49-F238E27FC236}">
                <a16:creationId xmlns:a16="http://schemas.microsoft.com/office/drawing/2014/main" id="{E615297F-2C0C-44B4-A4C4-366898C911F3}"/>
              </a:ext>
            </a:extLst>
          </p:cNvPr>
          <p:cNvSpPr/>
          <p:nvPr/>
        </p:nvSpPr>
        <p:spPr>
          <a:xfrm>
            <a:off x="6093988" y="1922086"/>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1" name="Groupe 3" descr="Le Campylobacter contamine plus fréquemment la volaille que la viande de porc.">
            <a:extLst>
              <a:ext uri="{FF2B5EF4-FFF2-40B4-BE49-F238E27FC236}">
                <a16:creationId xmlns:a16="http://schemas.microsoft.com/office/drawing/2014/main" id="{9DABA633-BFF3-41BB-8730-CDA62F48A071}"/>
              </a:ext>
            </a:extLst>
          </p:cNvPr>
          <p:cNvGrpSpPr>
            <a:grpSpLocks/>
          </p:cNvGrpSpPr>
          <p:nvPr/>
        </p:nvGrpSpPr>
        <p:grpSpPr bwMode="auto">
          <a:xfrm>
            <a:off x="6676554" y="1889165"/>
            <a:ext cx="3407246" cy="495544"/>
            <a:chOff x="6470284" y="1996722"/>
            <a:chExt cx="2649920" cy="717903"/>
          </a:xfrm>
          <a:noFill/>
        </p:grpSpPr>
        <p:sp>
          <p:nvSpPr>
            <p:cNvPr id="2" name="Organigramme : Alternative 1">
              <a:extLst>
                <a:ext uri="{FF2B5EF4-FFF2-40B4-BE49-F238E27FC236}">
                  <a16:creationId xmlns:a16="http://schemas.microsoft.com/office/drawing/2014/main" id="{89F3021C-FE6A-464E-9E87-011F64513656}"/>
                </a:ext>
              </a:extLst>
            </p:cNvPr>
            <p:cNvSpPr/>
            <p:nvPr/>
          </p:nvSpPr>
          <p:spPr bwMode="auto">
            <a:xfrm>
              <a:off x="6470284" y="1997075"/>
              <a:ext cx="2556955" cy="71755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92" name="ZoneTexte 2">
              <a:extLst>
                <a:ext uri="{FF2B5EF4-FFF2-40B4-BE49-F238E27FC236}">
                  <a16:creationId xmlns:a16="http://schemas.microsoft.com/office/drawing/2014/main" id="{1F83045F-8161-4700-8631-19A15C59BDDA}"/>
                </a:ext>
              </a:extLst>
            </p:cNvPr>
            <p:cNvSpPr txBox="1">
              <a:spLocks noChangeArrowheads="1"/>
            </p:cNvSpPr>
            <p:nvPr/>
          </p:nvSpPr>
          <p:spPr bwMode="auto">
            <a:xfrm>
              <a:off x="6502392" y="1996722"/>
              <a:ext cx="2617812" cy="668822"/>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Le </a:t>
              </a:r>
              <a:r>
                <a:rPr lang="fr-FR" altLang="fr-FR" sz="1200" i="1" dirty="0" err="1">
                  <a:latin typeface="Arial" panose="020B0604020202020204" pitchFamily="34" charset="0"/>
                  <a:cs typeface="Arial" panose="020B0604020202020204" pitchFamily="34" charset="0"/>
                </a:rPr>
                <a:t>Campylobacter</a:t>
              </a:r>
              <a:r>
                <a:rPr lang="fr-FR" altLang="fr-FR" sz="1200" dirty="0">
                  <a:latin typeface="Arial" panose="020B0604020202020204" pitchFamily="34" charset="0"/>
                  <a:cs typeface="Arial" panose="020B0604020202020204" pitchFamily="34" charset="0"/>
                </a:rPr>
                <a:t> contamine plus fréquemment la volaille que la viande de porc.</a:t>
              </a:r>
              <a:endParaRPr lang="en-US" altLang="fr-FR" sz="1200" dirty="0">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381F16EA-9209-41F7-B349-14BBFA16B014}"/>
              </a:ext>
              <a:ext uri="{C183D7F6-B498-43B3-948B-1728B52AA6E4}">
                <adec:decorative xmlns:adec="http://schemas.microsoft.com/office/drawing/2017/decorative" val="1"/>
              </a:ext>
            </a:extLst>
          </p:cNvPr>
          <p:cNvSpPr/>
          <p:nvPr/>
        </p:nvSpPr>
        <p:spPr>
          <a:xfrm>
            <a:off x="9768103" y="193355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76C92E37-8A0A-0A67-F54D-37585F6981A3}"/>
              </a:ext>
            </a:extLst>
          </p:cNvPr>
          <p:cNvSpPr txBox="1"/>
          <p:nvPr/>
        </p:nvSpPr>
        <p:spPr bwMode="auto">
          <a:xfrm>
            <a:off x="228806" y="2666098"/>
            <a:ext cx="6966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On retrouve beaucoup de Campylobacter à la surface de la volaille</a:t>
            </a:r>
            <a:endParaRPr lang="en-US" altLang="fr-FR" sz="1800" dirty="0">
              <a:latin typeface="Arial" panose="020B0604020202020204" pitchFamily="34" charset="0"/>
              <a:cs typeface="Arial" panose="020B0604020202020204" pitchFamily="34" charset="0"/>
            </a:endParaRPr>
          </a:p>
        </p:txBody>
      </p:sp>
      <p:sp>
        <p:nvSpPr>
          <p:cNvPr id="51" name="Bouton d’action : obtenir des informations 36" descr="Voir la réponse">
            <a:hlinkClick r:id="" action="ppaction://noaction" highlightClick="1"/>
            <a:extLst>
              <a:ext uri="{FF2B5EF4-FFF2-40B4-BE49-F238E27FC236}">
                <a16:creationId xmlns:a16="http://schemas.microsoft.com/office/drawing/2014/main" id="{63DCE7BF-215E-416A-BF51-EC7C7E9A1B32}"/>
              </a:ext>
            </a:extLst>
          </p:cNvPr>
          <p:cNvSpPr/>
          <p:nvPr/>
        </p:nvSpPr>
        <p:spPr>
          <a:xfrm>
            <a:off x="7154863" y="2681288"/>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7" name="Groupe 26" descr="Laver la volaille avec des produits chimiques dans les abattoirs n’est pas autorisé en EU.">
            <a:extLst>
              <a:ext uri="{FF2B5EF4-FFF2-40B4-BE49-F238E27FC236}">
                <a16:creationId xmlns:a16="http://schemas.microsoft.com/office/drawing/2014/main" id="{3717F3D6-C8BC-4C95-89D6-DC88DC7915C8}"/>
              </a:ext>
            </a:extLst>
          </p:cNvPr>
          <p:cNvGrpSpPr>
            <a:grpSpLocks/>
          </p:cNvGrpSpPr>
          <p:nvPr/>
        </p:nvGrpSpPr>
        <p:grpSpPr bwMode="auto">
          <a:xfrm>
            <a:off x="7643813" y="2538414"/>
            <a:ext cx="3487737" cy="461665"/>
            <a:chOff x="4270767" y="1997076"/>
            <a:chExt cx="6398274" cy="461126"/>
          </a:xfrm>
          <a:noFill/>
        </p:grpSpPr>
        <p:sp>
          <p:nvSpPr>
            <p:cNvPr id="29" name="Organigramme : Alternative 28">
              <a:extLst>
                <a:ext uri="{FF2B5EF4-FFF2-40B4-BE49-F238E27FC236}">
                  <a16:creationId xmlns:a16="http://schemas.microsoft.com/office/drawing/2014/main" id="{A0E90BCE-8DF3-45D8-A02C-0D0775036EAA}"/>
                </a:ext>
              </a:extLst>
            </p:cNvPr>
            <p:cNvSpPr/>
            <p:nvPr/>
          </p:nvSpPr>
          <p:spPr bwMode="auto">
            <a:xfrm>
              <a:off x="4270767" y="1997076"/>
              <a:ext cx="6398274" cy="44398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90" name="ZoneTexte 2">
              <a:extLst>
                <a:ext uri="{FF2B5EF4-FFF2-40B4-BE49-F238E27FC236}">
                  <a16:creationId xmlns:a16="http://schemas.microsoft.com/office/drawing/2014/main" id="{01289F9F-A92B-46AB-9FA5-59A672E1BF7B}"/>
                </a:ext>
              </a:extLst>
            </p:cNvPr>
            <p:cNvSpPr txBox="1">
              <a:spLocks noChangeArrowheads="1"/>
            </p:cNvSpPr>
            <p:nvPr/>
          </p:nvSpPr>
          <p:spPr bwMode="auto">
            <a:xfrm>
              <a:off x="4388816" y="1997076"/>
              <a:ext cx="6131429" cy="461126"/>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Laver la volaille avec des produits chimiques dans les abattoirs n’est pas autorisé en EU.</a:t>
              </a:r>
              <a:endParaRPr lang="en-US" altLang="fr-FR" sz="1200" dirty="0">
                <a:latin typeface="Arial" panose="020B0604020202020204" pitchFamily="34" charset="0"/>
                <a:cs typeface="Arial" panose="020B0604020202020204" pitchFamily="34" charset="0"/>
              </a:endParaRPr>
            </a:p>
          </p:txBody>
        </p:sp>
      </p:grpSp>
      <p:sp>
        <p:nvSpPr>
          <p:cNvPr id="31" name="Bouton d’action : vide 2">
            <a:hlinkClick r:id="" action="ppaction://noaction" highlightClick="1"/>
            <a:extLst>
              <a:ext uri="{FF2B5EF4-FFF2-40B4-BE49-F238E27FC236}">
                <a16:creationId xmlns:a16="http://schemas.microsoft.com/office/drawing/2014/main" id="{BB9BAF40-E5F1-4554-8C74-1564215D3C65}"/>
              </a:ext>
              <a:ext uri="{C183D7F6-B498-43B3-948B-1728B52AA6E4}">
                <adec:decorative xmlns:adec="http://schemas.microsoft.com/office/drawing/2017/decorative" val="1"/>
              </a:ext>
            </a:extLst>
          </p:cNvPr>
          <p:cNvSpPr/>
          <p:nvPr/>
        </p:nvSpPr>
        <p:spPr>
          <a:xfrm>
            <a:off x="10917238" y="2560638"/>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13676CD-7B50-D306-4BB4-C8DD0EF5E1C4}"/>
              </a:ext>
            </a:extLst>
          </p:cNvPr>
          <p:cNvSpPr txBox="1"/>
          <p:nvPr/>
        </p:nvSpPr>
        <p:spPr bwMode="auto">
          <a:xfrm>
            <a:off x="225806" y="3179158"/>
            <a:ext cx="4348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microbes peuvent survivre quand les aliments sont réchauffés au micro-onde</a:t>
            </a:r>
            <a:endParaRPr lang="fr-FR" altLang="fr-FR" sz="1800" dirty="0">
              <a:latin typeface="Arial" panose="020B0604020202020204" pitchFamily="34" charset="0"/>
              <a:cs typeface="Arial" panose="020B0604020202020204" pitchFamily="34" charset="0"/>
            </a:endParaRPr>
          </a:p>
        </p:txBody>
      </p:sp>
      <p:sp>
        <p:nvSpPr>
          <p:cNvPr id="52" name="Bouton d’action : obtenir des informations 36" descr="Voir la réponse">
            <a:hlinkClick r:id="" action="ppaction://noaction" highlightClick="1"/>
            <a:extLst>
              <a:ext uri="{FF2B5EF4-FFF2-40B4-BE49-F238E27FC236}">
                <a16:creationId xmlns:a16="http://schemas.microsoft.com/office/drawing/2014/main" id="{245DE254-4397-4875-8B78-6E1F25E07F2D}"/>
              </a:ext>
            </a:extLst>
          </p:cNvPr>
          <p:cNvSpPr/>
          <p:nvPr/>
        </p:nvSpPr>
        <p:spPr>
          <a:xfrm>
            <a:off x="4568461" y="334783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3" name="Groupe 33" descr="Pour tuer les bactéries (comme Campylobacter) et Toxoplasma gondii, l'important est le temps passé à une température suffisante. &#10;Les micro-ondes en soi ne tuent pas les bactéries ou le Toxoplasma. &#10;Ils sont tués par l'augmentation de la température apportée par les micro-ondes. &#10;Mais les micro-ondes ne chauffent pas les aliments de manière homogène, ce qui pose un risque de survie des microbes dans les zones froides.">
            <a:extLst>
              <a:ext uri="{FF2B5EF4-FFF2-40B4-BE49-F238E27FC236}">
                <a16:creationId xmlns:a16="http://schemas.microsoft.com/office/drawing/2014/main" id="{49113827-F290-4D02-BCB5-883FAB05B7BF}"/>
              </a:ext>
            </a:extLst>
          </p:cNvPr>
          <p:cNvGrpSpPr>
            <a:grpSpLocks/>
          </p:cNvGrpSpPr>
          <p:nvPr/>
        </p:nvGrpSpPr>
        <p:grpSpPr bwMode="auto">
          <a:xfrm>
            <a:off x="4933054" y="3079954"/>
            <a:ext cx="7071622" cy="1234323"/>
            <a:chOff x="3413229" y="1997074"/>
            <a:chExt cx="5177201" cy="2035574"/>
          </a:xfrm>
          <a:noFill/>
        </p:grpSpPr>
        <p:sp>
          <p:nvSpPr>
            <p:cNvPr id="35" name="Organigramme : Alternative 34">
              <a:extLst>
                <a:ext uri="{FF2B5EF4-FFF2-40B4-BE49-F238E27FC236}">
                  <a16:creationId xmlns:a16="http://schemas.microsoft.com/office/drawing/2014/main" id="{1B972063-364E-4B89-B567-DA319252BFF9}"/>
                </a:ext>
              </a:extLst>
            </p:cNvPr>
            <p:cNvSpPr/>
            <p:nvPr/>
          </p:nvSpPr>
          <p:spPr bwMode="auto">
            <a:xfrm>
              <a:off x="3413229" y="1997074"/>
              <a:ext cx="5177201" cy="203557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8" name="ZoneTexte 2">
              <a:extLst>
                <a:ext uri="{FF2B5EF4-FFF2-40B4-BE49-F238E27FC236}">
                  <a16:creationId xmlns:a16="http://schemas.microsoft.com/office/drawing/2014/main" id="{A08A256A-15F6-4034-8219-5388B5CD8E2B}"/>
                </a:ext>
              </a:extLst>
            </p:cNvPr>
            <p:cNvSpPr txBox="1">
              <a:spLocks noChangeArrowheads="1"/>
            </p:cNvSpPr>
            <p:nvPr/>
          </p:nvSpPr>
          <p:spPr bwMode="auto">
            <a:xfrm>
              <a:off x="3489498" y="2002722"/>
              <a:ext cx="5095881" cy="1618484"/>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Pour tuer les bactéries (comme </a:t>
              </a:r>
              <a:r>
                <a:rPr lang="fr-FR" altLang="fr-FR" sz="1200" dirty="0" err="1">
                  <a:latin typeface="Arial" panose="020B0604020202020204" pitchFamily="34" charset="0"/>
                  <a:cs typeface="Arial" panose="020B0604020202020204" pitchFamily="34" charset="0"/>
                </a:rPr>
                <a:t>Campylobacter</a:t>
              </a:r>
              <a:r>
                <a:rPr lang="fr-FR" altLang="fr-FR" sz="1200" dirty="0">
                  <a:latin typeface="Arial" panose="020B0604020202020204" pitchFamily="34" charset="0"/>
                  <a:cs typeface="Arial" panose="020B0604020202020204" pitchFamily="34" charset="0"/>
                </a:rPr>
                <a:t>) et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gondii</a:t>
              </a:r>
              <a:r>
                <a:rPr lang="fr-FR" altLang="fr-FR" sz="1200" dirty="0">
                  <a:latin typeface="Arial" panose="020B0604020202020204" pitchFamily="34" charset="0"/>
                  <a:cs typeface="Arial" panose="020B0604020202020204" pitchFamily="34" charset="0"/>
                </a:rPr>
                <a:t>, l'important est le temps passé à une température suffisante. </a:t>
              </a:r>
            </a:p>
            <a:p>
              <a:pPr eaLnBrk="1" hangingPunct="1">
                <a:defRPr/>
              </a:pPr>
              <a:r>
                <a:rPr lang="fr-FR" altLang="fr-FR" sz="1200" dirty="0">
                  <a:latin typeface="Arial" panose="020B0604020202020204" pitchFamily="34" charset="0"/>
                  <a:cs typeface="Arial" panose="020B0604020202020204" pitchFamily="34" charset="0"/>
                </a:rPr>
                <a:t>Les micro-ondes en soi ne tuent pas les bactéries ou le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p>
            <a:p>
              <a:pPr eaLnBrk="1" hangingPunct="1">
                <a:defRPr/>
              </a:pPr>
              <a:r>
                <a:rPr lang="fr-FR" altLang="fr-FR" sz="1200" dirty="0">
                  <a:latin typeface="Arial" panose="020B0604020202020204" pitchFamily="34" charset="0"/>
                  <a:cs typeface="Arial" panose="020B0604020202020204" pitchFamily="34" charset="0"/>
                </a:rPr>
                <a:t>Ils sont tués par l'augmentation de la température apportée par les micro-ondes. </a:t>
              </a:r>
            </a:p>
            <a:p>
              <a:pPr eaLnBrk="1" hangingPunct="1">
                <a:defRPr/>
              </a:pPr>
              <a:r>
                <a:rPr lang="fr-FR" altLang="fr-FR" sz="1200" dirty="0">
                  <a:latin typeface="Arial" panose="020B0604020202020204" pitchFamily="34" charset="0"/>
                  <a:cs typeface="Arial" panose="020B0604020202020204" pitchFamily="34" charset="0"/>
                </a:rPr>
                <a:t>Mais les micro-ondes ne chauffent pas les aliments de manière homogène, ce qui pose un risque de survie des microbes dans les zones </a:t>
              </a:r>
              <a:r>
                <a:rPr lang="fr-FR" altLang="fr-FR" sz="1200">
                  <a:latin typeface="Arial" panose="020B0604020202020204" pitchFamily="34" charset="0"/>
                  <a:cs typeface="Arial" panose="020B0604020202020204" pitchFamily="34" charset="0"/>
                </a:rPr>
                <a:t>froides.</a:t>
              </a:r>
              <a:endParaRPr lang="fr-FR" altLang="fr-FR" sz="1200" dirty="0">
                <a:latin typeface="Arial" panose="020B0604020202020204" pitchFamily="34" charset="0"/>
                <a:cs typeface="Arial" panose="020B0604020202020204" pitchFamily="34" charset="0"/>
              </a:endParaRPr>
            </a:p>
          </p:txBody>
        </p:sp>
      </p:grpSp>
      <p:sp>
        <p:nvSpPr>
          <p:cNvPr id="37" name="Bouton d’action : vide 2">
            <a:hlinkClick r:id="" action="ppaction://noaction" highlightClick="1"/>
            <a:extLst>
              <a:ext uri="{FF2B5EF4-FFF2-40B4-BE49-F238E27FC236}">
                <a16:creationId xmlns:a16="http://schemas.microsoft.com/office/drawing/2014/main" id="{674BF661-DEC4-42AE-B407-D2DC97C861A8}"/>
              </a:ext>
              <a:ext uri="{C183D7F6-B498-43B3-948B-1728B52AA6E4}">
                <adec:decorative xmlns:adec="http://schemas.microsoft.com/office/drawing/2017/decorative" val="1"/>
              </a:ext>
            </a:extLst>
          </p:cNvPr>
          <p:cNvSpPr/>
          <p:nvPr/>
        </p:nvSpPr>
        <p:spPr>
          <a:xfrm>
            <a:off x="11774763" y="3196822"/>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934BB0C-BB7F-F90F-B810-491B8E789694}"/>
              </a:ext>
            </a:extLst>
          </p:cNvPr>
          <p:cNvSpPr txBox="1"/>
          <p:nvPr/>
        </p:nvSpPr>
        <p:spPr bwMode="auto">
          <a:xfrm>
            <a:off x="183425" y="4218726"/>
            <a:ext cx="315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planches à découper en bois sont difficiles à nettoyer</a:t>
            </a:r>
            <a:endParaRPr lang="en-US" altLang="fr-FR" sz="1800" dirty="0">
              <a:latin typeface="Arial" panose="020B0604020202020204" pitchFamily="34" charset="0"/>
              <a:cs typeface="Arial" panose="020B0604020202020204" pitchFamily="34" charset="0"/>
            </a:endParaRPr>
          </a:p>
        </p:txBody>
      </p:sp>
      <p:sp>
        <p:nvSpPr>
          <p:cNvPr id="53" name="Bouton d’action : obtenir des informations 36" descr="Point d'information">
            <a:hlinkClick r:id="" action="ppaction://noaction" highlightClick="1"/>
            <a:extLst>
              <a:ext uri="{FF2B5EF4-FFF2-40B4-BE49-F238E27FC236}">
                <a16:creationId xmlns:a16="http://schemas.microsoft.com/office/drawing/2014/main" id="{EDF33BFB-676B-4611-A613-3DCA3F9916FC}"/>
              </a:ext>
            </a:extLst>
          </p:cNvPr>
          <p:cNvSpPr/>
          <p:nvPr/>
        </p:nvSpPr>
        <p:spPr>
          <a:xfrm>
            <a:off x="3211927" y="4430583"/>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39" name="Groupe 39" descr="Il est généralement plus difficile d’éliminer les microbes des planches à découper en bois que de celles en plastique">
            <a:extLst>
              <a:ext uri="{FF2B5EF4-FFF2-40B4-BE49-F238E27FC236}">
                <a16:creationId xmlns:a16="http://schemas.microsoft.com/office/drawing/2014/main" id="{CC58286C-1088-47E1-B97D-296A9EACABDA}"/>
              </a:ext>
            </a:extLst>
          </p:cNvPr>
          <p:cNvGrpSpPr>
            <a:grpSpLocks/>
          </p:cNvGrpSpPr>
          <p:nvPr/>
        </p:nvGrpSpPr>
        <p:grpSpPr bwMode="auto">
          <a:xfrm>
            <a:off x="3691732" y="4501345"/>
            <a:ext cx="8452643" cy="409615"/>
            <a:chOff x="6427587" y="1997076"/>
            <a:chExt cx="5859276" cy="469177"/>
          </a:xfrm>
          <a:noFill/>
        </p:grpSpPr>
        <p:sp>
          <p:nvSpPr>
            <p:cNvPr id="41" name="Organigramme : Alternative 40">
              <a:extLst>
                <a:ext uri="{FF2B5EF4-FFF2-40B4-BE49-F238E27FC236}">
                  <a16:creationId xmlns:a16="http://schemas.microsoft.com/office/drawing/2014/main" id="{04628302-1C3A-4475-8F89-AF20178E23A7}"/>
                </a:ext>
              </a:extLst>
            </p:cNvPr>
            <p:cNvSpPr/>
            <p:nvPr/>
          </p:nvSpPr>
          <p:spPr bwMode="auto">
            <a:xfrm>
              <a:off x="6427587" y="1997076"/>
              <a:ext cx="5859276" cy="46917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6" name="ZoneTexte 2">
              <a:extLst>
                <a:ext uri="{FF2B5EF4-FFF2-40B4-BE49-F238E27FC236}">
                  <a16:creationId xmlns:a16="http://schemas.microsoft.com/office/drawing/2014/main" id="{8F1ED707-7C44-45D8-B7BC-47F5FCBAF1FD}"/>
                </a:ext>
              </a:extLst>
            </p:cNvPr>
            <p:cNvSpPr txBox="1">
              <a:spLocks noChangeArrowheads="1"/>
            </p:cNvSpPr>
            <p:nvPr/>
          </p:nvSpPr>
          <p:spPr bwMode="auto">
            <a:xfrm>
              <a:off x="6527917" y="2041101"/>
              <a:ext cx="5612548" cy="381125"/>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Il est généralement plus difficile d’éliminer les microbes des planches à découper en bois que de celles en plastique</a:t>
              </a:r>
              <a:endParaRPr lang="en-US" altLang="fr-FR" sz="1200" dirty="0">
                <a:latin typeface="Arial" panose="020B0604020202020204" pitchFamily="34" charset="0"/>
                <a:cs typeface="Arial" panose="020B0604020202020204" pitchFamily="34" charset="0"/>
              </a:endParaRPr>
            </a:p>
          </p:txBody>
        </p:sp>
      </p:grpSp>
      <p:sp>
        <p:nvSpPr>
          <p:cNvPr id="43" name="Bouton d’action : vide 2">
            <a:hlinkClick r:id="" action="ppaction://noaction" highlightClick="1"/>
            <a:extLst>
              <a:ext uri="{FF2B5EF4-FFF2-40B4-BE49-F238E27FC236}">
                <a16:creationId xmlns:a16="http://schemas.microsoft.com/office/drawing/2014/main" id="{D467CFDE-94B6-42CC-901A-3E329F6BF697}"/>
              </a:ext>
              <a:ext uri="{C183D7F6-B498-43B3-948B-1728B52AA6E4}">
                <adec:decorative xmlns:adec="http://schemas.microsoft.com/office/drawing/2017/decorative" val="1"/>
              </a:ext>
            </a:extLst>
          </p:cNvPr>
          <p:cNvSpPr/>
          <p:nvPr/>
        </p:nvSpPr>
        <p:spPr>
          <a:xfrm>
            <a:off x="11924117" y="4567300"/>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82946" name="ZoneTexte 4">
            <a:extLst>
              <a:ext uri="{FF2B5EF4-FFF2-40B4-BE49-F238E27FC236}">
                <a16:creationId xmlns:a16="http://schemas.microsoft.com/office/drawing/2014/main" id="{AC359C98-47FC-48D4-8AEA-8ECD083E5724}"/>
              </a:ext>
            </a:extLst>
          </p:cNvPr>
          <p:cNvSpPr txBox="1">
            <a:spLocks noChangeArrowheads="1"/>
          </p:cNvSpPr>
          <p:nvPr/>
        </p:nvSpPr>
        <p:spPr bwMode="auto">
          <a:xfrm>
            <a:off x="225805" y="5132381"/>
            <a:ext cx="4383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a:t>
            </a:r>
            <a:r>
              <a:rPr lang="fr-FR" altLang="fr-FR" sz="1800" dirty="0">
                <a:latin typeface="Arial" panose="020B0604020202020204" pitchFamily="34" charset="0"/>
                <a:cs typeface="Arial" panose="020B0604020202020204" pitchFamily="34" charset="0"/>
              </a:rPr>
              <a:t>marinades ne tuent pas </a:t>
            </a:r>
            <a:r>
              <a:rPr lang="fr-FR" altLang="fr-FR" sz="1800">
                <a:latin typeface="Arial" panose="020B0604020202020204" pitchFamily="34" charset="0"/>
                <a:cs typeface="Arial" panose="020B0604020202020204" pitchFamily="34" charset="0"/>
              </a:rPr>
              <a:t>les bactéries</a:t>
            </a:r>
            <a:endParaRPr lang="en-US" altLang="fr-FR" sz="1800" dirty="0">
              <a:latin typeface="Arial" panose="020B0604020202020204" pitchFamily="34" charset="0"/>
              <a:cs typeface="Arial" panose="020B0604020202020204" pitchFamily="34" charset="0"/>
            </a:endParaRPr>
          </a:p>
        </p:txBody>
      </p:sp>
      <p:sp>
        <p:nvSpPr>
          <p:cNvPr id="54" name="Bouton d’action : obtenir des informations 36" descr="Voir la réponse">
            <a:hlinkClick r:id="" action="ppaction://noaction" highlightClick="1"/>
            <a:extLst>
              <a:ext uri="{FF2B5EF4-FFF2-40B4-BE49-F238E27FC236}">
                <a16:creationId xmlns:a16="http://schemas.microsoft.com/office/drawing/2014/main" id="{62325E21-2423-40D5-93D3-6AB7CEE86029}"/>
              </a:ext>
            </a:extLst>
          </p:cNvPr>
          <p:cNvSpPr/>
          <p:nvPr/>
        </p:nvSpPr>
        <p:spPr>
          <a:xfrm>
            <a:off x="4614503" y="5202492"/>
            <a:ext cx="301625" cy="279400"/>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35" name="Groupe 45" descr="En général, les marinades ne tuent pas les microbes.">
            <a:extLst>
              <a:ext uri="{FF2B5EF4-FFF2-40B4-BE49-F238E27FC236}">
                <a16:creationId xmlns:a16="http://schemas.microsoft.com/office/drawing/2014/main" id="{6BF00288-F39C-4CEC-B1B7-44ADBE6F96D9}"/>
              </a:ext>
            </a:extLst>
          </p:cNvPr>
          <p:cNvGrpSpPr>
            <a:grpSpLocks/>
          </p:cNvGrpSpPr>
          <p:nvPr/>
        </p:nvGrpSpPr>
        <p:grpSpPr bwMode="auto">
          <a:xfrm>
            <a:off x="5107090" y="5275358"/>
            <a:ext cx="4272884" cy="310405"/>
            <a:chOff x="6427587" y="1997076"/>
            <a:chExt cx="4240474" cy="358301"/>
          </a:xfrm>
          <a:noFill/>
        </p:grpSpPr>
        <p:sp>
          <p:nvSpPr>
            <p:cNvPr id="47" name="Organigramme : Alternative 46">
              <a:extLst>
                <a:ext uri="{FF2B5EF4-FFF2-40B4-BE49-F238E27FC236}">
                  <a16:creationId xmlns:a16="http://schemas.microsoft.com/office/drawing/2014/main" id="{5DE1292A-D987-474A-AF7B-AE0FC287FB60}"/>
                </a:ext>
              </a:extLst>
            </p:cNvPr>
            <p:cNvSpPr/>
            <p:nvPr/>
          </p:nvSpPr>
          <p:spPr bwMode="auto">
            <a:xfrm>
              <a:off x="6427587" y="1997076"/>
              <a:ext cx="4240474" cy="35830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4" name="ZoneTexte 2">
              <a:extLst>
                <a:ext uri="{FF2B5EF4-FFF2-40B4-BE49-F238E27FC236}">
                  <a16:creationId xmlns:a16="http://schemas.microsoft.com/office/drawing/2014/main" id="{2BE649CC-26AC-44DB-B7CD-EA2D12D930C5}"/>
                </a:ext>
              </a:extLst>
            </p:cNvPr>
            <p:cNvSpPr txBox="1">
              <a:spLocks noChangeArrowheads="1"/>
            </p:cNvSpPr>
            <p:nvPr/>
          </p:nvSpPr>
          <p:spPr bwMode="auto">
            <a:xfrm>
              <a:off x="6542104" y="2006770"/>
              <a:ext cx="4125957" cy="331842"/>
            </a:xfrm>
            <a:prstGeom prst="rect">
              <a:avLst/>
            </a:prstGeom>
            <a:grpFill/>
            <a:ln w="28575">
              <a:noFill/>
              <a:miter lim="800000"/>
              <a:headEnd/>
              <a:tailEnd/>
            </a:ln>
          </p:spPr>
          <p:txBody>
            <a:bodyPr wrap="square">
              <a:spAutoFit/>
            </a:bodyPr>
            <a:lstStyle/>
            <a:p>
              <a:pPr eaLnBrk="1" hangingPunct="1">
                <a:defRPr/>
              </a:pPr>
              <a:r>
                <a:rPr lang="fr-FR" altLang="fr-FR" sz="1200">
                  <a:latin typeface="Arial" panose="020B0604020202020204" pitchFamily="34" charset="0"/>
                  <a:cs typeface="Arial" panose="020B0604020202020204" pitchFamily="34" charset="0"/>
                </a:rPr>
                <a:t>En général, les marinades ne tuent pas les microbes.</a:t>
              </a:r>
              <a:endParaRPr lang="en-US" altLang="fr-FR" sz="1200" dirty="0">
                <a:latin typeface="Arial" panose="020B0604020202020204" pitchFamily="34" charset="0"/>
                <a:cs typeface="Arial" panose="020B0604020202020204" pitchFamily="34" charset="0"/>
              </a:endParaRPr>
            </a:p>
          </p:txBody>
        </p:sp>
      </p:grpSp>
      <p:sp>
        <p:nvSpPr>
          <p:cNvPr id="49" name="Bouton d’action : vide 2">
            <a:hlinkClick r:id="" action="ppaction://noaction" highlightClick="1"/>
            <a:extLst>
              <a:ext uri="{FF2B5EF4-FFF2-40B4-BE49-F238E27FC236}">
                <a16:creationId xmlns:a16="http://schemas.microsoft.com/office/drawing/2014/main" id="{7B5954D0-25B4-415D-B9A2-42C5B3894347}"/>
              </a:ext>
              <a:ext uri="{C183D7F6-B498-43B3-948B-1728B52AA6E4}">
                <adec:decorative xmlns:adec="http://schemas.microsoft.com/office/drawing/2017/decorative" val="1"/>
              </a:ext>
            </a:extLst>
          </p:cNvPr>
          <p:cNvSpPr/>
          <p:nvPr/>
        </p:nvSpPr>
        <p:spPr>
          <a:xfrm>
            <a:off x="9182100" y="5313911"/>
            <a:ext cx="152400"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DEBE6FD-4D30-9B35-318D-51539212741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5" name="Rectangle 14">
              <a:extLst>
                <a:ext uri="{FF2B5EF4-FFF2-40B4-BE49-F238E27FC236}">
                  <a16:creationId xmlns:a16="http://schemas.microsoft.com/office/drawing/2014/main" id="{31434687-7C30-AAD8-D507-8E1C80FD83C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6" name="Image 25">
              <a:extLst>
                <a:ext uri="{FF2B5EF4-FFF2-40B4-BE49-F238E27FC236}">
                  <a16:creationId xmlns:a16="http://schemas.microsoft.com/office/drawing/2014/main" id="{5A04A8F8-217A-EFB6-075F-86DFAE7F7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22">
              <a:extLst>
                <a:ext uri="{FF2B5EF4-FFF2-40B4-BE49-F238E27FC236}">
                  <a16:creationId xmlns:a16="http://schemas.microsoft.com/office/drawing/2014/main" id="{55434E54-CEE5-3383-B74A-0AE9106E256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8" name="Bouton d’action : vide 17" descr="Bouton pour fermer la diapositive et revenir à la session 2">
            <a:hlinkClick r:id="rId4" action="ppaction://hlinksldjump" highlightClick="1"/>
            <a:extLst>
              <a:ext uri="{FF2B5EF4-FFF2-40B4-BE49-F238E27FC236}">
                <a16:creationId xmlns:a16="http://schemas.microsoft.com/office/drawing/2014/main" id="{37818627-8100-CF42-B62E-5B67C189D6C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1"/>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4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4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4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3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8" restart="whenNotActive" fill="hold" evtFilter="cancelBubble" nodeType="interactiveSeq">
                <p:stCondLst>
                  <p:cond evt="onClick" delay="0">
                    <p:tgtEl>
                      <p:spTgt spid="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 grpId="0" animBg="1"/>
      <p:bldP spid="3" grpId="1" animBg="1"/>
      <p:bldP spid="31" grpId="0" animBg="1"/>
      <p:bldP spid="31" grpId="1" animBg="1"/>
      <p:bldP spid="37" grpId="0" animBg="1"/>
      <p:bldP spid="37" grpId="1" animBg="1"/>
      <p:bldP spid="43" grpId="0" animBg="1"/>
      <p:bldP spid="43" grpId="1" animBg="1"/>
      <p:bldP spid="49" grpId="0" animBg="1"/>
      <p:bldP spid="4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1E67EB2A-5547-4E80-9ED4-F72A130C3CCA}"/>
              </a:ext>
            </a:extLst>
          </p:cNvPr>
          <p:cNvSpPr txBox="1">
            <a:spLocks noGrp="1"/>
          </p:cNvSpPr>
          <p:nvPr>
            <p:ph type="title" idx="4294967295"/>
          </p:nvPr>
        </p:nvSpPr>
        <p:spPr>
          <a:xfrm>
            <a:off x="3113087" y="28575"/>
            <a:ext cx="6995189" cy="7849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Salmonella enterica</a:t>
            </a:r>
            <a:endParaRPr kumimoji="0" lang="fr-FR" sz="4501" b="1" i="1"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C0AADADF-4EC9-87BA-B7F0-A28543936847}"/>
              </a:ext>
            </a:extLst>
          </p:cNvPr>
          <p:cNvGrpSpPr/>
          <p:nvPr/>
        </p:nvGrpSpPr>
        <p:grpSpPr>
          <a:xfrm>
            <a:off x="0" y="14288"/>
            <a:ext cx="3076575" cy="6002337"/>
            <a:chOff x="0" y="14288"/>
            <a:chExt cx="3076575" cy="6002337"/>
          </a:xfrm>
        </p:grpSpPr>
        <p:grpSp>
          <p:nvGrpSpPr>
            <p:cNvPr id="83979" name="Groupe 1" descr="Barre de navigation">
              <a:extLst>
                <a:ext uri="{FF2B5EF4-FFF2-40B4-BE49-F238E27FC236}">
                  <a16:creationId xmlns:a16="http://schemas.microsoft.com/office/drawing/2014/main" id="{8B37DE61-AE60-4BD1-B546-D62ECFC62B34}"/>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AD19FB64-AD2C-4041-A7CC-C7739F1EC68B}"/>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9BD65B64-3721-4B97-BBFE-AA533EA7D0C3}"/>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FC4C3AB8-325A-498C-B0D2-5871224EEB07}"/>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83984" name="Picture 21" descr="Logo de SafeConsume">
              <a:extLst>
                <a:ext uri="{FF2B5EF4-FFF2-40B4-BE49-F238E27FC236}">
                  <a16:creationId xmlns:a16="http://schemas.microsoft.com/office/drawing/2014/main" id="{79DF4289-BACE-4C68-BB06-0ED022E80A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11" highlightClick="1"/>
            <a:extLst>
              <a:ext uri="{FF2B5EF4-FFF2-40B4-BE49-F238E27FC236}">
                <a16:creationId xmlns:a16="http://schemas.microsoft.com/office/drawing/2014/main" id="{164C9E0F-DC9C-49C7-8DEA-617017DDF7C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18" name="Groupe 17">
            <a:extLst>
              <a:ext uri="{FF2B5EF4-FFF2-40B4-BE49-F238E27FC236}">
                <a16:creationId xmlns:a16="http://schemas.microsoft.com/office/drawing/2014/main" id="{8E3CFF52-4418-A61F-4480-46A7EDEC0C72}"/>
              </a:ext>
              <a:ext uri="{C183D7F6-B498-43B3-948B-1728B52AA6E4}">
                <adec:decorative xmlns:adec="http://schemas.microsoft.com/office/drawing/2017/decorative" val="1"/>
              </a:ext>
            </a:extLst>
          </p:cNvPr>
          <p:cNvGrpSpPr/>
          <p:nvPr/>
        </p:nvGrpSpPr>
        <p:grpSpPr>
          <a:xfrm>
            <a:off x="9550400" y="41275"/>
            <a:ext cx="2546350" cy="2519363"/>
            <a:chOff x="9550400" y="41275"/>
            <a:chExt cx="2546350" cy="2519363"/>
          </a:xfrm>
        </p:grpSpPr>
        <p:pic>
          <p:nvPicPr>
            <p:cNvPr id="83981" name="Image 27" descr="Salmonella vu au microscope">
              <a:extLst>
                <a:ext uri="{FF2B5EF4-FFF2-40B4-BE49-F238E27FC236}">
                  <a16:creationId xmlns:a16="http://schemas.microsoft.com/office/drawing/2014/main" id="{9ED0B9AA-90F1-4887-B726-28A11DD74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Rectangle 1">
              <a:extLst>
                <a:ext uri="{FF2B5EF4-FFF2-40B4-BE49-F238E27FC236}">
                  <a16:creationId xmlns:a16="http://schemas.microsoft.com/office/drawing/2014/main" id="{ABF1E845-2F97-47DB-BD1D-68AF60094192}"/>
                </a:ext>
              </a:extLst>
            </p:cNvPr>
            <p:cNvSpPr>
              <a:spLocks noChangeArrowheads="1"/>
            </p:cNvSpPr>
            <p:nvPr/>
          </p:nvSpPr>
          <p:spPr bwMode="auto">
            <a:xfrm>
              <a:off x="9550400" y="1914525"/>
              <a:ext cx="254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4" name="ZoneTexte 3">
            <a:extLst>
              <a:ext uri="{FF2B5EF4-FFF2-40B4-BE49-F238E27FC236}">
                <a16:creationId xmlns:a16="http://schemas.microsoft.com/office/drawing/2014/main" id="{B652A578-2D6B-9533-1308-A9DDBF4B0386}"/>
              </a:ext>
            </a:extLst>
          </p:cNvPr>
          <p:cNvSpPr txBox="1"/>
          <p:nvPr/>
        </p:nvSpPr>
        <p:spPr bwMode="auto">
          <a:xfrm>
            <a:off x="3525838" y="1504562"/>
            <a:ext cx="3113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3" action="ppaction://hlinksldjump" highlightClick="1"/>
            <a:extLst>
              <a:ext uri="{FF2B5EF4-FFF2-40B4-BE49-F238E27FC236}">
                <a16:creationId xmlns:a16="http://schemas.microsoft.com/office/drawing/2014/main" id="{96BDE345-35AB-4EAC-BDDE-191EE228BDED}"/>
              </a:ext>
            </a:extLst>
          </p:cNvPr>
          <p:cNvSpPr/>
          <p:nvPr/>
        </p:nvSpPr>
        <p:spPr>
          <a:xfrm>
            <a:off x="6724393" y="156480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00EAEED-FF5E-372F-D6C3-60822128FB16}"/>
              </a:ext>
            </a:extLst>
          </p:cNvPr>
          <p:cNvSpPr txBox="1"/>
          <p:nvPr/>
        </p:nvSpPr>
        <p:spPr bwMode="auto">
          <a:xfrm>
            <a:off x="3525838" y="1998127"/>
            <a:ext cx="378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Salmonella enterica</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4" action="ppaction://hlinksldjump" highlightClick="1"/>
            <a:extLst>
              <a:ext uri="{FF2B5EF4-FFF2-40B4-BE49-F238E27FC236}">
                <a16:creationId xmlns:a16="http://schemas.microsoft.com/office/drawing/2014/main" id="{0D309BAC-18FA-453B-A247-8DA8A455E949}"/>
              </a:ext>
            </a:extLst>
          </p:cNvPr>
          <p:cNvSpPr/>
          <p:nvPr/>
        </p:nvSpPr>
        <p:spPr>
          <a:xfrm>
            <a:off x="7307263" y="2091509"/>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1E3169A-39F1-A289-8696-855318DDF074}"/>
              </a:ext>
            </a:extLst>
          </p:cNvPr>
          <p:cNvSpPr txBox="1"/>
          <p:nvPr/>
        </p:nvSpPr>
        <p:spPr bwMode="auto">
          <a:xfrm>
            <a:off x="3525838" y="2535902"/>
            <a:ext cx="3071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propage-t-elle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5" action="ppaction://hlinksldjump" highlightClick="1"/>
            <a:extLst>
              <a:ext uri="{FF2B5EF4-FFF2-40B4-BE49-F238E27FC236}">
                <a16:creationId xmlns:a16="http://schemas.microsoft.com/office/drawing/2014/main" id="{ECE97C60-37BD-4FB3-821D-5E5494C52096}"/>
              </a:ext>
            </a:extLst>
          </p:cNvPr>
          <p:cNvSpPr/>
          <p:nvPr/>
        </p:nvSpPr>
        <p:spPr>
          <a:xfrm>
            <a:off x="6638925" y="2600118"/>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036F598F-F479-BE9C-2497-D439C938640F}"/>
              </a:ext>
            </a:extLst>
          </p:cNvPr>
          <p:cNvSpPr txBox="1"/>
          <p:nvPr/>
        </p:nvSpPr>
        <p:spPr bwMode="auto">
          <a:xfrm>
            <a:off x="3515699" y="3070558"/>
            <a:ext cx="6762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4"/>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fr-FR" sz="160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6" action="ppaction://hlinksldjump" highlightClick="1"/>
            <a:extLst>
              <a:ext uri="{FF2B5EF4-FFF2-40B4-BE49-F238E27FC236}">
                <a16:creationId xmlns:a16="http://schemas.microsoft.com/office/drawing/2014/main" id="{525935F2-B746-4761-B430-3800B6C8F489}"/>
              </a:ext>
            </a:extLst>
          </p:cNvPr>
          <p:cNvSpPr/>
          <p:nvPr/>
        </p:nvSpPr>
        <p:spPr>
          <a:xfrm>
            <a:off x="10258425" y="313633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C7794222-43EA-335E-A7EB-4B4FA03751C0}"/>
              </a:ext>
            </a:extLst>
          </p:cNvPr>
          <p:cNvSpPr txBox="1"/>
          <p:nvPr/>
        </p:nvSpPr>
        <p:spPr bwMode="auto">
          <a:xfrm>
            <a:off x="3525837" y="3605168"/>
            <a:ext cx="29908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7" action="ppaction://hlinksldjump" highlightClick="1"/>
            <a:extLst>
              <a:ext uri="{FF2B5EF4-FFF2-40B4-BE49-F238E27FC236}">
                <a16:creationId xmlns:a16="http://schemas.microsoft.com/office/drawing/2014/main" id="{8EAD27D5-4204-4A66-A777-613CBD322465}"/>
              </a:ext>
            </a:extLst>
          </p:cNvPr>
          <p:cNvSpPr/>
          <p:nvPr/>
        </p:nvSpPr>
        <p:spPr>
          <a:xfrm>
            <a:off x="6516688" y="3697288"/>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901BE7BF-728A-734E-0409-C353A6D3C6A2}"/>
              </a:ext>
            </a:extLst>
          </p:cNvPr>
          <p:cNvSpPr txBox="1"/>
          <p:nvPr/>
        </p:nvSpPr>
        <p:spPr bwMode="auto">
          <a:xfrm>
            <a:off x="3526588" y="4116740"/>
            <a:ext cx="570511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a:solidFill>
                <a:srgbClr val="5B225F"/>
              </a:solidFill>
              <a:latin typeface="Arial" panose="020B0604020202020204" pitchFamily="34" charset="0"/>
              <a:cs typeface="Arial" panose="020B0604020202020204" pitchFamily="34" charset="0"/>
            </a:endParaRPr>
          </a:p>
          <a:p>
            <a:pPr eaLnBrk="1" hangingPunct="1">
              <a:buFont typeface="Georgia" panose="02040502050405020303" pitchFamily="18" charset="0"/>
              <a:buAutoNum type="arabicPeriod" startAt="3"/>
              <a:defRPr/>
            </a:pPr>
            <a:endParaRPr lang="en-GB" sz="9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8" action="ppaction://hlinksldjump" highlightClick="1"/>
            <a:extLst>
              <a:ext uri="{FF2B5EF4-FFF2-40B4-BE49-F238E27FC236}">
                <a16:creationId xmlns:a16="http://schemas.microsoft.com/office/drawing/2014/main" id="{24C1F6AD-2794-405E-B29C-B01C8AE5483F}"/>
              </a:ext>
            </a:extLst>
          </p:cNvPr>
          <p:cNvSpPr/>
          <p:nvPr/>
        </p:nvSpPr>
        <p:spPr>
          <a:xfrm>
            <a:off x="9213850" y="419637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4455840-D15A-2661-3C72-31889BF8AC9F}"/>
              </a:ext>
            </a:extLst>
          </p:cNvPr>
          <p:cNvSpPr txBox="1"/>
          <p:nvPr/>
        </p:nvSpPr>
        <p:spPr bwMode="auto">
          <a:xfrm>
            <a:off x="3529987" y="4731741"/>
            <a:ext cx="5785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en-GB" sz="1600">
                <a:solidFill>
                  <a:srgbClr val="5B225F"/>
                </a:solidFill>
                <a:latin typeface="Arial" panose="020B0604020202020204" pitchFamily="34" charset="0"/>
                <a:cs typeface="Arial" panose="020B0604020202020204" pitchFamily="34" charset="0"/>
              </a:rPr>
              <a:t>Comment éviter d’être contaminé par Salmonella enterica</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9" action="ppaction://hlinksldjump" highlightClick="1"/>
            <a:extLst>
              <a:ext uri="{FF2B5EF4-FFF2-40B4-BE49-F238E27FC236}">
                <a16:creationId xmlns:a16="http://schemas.microsoft.com/office/drawing/2014/main" id="{97F2E802-198D-4495-A906-BCB7AF14DC08}"/>
              </a:ext>
            </a:extLst>
          </p:cNvPr>
          <p:cNvSpPr/>
          <p:nvPr/>
        </p:nvSpPr>
        <p:spPr>
          <a:xfrm>
            <a:off x="9303596" y="479459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0371D25A-EF18-441E-BD45-BB9A9A294DBE}"/>
              </a:ext>
            </a:extLst>
          </p:cNvPr>
          <p:cNvSpPr txBox="1">
            <a:spLocks noChangeArrowheads="1"/>
          </p:cNvSpPr>
          <p:nvPr/>
        </p:nvSpPr>
        <p:spPr bwMode="auto">
          <a:xfrm>
            <a:off x="3535669" y="5316121"/>
            <a:ext cx="7000569"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fr-FR" sz="1600" i="1">
                <a:solidFill>
                  <a:srgbClr val="5B225F"/>
                </a:solidFill>
                <a:latin typeface="Arial" panose="020B0604020202020204" pitchFamily="34" charset="0"/>
                <a:cs typeface="Arial" panose="020B0604020202020204" pitchFamily="34" charset="0"/>
              </a:rPr>
              <a:t>Salmonella enterica</a:t>
            </a:r>
            <a:endParaRPr lang="en-GB" sz="1600" i="1"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20" action="ppaction://hlinksldjump" highlightClick="1"/>
            <a:extLst>
              <a:ext uri="{FF2B5EF4-FFF2-40B4-BE49-F238E27FC236}">
                <a16:creationId xmlns:a16="http://schemas.microsoft.com/office/drawing/2014/main" id="{1DD11154-540C-4C84-8002-F25A3C5E7531}"/>
              </a:ext>
            </a:extLst>
          </p:cNvPr>
          <p:cNvSpPr/>
          <p:nvPr/>
        </p:nvSpPr>
        <p:spPr>
          <a:xfrm>
            <a:off x="10545763" y="537188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A90C1DA7-FE4A-0612-8373-A1ECD5662A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8AB04E23-DD6D-4B32-BBAC-FC82B31B785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3992" name="ZoneTexte 88">
              <a:extLst>
                <a:ext uri="{FF2B5EF4-FFF2-40B4-BE49-F238E27FC236}">
                  <a16:creationId xmlns:a16="http://schemas.microsoft.com/office/drawing/2014/main" id="{093FBDBD-D3D6-4D15-8CB4-AB274C561C87}"/>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83993" name="ZoneTexte 89">
              <a:extLst>
                <a:ext uri="{FF2B5EF4-FFF2-40B4-BE49-F238E27FC236}">
                  <a16:creationId xmlns:a16="http://schemas.microsoft.com/office/drawing/2014/main" id="{21645C58-DA22-4DE1-8FA8-67EB2842485F}"/>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83995" name="Image 91">
              <a:extLst>
                <a:ext uri="{FF2B5EF4-FFF2-40B4-BE49-F238E27FC236}">
                  <a16:creationId xmlns:a16="http://schemas.microsoft.com/office/drawing/2014/main" id="{CFC70076-0B0A-43A3-A62F-46AACDAEB46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7" name="ZoneTexte 88">
              <a:extLst>
                <a:ext uri="{FF2B5EF4-FFF2-40B4-BE49-F238E27FC236}">
                  <a16:creationId xmlns:a16="http://schemas.microsoft.com/office/drawing/2014/main" id="{E5670E95-D64E-44CD-B619-77D879079D4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88CDEB00-DCD0-4E2F-B736-7DD9771F2CC0}"/>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1" name="Bouton d'action : Retour 30" descr="Bouton pour revenir au menu principal">
            <a:hlinkClick r:id="rId22" action="ppaction://hlinksldjump" highlightClick="1"/>
            <a:extLst>
              <a:ext uri="{FF2B5EF4-FFF2-40B4-BE49-F238E27FC236}">
                <a16:creationId xmlns:a16="http://schemas.microsoft.com/office/drawing/2014/main" id="{5E278F65-E276-4B7C-A4F8-7E84B584BE86}"/>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23" action="ppaction://hlinksldjump" highlightClick="1"/>
            <a:extLst>
              <a:ext uri="{FF2B5EF4-FFF2-40B4-BE49-F238E27FC236}">
                <a16:creationId xmlns:a16="http://schemas.microsoft.com/office/drawing/2014/main" id="{2D05434E-48F9-4304-AC71-0C7CADE20207}"/>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24" action="ppaction://hlinksldjump" highlightClick="1"/>
            <a:extLst>
              <a:ext uri="{FF2B5EF4-FFF2-40B4-BE49-F238E27FC236}">
                <a16:creationId xmlns:a16="http://schemas.microsoft.com/office/drawing/2014/main" id="{958DE95D-6B2C-4414-978B-62D92208ECC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2053FE5-8070-4444-8C69-5DD4D66D75D2}"/>
              </a:ext>
            </a:extLst>
          </p:cNvPr>
          <p:cNvSpPr txBox="1">
            <a:spLocks noGrp="1"/>
          </p:cNvSpPr>
          <p:nvPr>
            <p:ph type="title" idx="4294967295"/>
          </p:nvPr>
        </p:nvSpPr>
        <p:spPr>
          <a:xfrm>
            <a:off x="3071813" y="-3175"/>
            <a:ext cx="90932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Salmonella enterica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11" name="Groupe 10"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3E101A2D-4815-FDB9-0CFE-6F62AB27601F}"/>
              </a:ext>
            </a:extLst>
          </p:cNvPr>
          <p:cNvGrpSpPr/>
          <p:nvPr/>
        </p:nvGrpSpPr>
        <p:grpSpPr>
          <a:xfrm>
            <a:off x="0" y="14288"/>
            <a:ext cx="3076575" cy="6002337"/>
            <a:chOff x="0" y="14288"/>
            <a:chExt cx="3076575" cy="6002337"/>
          </a:xfrm>
        </p:grpSpPr>
        <p:grpSp>
          <p:nvGrpSpPr>
            <p:cNvPr id="12" name="Groupe 1" descr="Barre de navigation">
              <a:extLst>
                <a:ext uri="{FF2B5EF4-FFF2-40B4-BE49-F238E27FC236}">
                  <a16:creationId xmlns:a16="http://schemas.microsoft.com/office/drawing/2014/main" id="{4108C660-C376-E8C7-2FA3-0BE8C2054261}"/>
                </a:ext>
              </a:extLst>
            </p:cNvPr>
            <p:cNvGrpSpPr>
              <a:grpSpLocks/>
            </p:cNvGrpSpPr>
            <p:nvPr/>
          </p:nvGrpSpPr>
          <p:grpSpPr bwMode="auto">
            <a:xfrm>
              <a:off x="0" y="14288"/>
              <a:ext cx="3076575" cy="6002337"/>
              <a:chOff x="0" y="14288"/>
              <a:chExt cx="3076575" cy="6002179"/>
            </a:xfrm>
          </p:grpSpPr>
          <p:sp>
            <p:nvSpPr>
              <p:cNvPr id="14" name="Rectangle 13">
                <a:extLst>
                  <a:ext uri="{FF2B5EF4-FFF2-40B4-BE49-F238E27FC236}">
                    <a16:creationId xmlns:a16="http://schemas.microsoft.com/office/drawing/2014/main" id="{44789C0A-5685-A0B7-36DA-0E9ED857B947}"/>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5" name="Connecteur droit 14">
                <a:extLst>
                  <a:ext uri="{FF2B5EF4-FFF2-40B4-BE49-F238E27FC236}">
                    <a16:creationId xmlns:a16="http://schemas.microsoft.com/office/drawing/2014/main" id="{02A91B1E-CC54-A9A1-07BA-F65C8F99E701}"/>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16" name="ZoneTexte 15">
                <a:extLst>
                  <a:ext uri="{FF2B5EF4-FFF2-40B4-BE49-F238E27FC236}">
                    <a16:creationId xmlns:a16="http://schemas.microsoft.com/office/drawing/2014/main" id="{D43D3A31-8CFF-22B1-BB79-1A2FDAA71552}"/>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13" name="Picture 21" descr="Logo de SafeConsume">
              <a:extLst>
                <a:ext uri="{FF2B5EF4-FFF2-40B4-BE49-F238E27FC236}">
                  <a16:creationId xmlns:a16="http://schemas.microsoft.com/office/drawing/2014/main" id="{20D053B5-1E2B-E9AE-800F-2A91FF5FD2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Bouton d’action : vide 16">
            <a:hlinkClick r:id="rId11" highlightClick="1"/>
            <a:extLst>
              <a:ext uri="{FF2B5EF4-FFF2-40B4-BE49-F238E27FC236}">
                <a16:creationId xmlns:a16="http://schemas.microsoft.com/office/drawing/2014/main" id="{270AE7FF-C053-E298-D1D0-45F1EEC8639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7827" name="ZoneTexte 13">
            <a:extLst>
              <a:ext uri="{FF2B5EF4-FFF2-40B4-BE49-F238E27FC236}">
                <a16:creationId xmlns:a16="http://schemas.microsoft.com/office/drawing/2014/main" id="{9C5A2D1D-94B2-4D85-B1C4-DB4F1CD33226}"/>
              </a:ext>
            </a:extLst>
          </p:cNvPr>
          <p:cNvSpPr txBox="1">
            <a:spLocks noChangeArrowheads="1"/>
          </p:cNvSpPr>
          <p:nvPr/>
        </p:nvSpPr>
        <p:spPr bwMode="auto">
          <a:xfrm>
            <a:off x="3124200" y="1647825"/>
            <a:ext cx="5383213" cy="3793346"/>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en-US" altLang="fr-FR" sz="1400" i="1"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 91 593 cas* </a:t>
            </a:r>
            <a:r>
              <a:rPr lang="fr-FR" altLang="fr-FR" sz="1400" dirty="0">
                <a:latin typeface="Arial" panose="020B0604020202020204" pitchFamily="34" charset="0"/>
                <a:cs typeface="Arial" panose="020B0604020202020204" pitchFamily="34" charset="0"/>
              </a:rPr>
              <a:t>d’infections à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ont été détectés </a:t>
            </a:r>
            <a:r>
              <a:rPr lang="fr-FR" altLang="fr-FR" sz="1400" b="1" dirty="0">
                <a:latin typeface="Arial" panose="020B0604020202020204" pitchFamily="34" charset="0"/>
                <a:cs typeface="Arial" panose="020B0604020202020204" pitchFamily="34" charset="0"/>
              </a:rPr>
              <a:t>en 2017 </a:t>
            </a:r>
            <a:r>
              <a:rPr lang="fr-FR" altLang="fr-FR" sz="1400" dirty="0">
                <a:latin typeface="Arial" panose="020B0604020202020204" pitchFamily="34" charset="0"/>
                <a:cs typeface="Arial" panose="020B0604020202020204" pitchFamily="34" charset="0"/>
              </a:rPr>
              <a:t>(19 cas/100 000 habitants).</a:t>
            </a:r>
          </a:p>
          <a:p>
            <a:pPr marL="0" indent="0" algn="just" eaLnBrk="1" hangingPunct="1">
              <a:buClr>
                <a:schemeClr val="accent1"/>
              </a:buClr>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apparait au </a:t>
            </a:r>
            <a:r>
              <a:rPr lang="fr-FR" altLang="fr-FR" sz="1400" b="1" dirty="0">
                <a:latin typeface="Arial" panose="020B0604020202020204" pitchFamily="34" charset="0"/>
                <a:cs typeface="Arial" panose="020B0604020202020204" pitchFamily="34" charset="0"/>
              </a:rPr>
              <a:t>2</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rang en terme du nombre de cas </a:t>
            </a:r>
            <a:r>
              <a:rPr lang="fr-FR" altLang="fr-FR" sz="1400" dirty="0">
                <a:latin typeface="Arial" panose="020B0604020202020204" pitchFamily="34" charset="0"/>
                <a:cs typeface="Arial" panose="020B0604020202020204" pitchFamily="34" charset="0"/>
              </a:rPr>
              <a:t>(après 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mais c’est le </a:t>
            </a:r>
            <a:r>
              <a:rPr lang="fr-FR" altLang="fr-FR" sz="1400" b="1" dirty="0">
                <a:latin typeface="Arial" panose="020B0604020202020204" pitchFamily="34" charset="0"/>
                <a:cs typeface="Arial" panose="020B0604020202020204" pitchFamily="34" charset="0"/>
              </a:rPr>
              <a:t>principal responsable du fardeau en santé publique causé par les infections d'origine alimentaire en Europe</a:t>
            </a:r>
            <a:r>
              <a:rPr lang="fr-FR" altLang="fr-FR" sz="1400" dirty="0">
                <a:latin typeface="Arial" panose="020B0604020202020204" pitchFamily="34" charset="0"/>
                <a:cs typeface="Arial" panose="020B0604020202020204" pitchFamily="34" charset="0"/>
              </a:rPr>
              <a:t>, avec un </a:t>
            </a:r>
            <a:r>
              <a:rPr lang="fr-FR" altLang="fr-FR" sz="1400" b="1" dirty="0">
                <a:latin typeface="Arial" panose="020B0604020202020204" pitchFamily="34" charset="0"/>
                <a:cs typeface="Arial" panose="020B0604020202020204" pitchFamily="34" charset="0"/>
              </a:rPr>
              <a:t>taux de mortalité de 0,25 % </a:t>
            </a:r>
            <a:r>
              <a:rPr lang="fr-FR" altLang="fr-FR" sz="1400" dirty="0">
                <a:latin typeface="Arial" panose="020B0604020202020204" pitchFamily="34" charset="0"/>
                <a:cs typeface="Arial" panose="020B0604020202020204" pitchFamily="34" charset="0"/>
              </a:rPr>
              <a:t>et un </a:t>
            </a:r>
            <a:r>
              <a:rPr lang="fr-FR" altLang="fr-FR" sz="1400" b="1" dirty="0">
                <a:latin typeface="Arial" panose="020B0604020202020204" pitchFamily="34" charset="0"/>
                <a:cs typeface="Arial" panose="020B0604020202020204" pitchFamily="34" charset="0"/>
              </a:rPr>
              <a:t>taux d'hospitalisation de 42 % </a:t>
            </a:r>
            <a:r>
              <a:rPr lang="fr-FR" altLang="fr-FR" sz="1400" dirty="0">
                <a:latin typeface="Arial" panose="020B0604020202020204" pitchFamily="34" charset="0"/>
                <a:cs typeface="Arial" panose="020B0604020202020204" pitchFamily="34" charset="0"/>
              </a:rPr>
              <a:t>en 2017.</a:t>
            </a: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 </a:t>
            </a:r>
            <a:r>
              <a:rPr lang="fr-FR" altLang="fr-FR" sz="1400" b="1" dirty="0">
                <a:latin typeface="Arial" panose="020B0604020202020204" pitchFamily="34" charset="0"/>
                <a:cs typeface="Arial" panose="020B0604020202020204" pitchFamily="34" charset="0"/>
              </a:rPr>
              <a:t>nombre de cas en Europe est en diminution</a:t>
            </a:r>
            <a:r>
              <a:rPr lang="fr-FR" altLang="fr-FR" sz="1400" dirty="0">
                <a:latin typeface="Arial" panose="020B0604020202020204" pitchFamily="34" charset="0"/>
                <a:cs typeface="Arial" panose="020B0604020202020204" pitchFamily="34" charset="0"/>
              </a:rPr>
              <a:t>, passant de 155 000 cas en 2007 à environ 90 000 cas par an depuis 2012.</a:t>
            </a: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457200"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sp>
        <p:nvSpPr>
          <p:cNvPr id="2" name="Bouton d’action : vide 1">
            <a:hlinkClick r:id="rId12" action="ppaction://hlinksldjump" highlightClick="1"/>
            <a:extLst>
              <a:ext uri="{FF2B5EF4-FFF2-40B4-BE49-F238E27FC236}">
                <a16:creationId xmlns:a16="http://schemas.microsoft.com/office/drawing/2014/main" id="{8A0798D9-C41F-4173-A9D3-C3DC034CE562}"/>
              </a:ext>
            </a:extLst>
          </p:cNvPr>
          <p:cNvSpPr/>
          <p:nvPr/>
        </p:nvSpPr>
        <p:spPr>
          <a:xfrm>
            <a:off x="4394200" y="4710113"/>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cas de salmonelloses par an dans l’UE</a:t>
            </a:r>
          </a:p>
        </p:txBody>
      </p:sp>
      <p:pic>
        <p:nvPicPr>
          <p:cNvPr id="23" name="Image 22" descr="Salmonella dans certains pays européens (source : ECDC surveillance atlas 2017)&#10;Belgique : 20,24 cas / 100 000, % d’hospitalisation et % de décès non connus&#10;Danemark : 18,56 cas / 100 000, % d’hospitalisation et % de décès non connus&#10;France : 24,86 cas / 100 000, % d’hospitalisation et % de décès non connus&#10;Allemagne : 17,03 cas / 100 000, % d’hospitalisation non connu,  0,1 % de décès &#10;Grèce : 6,24 cas / 100 000, 85% d’hospitalisation, 0,7% de décès &#10;Hongrie : 40,03 cas / 100 000, 42,6% d’hospitalisation, 0,3% de décès &#10;Norvège : 18,87 cas / 100 000, 28,2% d’hospitalisation, 0,2% de décès &#10;Portugal : 4,48 cas / 100 000, 71,5% d’hospitalisation, 0,7 % de décès &#10;Roumanie : 5,87 cas / 100 000, 0% d’hospitalisation, 0% de décès &#10;Espagne : nombre de cas non connu,14,3 % d’hospitalisation, % de décès non connus&#10;Suède : 22,81 cas / 100 000, % d’hospitalisation et % de décès non connus&#10;Royaume-Uni : 15,36 cas / 100 000, 10,4% d’hospitalisation, 0,6% de décès">
            <a:extLst>
              <a:ext uri="{FF2B5EF4-FFF2-40B4-BE49-F238E27FC236}">
                <a16:creationId xmlns:a16="http://schemas.microsoft.com/office/drawing/2014/main" id="{3E451C48-D34F-3D47-75EE-7134B90C3D25}"/>
              </a:ext>
            </a:extLst>
          </p:cNvPr>
          <p:cNvPicPr>
            <a:picLocks noChangeAspect="1"/>
          </p:cNvPicPr>
          <p:nvPr/>
        </p:nvPicPr>
        <p:blipFill>
          <a:blip r:embed="rId13"/>
          <a:stretch>
            <a:fillRect/>
          </a:stretch>
        </p:blipFill>
        <p:spPr>
          <a:xfrm>
            <a:off x="8559800" y="1845374"/>
            <a:ext cx="3524742" cy="3200847"/>
          </a:xfrm>
          <a:prstGeom prst="rect">
            <a:avLst/>
          </a:prstGeom>
        </p:spPr>
      </p:pic>
      <p:sp>
        <p:nvSpPr>
          <p:cNvPr id="85079" name="Rectangle 2">
            <a:extLst>
              <a:ext uri="{FF2B5EF4-FFF2-40B4-BE49-F238E27FC236}">
                <a16:creationId xmlns:a16="http://schemas.microsoft.com/office/drawing/2014/main" id="{368ED531-C510-4DFD-B716-EEDD55B7004D}"/>
              </a:ext>
            </a:extLst>
          </p:cNvPr>
          <p:cNvSpPr>
            <a:spLocks noChangeArrowheads="1"/>
          </p:cNvSpPr>
          <p:nvPr/>
        </p:nvSpPr>
        <p:spPr bwMode="auto">
          <a:xfrm>
            <a:off x="3124200" y="570865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6163E43F-B860-487E-AF40-8B701C14E7CE}"/>
              </a:ext>
            </a:extLst>
          </p:cNvPr>
          <p:cNvSpPr txBox="1"/>
          <p:nvPr/>
        </p:nvSpPr>
        <p:spPr>
          <a:xfrm>
            <a:off x="8221663" y="5708650"/>
            <a:ext cx="3654425" cy="276225"/>
          </a:xfrm>
          <a:prstGeom prst="rect">
            <a:avLst/>
          </a:prstGeom>
          <a:noFill/>
        </p:spPr>
        <p:txBody>
          <a:bodyPr>
            <a:spAutoFit/>
          </a:bodyPr>
          <a:lstStyle/>
          <a:p>
            <a:pPr algn="ctr">
              <a:defRPr/>
            </a:pPr>
            <a:r>
              <a:rPr lang="fr-FR" sz="1200">
                <a:latin typeface="Arial" panose="020B0604020202020204" pitchFamily="34" charset="0"/>
                <a:cs typeface="Arial" panose="020B0604020202020204" pitchFamily="34" charset="0"/>
              </a:rPr>
              <a:t>Cliquez sur suivant pour voir les chiffres en France</a:t>
            </a:r>
          </a:p>
        </p:txBody>
      </p:sp>
      <p:pic>
        <p:nvPicPr>
          <p:cNvPr id="85077" name="Image 27">
            <a:extLst>
              <a:ext uri="{FF2B5EF4-FFF2-40B4-BE49-F238E27FC236}">
                <a16:creationId xmlns:a16="http://schemas.microsoft.com/office/drawing/2014/main" id="{D894B09D-3171-4912-95A1-BFD50B7B530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e 25">
            <a:extLst>
              <a:ext uri="{FF2B5EF4-FFF2-40B4-BE49-F238E27FC236}">
                <a16:creationId xmlns:a16="http://schemas.microsoft.com/office/drawing/2014/main" id="{F084A6CF-F7E4-0FA4-9760-43D091E8A64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F7882E59-84AB-45CD-949E-79ED7301078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85086" name="Image 25">
              <a:extLst>
                <a:ext uri="{FF2B5EF4-FFF2-40B4-BE49-F238E27FC236}">
                  <a16:creationId xmlns:a16="http://schemas.microsoft.com/office/drawing/2014/main" id="{788B6FC8-1AD7-4E46-A4CC-22B52E3FE5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73" name="ZoneTexte 22">
              <a:extLst>
                <a:ext uri="{FF2B5EF4-FFF2-40B4-BE49-F238E27FC236}">
                  <a16:creationId xmlns:a16="http://schemas.microsoft.com/office/drawing/2014/main" id="{9F0C4763-F0A8-4C5B-8AE6-49408DB01CC8}"/>
                </a:ext>
              </a:extLst>
            </p:cNvPr>
            <p:cNvSpPr txBox="1">
              <a:spLocks noChangeArrowheads="1"/>
            </p:cNvSpPr>
            <p:nvPr/>
          </p:nvSpPr>
          <p:spPr bwMode="auto">
            <a:xfrm>
              <a:off x="6446838"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85075" name="ZoneTexte 89">
              <a:extLst>
                <a:ext uri="{FF2B5EF4-FFF2-40B4-BE49-F238E27FC236}">
                  <a16:creationId xmlns:a16="http://schemas.microsoft.com/office/drawing/2014/main" id="{F4E507C3-9B48-47CB-B54A-1EE7F04E0D01}"/>
                </a:ext>
              </a:extLst>
            </p:cNvPr>
            <p:cNvSpPr txBox="1">
              <a:spLocks noChangeArrowheads="1"/>
            </p:cNvSpPr>
            <p:nvPr/>
          </p:nvSpPr>
          <p:spPr bwMode="auto">
            <a:xfrm>
              <a:off x="10806113" y="6135688"/>
              <a:ext cx="901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6" action="ppaction://hlinksldjump" highlightClick="1"/>
            <a:extLst>
              <a:ext uri="{FF2B5EF4-FFF2-40B4-BE49-F238E27FC236}">
                <a16:creationId xmlns:a16="http://schemas.microsoft.com/office/drawing/2014/main" id="{1CD9FB8F-83D5-43FC-8981-49ED75110C87}"/>
              </a:ext>
            </a:extLst>
          </p:cNvPr>
          <p:cNvSpPr/>
          <p:nvPr/>
        </p:nvSpPr>
        <p:spPr bwMode="auto">
          <a:xfrm>
            <a:off x="609600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0" name="Bouton d’action : vide 19" descr="Bouton pour aller à la diapositive suivante">
            <a:hlinkClick r:id="rId17" action="ppaction://hlinksldjump" highlightClick="1"/>
            <a:extLst>
              <a:ext uri="{FF2B5EF4-FFF2-40B4-BE49-F238E27FC236}">
                <a16:creationId xmlns:a16="http://schemas.microsoft.com/office/drawing/2014/main" id="{59BCAD46-DF4B-4663-8B63-6F48D2DE5388}"/>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8D074A9-EDDE-4E7E-BFDF-BA1172B8DF02}"/>
              </a:ext>
            </a:extLst>
          </p:cNvPr>
          <p:cNvSpPr txBox="1">
            <a:spLocks noGrp="1"/>
          </p:cNvSpPr>
          <p:nvPr>
            <p:ph type="title" idx="4294967295"/>
          </p:nvPr>
        </p:nvSpPr>
        <p:spPr>
          <a:xfrm>
            <a:off x="3071813" y="-3175"/>
            <a:ext cx="90932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Salmonella enterica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2</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2E39A791-2D0C-CD05-A7A9-447849904891}"/>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99E3F415-B9A2-5ECD-89A7-93F8B5490F0C}"/>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882C909F-10A5-CD09-D8ED-69C740EDE4B6}"/>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32774A59-0BFE-2C18-86E1-CEEDC41B8091}"/>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5DF19457-7591-661D-3CF1-069FF1181843}"/>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14DDFFD4-D51E-58F9-ACFF-35A40A22A3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0D7A2024-E682-DFAC-5967-422B24359A3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7827" name="ZoneTexte 13">
            <a:extLst>
              <a:ext uri="{FF2B5EF4-FFF2-40B4-BE49-F238E27FC236}">
                <a16:creationId xmlns:a16="http://schemas.microsoft.com/office/drawing/2014/main" id="{1F9A6256-2426-46D9-9999-72649AC31077}"/>
              </a:ext>
            </a:extLst>
          </p:cNvPr>
          <p:cNvSpPr txBox="1">
            <a:spLocks noChangeArrowheads="1"/>
          </p:cNvSpPr>
          <p:nvPr/>
        </p:nvSpPr>
        <p:spPr bwMode="auto">
          <a:xfrm>
            <a:off x="3124200" y="1398588"/>
            <a:ext cx="8837613" cy="382412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France </a:t>
            </a:r>
            <a:r>
              <a:rPr lang="fr-FR" altLang="fr-FR" sz="1400" dirty="0">
                <a:latin typeface="Arial" panose="020B0604020202020204" pitchFamily="34" charset="0"/>
                <a:cs typeface="Arial" panose="020B0604020202020204" pitchFamily="34" charset="0"/>
              </a:rPr>
              <a:t>métropolitaine pour la période 2008-2013 les infections à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se classent </a:t>
            </a:r>
            <a:r>
              <a:rPr lang="fr-FR" altLang="fr-FR" sz="1400" b="1" dirty="0">
                <a:latin typeface="Arial" panose="020B0604020202020204" pitchFamily="34" charset="0"/>
                <a:cs typeface="Arial" panose="020B0604020202020204" pitchFamily="34" charset="0"/>
              </a:rPr>
              <a:t>au 3</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rang en nombre de cas (183 002 </a:t>
            </a:r>
            <a:r>
              <a:rPr lang="fr-FR" altLang="fr-FR" sz="1400" dirty="0">
                <a:latin typeface="Arial" panose="020B0604020202020204" pitchFamily="34" charset="0"/>
                <a:cs typeface="Arial" panose="020B0604020202020204" pitchFamily="34" charset="0"/>
              </a:rPr>
              <a:t>cas*, 12% du nombre total).</a:t>
            </a:r>
          </a:p>
          <a:p>
            <a:pPr marL="0" indent="0" algn="just" eaLnBrk="1" hangingPunct="1">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Elles sont en </a:t>
            </a:r>
            <a:r>
              <a:rPr lang="fr-FR" altLang="fr-FR" sz="1400" b="1" dirty="0">
                <a:latin typeface="Arial" panose="020B0604020202020204" pitchFamily="34" charset="0"/>
                <a:cs typeface="Arial" panose="020B0604020202020204" pitchFamily="34" charset="0"/>
              </a:rPr>
              <a:t>2</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position en nombre d’hospitalisations (4 106 </a:t>
            </a:r>
            <a:r>
              <a:rPr lang="fr-FR" altLang="fr-FR" sz="1400" dirty="0">
                <a:latin typeface="Arial" panose="020B0604020202020204" pitchFamily="34" charset="0"/>
                <a:cs typeface="Arial" panose="020B0604020202020204" pitchFamily="34" charset="0"/>
              </a:rPr>
              <a:t>hospitalisations, 24% du nombre total) et en </a:t>
            </a:r>
            <a:r>
              <a:rPr lang="fr-FR" altLang="fr-FR" sz="1400" b="1" dirty="0">
                <a:latin typeface="Arial" panose="020B0604020202020204" pitchFamily="34" charset="0"/>
                <a:cs typeface="Arial" panose="020B0604020202020204" pitchFamily="34" charset="0"/>
              </a:rPr>
              <a:t>1</a:t>
            </a:r>
            <a:r>
              <a:rPr lang="fr-FR" altLang="fr-FR" sz="1400" b="1" baseline="30000" dirty="0">
                <a:latin typeface="Arial" panose="020B0604020202020204" pitchFamily="34" charset="0"/>
                <a:cs typeface="Arial" panose="020B0604020202020204" pitchFamily="34" charset="0"/>
              </a:rPr>
              <a:t>ère</a:t>
            </a:r>
            <a:r>
              <a:rPr lang="fr-FR" altLang="fr-FR" sz="1400" b="1" dirty="0">
                <a:latin typeface="Arial" panose="020B0604020202020204" pitchFamily="34" charset="0"/>
                <a:cs typeface="Arial" panose="020B0604020202020204" pitchFamily="34" charset="0"/>
              </a:rPr>
              <a:t> position en nombre de décès (67 </a:t>
            </a:r>
            <a:r>
              <a:rPr lang="fr-FR" altLang="fr-FR" sz="1400" dirty="0">
                <a:latin typeface="Arial" panose="020B0604020202020204" pitchFamily="34" charset="0"/>
                <a:cs typeface="Arial" panose="020B0604020202020204" pitchFamily="34" charset="0"/>
              </a:rPr>
              <a:t>cas décédés, 26% du nombre total – taux de mortalité : 0,04%).</a:t>
            </a:r>
          </a:p>
          <a:p>
            <a:pPr marL="0" indent="0" algn="just" eaLnBrk="1" hangingPunct="1">
              <a:defRPr/>
            </a:pPr>
            <a:endParaRPr lang="fr-FR" altLang="fr-FR" sz="1400" dirty="0">
              <a:latin typeface="Arial" panose="020B0604020202020204" pitchFamily="34" charset="0"/>
              <a:cs typeface="Arial" panose="020B0604020202020204" pitchFamily="34" charset="0"/>
            </a:endParaRPr>
          </a:p>
          <a:p>
            <a:pPr marL="0" indent="0" algn="just" eaLnBrk="1" hangingPunct="1">
              <a:defRPr/>
            </a:pPr>
            <a:endParaRPr lang="fr-FR" altLang="fr-FR" sz="1200" dirty="0">
              <a:latin typeface="Arial" panose="020B0604020202020204" pitchFamily="34" charset="0"/>
              <a:cs typeface="Arial" panose="020B0604020202020204" pitchFamily="34" charset="0"/>
            </a:endParaRPr>
          </a:p>
          <a:p>
            <a:pPr marL="0" indent="0" algn="just" eaLnBrk="1" hangingPunct="1">
              <a:defRPr/>
            </a:pPr>
            <a:r>
              <a:rPr lang="fr-FR" sz="1200" dirty="0">
                <a:latin typeface="Arial" panose="020B0604020202020204" pitchFamily="34" charset="0"/>
                <a:cs typeface="Arial" panose="020B0604020202020204" pitchFamily="34" charset="0"/>
              </a:rPr>
              <a:t>*Il s’agit d’une estimation du nombre total de cas et non uniquement des cas déclarés</a:t>
            </a:r>
            <a:endParaRPr lang="en-GB" altLang="fr-FR" sz="1200" dirty="0">
              <a:latin typeface="Arial" panose="020B0604020202020204" pitchFamily="34" charset="0"/>
              <a:cs typeface="Arial" panose="020B0604020202020204" pitchFamily="34" charset="0"/>
            </a:endParaRPr>
          </a:p>
          <a:p>
            <a:pPr marL="0" indent="0" algn="just" eaLnBrk="1" hangingPunct="1">
              <a:defRPr/>
            </a:pPr>
            <a:endParaRPr lang="fr-FR" altLang="fr-FR" sz="1200" dirty="0">
              <a:latin typeface="Arial" panose="020B0604020202020204" pitchFamily="34" charset="0"/>
              <a:cs typeface="Arial" panose="020B0604020202020204" pitchFamily="34" charset="0"/>
            </a:endParaRPr>
          </a:p>
          <a:p>
            <a:pPr marL="0" indent="0" algn="just" eaLnBrk="1" hangingPunct="1">
              <a:defRPr/>
            </a:pPr>
            <a:r>
              <a:rPr lang="fr-FR" altLang="fr-FR" sz="1200" dirty="0">
                <a:latin typeface="Arial" panose="020B0604020202020204" pitchFamily="34" charset="0"/>
                <a:cs typeface="Arial" panose="020B0604020202020204" pitchFamily="34" charset="0"/>
              </a:rPr>
              <a:t>(source : Van </a:t>
            </a:r>
            <a:r>
              <a:rPr lang="fr-FR" altLang="fr-FR" sz="1200" dirty="0" err="1">
                <a:latin typeface="Arial" panose="020B0604020202020204" pitchFamily="34" charset="0"/>
                <a:cs typeface="Arial" panose="020B0604020202020204" pitchFamily="34" charset="0"/>
              </a:rPr>
              <a:t>Cauteren</a:t>
            </a:r>
            <a:r>
              <a:rPr lang="fr-FR" altLang="fr-FR" sz="1200" dirty="0">
                <a:latin typeface="Arial" panose="020B0604020202020204" pitchFamily="34" charset="0"/>
                <a:cs typeface="Arial" panose="020B0604020202020204" pitchFamily="34" charset="0"/>
              </a:rPr>
              <a:t> D, Le </a:t>
            </a:r>
            <a:r>
              <a:rPr lang="fr-FR" altLang="fr-FR" sz="1200" dirty="0" err="1">
                <a:latin typeface="Arial" panose="020B0604020202020204" pitchFamily="34" charset="0"/>
                <a:cs typeface="Arial" panose="020B0604020202020204" pitchFamily="34" charset="0"/>
              </a:rPr>
              <a:t>Strat</a:t>
            </a:r>
            <a:r>
              <a:rPr lang="fr-FR" altLang="fr-FR" sz="1200" dirty="0">
                <a:latin typeface="Arial" panose="020B0604020202020204" pitchFamily="34" charset="0"/>
                <a:cs typeface="Arial" panose="020B0604020202020204" pitchFamily="34" charset="0"/>
              </a:rPr>
              <a:t> Y, </a:t>
            </a:r>
            <a:r>
              <a:rPr lang="fr-FR" altLang="fr-FR" sz="1200" dirty="0" err="1">
                <a:latin typeface="Arial" panose="020B0604020202020204" pitchFamily="34" charset="0"/>
                <a:cs typeface="Arial" panose="020B0604020202020204" pitchFamily="34" charset="0"/>
              </a:rPr>
              <a:t>Sommen</a:t>
            </a:r>
            <a:r>
              <a:rPr lang="fr-FR" altLang="fr-FR" sz="1200" dirty="0">
                <a:latin typeface="Arial" panose="020B0604020202020204" pitchFamily="34" charset="0"/>
                <a:cs typeface="Arial" panose="020B0604020202020204" pitchFamily="34" charset="0"/>
              </a:rPr>
              <a:t> C, </a:t>
            </a:r>
            <a:r>
              <a:rPr lang="fr-FR" altLang="fr-FR" sz="1200" dirty="0" err="1">
                <a:latin typeface="Arial" panose="020B0604020202020204" pitchFamily="34" charset="0"/>
                <a:cs typeface="Arial" panose="020B0604020202020204" pitchFamily="34" charset="0"/>
              </a:rPr>
              <a:t>Bruyand</a:t>
            </a:r>
            <a:r>
              <a:rPr lang="fr-FR" altLang="fr-FR" sz="1200" dirty="0">
                <a:latin typeface="Arial" panose="020B0604020202020204" pitchFamily="34" charset="0"/>
                <a:cs typeface="Arial" panose="020B0604020202020204" pitchFamily="34" charset="0"/>
              </a:rPr>
              <a:t> M, </a:t>
            </a:r>
            <a:r>
              <a:rPr lang="fr-FR" altLang="fr-FR" sz="1200" dirty="0" err="1">
                <a:latin typeface="Arial" panose="020B0604020202020204" pitchFamily="34" charset="0"/>
                <a:cs typeface="Arial" panose="020B0604020202020204" pitchFamily="34" charset="0"/>
              </a:rPr>
              <a:t>Tourdjman</a:t>
            </a:r>
            <a:r>
              <a:rPr lang="fr-FR" altLang="fr-FR" sz="1200" dirty="0">
                <a:latin typeface="Arial" panose="020B0604020202020204" pitchFamily="34" charset="0"/>
                <a:cs typeface="Arial" panose="020B0604020202020204" pitchFamily="34" charset="0"/>
              </a:rPr>
              <a:t> M, Jourdan-Da Silva N, et al. Estimation de la morbidité et de la mortalité liées aux infections d’origine alimentaire en France métropolitaine, 2008-2013. Bull </a:t>
            </a:r>
            <a:r>
              <a:rPr lang="fr-FR" altLang="fr-FR" sz="1200" dirty="0" err="1">
                <a:latin typeface="Arial" panose="020B0604020202020204" pitchFamily="34" charset="0"/>
                <a:cs typeface="Arial" panose="020B0604020202020204" pitchFamily="34" charset="0"/>
              </a:rPr>
              <a:t>Epidémiol</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Hebd</a:t>
            </a:r>
            <a:r>
              <a:rPr lang="fr-FR" altLang="fr-FR" sz="1200" dirty="0">
                <a:latin typeface="Arial" panose="020B0604020202020204" pitchFamily="34" charset="0"/>
                <a:cs typeface="Arial" panose="020B0604020202020204" pitchFamily="34" charset="0"/>
              </a:rPr>
              <a:t>. 2018;(1):2-10</a:t>
            </a:r>
            <a:r>
              <a:rPr lang="fr-FR" altLang="fr-FR" sz="1200" dirty="0">
                <a:solidFill>
                  <a:srgbClr val="00707C"/>
                </a:solidFill>
                <a:latin typeface="Arial" panose="020B0604020202020204" pitchFamily="34" charset="0"/>
                <a:cs typeface="Arial" panose="020B0604020202020204" pitchFamily="34" charset="0"/>
              </a:rPr>
              <a:t>.</a:t>
            </a:r>
            <a:r>
              <a:rPr lang="fr-FR" altLang="fr-FR" sz="1200" dirty="0">
                <a:solidFill>
                  <a:srgbClr val="00707C"/>
                </a:solidFill>
                <a:latin typeface="Arial" panose="020B0604020202020204" pitchFamily="34" charset="0"/>
                <a:cs typeface="Arial" panose="020B0604020202020204" pitchFamily="34" charset="0"/>
                <a:hlinkClick r:id="rId12"/>
              </a:rPr>
              <a:t> http://invs.santepubliquefrance.fr/beh/2018/1/2018_1_1.html</a:t>
            </a:r>
            <a:r>
              <a:rPr lang="fr-FR" altLang="fr-FR" sz="1200" dirty="0">
                <a:solidFill>
                  <a:srgbClr val="00707C"/>
                </a:solidFill>
                <a:latin typeface="Arial" panose="020B0604020202020204" pitchFamily="34" charset="0"/>
                <a:cs typeface="Arial" panose="020B0604020202020204" pitchFamily="34" charset="0"/>
              </a:rPr>
              <a:t>)</a:t>
            </a: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EFBBCDA-C48E-140F-E5DE-287FB7E6F98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8" name="Rectangle 27">
              <a:extLst>
                <a:ext uri="{FF2B5EF4-FFF2-40B4-BE49-F238E27FC236}">
                  <a16:creationId xmlns:a16="http://schemas.microsoft.com/office/drawing/2014/main" id="{8918B2E4-BEA2-4BFE-9D6C-6669B29CB27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86031" name="Image 25">
              <a:extLst>
                <a:ext uri="{FF2B5EF4-FFF2-40B4-BE49-F238E27FC236}">
                  <a16:creationId xmlns:a16="http://schemas.microsoft.com/office/drawing/2014/main" id="{D2FA44DD-EF7D-438C-90FA-7512AF9422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ZoneTexte 22">
              <a:extLst>
                <a:ext uri="{FF2B5EF4-FFF2-40B4-BE49-F238E27FC236}">
                  <a16:creationId xmlns:a16="http://schemas.microsoft.com/office/drawing/2014/main" id="{FD41C606-D8F6-4891-9359-16ADD5C9F12B}"/>
                </a:ext>
              </a:extLst>
            </p:cNvPr>
            <p:cNvSpPr txBox="1">
              <a:spLocks noChangeArrowheads="1"/>
            </p:cNvSpPr>
            <p:nvPr/>
          </p:nvSpPr>
          <p:spPr bwMode="auto">
            <a:xfrm>
              <a:off x="6446838"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86025" name="ZoneTexte 89">
              <a:extLst>
                <a:ext uri="{FF2B5EF4-FFF2-40B4-BE49-F238E27FC236}">
                  <a16:creationId xmlns:a16="http://schemas.microsoft.com/office/drawing/2014/main" id="{8F045F68-FE7A-4BC5-8AFF-4B7A84F15575}"/>
                </a:ext>
              </a:extLst>
            </p:cNvPr>
            <p:cNvSpPr txBox="1">
              <a:spLocks noChangeArrowheads="1"/>
            </p:cNvSpPr>
            <p:nvPr/>
          </p:nvSpPr>
          <p:spPr bwMode="auto">
            <a:xfrm>
              <a:off x="10682288" y="6135688"/>
              <a:ext cx="1146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a:t>
              </a:r>
            </a:p>
          </p:txBody>
        </p:sp>
      </p:grpSp>
      <p:sp>
        <p:nvSpPr>
          <p:cNvPr id="29" name="Bouton d’action : vide 28" descr="Bouton pour fermer la diapositive et revenir à la session 2">
            <a:hlinkClick r:id="rId14" action="ppaction://hlinksldjump" highlightClick="1"/>
            <a:extLst>
              <a:ext uri="{FF2B5EF4-FFF2-40B4-BE49-F238E27FC236}">
                <a16:creationId xmlns:a16="http://schemas.microsoft.com/office/drawing/2014/main" id="{B7AB1CD0-6320-41BC-9A20-5BC65DD2211D}"/>
              </a:ext>
            </a:extLst>
          </p:cNvPr>
          <p:cNvSpPr/>
          <p:nvPr/>
        </p:nvSpPr>
        <p:spPr bwMode="auto">
          <a:xfrm>
            <a:off x="609600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2" name="Bouton d’action : vide 31" descr="Bouton pour aller à la diapositive précédente">
            <a:hlinkClick r:id="rId15" action="ppaction://hlinksldjump" highlightClick="1"/>
            <a:extLst>
              <a:ext uri="{FF2B5EF4-FFF2-40B4-BE49-F238E27FC236}">
                <a16:creationId xmlns:a16="http://schemas.microsoft.com/office/drawing/2014/main" id="{FC06A4DC-EF5F-4767-9CB3-EB5D0562379B}"/>
              </a:ext>
            </a:extLst>
          </p:cNvPr>
          <p:cNvSpPr/>
          <p:nvPr/>
        </p:nvSpPr>
        <p:spPr bwMode="auto">
          <a:xfrm>
            <a:off x="11730038"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8B9AAA-0E31-458F-8566-193A2FF09895}"/>
              </a:ext>
            </a:extLst>
          </p:cNvPr>
          <p:cNvSpPr txBox="1">
            <a:spLocks noGrp="1"/>
          </p:cNvSpPr>
          <p:nvPr>
            <p:ph type="title" idx="4294967295"/>
          </p:nvPr>
        </p:nvSpPr>
        <p:spPr>
          <a:xfrm>
            <a:off x="2819400" y="-58738"/>
            <a:ext cx="96139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1</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5" name="Groupe 4"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163E47B-7126-5174-E735-E1F9FDB90ABF}"/>
              </a:ext>
            </a:extLst>
          </p:cNvPr>
          <p:cNvGrpSpPr/>
          <p:nvPr/>
        </p:nvGrpSpPr>
        <p:grpSpPr>
          <a:xfrm>
            <a:off x="0" y="14288"/>
            <a:ext cx="3076575" cy="6002337"/>
            <a:chOff x="0" y="14288"/>
            <a:chExt cx="3076575" cy="6002337"/>
          </a:xfrm>
        </p:grpSpPr>
        <p:grpSp>
          <p:nvGrpSpPr>
            <p:cNvPr id="40966" name="Groupe 19" descr="Barre de navigation">
              <a:extLst>
                <a:ext uri="{FF2B5EF4-FFF2-40B4-BE49-F238E27FC236}">
                  <a16:creationId xmlns:a16="http://schemas.microsoft.com/office/drawing/2014/main" id="{84DC1422-F9F8-4BD3-AA7E-22F68D59CABD}"/>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7F42F3CB-258E-4BE5-8DA2-D7BC34FED14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5" name="Connecteur droit 24">
                <a:extLst>
                  <a:ext uri="{FF2B5EF4-FFF2-40B4-BE49-F238E27FC236}">
                    <a16:creationId xmlns:a16="http://schemas.microsoft.com/office/drawing/2014/main" id="{3B0DD40D-3E95-4457-9D60-662B70AB58C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0968" name="Picture 21" descr="Logo de SafeConsume">
              <a:extLst>
                <a:ext uri="{FF2B5EF4-FFF2-40B4-BE49-F238E27FC236}">
                  <a16:creationId xmlns:a16="http://schemas.microsoft.com/office/drawing/2014/main" id="{32716D28-70AB-4F87-B12B-77FFC69BD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a:extLst>
                <a:ext uri="{FF2B5EF4-FFF2-40B4-BE49-F238E27FC236}">
                  <a16:creationId xmlns:a16="http://schemas.microsoft.com/office/drawing/2014/main" id="{D8512D11-F351-4844-835B-199E0E6C5E86}"/>
                </a:ext>
              </a:extLst>
            </p:cNvPr>
            <p:cNvSpPr txBox="1"/>
            <p:nvPr/>
          </p:nvSpPr>
          <p:spPr bwMode="auto">
            <a:xfrm>
              <a:off x="117475" y="1462088"/>
              <a:ext cx="2886075" cy="3754874"/>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28" name="Bouton d’action : vide 27">
            <a:hlinkClick r:id="rId11" highlightClick="1"/>
            <a:extLst>
              <a:ext uri="{FF2B5EF4-FFF2-40B4-BE49-F238E27FC236}">
                <a16:creationId xmlns:a16="http://schemas.microsoft.com/office/drawing/2014/main" id="{1E998999-FB66-466F-A089-DE5BDD42AFC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0963" name="ZoneTexte 13">
            <a:extLst>
              <a:ext uri="{FF2B5EF4-FFF2-40B4-BE49-F238E27FC236}">
                <a16:creationId xmlns:a16="http://schemas.microsoft.com/office/drawing/2014/main" id="{A0B9DDAD-DCC4-49D5-9A5C-7A596CC40143}"/>
              </a:ext>
            </a:extLst>
          </p:cNvPr>
          <p:cNvSpPr txBox="1">
            <a:spLocks noChangeArrowheads="1"/>
          </p:cNvSpPr>
          <p:nvPr/>
        </p:nvSpPr>
        <p:spPr bwMode="auto">
          <a:xfrm>
            <a:off x="3124200" y="1398588"/>
            <a:ext cx="4967288" cy="446246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en-GB" altLang="fr-FR" sz="1400" b="1" dirty="0" err="1">
                <a:latin typeface="Arial" panose="020B0604020202020204" pitchFamily="34" charset="0"/>
                <a:cs typeface="Arial" panose="020B0604020202020204" pitchFamily="34" charset="0"/>
              </a:rPr>
              <a:t>En</a:t>
            </a:r>
            <a:r>
              <a:rPr lang="en-GB" altLang="fr-FR" sz="1400" b="1" dirty="0">
                <a:latin typeface="Arial" panose="020B0604020202020204" pitchFamily="34" charset="0"/>
                <a:cs typeface="Arial" panose="020B0604020202020204" pitchFamily="34" charset="0"/>
              </a:rPr>
              <a:t> Europe</a:t>
            </a: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selon le niveau de preuve considéré, les épidémies à Norovirus d’origine alimentaire et hydrique ont représenté </a:t>
            </a:r>
            <a:r>
              <a:rPr lang="fr-FR" altLang="fr-FR" sz="1400" b="1" dirty="0">
                <a:latin typeface="Arial" panose="020B0604020202020204" pitchFamily="34" charset="0"/>
                <a:cs typeface="Arial" panose="020B0604020202020204" pitchFamily="34" charset="0"/>
              </a:rPr>
              <a:t>entre 12 108 et 43 400 cas* </a:t>
            </a:r>
            <a:r>
              <a:rPr lang="fr-FR" altLang="fr-FR" sz="1400" dirty="0">
                <a:latin typeface="Arial" panose="020B0604020202020204" pitchFamily="34" charset="0"/>
                <a:cs typeface="Arial" panose="020B0604020202020204" pitchFamily="34" charset="0"/>
              </a:rPr>
              <a:t>en 2017.</a:t>
            </a:r>
          </a:p>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norovirus arrivent en </a:t>
            </a:r>
            <a:r>
              <a:rPr lang="fr-FR" altLang="fr-FR" sz="1400" b="1" dirty="0">
                <a:latin typeface="Arial" panose="020B0604020202020204" pitchFamily="34" charset="0"/>
                <a:cs typeface="Arial" panose="020B0604020202020204" pitchFamily="34" charset="0"/>
              </a:rPr>
              <a:t>4</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position en nombre de cas </a:t>
            </a:r>
            <a:r>
              <a:rPr lang="fr-FR" altLang="fr-FR" sz="1400" dirty="0">
                <a:latin typeface="Arial" panose="020B0604020202020204" pitchFamily="34" charset="0"/>
                <a:cs typeface="Arial" panose="020B0604020202020204" pitchFamily="34" charset="0"/>
              </a:rPr>
              <a:t>(infections d’origine alimentaire et hydrique) </a:t>
            </a:r>
            <a:r>
              <a:rPr lang="fr-FR" altLang="fr-FR" sz="1400" b="1" dirty="0">
                <a:latin typeface="Arial" panose="020B0604020202020204" pitchFamily="34" charset="0"/>
                <a:cs typeface="Arial" panose="020B0604020202020204" pitchFamily="34" charset="0"/>
              </a:rPr>
              <a:t>après </a:t>
            </a:r>
            <a:r>
              <a:rPr lang="fr-FR" altLang="fr-FR" sz="1400" b="1" i="1" dirty="0">
                <a:latin typeface="Arial" panose="020B0604020202020204" pitchFamily="34" charset="0"/>
                <a:cs typeface="Arial" panose="020B0604020202020204" pitchFamily="34" charset="0"/>
              </a:rPr>
              <a:t>Salmonella</a:t>
            </a:r>
            <a:r>
              <a:rPr lang="fr-FR" altLang="fr-FR" sz="1400" b="1" dirty="0">
                <a:latin typeface="Arial" panose="020B0604020202020204" pitchFamily="34" charset="0"/>
                <a:cs typeface="Arial" panose="020B0604020202020204" pitchFamily="34" charset="0"/>
              </a:rPr>
              <a:t>, les bactéries produisant des toxines et </a:t>
            </a:r>
            <a:r>
              <a:rPr lang="fr-FR" altLang="fr-FR" sz="1400" b="1" i="1" dirty="0" err="1">
                <a:latin typeface="Arial" panose="020B0604020202020204" pitchFamily="34" charset="0"/>
                <a:cs typeface="Arial" panose="020B0604020202020204" pitchFamily="34" charset="0"/>
              </a:rPr>
              <a:t>Campylobacter</a:t>
            </a:r>
            <a:r>
              <a:rPr lang="fr-FR" altLang="fr-FR" sz="1400" b="1" dirty="0">
                <a:latin typeface="Arial" panose="020B0604020202020204" pitchFamily="34" charset="0"/>
                <a:cs typeface="Arial" panose="020B0604020202020204" pitchFamily="34" charset="0"/>
              </a:rPr>
              <a:t>.</a:t>
            </a:r>
            <a:r>
              <a:rPr lang="en-GB" altLang="fr-FR" sz="1400" b="1"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10 à 13% des cas ont dû être hospitalisés </a:t>
            </a:r>
            <a:r>
              <a:rPr lang="fr-FR" altLang="fr-FR" sz="1400" dirty="0">
                <a:latin typeface="Arial" panose="020B0604020202020204" pitchFamily="34" charset="0"/>
                <a:cs typeface="Arial" panose="020B0604020202020204" pitchFamily="34" charset="0"/>
              </a:rPr>
              <a:t>et 0,01% sont décédés.</a:t>
            </a:r>
          </a:p>
          <a:p>
            <a:pPr marL="285750" indent="-285750"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200" dirty="0">
                <a:latin typeface="Arial" panose="020B0604020202020204" pitchFamily="34" charset="0"/>
                <a:cs typeface="Arial" panose="020B0604020202020204" pitchFamily="34" charset="0"/>
              </a:rPr>
              <a:t>Remarque : les statistiques européennes concernant les infections à Norovirus d’origine alimentaire ne concernent que les épidémies (ne tiennent pas compte des cas isolés).</a:t>
            </a:r>
            <a:endParaRPr lang="en-GB" altLang="fr-FR" sz="1200" dirty="0">
              <a:latin typeface="Arial" panose="020B0604020202020204" pitchFamily="34" charset="0"/>
              <a:cs typeface="Arial" panose="020B0604020202020204" pitchFamily="34" charset="0"/>
            </a:endParaRPr>
          </a:p>
          <a:p>
            <a:pPr algn="just" eaLnBrk="1" hangingPunct="1">
              <a:defRPr/>
            </a:pPr>
            <a:endParaRPr lang="fr-FR" altLang="fr-FR" sz="1400" dirty="0">
              <a:latin typeface="Arial" panose="020B0604020202020204" pitchFamily="34" charset="0"/>
              <a:cs typeface="Arial" panose="020B0604020202020204" pitchFamily="34" charset="0"/>
            </a:endParaRPr>
          </a:p>
          <a:p>
            <a:pPr algn="just" eaLnBrk="1" hangingPunct="1">
              <a:defRPr/>
            </a:pPr>
            <a:endParaRPr lang="fr-FR" altLang="fr-FR" sz="1400" dirty="0">
              <a:latin typeface="Arial" panose="020B0604020202020204" pitchFamily="34" charset="0"/>
              <a:cs typeface="Arial" panose="020B0604020202020204" pitchFamily="34" charset="0"/>
            </a:endParaRPr>
          </a:p>
          <a:p>
            <a:pPr lvl="1" indent="0" algn="just" eaLnBrk="1" hangingPunct="1">
              <a:defRPr/>
            </a:pPr>
            <a:endParaRPr lang="fr-FR" altLang="fr-FR" sz="1400" dirty="0">
              <a:latin typeface="Arial" panose="020B0604020202020204" pitchFamily="34" charset="0"/>
              <a:cs typeface="Arial" panose="020B0604020202020204" pitchFamily="34" charset="0"/>
            </a:endParaRPr>
          </a:p>
          <a:p>
            <a:pPr algn="just" eaLnBrk="1" hangingPunct="1">
              <a:defRPr/>
            </a:pPr>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2" name="Bouton d’action : vide 1" descr="Cliquez ici pour voir le nombre de cas de norovirus liés à des épidémies d’infections d’origine alimentaire par an dans l'UE&#10;">
            <a:hlinkClick r:id="rId12" action="ppaction://hlinksldjump" highlightClick="1"/>
            <a:extLst>
              <a:ext uri="{FF2B5EF4-FFF2-40B4-BE49-F238E27FC236}">
                <a16:creationId xmlns:a16="http://schemas.microsoft.com/office/drawing/2014/main" id="{340EEEA7-AC01-48AA-9B6A-3085288CA2C3}"/>
              </a:ext>
            </a:extLst>
          </p:cNvPr>
          <p:cNvSpPr/>
          <p:nvPr/>
        </p:nvSpPr>
        <p:spPr>
          <a:xfrm>
            <a:off x="3887788" y="5086350"/>
            <a:ext cx="4383087"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cas de norovirus liés à des épidémies d’infections d’origine alimentaire par an dans l'UE</a:t>
            </a:r>
          </a:p>
        </p:txBody>
      </p:sp>
      <p:grpSp>
        <p:nvGrpSpPr>
          <p:cNvPr id="6" name="Groupe 5" descr="Cas répertoriés dans des foyers d’infections d'origine alimentaire à Norovirus dans certains pays européens (source : EFSA ECDC Zoonosis report, données supplémentaires (foodborne outbreaks 2017))&#10;Belgique : 60 cas 5,5% des cas ont été hospitalisés&#10;Danemark : 202 cas 0,6% des cas ont été hospitalisés&#10;France : 557 cas 0,8% des cas ont été hospitalisés&#10;Allemagne : 173 cas 3,91% des cas ont été hospitalisés&#10;Hongrie : 575 cas 0% des cas ont été hospitalisés&#10;Portugal : 0 cas 100% des cas ont été hospitalisés&#10;Espagne : 59 cas 0,57% des cas ont été hospitalisés&#10;Suède : 0 cas 0,46% des cas ont été hospitalisés&#10;Royaume-Uni : 99 cas 0,9% des cas ont été hospitalisés&#10;(Remarque : les cas comptabilisés sont ceux avec un fort niveau de preuve)">
            <a:extLst>
              <a:ext uri="{FF2B5EF4-FFF2-40B4-BE49-F238E27FC236}">
                <a16:creationId xmlns:a16="http://schemas.microsoft.com/office/drawing/2014/main" id="{8DA02B7D-21B4-351A-1399-A9D7B4AA7769}"/>
              </a:ext>
            </a:extLst>
          </p:cNvPr>
          <p:cNvGrpSpPr/>
          <p:nvPr/>
        </p:nvGrpSpPr>
        <p:grpSpPr>
          <a:xfrm>
            <a:off x="8477250" y="1679575"/>
            <a:ext cx="3570288" cy="3406775"/>
            <a:chOff x="8477250" y="1679575"/>
            <a:chExt cx="3570288" cy="3406775"/>
          </a:xfrm>
        </p:grpSpPr>
        <p:pic>
          <p:nvPicPr>
            <p:cNvPr id="43017" name="Image 2" descr="Belgique : 60 cas et 5.5% d'hospitalisés&#10;Danemark : 202 cas et 0.5% d'hospitalisés&#10;France : 557 cas et 0.8% d'hospitalisés&#10;Allemagne : 173 cas et 3.91% d'hospitalisés&#10;Hongrie : 575 cas et 0% d'hospitalisés&#10;Portugal : 0 cas et 100% d'hospitalisés&#10;Espagne : 59 cas et 0.57% d'hospitalisés&#10;Suède : 0 cas et 0.46% d'hospitalisés&#10;Royaume-Uni : 99 cas et 0.9% d'hospitalisés" title="Tableau représentant le nombre de cas et le pourcentage d'hospitalisés suite à une infection d'origine alimentaire à Narovirus dans certains pays européens">
              <a:extLst>
                <a:ext uri="{FF2B5EF4-FFF2-40B4-BE49-F238E27FC236}">
                  <a16:creationId xmlns:a16="http://schemas.microsoft.com/office/drawing/2014/main" id="{8734DD1C-F57F-4A37-B7C3-FC70CBDA7C41}"/>
                </a:ext>
              </a:extLst>
            </p:cNvPr>
            <p:cNvPicPr>
              <a:picLocks noChangeAspect="1" noChangeArrowheads="1"/>
            </p:cNvPicPr>
            <p:nvPr/>
          </p:nvPicPr>
          <p:blipFill>
            <a:blip r:embed="rId13"/>
            <a:srcRect/>
            <a:stretch>
              <a:fillRect/>
            </a:stretch>
          </p:blipFill>
          <p:spPr bwMode="auto">
            <a:xfrm>
              <a:off x="8586788" y="2779713"/>
              <a:ext cx="33972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ZoneTexte 2">
              <a:extLst>
                <a:ext uri="{FF2B5EF4-FFF2-40B4-BE49-F238E27FC236}">
                  <a16:creationId xmlns:a16="http://schemas.microsoft.com/office/drawing/2014/main" id="{07968A03-EE6F-4B28-8D20-943A6F0CA904}"/>
                </a:ext>
              </a:extLst>
            </p:cNvPr>
            <p:cNvSpPr txBox="1">
              <a:spLocks noChangeArrowheads="1"/>
            </p:cNvSpPr>
            <p:nvPr/>
          </p:nvSpPr>
          <p:spPr bwMode="auto">
            <a:xfrm>
              <a:off x="8477250" y="1679575"/>
              <a:ext cx="3570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b="1">
                  <a:latin typeface="Arial" panose="020B0604020202020204" pitchFamily="34" charset="0"/>
                  <a:cs typeface="Arial" panose="020B0604020202020204" pitchFamily="34" charset="0"/>
                </a:rPr>
                <a:t>Cas répertoriés dans des foyers d’infections d'origine alimentaire à Norovirus dans certains pays européens</a:t>
              </a:r>
            </a:p>
            <a:p>
              <a:pPr algn="ctr"/>
              <a:r>
                <a:rPr lang="fr-FR" altLang="fr-FR" sz="1200" b="1">
                  <a:latin typeface="Arial" panose="020B0604020202020204" pitchFamily="34" charset="0"/>
                  <a:cs typeface="Arial" panose="020B0604020202020204" pitchFamily="34" charset="0"/>
                </a:rPr>
                <a:t>(EFSA ECDC Zoonosis report, données supplémentaires (foodborne outbreaks 2017))</a:t>
              </a:r>
            </a:p>
          </p:txBody>
        </p:sp>
      </p:grpSp>
      <p:sp>
        <p:nvSpPr>
          <p:cNvPr id="3" name="ZoneTexte 2">
            <a:extLst>
              <a:ext uri="{FF2B5EF4-FFF2-40B4-BE49-F238E27FC236}">
                <a16:creationId xmlns:a16="http://schemas.microsoft.com/office/drawing/2014/main" id="{5B0FA006-C460-471F-A802-3294BF0D755F}"/>
              </a:ext>
            </a:extLst>
          </p:cNvPr>
          <p:cNvSpPr txBox="1"/>
          <p:nvPr/>
        </p:nvSpPr>
        <p:spPr>
          <a:xfrm>
            <a:off x="8270875" y="5708650"/>
            <a:ext cx="3605213" cy="276225"/>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40973" name="Image 27">
            <a:extLst>
              <a:ext uri="{FF2B5EF4-FFF2-40B4-BE49-F238E27FC236}">
                <a16:creationId xmlns:a16="http://schemas.microsoft.com/office/drawing/2014/main" id="{E5B5B0C6-518B-46C6-BEC5-1DB09E343B36}"/>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e 6">
            <a:extLst>
              <a:ext uri="{FF2B5EF4-FFF2-40B4-BE49-F238E27FC236}">
                <a16:creationId xmlns:a16="http://schemas.microsoft.com/office/drawing/2014/main" id="{FC551645-5B1F-BE7F-F475-74EE7B5EF4F9}"/>
              </a:ext>
              <a:ext uri="{C183D7F6-B498-43B3-948B-1728B52AA6E4}">
                <adec:decorative xmlns:adec="http://schemas.microsoft.com/office/drawing/2017/decorative" val="1"/>
              </a:ext>
            </a:extLst>
          </p:cNvPr>
          <p:cNvGrpSpPr/>
          <p:nvPr/>
        </p:nvGrpSpPr>
        <p:grpSpPr>
          <a:xfrm>
            <a:off x="-41275" y="5984875"/>
            <a:ext cx="12276138" cy="919163"/>
            <a:chOff x="-41275" y="5984875"/>
            <a:chExt cx="12276138" cy="919163"/>
          </a:xfrm>
        </p:grpSpPr>
        <p:sp>
          <p:nvSpPr>
            <p:cNvPr id="21" name="Rectangle 20">
              <a:extLst>
                <a:ext uri="{FF2B5EF4-FFF2-40B4-BE49-F238E27FC236}">
                  <a16:creationId xmlns:a16="http://schemas.microsoft.com/office/drawing/2014/main" id="{B4102632-4958-41F1-A95E-3C3E8C050BD6}"/>
                </a:ext>
              </a:extLst>
            </p:cNvPr>
            <p:cNvSpPr/>
            <p:nvPr/>
          </p:nvSpPr>
          <p:spPr bwMode="auto">
            <a:xfrm>
              <a:off x="-41275" y="5984875"/>
              <a:ext cx="12276138" cy="919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40981" name="ZoneTexte 22">
              <a:extLst>
                <a:ext uri="{FF2B5EF4-FFF2-40B4-BE49-F238E27FC236}">
                  <a16:creationId xmlns:a16="http://schemas.microsoft.com/office/drawing/2014/main" id="{1498C518-6483-4889-9A36-7D2301A4AB0F}"/>
                </a:ext>
              </a:extLst>
            </p:cNvPr>
            <p:cNvSpPr txBox="1">
              <a:spLocks noChangeArrowheads="1"/>
            </p:cNvSpPr>
            <p:nvPr/>
          </p:nvSpPr>
          <p:spPr bwMode="auto">
            <a:xfrm>
              <a:off x="6669197" y="6128625"/>
              <a:ext cx="2595188" cy="28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40982" name="Image 25">
              <a:extLst>
                <a:ext uri="{FF2B5EF4-FFF2-40B4-BE49-F238E27FC236}">
                  <a16:creationId xmlns:a16="http://schemas.microsoft.com/office/drawing/2014/main" id="{30F72174-5A08-440B-A01A-B71532A013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34205"/>
              <a:ext cx="1890406" cy="42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ZoneTexte 22">
              <a:extLst>
                <a:ext uri="{FF2B5EF4-FFF2-40B4-BE49-F238E27FC236}">
                  <a16:creationId xmlns:a16="http://schemas.microsoft.com/office/drawing/2014/main" id="{CD1993B5-5DC3-454A-872D-61AE2BC0266F}"/>
                </a:ext>
              </a:extLst>
            </p:cNvPr>
            <p:cNvSpPr txBox="1">
              <a:spLocks noChangeArrowheads="1"/>
            </p:cNvSpPr>
            <p:nvPr/>
          </p:nvSpPr>
          <p:spPr bwMode="auto">
            <a:xfrm>
              <a:off x="10809288" y="6151563"/>
              <a:ext cx="754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6" action="ppaction://hlinksldjump" highlightClick="1"/>
            <a:extLst>
              <a:ext uri="{FF2B5EF4-FFF2-40B4-BE49-F238E27FC236}">
                <a16:creationId xmlns:a16="http://schemas.microsoft.com/office/drawing/2014/main" id="{ED9406B1-AA29-4786-AA0F-A8B031DFA9E9}"/>
              </a:ext>
            </a:extLst>
          </p:cNvPr>
          <p:cNvSpPr/>
          <p:nvPr/>
        </p:nvSpPr>
        <p:spPr bwMode="auto">
          <a:xfrm>
            <a:off x="6362700" y="6127930"/>
            <a:ext cx="306388" cy="279531"/>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3" name="Bouton d’action : vide 22" descr="Bouton pour accéder à la diapositive suivante">
            <a:hlinkClick r:id="rId17" action="ppaction://hlinksldjump" highlightClick="1"/>
            <a:extLst>
              <a:ext uri="{FF2B5EF4-FFF2-40B4-BE49-F238E27FC236}">
                <a16:creationId xmlns:a16="http://schemas.microsoft.com/office/drawing/2014/main" id="{C1A9E3D1-FD5A-48DD-8575-D7D0FA50369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31653-857E-4638-AADF-218BC8D1E238}"/>
              </a:ext>
            </a:extLst>
          </p:cNvPr>
          <p:cNvSpPr>
            <a:spLocks noGrp="1"/>
          </p:cNvSpPr>
          <p:nvPr>
            <p:ph type="title" idx="4294967295"/>
          </p:nvPr>
        </p:nvSpPr>
        <p:spPr>
          <a:xfrm>
            <a:off x="3133726" y="124620"/>
            <a:ext cx="9031288" cy="557212"/>
          </a:xfrm>
        </p:spPr>
        <p:txBody>
          <a:bodyPr vert="horz" wrap="square" lIns="0" tIns="100800" rIns="0" bIns="0" numCol="1" anchor="b" anchorCtr="0" compatLnSpc="1">
            <a:prstTxWarp prst="textNoShape">
              <a:avLst/>
            </a:prstTxWarp>
          </a:bodyPr>
          <a:lstStyle/>
          <a:p>
            <a:pPr algn="ctr"/>
            <a:r>
              <a:rPr lang="fr-FR" sz="3600" dirty="0">
                <a:solidFill>
                  <a:srgbClr val="5B225F"/>
                </a:solidFill>
                <a:latin typeface="Arial" panose="020B0604020202020204" pitchFamily="34" charset="0"/>
                <a:cs typeface="Arial" panose="020B0604020202020204" pitchFamily="34" charset="0"/>
              </a:rPr>
              <a:t>Salmonella enterica – Les statistiques</a:t>
            </a:r>
          </a:p>
        </p:txBody>
      </p:sp>
      <p:grpSp>
        <p:nvGrpSpPr>
          <p:cNvPr id="3" name="Groupe 2"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96FBF9EE-7E4B-6511-2A91-97794FA85CE7}"/>
              </a:ext>
            </a:extLst>
          </p:cNvPr>
          <p:cNvGrpSpPr/>
          <p:nvPr/>
        </p:nvGrpSpPr>
        <p:grpSpPr>
          <a:xfrm>
            <a:off x="0" y="14288"/>
            <a:ext cx="3076575" cy="6002337"/>
            <a:chOff x="0" y="14288"/>
            <a:chExt cx="3076575" cy="6002337"/>
          </a:xfrm>
        </p:grpSpPr>
        <p:grpSp>
          <p:nvGrpSpPr>
            <p:cNvPr id="4" name="Groupe 1" descr="Barre de navigation">
              <a:extLst>
                <a:ext uri="{FF2B5EF4-FFF2-40B4-BE49-F238E27FC236}">
                  <a16:creationId xmlns:a16="http://schemas.microsoft.com/office/drawing/2014/main" id="{34F65F0E-E165-BD10-0739-E355AEA7A339}"/>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262E046C-1B2D-A3B2-B95E-A06CA5866E49}"/>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3ED7C75A-47D6-E5D8-1581-8971D55B9D3C}"/>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546911D3-4982-B6DC-5442-6091E078619F}"/>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0449F60B-1639-AF52-7DC4-070F8B603C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B2AD7956-E220-C3DF-6615-8DBE7A54D17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87047" name="Image 2" descr="On observe une diminution entre 2007 et 2017 avec en 2007 environ 155 000 cas et en 2017, 91 953 cas soit 19.9 sur 100 000 avec un taux de létalité de 0.25% " title="Graphique représentant le nombre de salmonelloses par an dans l'UE">
            <a:extLst>
              <a:ext uri="{FF2B5EF4-FFF2-40B4-BE49-F238E27FC236}">
                <a16:creationId xmlns:a16="http://schemas.microsoft.com/office/drawing/2014/main" id="{F7A02ABE-7C85-4E4A-A974-DC08AA460CCF}"/>
              </a:ext>
            </a:extLst>
          </p:cNvPr>
          <p:cNvPicPr>
            <a:picLocks noChangeAspect="1" noChangeArrowheads="1"/>
          </p:cNvPicPr>
          <p:nvPr/>
        </p:nvPicPr>
        <p:blipFill>
          <a:blip r:embed="rId12"/>
          <a:srcRect/>
          <a:stretch>
            <a:fillRect/>
          </a:stretch>
        </p:blipFill>
        <p:spPr bwMode="auto">
          <a:xfrm>
            <a:off x="4579938" y="904875"/>
            <a:ext cx="6238875" cy="350837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87042" name="ZoneTexte 1">
            <a:extLst>
              <a:ext uri="{FF2B5EF4-FFF2-40B4-BE49-F238E27FC236}">
                <a16:creationId xmlns:a16="http://schemas.microsoft.com/office/drawing/2014/main" id="{D7F789C5-3224-4D25-B8F7-FC56A83A6CC0}"/>
              </a:ext>
            </a:extLst>
          </p:cNvPr>
          <p:cNvSpPr txBox="1">
            <a:spLocks noChangeArrowheads="1"/>
          </p:cNvSpPr>
          <p:nvPr/>
        </p:nvSpPr>
        <p:spPr bwMode="auto">
          <a:xfrm>
            <a:off x="3778250" y="4984750"/>
            <a:ext cx="7750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defTabSz="914400" eaLnBrk="1" hangingPunct="1">
              <a:lnSpc>
                <a:spcPct val="100000"/>
              </a:lnSpc>
              <a:spcBef>
                <a:spcPct val="0"/>
              </a:spcBef>
              <a:buFont typeface="Arial" panose="020B0604020202020204" pitchFamily="34" charset="0"/>
              <a:buNone/>
            </a:pPr>
            <a:r>
              <a:rPr lang="fr-FR" altLang="fr-FR" dirty="0">
                <a:latin typeface="Arial" panose="020B0604020202020204" pitchFamily="34" charset="0"/>
                <a:cs typeface="Arial" panose="020B0604020202020204" pitchFamily="34" charset="0"/>
              </a:rPr>
              <a:t>La diminution du nombre de cas de </a:t>
            </a:r>
            <a:r>
              <a:rPr lang="fr-FR" altLang="fr-FR" i="1" dirty="0">
                <a:latin typeface="Arial" panose="020B0604020202020204" pitchFamily="34" charset="0"/>
                <a:cs typeface="Arial" panose="020B0604020202020204" pitchFamily="34" charset="0"/>
              </a:rPr>
              <a:t>Salmonella</a:t>
            </a:r>
            <a:r>
              <a:rPr lang="fr-FR" altLang="fr-FR" dirty="0">
                <a:latin typeface="Arial" panose="020B0604020202020204" pitchFamily="34" charset="0"/>
                <a:cs typeface="Arial" panose="020B0604020202020204" pitchFamily="34" charset="0"/>
              </a:rPr>
              <a:t> dans l'UE entre 2007 et 2013 résulte probablement du succès des mesures prises pour réduire radicalement sa prévalence dans les élevages de volailles.</a:t>
            </a:r>
            <a:endParaRPr lang="en-GB" alt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FD828F7-4B0D-15A4-9CCE-2C8605D943A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26D51969-A3A4-42CD-ADAE-998C692A568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87053" name="Image 25">
              <a:extLst>
                <a:ext uri="{FF2B5EF4-FFF2-40B4-BE49-F238E27FC236}">
                  <a16:creationId xmlns:a16="http://schemas.microsoft.com/office/drawing/2014/main" id="{969FC055-136B-4DCE-8C07-79DBB5D2AE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ZoneTexte 22">
              <a:extLst>
                <a:ext uri="{FF2B5EF4-FFF2-40B4-BE49-F238E27FC236}">
                  <a16:creationId xmlns:a16="http://schemas.microsoft.com/office/drawing/2014/main" id="{96E737CE-5DE8-4757-91A2-CC70F1E8D83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14" action="ppaction://hlinksldjump" highlightClick="1"/>
            <a:extLst>
              <a:ext uri="{FF2B5EF4-FFF2-40B4-BE49-F238E27FC236}">
                <a16:creationId xmlns:a16="http://schemas.microsoft.com/office/drawing/2014/main" id="{BF9FB785-D5A0-4C71-AFDA-2F5A3142A5FB}"/>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5A03E21-8CBE-4E1E-A15C-F25A48B95AD1}"/>
              </a:ext>
            </a:extLst>
          </p:cNvPr>
          <p:cNvSpPr txBox="1">
            <a:spLocks noGrp="1"/>
          </p:cNvSpPr>
          <p:nvPr>
            <p:ph type="title" idx="4294967295"/>
          </p:nvPr>
        </p:nvSpPr>
        <p:spPr>
          <a:xfrm>
            <a:off x="3076575" y="107950"/>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Salmonella enterica</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7B6C4471-2E0F-22DD-E988-60D000250A6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32536D7-ECF7-2372-4700-DDA0DECB5833}"/>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8CAC255C-CCA7-D1C2-2967-76E814D7E8D5}"/>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BB108933-DCCD-6CBF-A3B2-B349705964FF}"/>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EC14D1AF-9D91-5ACE-4DF8-037C8658E696}"/>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049ECB2F-4AFC-B7D0-A784-F05B3405E5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48839AA1-5071-1007-BE58-BE7DCB9731D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3EE13D8D-ED49-4D74-92D7-79E07CD866B4}"/>
              </a:ext>
            </a:extLst>
          </p:cNvPr>
          <p:cNvSpPr txBox="1">
            <a:spLocks noChangeArrowheads="1"/>
          </p:cNvSpPr>
          <p:nvPr/>
        </p:nvSpPr>
        <p:spPr bwMode="auto">
          <a:xfrm>
            <a:off x="3175000" y="2667000"/>
            <a:ext cx="6700838" cy="246221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salmonelles </a:t>
            </a:r>
            <a:r>
              <a:rPr lang="fr-FR" altLang="fr-FR" sz="1400" b="1" dirty="0">
                <a:latin typeface="Arial" panose="020B0604020202020204" pitchFamily="34" charset="0"/>
                <a:cs typeface="Arial" panose="020B0604020202020204" pitchFamily="34" charset="0"/>
              </a:rPr>
              <a:t>vivent dans le tube digestif des animaux</a:t>
            </a:r>
            <a:r>
              <a:rPr lang="fr-FR" altLang="fr-FR" sz="1400" dirty="0">
                <a:latin typeface="Arial" panose="020B0604020202020204" pitchFamily="34" charset="0"/>
                <a:cs typeface="Arial" panose="020B0604020202020204" pitchFamily="34" charset="0"/>
              </a:rPr>
              <a:t>, en particulier les volailles, les porcs et les bovins</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Elles sont évacuées avec les excréments et </a:t>
            </a:r>
            <a:r>
              <a:rPr lang="fr-FR" altLang="fr-FR" sz="1400" b="1" dirty="0">
                <a:latin typeface="Arial" panose="020B0604020202020204" pitchFamily="34" charset="0"/>
                <a:cs typeface="Arial" panose="020B0604020202020204" pitchFamily="34" charset="0"/>
              </a:rPr>
              <a:t>peuvent contaminer la coquille des œufs à la ponte</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carcasses</a:t>
            </a:r>
            <a:r>
              <a:rPr lang="fr-FR" altLang="fr-FR" sz="1400" dirty="0">
                <a:latin typeface="Arial" panose="020B0604020202020204" pitchFamily="34" charset="0"/>
                <a:cs typeface="Arial" panose="020B0604020202020204" pitchFamily="34" charset="0"/>
              </a:rPr>
              <a:t> à l'abattage et le </a:t>
            </a:r>
            <a:r>
              <a:rPr lang="fr-FR" altLang="fr-FR" sz="1400" b="1" dirty="0">
                <a:latin typeface="Arial" panose="020B0604020202020204" pitchFamily="34" charset="0"/>
                <a:cs typeface="Arial" panose="020B0604020202020204" pitchFamily="34" charset="0"/>
              </a:rPr>
              <a:t>lait</a:t>
            </a:r>
            <a:r>
              <a:rPr lang="fr-FR" altLang="fr-FR" sz="1400" dirty="0">
                <a:latin typeface="Arial" panose="020B0604020202020204" pitchFamily="34" charset="0"/>
                <a:cs typeface="Arial" panose="020B0604020202020204" pitchFamily="34" charset="0"/>
              </a:rPr>
              <a:t> dans les fermes</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Certaines salmonelles peuvent également </a:t>
            </a:r>
            <a:r>
              <a:rPr lang="fr-FR" altLang="fr-FR" sz="1400" b="1" dirty="0">
                <a:latin typeface="Arial" panose="020B0604020202020204" pitchFamily="34" charset="0"/>
                <a:cs typeface="Arial" panose="020B0604020202020204" pitchFamily="34" charset="0"/>
              </a:rPr>
              <a:t>coloniser l'ovaire des poules et être présentes à l'intérieur des œufs</a:t>
            </a:r>
            <a:r>
              <a:rPr lang="fr-FR" altLang="fr-FR" sz="1400" dirty="0">
                <a:latin typeface="Arial" panose="020B0604020202020204" pitchFamily="34" charset="0"/>
                <a:cs typeface="Arial" panose="020B0604020202020204" pitchFamily="34" charset="0"/>
              </a:rPr>
              <a:t>. Les poules porteuses de salmonelles ne présentent pas de signes de maladie</a:t>
            </a:r>
            <a:r>
              <a:rPr lang="en-US" altLang="fr-FR" sz="1400" dirty="0">
                <a:latin typeface="Arial" panose="020B0604020202020204" pitchFamily="34" charset="0"/>
                <a:cs typeface="Arial" panose="020B0604020202020204" pitchFamily="34" charset="0"/>
              </a:rPr>
              <a:t>.</a:t>
            </a: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p:txBody>
      </p:sp>
      <p:pic>
        <p:nvPicPr>
          <p:cNvPr id="88070" name="Image 1">
            <a:extLst>
              <a:ext uri="{FF2B5EF4-FFF2-40B4-BE49-F238E27FC236}">
                <a16:creationId xmlns:a16="http://schemas.microsoft.com/office/drawing/2014/main" id="{44E37AFB-6B36-4650-8601-A2E4B99F5E3E}"/>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45725" y="2900363"/>
            <a:ext cx="14620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3493E340-759F-6661-C53C-5561FCF486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E2C5A8E-F06E-AD9F-1269-90684F16C73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E7BB3E8D-C668-43E0-3C14-AE72E2FB73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8F394DF7-6DF6-F128-3220-CF433E4E41B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2E0A5C13-1577-C0BF-4F77-AEC0D50AFF6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a:extLst>
              <a:ext uri="{FF2B5EF4-FFF2-40B4-BE49-F238E27FC236}">
                <a16:creationId xmlns:a16="http://schemas.microsoft.com/office/drawing/2014/main" id="{258D9C3F-F81B-48A0-A716-42875DA1F787}"/>
              </a:ext>
            </a:extLst>
          </p:cNvPr>
          <p:cNvSpPr txBox="1">
            <a:spLocks noGrp="1" noChangeArrowheads="1"/>
          </p:cNvSpPr>
          <p:nvPr>
            <p:ph type="title" idx="4294967295"/>
          </p:nvPr>
        </p:nvSpPr>
        <p:spPr bwMode="auto">
          <a:xfrm>
            <a:off x="3109913" y="60325"/>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propage-t-elle? </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9D6E5C1D-AA6A-AFED-FCDB-8981A41E585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61918A2A-D8C7-517C-4CAE-1A6908E803C9}"/>
                </a:ext>
              </a:extLst>
            </p:cNvPr>
            <p:cNvGrpSpPr>
              <a:grpSpLocks/>
            </p:cNvGrpSpPr>
            <p:nvPr/>
          </p:nvGrpSpPr>
          <p:grpSpPr bwMode="auto">
            <a:xfrm>
              <a:off x="0" y="14288"/>
              <a:ext cx="3076575" cy="6002337"/>
              <a:chOff x="0" y="14288"/>
              <a:chExt cx="3076575" cy="6002179"/>
            </a:xfrm>
          </p:grpSpPr>
          <p:sp>
            <p:nvSpPr>
              <p:cNvPr id="5" name="Rectangle 4">
                <a:extLst>
                  <a:ext uri="{FF2B5EF4-FFF2-40B4-BE49-F238E27FC236}">
                    <a16:creationId xmlns:a16="http://schemas.microsoft.com/office/drawing/2014/main" id="{ED979DE2-493B-89E0-AB83-8A56A9C1AB26}"/>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73E45132-2674-B20E-D24D-1FDE2AC605C5}"/>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7AAB7AD8-C092-6D66-E6B9-4EC558865B94}"/>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89FE1232-335E-07D8-692A-1AFD18EEDB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11" highlightClick="1"/>
            <a:extLst>
              <a:ext uri="{FF2B5EF4-FFF2-40B4-BE49-F238E27FC236}">
                <a16:creationId xmlns:a16="http://schemas.microsoft.com/office/drawing/2014/main" id="{FC2F2FAF-B519-C648-BD56-7AF4B1843C2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1379" name="ZoneTexte 13">
            <a:extLst>
              <a:ext uri="{FF2B5EF4-FFF2-40B4-BE49-F238E27FC236}">
                <a16:creationId xmlns:a16="http://schemas.microsoft.com/office/drawing/2014/main" id="{CADA260F-14F6-41A1-AFFC-49F6440951BA}"/>
              </a:ext>
            </a:extLst>
          </p:cNvPr>
          <p:cNvSpPr txBox="1">
            <a:spLocks noChangeArrowheads="1"/>
          </p:cNvSpPr>
          <p:nvPr/>
        </p:nvSpPr>
        <p:spPr bwMode="auto">
          <a:xfrm>
            <a:off x="3251200" y="1620838"/>
            <a:ext cx="6445250" cy="4370427"/>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Toxi-infections alimentaires collectives </a:t>
            </a:r>
            <a:r>
              <a:rPr lang="fr-FR" sz="1400" dirty="0">
                <a:latin typeface="Arial" panose="020B0604020202020204" pitchFamily="34" charset="0"/>
                <a:cs typeface="Arial" panose="020B0604020202020204" pitchFamily="34" charset="0"/>
              </a:rPr>
              <a:t>(TIAC pour la période 2006-2015) à </a:t>
            </a:r>
            <a:r>
              <a:rPr lang="fr-FR" sz="1400" b="1" dirty="0">
                <a:latin typeface="Arial" panose="020B0604020202020204" pitchFamily="34" charset="0"/>
                <a:cs typeface="Arial" panose="020B0604020202020204" pitchFamily="34" charset="0"/>
              </a:rPr>
              <a:t>Salmonelles</a:t>
            </a:r>
            <a:r>
              <a:rPr lang="fr-FR" sz="1400" dirty="0">
                <a:latin typeface="Arial" panose="020B0604020202020204" pitchFamily="34" charset="0"/>
                <a:cs typeface="Arial" panose="020B0604020202020204" pitchFamily="34" charset="0"/>
              </a:rPr>
              <a:t> sont </a:t>
            </a:r>
            <a:r>
              <a:rPr lang="fr-FR" sz="1400" b="1" dirty="0">
                <a:latin typeface="Arial" panose="020B0604020202020204" pitchFamily="34" charset="0"/>
                <a:cs typeface="Arial" panose="020B0604020202020204" pitchFamily="34" charset="0"/>
              </a:rPr>
              <a:t>principalement associées à la filière poule pondeuse (46%)</a:t>
            </a:r>
            <a:r>
              <a:rPr lang="fr-FR" sz="1400" dirty="0">
                <a:latin typeface="Arial" panose="020B0604020202020204" pitchFamily="34" charset="0"/>
                <a:cs typeface="Arial" panose="020B0604020202020204" pitchFamily="34" charset="0"/>
              </a:rPr>
              <a:t> puis aux viandes (33%) avec une importance marquée de la filière porcine (17%). Cependant on note une nette </a:t>
            </a:r>
            <a:r>
              <a:rPr lang="fr-FR" sz="1400" b="1" dirty="0">
                <a:latin typeface="Arial" panose="020B0604020202020204" pitchFamily="34" charset="0"/>
                <a:cs typeface="Arial" panose="020B0604020202020204" pitchFamily="34" charset="0"/>
              </a:rPr>
              <a:t>diminution du rôle des œufs</a:t>
            </a:r>
            <a:r>
              <a:rPr lang="fr-FR" sz="1400" dirty="0">
                <a:latin typeface="Arial" panose="020B0604020202020204" pitchFamily="34" charset="0"/>
                <a:cs typeface="Arial" panose="020B0604020202020204" pitchFamily="34" charset="0"/>
              </a:rPr>
              <a:t> et des produits à base d’œufs qui étaient associés à environ 60% des TIAC pendant la période 2006-2010 alors qu’ils ne représentaient plus que 30% des TIAC en 2011-2015.</a:t>
            </a:r>
          </a:p>
          <a:p>
            <a:pPr marL="0"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lvl="4" indent="0" algn="just" eaLnBrk="1" hangingPunct="1">
              <a:defRPr/>
            </a:pPr>
            <a:r>
              <a:rPr lang="fr-FR" altLang="fr-FR" sz="1100" dirty="0">
                <a:solidFill>
                  <a:srgbClr val="00707C"/>
                </a:solidFill>
                <a:latin typeface="Arial" panose="020B0604020202020204" pitchFamily="34" charset="0"/>
                <a:cs typeface="Arial" panose="020B0604020202020204" pitchFamily="34" charset="0"/>
              </a:rPr>
              <a:t>		</a:t>
            </a:r>
            <a:r>
              <a:rPr lang="fr-FR" altLang="fr-FR" sz="1200" dirty="0">
                <a:solidFill>
                  <a:srgbClr val="00707C"/>
                </a:solidFill>
                <a:latin typeface="Arial" panose="020B0604020202020204" pitchFamily="34" charset="0"/>
                <a:cs typeface="Arial" panose="020B0604020202020204" pitchFamily="34" charset="0"/>
                <a:hlinkClick r:id="rId12"/>
              </a:rPr>
              <a:t>Attribution des sources des maladies infectieuses d’origine alimentaire </a:t>
            </a:r>
            <a:endParaRPr lang="en-US" altLang="fr-FR" sz="12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transmission se produit principalement par la </a:t>
            </a:r>
            <a:r>
              <a:rPr lang="fr-FR" altLang="fr-FR" sz="1400" b="1" dirty="0">
                <a:latin typeface="Arial" panose="020B0604020202020204" pitchFamily="34" charset="0"/>
                <a:cs typeface="Arial" panose="020B0604020202020204" pitchFamily="34" charset="0"/>
              </a:rPr>
              <a:t>consommation d'aliments contaminés crus ou insuffisamment cuits.</a:t>
            </a:r>
            <a:r>
              <a:rPr lang="fr-FR" altLang="fr-FR" sz="1400" dirty="0">
                <a:latin typeface="Arial" panose="020B0604020202020204" pitchFamily="34" charset="0"/>
                <a:cs typeface="Arial" panose="020B0604020202020204" pitchFamily="34" charset="0"/>
              </a:rPr>
              <a:t> L'infection par contact direct avec des animaux porteurs de salmonelles est également possible</a:t>
            </a:r>
            <a:r>
              <a:rPr lang="en-US" altLang="fr-FR" sz="1400" dirty="0">
                <a:latin typeface="Arial" panose="020B0604020202020204" pitchFamily="34" charset="0"/>
                <a:cs typeface="Arial" panose="020B0604020202020204" pitchFamily="34" charset="0"/>
              </a:rPr>
              <a:t>.</a:t>
            </a:r>
          </a:p>
          <a:p>
            <a:pPr algn="just" eaLnBrk="1" hangingPunct="1">
              <a:buClr>
                <a:srgbClr val="00707C"/>
              </a:buClr>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a:p>
            <a:pPr lvl="1" algn="just" eaLnBrk="1" hangingPunct="1">
              <a:defRPr/>
            </a:pPr>
            <a:endParaRPr lang="en-GB" altLang="fr-FR" sz="1400" dirty="0">
              <a:solidFill>
                <a:srgbClr val="000000"/>
              </a:solidFill>
              <a:latin typeface="Arial" panose="020B0604020202020204" pitchFamily="34" charset="0"/>
              <a:cs typeface="Arial" panose="020B0604020202020204" pitchFamily="34" charset="0"/>
            </a:endParaRPr>
          </a:p>
        </p:txBody>
      </p:sp>
      <p:pic>
        <p:nvPicPr>
          <p:cNvPr id="89095" name="Image 18">
            <a:extLst>
              <a:ext uri="{FF2B5EF4-FFF2-40B4-BE49-F238E27FC236}">
                <a16:creationId xmlns:a16="http://schemas.microsoft.com/office/drawing/2014/main" id="{37EAAC7E-9278-464D-B872-91B18435A6E6}"/>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5838" y="2382838"/>
            <a:ext cx="2220912"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Image 1">
            <a:extLst>
              <a:ext uri="{FF2B5EF4-FFF2-40B4-BE49-F238E27FC236}">
                <a16:creationId xmlns:a16="http://schemas.microsoft.com/office/drawing/2014/main" id="{30A8673D-B1EB-41A3-ACE9-DC604BE693A9}"/>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7600" y="3632200"/>
            <a:ext cx="10080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1ACFA4C2-8FF3-A017-D48C-87390820A29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DFA94587-02B3-6DF4-2A3B-5090B259CDE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8B9F5530-AD18-E025-09AA-EB8330486A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384FE9B2-FC8A-F462-6FF3-1E1F86BBF19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6" action="ppaction://hlinksldjump" highlightClick="1"/>
            <a:extLst>
              <a:ext uri="{FF2B5EF4-FFF2-40B4-BE49-F238E27FC236}">
                <a16:creationId xmlns:a16="http://schemas.microsoft.com/office/drawing/2014/main" id="{A96EB344-22F7-C4FF-7EFD-5FE48EE7B4B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B04BE6-2745-4B65-B552-61DCACCCEB9C}"/>
              </a:ext>
            </a:extLst>
          </p:cNvPr>
          <p:cNvSpPr txBox="1">
            <a:spLocks noGrp="1"/>
          </p:cNvSpPr>
          <p:nvPr>
            <p:ph type="title" idx="4294967295"/>
          </p:nvPr>
        </p:nvSpPr>
        <p:spPr>
          <a:xfrm>
            <a:off x="3122613" y="8890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DB7AAF31-4B11-42B6-A15A-082CFECFD63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BE7E17FE-B380-E70D-AA17-DE420EC93EE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E42185E3-4440-4CC6-1120-908660653A63}"/>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F85116BA-3F3E-4685-F018-375BBAB2FE98}"/>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B3B0E26-B097-7766-46AA-3633EE7C9D67}"/>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7BDDD49B-08C7-B7CE-457E-7B6D4B2FD1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1CA2984F-FF39-6423-E771-83FFDB3ED64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90115" name="ZoneTexte 13">
            <a:extLst>
              <a:ext uri="{FF2B5EF4-FFF2-40B4-BE49-F238E27FC236}">
                <a16:creationId xmlns:a16="http://schemas.microsoft.com/office/drawing/2014/main" id="{50A2FBB5-D6D8-4906-9AD4-0B2573335EF7}"/>
              </a:ext>
            </a:extLst>
          </p:cNvPr>
          <p:cNvSpPr txBox="1">
            <a:spLocks noChangeArrowheads="1"/>
          </p:cNvSpPr>
          <p:nvPr/>
        </p:nvSpPr>
        <p:spPr bwMode="auto">
          <a:xfrm>
            <a:off x="3181350" y="3817938"/>
            <a:ext cx="86899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Quelques douzaines de salmonelles </a:t>
            </a:r>
            <a:r>
              <a:rPr lang="fr-FR" altLang="fr-FR" sz="1400" dirty="0">
                <a:latin typeface="Arial" panose="020B0604020202020204" pitchFamily="34" charset="0"/>
                <a:cs typeface="Arial" panose="020B0604020202020204" pitchFamily="34" charset="0"/>
              </a:rPr>
              <a:t>ingérées sont probablement suffisantes pour rendre malade. Des doses plus élevées augmentent le risque de tomber malade.</a:t>
            </a:r>
            <a:endParaRPr lang="en-GB" altLang="fr-FR" sz="1400" dirty="0">
              <a:latin typeface="Arial" panose="020B0604020202020204" pitchFamily="34" charset="0"/>
              <a:cs typeface="Arial" panose="020B0604020202020204" pitchFamily="34" charset="0"/>
            </a:endParaRPr>
          </a:p>
          <a:p>
            <a:pPr algn="just" eaLnBrk="1" hangingPunct="1">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F756ECEF-D97E-97F0-C280-288A828CB2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21BCA46-FD52-DB83-ECBB-FC48A110591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1F78636-9128-FE95-E718-CE5F80424C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6331B83-562B-FBCC-C4FB-68ECC664CE7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1246E9CD-EDCA-0692-7D6E-BB39D23209B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3946F94-2FA7-47AF-8443-7B92FC9A4216}"/>
              </a:ext>
            </a:extLst>
          </p:cNvPr>
          <p:cNvSpPr txBox="1">
            <a:spLocks noGrp="1"/>
          </p:cNvSpPr>
          <p:nvPr>
            <p:ph type="title" idx="4294967295"/>
          </p:nvPr>
        </p:nvSpPr>
        <p:spPr>
          <a:xfrm>
            <a:off x="3122613" y="10795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79CF4699-E61F-0C3B-48CC-1F77151B8AFF}"/>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D27BA00-6790-D676-0B77-69819BDF147C}"/>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3E736D5B-E0ED-FD07-FE3B-F99B12FD6163}"/>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804B7ED-CE8D-524A-D812-676CC625D134}"/>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783E9E9A-B0FF-24D5-ECD1-706CA3AB91E7}"/>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AF19CC46-14C0-6C37-3934-3E6D354002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07F4C77-FFCA-FB77-AD47-833C4249085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C9B9C62B-D882-4313-8F9F-EE111FE8D9A2}"/>
              </a:ext>
            </a:extLst>
          </p:cNvPr>
          <p:cNvSpPr txBox="1">
            <a:spLocks noChangeArrowheads="1"/>
          </p:cNvSpPr>
          <p:nvPr/>
        </p:nvSpPr>
        <p:spPr bwMode="auto">
          <a:xfrm>
            <a:off x="3122613" y="2084388"/>
            <a:ext cx="8828087" cy="27162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symptômes apparaissent entre 6 et 72 heures après avoir consommé des aliments contaminés :</a:t>
            </a:r>
          </a:p>
          <a:p>
            <a:pPr marL="0" indent="0" algn="just" eaLnBrk="1" hangingPunct="1">
              <a:defRPr/>
            </a:pPr>
            <a:r>
              <a:rPr lang="fr-FR" altLang="fr-FR" sz="1400" dirty="0">
                <a:latin typeface="Arial" panose="020B0604020202020204" pitchFamily="34" charset="0"/>
                <a:cs typeface="Arial" panose="020B0604020202020204" pitchFamily="34" charset="0"/>
              </a:rPr>
              <a:t> </a:t>
            </a:r>
          </a:p>
          <a:p>
            <a:pPr lvl="1" algn="just" eaLnBrk="1" hangingPunct="1">
              <a:buFontTx/>
              <a:buChar char="-"/>
              <a:defRPr/>
            </a:pP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(pouvant être sanglante),</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crampes abdominales</a:t>
            </a:r>
            <a:r>
              <a:rPr lang="fr-FR" altLang="fr-FR" sz="1400" dirty="0">
                <a:latin typeface="Arial" panose="020B0604020202020204" pitchFamily="34" charset="0"/>
                <a:cs typeface="Arial" panose="020B0604020202020204" pitchFamily="34" charset="0"/>
              </a:rPr>
              <a:t>, </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fièvre</a:t>
            </a:r>
            <a:r>
              <a:rPr lang="fr-FR" altLang="fr-FR" sz="1400" dirty="0">
                <a:latin typeface="Arial" panose="020B0604020202020204" pitchFamily="34" charset="0"/>
                <a:cs typeface="Arial" panose="020B0604020202020204" pitchFamily="34" charset="0"/>
              </a:rPr>
              <a:t>,</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vomissement</a:t>
            </a:r>
            <a:r>
              <a:rPr lang="fr-FR" altLang="fr-FR" sz="1400" dirty="0">
                <a:latin typeface="Arial" panose="020B0604020202020204" pitchFamily="34" charset="0"/>
                <a:cs typeface="Arial" panose="020B0604020202020204" pitchFamily="34" charset="0"/>
              </a:rPr>
              <a:t>,</a:t>
            </a:r>
          </a:p>
          <a:p>
            <a:pPr marL="844550" lvl="1" indent="-285750" algn="just" eaLnBrk="1" hangingPunct="1">
              <a:buFontTx/>
              <a:buChar char="-"/>
              <a:defRPr/>
            </a:pPr>
            <a:r>
              <a:rPr lang="fr-FR" altLang="fr-FR" sz="1400" dirty="0">
                <a:latin typeface="Arial" panose="020B0604020202020204" pitchFamily="34" charset="0"/>
                <a:cs typeface="Arial" panose="020B0604020202020204" pitchFamily="34" charset="0"/>
              </a:rPr>
              <a:t>maux de tête,</a:t>
            </a:r>
          </a:p>
          <a:p>
            <a:pPr marL="844550" lvl="1" indent="-285750" algn="just" eaLnBrk="1" hangingPunct="1">
              <a:buFontTx/>
              <a:buChar char="-"/>
              <a:defRPr/>
            </a:pPr>
            <a:r>
              <a:rPr lang="fr-FR" altLang="fr-FR" sz="1400" dirty="0">
                <a:latin typeface="Arial" panose="020B0604020202020204" pitchFamily="34" charset="0"/>
                <a:cs typeface="Arial" panose="020B0604020202020204" pitchFamily="34" charset="0"/>
              </a:rPr>
              <a:t>douleurs.</a:t>
            </a: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pic>
        <p:nvPicPr>
          <p:cNvPr id="91142" name="Image 1">
            <a:extLst>
              <a:ext uri="{FF2B5EF4-FFF2-40B4-BE49-F238E27FC236}">
                <a16:creationId xmlns:a16="http://schemas.microsoft.com/office/drawing/2014/main" id="{D57E935F-2C29-41F6-95D5-E4DCFD8E454F}"/>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4588" y="2703513"/>
            <a:ext cx="29781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A18C5D4B-8280-0E67-6A8F-273CDEF51FE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9FC9D30-ED07-8FBA-FFDF-C49C61B1FAD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5EE6D813-843F-9117-2325-7494F738DB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C40AC57-9207-EE46-36B0-60B86090213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684AED84-B007-56C5-950F-6313C789B19E}"/>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D8F620-3F79-4AD4-9B3C-3EED41AA8C31}"/>
              </a:ext>
            </a:extLst>
          </p:cNvPr>
          <p:cNvSpPr txBox="1">
            <a:spLocks noGrp="1"/>
          </p:cNvSpPr>
          <p:nvPr>
            <p:ph type="title" idx="4294967295"/>
          </p:nvPr>
        </p:nvSpPr>
        <p:spPr>
          <a:xfrm>
            <a:off x="3122613" y="88900"/>
            <a:ext cx="90693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ACCBF335-90FA-FAD7-C97F-9C1DFC44DA2D}"/>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3783E6AF-20C5-E789-C57B-D3B18F69A28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73E49D7B-BC5B-CC8D-7D92-5C2F64B1C55D}"/>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8B3AA2C9-82AE-F356-C140-02F0D1DE3D48}"/>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086DBFC-8293-DC51-7D5B-7744AB627258}"/>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7AA89B8-073E-A38B-3BE7-12AC75676E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886FFA5-012A-CD80-0487-7D07CE6A46E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92163" name="ZoneTexte 13">
            <a:extLst>
              <a:ext uri="{FF2B5EF4-FFF2-40B4-BE49-F238E27FC236}">
                <a16:creationId xmlns:a16="http://schemas.microsoft.com/office/drawing/2014/main" id="{08DC90DE-F295-4D31-AA01-C414DBF49C3D}"/>
              </a:ext>
            </a:extLst>
          </p:cNvPr>
          <p:cNvSpPr txBox="1">
            <a:spLocks noChangeArrowheads="1"/>
          </p:cNvSpPr>
          <p:nvPr/>
        </p:nvSpPr>
        <p:spPr bwMode="auto">
          <a:xfrm>
            <a:off x="3186113" y="3109913"/>
            <a:ext cx="8853487"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Dans la plupart des cas </a:t>
            </a:r>
            <a:r>
              <a:rPr lang="fr-FR" altLang="fr-FR" sz="1400" b="1" dirty="0">
                <a:latin typeface="Arial" panose="020B0604020202020204" pitchFamily="34" charset="0"/>
                <a:cs typeface="Arial" panose="020B0604020202020204" pitchFamily="34" charset="0"/>
              </a:rPr>
              <a:t>aucun traitement n’est nécessaire</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Les malades souffrant de </a:t>
            </a:r>
            <a:r>
              <a:rPr lang="fr-FR" altLang="fr-FR" sz="1400" dirty="0" err="1">
                <a:latin typeface="Arial" panose="020B0604020202020204" pitchFamily="34" charset="0"/>
                <a:cs typeface="Arial" panose="020B0604020202020204" pitchFamily="34" charset="0"/>
              </a:rPr>
              <a:t>déshydration</a:t>
            </a:r>
            <a:r>
              <a:rPr lang="fr-FR" altLang="fr-FR" sz="1400" dirty="0">
                <a:latin typeface="Arial" panose="020B0604020202020204" pitchFamily="34" charset="0"/>
                <a:cs typeface="Arial" panose="020B0604020202020204" pitchFamily="34" charset="0"/>
              </a:rPr>
              <a:t> sévère </a:t>
            </a:r>
            <a:r>
              <a:rPr lang="fr-FR" altLang="fr-FR" sz="1400" b="1" dirty="0">
                <a:latin typeface="Arial" panose="020B0604020202020204" pitchFamily="34" charset="0"/>
                <a:cs typeface="Arial" panose="020B0604020202020204" pitchFamily="34" charset="0"/>
              </a:rPr>
              <a:t>peuvent nécessiter une réhydratation.</a:t>
            </a:r>
            <a:endParaRPr lang="en-US" altLang="fr-FR" sz="1400" b="1"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Les antibiotiques ne sont recommandés que pour les personnes exposées à un risque de maladie invasive</a:t>
            </a:r>
            <a:r>
              <a:rPr lang="fr-FR" altLang="fr-FR" sz="1400" dirty="0">
                <a:latin typeface="Arial" panose="020B0604020202020204" pitchFamily="34" charset="0"/>
                <a:cs typeface="Arial" panose="020B0604020202020204" pitchFamily="34" charset="0"/>
              </a:rPr>
              <a:t>, notamment les nourrissons de moins de trois mois.</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defRPr/>
            </a:pPr>
            <a:endParaRPr lang="en-US" altLang="fr-FR" sz="1400" dirty="0">
              <a:latin typeface="Arial" panose="020B0604020202020204" pitchFamily="34" charset="0"/>
              <a:cs typeface="Arial" panose="020B0604020202020204" pitchFamily="34" charset="0"/>
            </a:endParaRPr>
          </a:p>
          <a:p>
            <a:pPr algn="just" eaLnBrk="1" hangingPunct="1">
              <a:defRPr/>
            </a:pPr>
            <a:r>
              <a:rPr lang="en-US"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La progression de la résistance aux antibiotiques </a:t>
            </a:r>
            <a:r>
              <a:rPr lang="fr-FR" altLang="fr-FR" sz="1400" dirty="0">
                <a:latin typeface="Arial" panose="020B0604020202020204" pitchFamily="34" charset="0"/>
                <a:cs typeface="Arial" panose="020B0604020202020204" pitchFamily="34" charset="0"/>
              </a:rPr>
              <a:t>de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a:t>
            </a:r>
            <a:r>
              <a:rPr lang="fr-FR" altLang="fr-FR" sz="1400">
                <a:latin typeface="Arial" panose="020B0604020202020204" pitchFamily="34" charset="0"/>
                <a:cs typeface="Arial" panose="020B0604020202020204" pitchFamily="34" charset="0"/>
              </a:rPr>
              <a:t>un </a:t>
            </a:r>
          </a:p>
          <a:p>
            <a:pPr algn="just" eaLnBrk="1" hangingPunct="1">
              <a:defRPr/>
            </a:pPr>
            <a:r>
              <a:rPr lang="fr-FR" altLang="fr-FR" sz="1400">
                <a:latin typeface="Arial" panose="020B0604020202020204" pitchFamily="34" charset="0"/>
                <a:cs typeface="Arial" panose="020B0604020202020204" pitchFamily="34" charset="0"/>
              </a:rPr>
              <a:t>                            problème inquiétant</a:t>
            </a:r>
            <a:r>
              <a:rPr lang="fr-FR" altLang="fr-FR" sz="1400" dirty="0">
                <a:latin typeface="Arial" panose="020B0604020202020204" pitchFamily="34" charset="0"/>
                <a:cs typeface="Arial" panose="020B0604020202020204" pitchFamily="34" charset="0"/>
              </a:rPr>
              <a:t>.</a:t>
            </a:r>
          </a:p>
          <a:p>
            <a:pPr algn="just" eaLnBrk="1" hangingPunct="1">
              <a:defRPr/>
            </a:pPr>
            <a:r>
              <a:rPr lang="fr-FR" altLang="fr-FR" sz="1400" dirty="0">
                <a:latin typeface="Arial" panose="020B0604020202020204" pitchFamily="34" charset="0"/>
                <a:cs typeface="Arial" panose="020B0604020202020204" pitchFamily="34" charset="0"/>
              </a:rPr>
              <a:t>						La réduction des possibilités de traitement renforce l’importance de prévenir l'infection dans 					toutes les parties de la chaîne alimentaire.</a:t>
            </a: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92167" name="Image 1">
            <a:extLst>
              <a:ext uri="{FF2B5EF4-FFF2-40B4-BE49-F238E27FC236}">
                <a16:creationId xmlns:a16="http://schemas.microsoft.com/office/drawing/2014/main" id="{617E1A93-D063-4EC6-BDB6-63108C492289}"/>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8988" y="4313238"/>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2D99196D-0B9E-13A2-735B-2AE54EC2FD2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C35EFAF-4E32-CC98-1C23-40B56C46BF3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A6A68B6-0012-2A6C-BB99-EE291B02FF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65DFEE8-97EC-A7AF-BF40-7FC802C2FB6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9DB09949-386D-C509-6FC9-796336C8392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492DE3-C6D7-4649-A3D5-E5A41B064A8E}"/>
              </a:ext>
            </a:extLst>
          </p:cNvPr>
          <p:cNvSpPr txBox="1">
            <a:spLocks noGrp="1"/>
          </p:cNvSpPr>
          <p:nvPr>
            <p:ph type="title" idx="4294967295"/>
          </p:nvPr>
        </p:nvSpPr>
        <p:spPr>
          <a:xfrm>
            <a:off x="3041650" y="-136525"/>
            <a:ext cx="9193213"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C67BDC8C-783A-40BD-BF46-EC8ED0418A9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68453C4D-E652-6EA2-7BC3-4F4ACCBAE13D}"/>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3C84330D-2FC3-1F8A-C078-135E1DC6E525}"/>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9BA62B8-85C1-9D71-F855-C586765D8A03}"/>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2AA8FA6D-45DB-A93E-9CA2-500C87020542}"/>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3BD9E939-ABAA-620C-D4A8-29D84C3B2D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E5B1F0FD-A0E4-A792-EA2F-03636BD8589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77502C9C-5A3B-4AB5-B273-9E08D9840D05}"/>
              </a:ext>
            </a:extLst>
          </p:cNvPr>
          <p:cNvSpPr txBox="1">
            <a:spLocks noChangeArrowheads="1"/>
          </p:cNvSpPr>
          <p:nvPr/>
        </p:nvSpPr>
        <p:spPr bwMode="auto">
          <a:xfrm>
            <a:off x="3054350" y="2060575"/>
            <a:ext cx="8907463" cy="39703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manger des œufs crus ou insuffisamment cuits (jaune d'œuf coulant) ou des </a:t>
            </a:r>
          </a:p>
          <a:p>
            <a:pPr marL="0" indent="0" algn="just" eaLnBrk="1" hangingPunct="1">
              <a:buClr>
                <a:schemeClr val="accent1"/>
              </a:buClr>
              <a:defRPr/>
            </a:pPr>
            <a:r>
              <a:rPr lang="fr-FR" altLang="fr-FR" sz="1400" b="1" dirty="0">
                <a:latin typeface="Arial" panose="020B0604020202020204" pitchFamily="34" charset="0"/>
                <a:cs typeface="Arial" panose="020B0604020202020204" pitchFamily="34" charset="0"/>
              </a:rPr>
              <a:t>	 produits contenant des œufs crus </a:t>
            </a:r>
            <a:r>
              <a:rPr lang="fr-FR" altLang="fr-FR" sz="1400" dirty="0">
                <a:latin typeface="Arial" panose="020B0604020202020204" pitchFamily="34" charset="0"/>
                <a:cs typeface="Arial" panose="020B0604020202020204" pitchFamily="34" charset="0"/>
              </a:rPr>
              <a:t>(mayonnaise, mousse au chocolat par exemple) ou</a:t>
            </a:r>
          </a:p>
          <a:p>
            <a:pPr marL="0" indent="0" algn="just" eaLnBrk="1" hangingPunct="1">
              <a:buClr>
                <a:schemeClr val="accent1"/>
              </a:buClr>
              <a:defRPr/>
            </a:pPr>
            <a:r>
              <a:rPr lang="fr-FR" altLang="fr-FR" sz="1400" dirty="0">
                <a:latin typeface="Arial" panose="020B0604020202020204" pitchFamily="34" charset="0"/>
                <a:cs typeface="Arial" panose="020B0604020202020204" pitchFamily="34" charset="0"/>
              </a:rPr>
              <a:t>	 pasteurisez les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2"/>
              </a:rPr>
              <a:t>Comment </a:t>
            </a:r>
            <a:r>
              <a:rPr lang="en-US" altLang="fr-FR" sz="1400" dirty="0" err="1">
                <a:solidFill>
                  <a:srgbClr val="00707C"/>
                </a:solidFill>
                <a:latin typeface="Arial" panose="020B0604020202020204" pitchFamily="34" charset="0"/>
                <a:cs typeface="Arial" panose="020B0604020202020204" pitchFamily="34" charset="0"/>
                <a:hlinkClick r:id="rId12"/>
              </a:rPr>
              <a:t>pasteuriser</a:t>
            </a:r>
            <a:r>
              <a:rPr lang="en-US" altLang="fr-FR" sz="1400" dirty="0">
                <a:solidFill>
                  <a:srgbClr val="00707C"/>
                </a:solidFill>
                <a:latin typeface="Arial" panose="020B0604020202020204" pitchFamily="34" charset="0"/>
                <a:cs typeface="Arial" panose="020B0604020202020204" pitchFamily="34" charset="0"/>
                <a:hlinkClick r:id="rId12"/>
              </a:rPr>
              <a:t> des </a:t>
            </a:r>
            <a:r>
              <a:rPr lang="en-US" altLang="fr-FR" sz="1400" dirty="0" err="1">
                <a:solidFill>
                  <a:srgbClr val="00707C"/>
                </a:solidFill>
                <a:latin typeface="Arial" panose="020B0604020202020204" pitchFamily="34" charset="0"/>
                <a:cs typeface="Arial" panose="020B0604020202020204" pitchFamily="34" charset="0"/>
                <a:hlinkClick r:id="rId12"/>
              </a:rPr>
              <a:t>oeufs</a:t>
            </a:r>
            <a:endParaRPr lang="en-US" altLang="fr-FR" sz="1400" dirty="0">
              <a:solidFill>
                <a:schemeClr val="bg1"/>
              </a:solidFill>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US" altLang="fr-FR" sz="1400" dirty="0">
              <a:solidFill>
                <a:schemeClr val="bg1"/>
              </a:solidFill>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produits préparés à partir d’</a:t>
            </a:r>
            <a:r>
              <a:rPr lang="fr-FR" altLang="fr-FR" sz="1400" b="1" dirty="0" err="1">
                <a:latin typeface="Arial" panose="020B0604020202020204" pitchFamily="34" charset="0"/>
                <a:cs typeface="Arial" panose="020B0604020202020204" pitchFamily="34" charset="0"/>
              </a:rPr>
              <a:t>oeufs</a:t>
            </a:r>
            <a:r>
              <a:rPr lang="fr-FR" altLang="fr-FR" sz="1400" b="1" dirty="0">
                <a:latin typeface="Arial" panose="020B0604020202020204" pitchFamily="34" charset="0"/>
                <a:cs typeface="Arial" panose="020B0604020202020204" pitchFamily="34" charset="0"/>
              </a:rPr>
              <a:t> crus </a:t>
            </a:r>
            <a:r>
              <a:rPr lang="fr-FR" altLang="fr-FR" sz="1400" dirty="0">
                <a:latin typeface="Arial" panose="020B0604020202020204" pitchFamily="34" charset="0"/>
                <a:cs typeface="Arial" panose="020B0604020202020204" pitchFamily="34" charset="0"/>
              </a:rPr>
              <a:t>non pasteurisés (mayonnaise, mousse au chocolat…) doivent être </a:t>
            </a:r>
            <a:r>
              <a:rPr lang="fr-FR" altLang="fr-FR" sz="1400" b="1" dirty="0">
                <a:latin typeface="Arial" panose="020B0604020202020204" pitchFamily="34" charset="0"/>
                <a:cs typeface="Arial" panose="020B0604020202020204" pitchFamily="34" charset="0"/>
              </a:rPr>
              <a:t>consommés sans délai </a:t>
            </a:r>
            <a:r>
              <a:rPr lang="fr-FR" altLang="fr-FR" sz="1400" dirty="0">
                <a:latin typeface="Arial" panose="020B0604020202020204" pitchFamily="34" charset="0"/>
                <a:cs typeface="Arial" panose="020B0604020202020204" pitchFamily="34" charset="0"/>
              </a:rPr>
              <a:t>après leur préparation </a:t>
            </a:r>
            <a:r>
              <a:rPr lang="fr-FR" altLang="fr-FR" sz="1400" b="1" dirty="0">
                <a:latin typeface="Arial" panose="020B0604020202020204" pitchFamily="34" charset="0"/>
                <a:cs typeface="Arial" panose="020B0604020202020204" pitchFamily="34" charset="0"/>
              </a:rPr>
              <a:t>ou conservés rapidement au froid et consommés dans les 24h.</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poules de basse-cour </a:t>
            </a:r>
            <a:r>
              <a:rPr lang="fr-FR" altLang="fr-FR" sz="1400" dirty="0">
                <a:latin typeface="Arial" panose="020B0604020202020204" pitchFamily="34" charset="0"/>
                <a:cs typeface="Arial" panose="020B0604020202020204" pitchFamily="34" charset="0"/>
              </a:rPr>
              <a:t>ne sont pas contrôlées pour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dirty="0">
                <a:latin typeface="Arial" panose="020B0604020202020204" pitchFamily="34" charset="0"/>
                <a:cs typeface="Arial" panose="020B0604020202020204" pitchFamily="34" charset="0"/>
              </a:rPr>
              <a:t>, comme le sont celles des fermes commerciales. Leurs œufs </a:t>
            </a:r>
            <a:r>
              <a:rPr lang="fr-FR" altLang="fr-FR" sz="1400" b="1" dirty="0">
                <a:latin typeface="Arial" panose="020B0604020202020204" pitchFamily="34" charset="0"/>
                <a:cs typeface="Arial" panose="020B0604020202020204" pitchFamily="34" charset="0"/>
              </a:rPr>
              <a:t>risquent donc davantage d'être contaminés </a:t>
            </a:r>
            <a:r>
              <a:rPr lang="fr-FR" altLang="fr-FR" sz="1400" dirty="0">
                <a:latin typeface="Arial" panose="020B0604020202020204" pitchFamily="34" charset="0"/>
                <a:cs typeface="Arial" panose="020B0604020202020204" pitchFamily="34" charset="0"/>
              </a:rPr>
              <a:t>par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manger de la viande crue ou insuffisamment cuite</a:t>
            </a:r>
            <a:r>
              <a:rPr lang="fr-FR" altLang="fr-FR" sz="1400" dirty="0">
                <a:latin typeface="Arial" panose="020B0604020202020204" pitchFamily="34" charset="0"/>
                <a:cs typeface="Arial" panose="020B0604020202020204" pitchFamily="34" charset="0"/>
              </a:rPr>
              <a:t>. </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recommandations varient selon les pays européens, certains recommandant de conserver les œufs au réfrigérateur après achat (mais pas dans la porte qui est généralement l’emplacement le plus chaud)</a:t>
            </a:r>
            <a:r>
              <a:rPr lang="fr-FR" sz="1400" b="1" dirty="0">
                <a:latin typeface="Arial" panose="020B0604020202020204" pitchFamily="34" charset="0"/>
                <a:cs typeface="Arial" panose="020B0604020202020204" pitchFamily="34" charset="0"/>
              </a:rPr>
              <a:t>. En France, l'Anses recommande de conserver les œufs à une température stable de l’achat à la consommation </a:t>
            </a:r>
            <a:r>
              <a:rPr lang="fr-FR" sz="1400" dirty="0">
                <a:latin typeface="Arial" panose="020B0604020202020204" pitchFamily="34" charset="0"/>
                <a:cs typeface="Arial" panose="020B0604020202020204" pitchFamily="34" charset="0"/>
              </a:rPr>
              <a:t>(pour éviter la condensation d'eau à leur surface, ce qui favorise la pénétration de microbes pathogènes).</a:t>
            </a:r>
            <a:endParaRPr lang="fr-FR" altLang="fr-FR" sz="1400" dirty="0">
              <a:latin typeface="Arial" panose="020B0604020202020204" pitchFamily="34" charset="0"/>
              <a:cs typeface="Arial" panose="020B0604020202020204" pitchFamily="34" charset="0"/>
            </a:endParaRPr>
          </a:p>
        </p:txBody>
      </p:sp>
      <p:pic>
        <p:nvPicPr>
          <p:cNvPr id="93192" name="Image 4">
            <a:extLst>
              <a:ext uri="{FF2B5EF4-FFF2-40B4-BE49-F238E27FC236}">
                <a16:creationId xmlns:a16="http://schemas.microsoft.com/office/drawing/2014/main" id="{D5C8F7F3-EBAC-4C01-9F7F-94485712336A}"/>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9813" y="2538413"/>
            <a:ext cx="955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age 2">
            <a:extLst>
              <a:ext uri="{FF2B5EF4-FFF2-40B4-BE49-F238E27FC236}">
                <a16:creationId xmlns:a16="http://schemas.microsoft.com/office/drawing/2014/main" id="{7DBB2995-368E-4EA5-8373-BB0BF9B001FB}"/>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20338" y="2055813"/>
            <a:ext cx="1752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695A22F-73E8-D2DA-A839-B6DD256E160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9785BB9-63FC-1787-1C7F-1B276CEBDD6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F4AF4CE-7071-0B5A-8E47-AD4133AE09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3A22401-129C-6BCA-69C4-3735FD1573F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6" action="ppaction://hlinksldjump" highlightClick="1"/>
            <a:extLst>
              <a:ext uri="{FF2B5EF4-FFF2-40B4-BE49-F238E27FC236}">
                <a16:creationId xmlns:a16="http://schemas.microsoft.com/office/drawing/2014/main" id="{F5634051-6DF9-E5D6-B66E-5AA1AE7A560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12C75D-ECDF-4AB0-8AA8-E7D31282A502}"/>
              </a:ext>
            </a:extLst>
          </p:cNvPr>
          <p:cNvSpPr txBox="1">
            <a:spLocks noGrp="1"/>
          </p:cNvSpPr>
          <p:nvPr>
            <p:ph type="title" idx="4294967295"/>
          </p:nvPr>
        </p:nvSpPr>
        <p:spPr>
          <a:xfrm>
            <a:off x="2903538" y="69850"/>
            <a:ext cx="9415462"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US"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rPr>
              <a:t> </a:t>
            </a:r>
            <a:r>
              <a:rPr kumimoji="0" lang="en-GB" sz="48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5BF907D3-EAC2-D781-E4D5-8880930D2485}"/>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1647201-4DBE-F3C2-15CA-FE61E42454E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F80859D1-80D4-B9F5-FDF3-AE433945AD62}"/>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E64F6AC-1796-A9A0-AD7C-F77EE87F1CAB}"/>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EBFE92ED-582F-64A7-F8B7-F2CE181B8794}"/>
                  </a:ext>
                </a:extLst>
              </p:cNvPr>
              <p:cNvSpPr txBox="1"/>
              <p:nvPr/>
            </p:nvSpPr>
            <p:spPr bwMode="auto">
              <a:xfrm>
                <a:off x="61913" y="1347753"/>
                <a:ext cx="2941637" cy="424720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3CF39111-4CB7-730D-6D56-C24927B344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016DFB72-213E-CCFD-CAE6-09A2E6F849F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8067" name="ZoneTexte 13">
            <a:extLst>
              <a:ext uri="{FF2B5EF4-FFF2-40B4-BE49-F238E27FC236}">
                <a16:creationId xmlns:a16="http://schemas.microsoft.com/office/drawing/2014/main" id="{FE02FF35-CE91-4AF1-A9D4-E8BEA291A953}"/>
              </a:ext>
            </a:extLst>
          </p:cNvPr>
          <p:cNvSpPr txBox="1">
            <a:spLocks noChangeArrowheads="1"/>
          </p:cNvSpPr>
          <p:nvPr/>
        </p:nvSpPr>
        <p:spPr bwMode="auto">
          <a:xfrm>
            <a:off x="3122613" y="1987550"/>
            <a:ext cx="8831262"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2730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limiter l'exposition des consommateurs, le règlement de l'UE fixe des </a:t>
            </a:r>
            <a:r>
              <a:rPr lang="fr-FR" altLang="fr-FR" sz="1400" b="1" dirty="0">
                <a:latin typeface="Arial" panose="020B0604020202020204" pitchFamily="34" charset="0"/>
                <a:cs typeface="Arial" panose="020B0604020202020204" pitchFamily="34" charset="0"/>
              </a:rPr>
              <a:t>limites maximales pour le nombre de salmonelles dans les aliments mis sur le marché</a:t>
            </a:r>
            <a:r>
              <a:rPr lang="fr-FR" altLang="fr-FR" sz="1400" dirty="0">
                <a:latin typeface="Arial" panose="020B0604020202020204" pitchFamily="34" charset="0"/>
                <a:cs typeface="Arial" panose="020B0604020202020204" pitchFamily="34" charset="0"/>
              </a:rPr>
              <a:t>. Au-delà de ces limites, les aliments sont considérés comme présentant un risque inacceptable pour les consommateurs et doivent être retirés du marché.</a:t>
            </a: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r>
              <a:rPr lang="fr-FR" altLang="fr-FR" sz="1400" dirty="0">
                <a:solidFill>
                  <a:srgbClr val="00707C"/>
                </a:solidFill>
                <a:latin typeface="Arial" panose="020B0604020202020204" pitchFamily="34" charset="0"/>
                <a:cs typeface="Arial" panose="020B0604020202020204" pitchFamily="34" charset="0"/>
                <a:hlinkClick r:id="rId11"/>
              </a:rPr>
              <a:t>Règlement (CE) n o 2073/2005 de la Commission du 15 novembre 2005 concernant les critères microbiologiques applicables aux denrées alimentaires</a:t>
            </a:r>
            <a:endParaRPr lang="fr-FR"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Afin de réduire la présence de </a:t>
            </a:r>
            <a:r>
              <a:rPr lang="fr-FR" altLang="fr-FR" sz="1400" b="1" i="1" dirty="0">
                <a:latin typeface="Arial" panose="020B0604020202020204" pitchFamily="34" charset="0"/>
                <a:cs typeface="Arial" panose="020B0604020202020204" pitchFamily="34" charset="0"/>
              </a:rPr>
              <a:t>Salmonella</a:t>
            </a:r>
            <a:r>
              <a:rPr lang="fr-FR" altLang="fr-FR" sz="1400" b="1" dirty="0">
                <a:latin typeface="Arial" panose="020B0604020202020204" pitchFamily="34" charset="0"/>
                <a:cs typeface="Arial" panose="020B0604020202020204" pitchFamily="34" charset="0"/>
              </a:rPr>
              <a:t> dans les volailles, un ensemble d’actions a été mis en œuvre au sein de l’UE</a:t>
            </a:r>
            <a:r>
              <a:rPr lang="fr-FR" altLang="fr-FR" sz="1400" dirty="0">
                <a:latin typeface="Arial" panose="020B0604020202020204" pitchFamily="34" charset="0"/>
                <a:cs typeface="Arial" panose="020B0604020202020204" pitchFamily="34" charset="0"/>
              </a:rPr>
              <a:t>. De 2007 à 2013, la prévalence de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dans les élevages de volailles a nettement diminué dans l'UE, avec une baisse concomitante marquée du nombre de cas humains de salmonelloses.</a:t>
            </a:r>
          </a:p>
          <a:p>
            <a:pPr marL="0" indent="0" algn="just" eaLnBrk="1" hangingPunct="1">
              <a:buClr>
                <a:schemeClr val="accent1"/>
              </a:buClr>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buClr>
                <a:schemeClr val="accent1"/>
              </a:buClr>
              <a:defRPr/>
            </a:pPr>
            <a:endParaRPr lang="en-US" altLang="fr-FR" sz="1400" dirty="0">
              <a:solidFill>
                <a:srgbClr val="00707C"/>
              </a:solidFill>
              <a:latin typeface="Arial" panose="020B0604020202020204" pitchFamily="34" charset="0"/>
              <a:cs typeface="Arial" panose="020B0604020202020204" pitchFamily="34" charset="0"/>
            </a:endParaRPr>
          </a:p>
          <a:p>
            <a:pPr lvl="4" indent="0" algn="just" eaLnBrk="1" hangingPunct="1">
              <a:buClr>
                <a:schemeClr val="accent1"/>
              </a:buClr>
              <a:defRPr/>
            </a:pPr>
            <a:r>
              <a:rPr lang="en-US" altLang="fr-FR" sz="1400" dirty="0">
                <a:solidFill>
                  <a:srgbClr val="00707C"/>
                </a:solidFill>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2" tooltip="click here to open the link"/>
              </a:rPr>
              <a:t>EFSA : </a:t>
            </a:r>
            <a:r>
              <a:rPr lang="en-US" altLang="fr-FR" sz="1400" i="1" dirty="0">
                <a:solidFill>
                  <a:srgbClr val="00707C"/>
                </a:solidFill>
                <a:latin typeface="Arial" panose="020B0604020202020204" pitchFamily="34" charset="0"/>
                <a:cs typeface="Arial" panose="020B0604020202020204" pitchFamily="34" charset="0"/>
                <a:hlinkClick r:id="rId12" tooltip="click here to open the link"/>
              </a:rPr>
              <a:t>Salmonella</a:t>
            </a:r>
            <a:endParaRPr lang="en-US" altLang="fr-FR" sz="1400" i="1"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p:txBody>
      </p:sp>
      <p:pic>
        <p:nvPicPr>
          <p:cNvPr id="94215" name="Image 1">
            <a:extLst>
              <a:ext uri="{FF2B5EF4-FFF2-40B4-BE49-F238E27FC236}">
                <a16:creationId xmlns:a16="http://schemas.microsoft.com/office/drawing/2014/main" id="{E0B198D6-33BF-4730-BC0C-D4A97830BA0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3613" y="5013116"/>
            <a:ext cx="1219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68E5B7C1-1110-D589-67BF-27BCD35E418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39F99494-870A-E89B-953E-5BBE7C2364C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DE681061-E63F-ED34-E04F-AE0589828D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0915916-6108-39A0-04FE-89460ED3E0A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5" action="ppaction://hlinksldjump" highlightClick="1"/>
            <a:extLst>
              <a:ext uri="{FF2B5EF4-FFF2-40B4-BE49-F238E27FC236}">
                <a16:creationId xmlns:a16="http://schemas.microsoft.com/office/drawing/2014/main" id="{8A1E2A26-EDE6-0E04-7431-D79E9E60D98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itre 1">
            <a:extLst>
              <a:ext uri="{FF2B5EF4-FFF2-40B4-BE49-F238E27FC236}">
                <a16:creationId xmlns:a16="http://schemas.microsoft.com/office/drawing/2014/main" id="{0E139326-7038-40E2-AFEC-79580E5E7791}"/>
              </a:ext>
            </a:extLst>
          </p:cNvPr>
          <p:cNvSpPr txBox="1">
            <a:spLocks noGrp="1" noChangeArrowheads="1"/>
          </p:cNvSpPr>
          <p:nvPr>
            <p:ph type="title" idx="4294967295"/>
          </p:nvPr>
        </p:nvSpPr>
        <p:spPr bwMode="auto">
          <a:xfrm>
            <a:off x="0" y="196850"/>
            <a:ext cx="122301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a:t>
            </a:r>
          </a:p>
        </p:txBody>
      </p:sp>
      <p:grpSp>
        <p:nvGrpSpPr>
          <p:cNvPr id="2" name="Groupe 1">
            <a:extLst>
              <a:ext uri="{FF2B5EF4-FFF2-40B4-BE49-F238E27FC236}">
                <a16:creationId xmlns:a16="http://schemas.microsoft.com/office/drawing/2014/main" id="{A0F7800F-CFB3-1028-D5E0-4C4827BF374C}"/>
              </a:ext>
              <a:ext uri="{C183D7F6-B498-43B3-948B-1728B52AA6E4}">
                <adec:decorative xmlns:adec="http://schemas.microsoft.com/office/drawing/2017/decorative" val="1"/>
              </a:ext>
            </a:extLst>
          </p:cNvPr>
          <p:cNvGrpSpPr/>
          <p:nvPr/>
        </p:nvGrpSpPr>
        <p:grpSpPr>
          <a:xfrm>
            <a:off x="228600" y="1622425"/>
            <a:ext cx="1565275" cy="4276725"/>
            <a:chOff x="228600" y="1622425"/>
            <a:chExt cx="1565275" cy="4276725"/>
          </a:xfrm>
        </p:grpSpPr>
        <p:pic>
          <p:nvPicPr>
            <p:cNvPr id="95237" name="Image 1" descr="Logo de l'ECDC">
              <a:extLst>
                <a:ext uri="{FF2B5EF4-FFF2-40B4-BE49-F238E27FC236}">
                  <a16:creationId xmlns:a16="http://schemas.microsoft.com/office/drawing/2014/main" id="{0E0B1216-64E4-4C62-93D1-7317AF225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4943475"/>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1" descr="Logo de Food Standards Agency">
              <a:extLst>
                <a:ext uri="{FF2B5EF4-FFF2-40B4-BE49-F238E27FC236}">
                  <a16:creationId xmlns:a16="http://schemas.microsoft.com/office/drawing/2014/main" id="{06B1AD1B-34F4-48A4-A98F-4CC958540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4108450"/>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Image 2" descr="Logo de l'OMS">
              <a:extLst>
                <a:ext uri="{FF2B5EF4-FFF2-40B4-BE49-F238E27FC236}">
                  <a16:creationId xmlns:a16="http://schemas.microsoft.com/office/drawing/2014/main" id="{1EFA2847-4619-46EC-ACC0-A93D0C3A8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35338"/>
              <a:ext cx="15652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Image 1" descr="Logo de l'EFSA">
              <a:extLst>
                <a:ext uri="{FF2B5EF4-FFF2-40B4-BE49-F238E27FC236}">
                  <a16:creationId xmlns:a16="http://schemas.microsoft.com/office/drawing/2014/main" id="{B6AE9B99-826B-4707-8FB0-82A390B0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251618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Image 1" descr="Logo de l'ANSES">
              <a:extLst>
                <a:ext uri="{FF2B5EF4-FFF2-40B4-BE49-F238E27FC236}">
                  <a16:creationId xmlns:a16="http://schemas.microsoft.com/office/drawing/2014/main" id="{B2631E29-9F9C-4F90-99D3-A09C0EAC3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 y="1622425"/>
              <a:ext cx="1343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4" name="ZoneTexte 4">
            <a:extLst>
              <a:ext uri="{FF2B5EF4-FFF2-40B4-BE49-F238E27FC236}">
                <a16:creationId xmlns:a16="http://schemas.microsoft.com/office/drawing/2014/main" id="{43E305E4-49FB-41DA-9DE9-21E49229CFB0}"/>
              </a:ext>
            </a:extLst>
          </p:cNvPr>
          <p:cNvSpPr txBox="1">
            <a:spLocks noChangeArrowheads="1"/>
          </p:cNvSpPr>
          <p:nvPr/>
        </p:nvSpPr>
        <p:spPr bwMode="auto">
          <a:xfrm>
            <a:off x="263525" y="1416050"/>
            <a:ext cx="11736388"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7"/>
              </a:rPr>
              <a:t>Fiche ANSES : </a:t>
            </a:r>
            <a:r>
              <a:rPr lang="fr-FR" altLang="fr-FR" sz="1400" i="1" dirty="0">
                <a:solidFill>
                  <a:srgbClr val="00707C"/>
                </a:solidFill>
                <a:latin typeface="Arial" panose="020B0604020202020204" pitchFamily="34" charset="0"/>
                <a:cs typeface="Arial" panose="020B0604020202020204" pitchFamily="34" charset="0"/>
                <a:hlinkClick r:id="rId7"/>
              </a:rPr>
              <a:t>Salmonella</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8"/>
              </a:rPr>
              <a:t>Fiche ANSES : Salmonellose</a:t>
            </a:r>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9"/>
              </a:rPr>
              <a:t>EFSA : </a:t>
            </a:r>
            <a:r>
              <a:rPr lang="fr-FR" altLang="fr-FR" sz="1400" i="1" dirty="0">
                <a:solidFill>
                  <a:srgbClr val="00707C"/>
                </a:solidFill>
                <a:latin typeface="Arial" panose="020B0604020202020204" pitchFamily="34" charset="0"/>
                <a:cs typeface="Arial" panose="020B0604020202020204" pitchFamily="34" charset="0"/>
                <a:hlinkClick r:id="rId9"/>
              </a:rPr>
              <a:t>Salmonella</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0"/>
              </a:rPr>
              <a:t>Les zoonoses expliquées par l’EFSA : </a:t>
            </a:r>
            <a:r>
              <a:rPr lang="fr-FR" altLang="fr-FR" sz="1400" i="1" dirty="0">
                <a:solidFill>
                  <a:srgbClr val="00707C"/>
                </a:solidFill>
                <a:latin typeface="Arial" panose="020B0604020202020204" pitchFamily="34" charset="0"/>
                <a:cs typeface="Arial" panose="020B0604020202020204" pitchFamily="34" charset="0"/>
                <a:hlinkClick r:id="rId10"/>
              </a:rPr>
              <a:t>Salmonella</a:t>
            </a:r>
            <a:r>
              <a:rPr lang="fr-FR" altLang="fr-FR" sz="1400" i="1"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11"/>
              </a:rPr>
              <a:t>Infections à Salmonella (non typhiques)</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2" tooltip="click here to open the link"/>
              </a:rPr>
              <a:t>What </a:t>
            </a:r>
            <a:r>
              <a:rPr lang="en-US" altLang="fr-FR" sz="1400" i="1" dirty="0">
                <a:solidFill>
                  <a:srgbClr val="00707C"/>
                </a:solidFill>
                <a:latin typeface="Arial" panose="020B0604020202020204" pitchFamily="34" charset="0"/>
                <a:cs typeface="Arial" panose="020B0604020202020204" pitchFamily="34" charset="0"/>
                <a:hlinkClick r:id="rId12" tooltip="click here to open the link"/>
              </a:rPr>
              <a:t>Salmonella</a:t>
            </a:r>
            <a:r>
              <a:rPr lang="en-US" altLang="fr-FR" sz="1400" dirty="0">
                <a:solidFill>
                  <a:srgbClr val="00707C"/>
                </a:solidFill>
                <a:latin typeface="Arial" panose="020B0604020202020204" pitchFamily="34" charset="0"/>
                <a:cs typeface="Arial" panose="020B0604020202020204" pitchFamily="34" charset="0"/>
                <a:hlinkClick r:id="rId12" tooltip="click here to open the link"/>
              </a:rPr>
              <a:t> is and how to reduce the risk of food poisoning</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13" tooltip="click here to open the link"/>
              </a:rPr>
              <a:t>Facts</a:t>
            </a:r>
            <a:r>
              <a:rPr lang="fr-FR" altLang="fr-FR" sz="1400" dirty="0">
                <a:solidFill>
                  <a:srgbClr val="00707C"/>
                </a:solidFill>
                <a:latin typeface="Arial" panose="020B0604020202020204" pitchFamily="34" charset="0"/>
                <a:cs typeface="Arial" panose="020B0604020202020204" pitchFamily="34" charset="0"/>
                <a:hlinkClick r:id="rId13" tooltip="click here to open the link"/>
              </a:rPr>
              <a:t> about </a:t>
            </a:r>
            <a:r>
              <a:rPr lang="fr-FR" altLang="fr-FR" sz="1400" dirty="0" err="1">
                <a:solidFill>
                  <a:srgbClr val="00707C"/>
                </a:solidFill>
                <a:latin typeface="Arial" panose="020B0604020202020204" pitchFamily="34" charset="0"/>
                <a:cs typeface="Arial" panose="020B0604020202020204" pitchFamily="34" charset="0"/>
                <a:hlinkClick r:id="rId13" tooltip="click here to open the link"/>
              </a:rPr>
              <a:t>salmonellosis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en-US"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2119F2DB-4343-B7C9-B96A-18E9930FC06A}"/>
              </a:ext>
              <a:ext uri="{C183D7F6-B498-43B3-948B-1728B52AA6E4}">
                <adec:decorative xmlns:adec="http://schemas.microsoft.com/office/drawing/2017/decorative" val="1"/>
              </a:ext>
            </a:extLst>
          </p:cNvPr>
          <p:cNvGrpSpPr/>
          <p:nvPr/>
        </p:nvGrpSpPr>
        <p:grpSpPr>
          <a:xfrm>
            <a:off x="8313738" y="2530475"/>
            <a:ext cx="3578225" cy="2449513"/>
            <a:chOff x="8313738" y="2530475"/>
            <a:chExt cx="3578225" cy="2449513"/>
          </a:xfrm>
        </p:grpSpPr>
        <p:sp>
          <p:nvSpPr>
            <p:cNvPr id="95240" name="Rectangle 16">
              <a:extLst>
                <a:ext uri="{FF2B5EF4-FFF2-40B4-BE49-F238E27FC236}">
                  <a16:creationId xmlns:a16="http://schemas.microsoft.com/office/drawing/2014/main" id="{6DCD68BD-82C1-40BA-AEEC-B5E440E3D152}"/>
                </a:ext>
              </a:extLst>
            </p:cNvPr>
            <p:cNvSpPr>
              <a:spLocks noChangeArrowheads="1"/>
            </p:cNvSpPr>
            <p:nvPr/>
          </p:nvSpPr>
          <p:spPr bwMode="auto">
            <a:xfrm>
              <a:off x="8313738" y="4518025"/>
              <a:ext cx="357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5239" name="Image 27" descr="Salmonella vu au microscope">
              <a:extLst>
                <a:ext uri="{FF2B5EF4-FFF2-40B4-BE49-F238E27FC236}">
                  <a16:creationId xmlns:a16="http://schemas.microsoft.com/office/drawing/2014/main" id="{92378D08-D10E-4AE2-88ED-143A76CD47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66213" y="25304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4E12BE08-BA8A-FC8A-840D-03A078348E0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0FFBD85C-C908-3EA5-275F-470395F3F9D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AF3BFB70-8EDA-82B2-602C-2AE3445555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E9E17C62-F298-24D2-B518-C20A28C33FB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6" action="ppaction://hlinksldjump" highlightClick="1"/>
            <a:extLst>
              <a:ext uri="{FF2B5EF4-FFF2-40B4-BE49-F238E27FC236}">
                <a16:creationId xmlns:a16="http://schemas.microsoft.com/office/drawing/2014/main" id="{B3260844-ED74-55F9-1EFB-5AD78972DCD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re 1">
            <a:extLst>
              <a:ext uri="{FF2B5EF4-FFF2-40B4-BE49-F238E27FC236}">
                <a16:creationId xmlns:a16="http://schemas.microsoft.com/office/drawing/2014/main" id="{04989CBB-EB6C-4339-BC9C-EBA348CD0556}"/>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a:t>
            </a:r>
          </a:p>
        </p:txBody>
      </p:sp>
      <p:sp>
        <p:nvSpPr>
          <p:cNvPr id="5" name="ZoneTexte 4">
            <a:extLst>
              <a:ext uri="{FF2B5EF4-FFF2-40B4-BE49-F238E27FC236}">
                <a16:creationId xmlns:a16="http://schemas.microsoft.com/office/drawing/2014/main" id="{4FF8B1A9-6AE7-496D-95F2-B5E2B39EB237}"/>
              </a:ext>
            </a:extLst>
          </p:cNvPr>
          <p:cNvSpPr txBox="1"/>
          <p:nvPr/>
        </p:nvSpPr>
        <p:spPr>
          <a:xfrm>
            <a:off x="292100" y="2371725"/>
            <a:ext cx="11401425" cy="3677930"/>
          </a:xfrm>
          <a:prstGeom prst="rect">
            <a:avLst/>
          </a:prstGeom>
          <a:noFill/>
        </p:spPr>
        <p:txBody>
          <a:bodyPr>
            <a:spAutoFit/>
          </a:bodyPr>
          <a:lstStyle/>
          <a:p>
            <a:pPr algn="just" eaLnBrk="1" hangingPunct="1">
              <a:defRPr/>
            </a:pPr>
            <a:r>
              <a:rPr lang="fr-FR" altLang="fr-FR" sz="1400" dirty="0">
                <a:latin typeface="Arial" panose="020B0604020202020204" pitchFamily="34" charset="0"/>
                <a:cs typeface="Arial" panose="020B0604020202020204" pitchFamily="34" charset="0"/>
              </a:rPr>
              <a:t>En 2016-2017 une épidémie de Salmonelles causé par des </a:t>
            </a:r>
            <a:r>
              <a:rPr lang="fr-FR" altLang="fr-FR" sz="1400" b="1" dirty="0">
                <a:latin typeface="Arial" panose="020B0604020202020204" pitchFamily="34" charset="0"/>
                <a:cs typeface="Arial" panose="020B0604020202020204" pitchFamily="34" charset="0"/>
              </a:rPr>
              <a:t>œufs contaminés en provenance de Pologne </a:t>
            </a:r>
            <a:r>
              <a:rPr lang="fr-FR" altLang="fr-FR" sz="1400" dirty="0">
                <a:latin typeface="Arial" panose="020B0604020202020204" pitchFamily="34" charset="0"/>
                <a:cs typeface="Arial" panose="020B0604020202020204" pitchFamily="34" charset="0"/>
              </a:rPr>
              <a:t>a provoqué </a:t>
            </a:r>
            <a:r>
              <a:rPr lang="fr-FR" altLang="fr-FR" sz="1400" b="1" dirty="0">
                <a:latin typeface="Arial" panose="020B0604020202020204" pitchFamily="34" charset="0"/>
                <a:cs typeface="Arial" panose="020B0604020202020204" pitchFamily="34" charset="0"/>
              </a:rPr>
              <a:t>218 cas </a:t>
            </a:r>
            <a:r>
              <a:rPr lang="fr-FR" altLang="fr-FR" sz="1400" dirty="0">
                <a:latin typeface="Arial" panose="020B0604020202020204" pitchFamily="34" charset="0"/>
                <a:cs typeface="Arial" panose="020B0604020202020204" pitchFamily="34" charset="0"/>
              </a:rPr>
              <a:t>(+252 cas probables) dans </a:t>
            </a:r>
            <a:r>
              <a:rPr lang="fr-FR" altLang="fr-FR" sz="1400" b="1" dirty="0">
                <a:latin typeface="Arial" panose="020B0604020202020204" pitchFamily="34" charset="0"/>
                <a:cs typeface="Arial" panose="020B0604020202020204" pitchFamily="34" charset="0"/>
              </a:rPr>
              <a:t>13 pays de l'UE + la Norvège</a:t>
            </a:r>
            <a:r>
              <a:rPr lang="fr-FR" altLang="fr-FR" sz="1400" dirty="0">
                <a:latin typeface="Arial" panose="020B0604020202020204" pitchFamily="34" charset="0"/>
                <a:cs typeface="Arial" panose="020B0604020202020204" pitchFamily="34" charset="0"/>
              </a:rPr>
              <a:t>. L’enquête a révélé qu’au sein des exploitations polonaises produisant les œufs des poules pondeuses étaient porteuses de </a:t>
            </a:r>
            <a:r>
              <a:rPr lang="fr-FR" altLang="fr-FR" sz="1400" dirty="0" err="1">
                <a:latin typeface="Arial" panose="020B0604020202020204" pitchFamily="34" charset="0"/>
                <a:cs typeface="Arial" panose="020B0604020202020204" pitchFamily="34" charset="0"/>
              </a:rPr>
              <a:t>Salmonelles.Cette</a:t>
            </a:r>
            <a:r>
              <a:rPr lang="fr-FR" altLang="fr-FR" sz="1400" dirty="0">
                <a:latin typeface="Arial" panose="020B0604020202020204" pitchFamily="34" charset="0"/>
                <a:cs typeface="Arial" panose="020B0604020202020204" pitchFamily="34" charset="0"/>
              </a:rPr>
              <a:t> épidémie illustre le risque de salmonellose lié aux œufs et l'importance du commerce international des œufs au sein de l'UE</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2" tooltip="click here to open the link"/>
              </a:rPr>
              <a:t>Multi‐country outbreak of </a:t>
            </a:r>
            <a:r>
              <a:rPr lang="en-US" sz="1400" i="1" dirty="0">
                <a:solidFill>
                  <a:srgbClr val="00707C"/>
                </a:solidFill>
                <a:latin typeface="Arial" panose="020B0604020202020204" pitchFamily="34" charset="0"/>
                <a:cs typeface="Arial" panose="020B0604020202020204" pitchFamily="34" charset="0"/>
                <a:hlinkClick r:id="rId2"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2" tooltip="click here to open the link"/>
              </a:rPr>
              <a:t>Enteritidis</a:t>
            </a:r>
            <a:r>
              <a:rPr lang="en-US" sz="1400" i="1" dirty="0">
                <a:solidFill>
                  <a:srgbClr val="00707C"/>
                </a:solidFill>
                <a:latin typeface="Arial" panose="020B0604020202020204" pitchFamily="34" charset="0"/>
                <a:cs typeface="Arial" panose="020B0604020202020204" pitchFamily="34" charset="0"/>
                <a:hlinkClick r:id="rId2" tooltip="click here to open the link"/>
              </a:rPr>
              <a:t> </a:t>
            </a:r>
            <a:r>
              <a:rPr lang="en-US" sz="1400" dirty="0">
                <a:solidFill>
                  <a:srgbClr val="00707C"/>
                </a:solidFill>
                <a:latin typeface="Arial" panose="020B0604020202020204" pitchFamily="34" charset="0"/>
                <a:cs typeface="Arial" panose="020B0604020202020204" pitchFamily="34" charset="0"/>
                <a:hlinkClick r:id="rId2" tooltip="click here to open the link"/>
              </a:rPr>
              <a:t>phage type 8, MLVA profile 2‐9‐7‐3‐2 and 2‐9‐6‐3‐2 infections</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altLang="fr-FR" sz="1400" dirty="0">
                <a:latin typeface="Arial" panose="020B0604020202020204" pitchFamily="34" charset="0"/>
                <a:cs typeface="Arial" panose="020B0604020202020204" pitchFamily="34" charset="0"/>
              </a:rPr>
              <a:t>En 2014, dans le nord de la France, 45 personnes sont tombées malades à la suite d'une infection à Salmonelles liée à la </a:t>
            </a:r>
            <a:r>
              <a:rPr lang="fr-FR" altLang="fr-FR" sz="1400" b="1" dirty="0">
                <a:latin typeface="Arial" panose="020B0604020202020204" pitchFamily="34" charset="0"/>
                <a:cs typeface="Arial" panose="020B0604020202020204" pitchFamily="34" charset="0"/>
              </a:rPr>
              <a:t>consommation de steak hachés de bœuf congelés</a:t>
            </a:r>
            <a:r>
              <a:rPr lang="fr-FR" altLang="fr-FR" sz="1400" dirty="0">
                <a:latin typeface="Arial" panose="020B0604020202020204" pitchFamily="34" charset="0"/>
                <a:cs typeface="Arial" panose="020B0604020202020204" pitchFamily="34" charset="0"/>
              </a:rPr>
              <a:t> préparés à la maison. 8 enfants + 1 adulte ont été hospitalisés. La même Salmonelle a été retrouvée dans les selles du patient et dans certains échantillons de hamburgers congelés du même lot. Deux tiers des familles ont déclaré avoir mangé leurs hamburgers à point ou saignants, les autres déclarant les avoir consommés bien cuits, sans aucune trace de rose. Cette épidémie illustre le risque de contamination de la viande par les salmonelles et le fait que le changement de couleur n'est pas toujours suffisant pour garantir une cuisson à cœur de la viande et l'élimination de toutes les salmonelles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3" tooltip="click here to open the link"/>
              </a:rPr>
              <a:t>Outbreak of </a:t>
            </a:r>
            <a:r>
              <a:rPr lang="en-US" sz="1400" i="1" dirty="0">
                <a:solidFill>
                  <a:srgbClr val="00707C"/>
                </a:solidFill>
                <a:latin typeface="Arial" panose="020B0604020202020204" pitchFamily="34" charset="0"/>
                <a:cs typeface="Arial" panose="020B0604020202020204" pitchFamily="34" charset="0"/>
                <a:hlinkClick r:id="rId3"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3" tooltip="click here to open the link"/>
              </a:rPr>
              <a:t>enteritidis</a:t>
            </a:r>
            <a:r>
              <a:rPr lang="en-US" sz="1400" i="1" dirty="0">
                <a:solidFill>
                  <a:srgbClr val="00707C"/>
                </a:solidFill>
                <a:latin typeface="Arial" panose="020B0604020202020204" pitchFamily="34" charset="0"/>
                <a:cs typeface="Arial" panose="020B0604020202020204" pitchFamily="34" charset="0"/>
                <a:hlinkClick r:id="rId3" tooltip="click here to open the link"/>
              </a:rPr>
              <a:t> </a:t>
            </a:r>
            <a:r>
              <a:rPr lang="en-US" sz="1400" dirty="0">
                <a:solidFill>
                  <a:srgbClr val="00707C"/>
                </a:solidFill>
                <a:latin typeface="Arial" panose="020B0604020202020204" pitchFamily="34" charset="0"/>
                <a:cs typeface="Arial" panose="020B0604020202020204" pitchFamily="34" charset="0"/>
                <a:hlinkClick r:id="rId3" tooltip="click here to open the link"/>
              </a:rPr>
              <a:t>linked to the consumption of frozen </a:t>
            </a:r>
            <a:r>
              <a:rPr lang="en-US" sz="1400" dirty="0" err="1">
                <a:solidFill>
                  <a:srgbClr val="00707C"/>
                </a:solidFill>
                <a:latin typeface="Arial" panose="020B0604020202020204" pitchFamily="34" charset="0"/>
                <a:cs typeface="Arial" panose="020B0604020202020204" pitchFamily="34" charset="0"/>
                <a:hlinkClick r:id="rId3" tooltip="click here to open the link"/>
              </a:rPr>
              <a:t>beefburgers</a:t>
            </a:r>
            <a:r>
              <a:rPr lang="en-US" sz="1400" dirty="0">
                <a:solidFill>
                  <a:srgbClr val="00707C"/>
                </a:solidFill>
                <a:latin typeface="Arial" panose="020B0604020202020204" pitchFamily="34" charset="0"/>
                <a:cs typeface="Arial" panose="020B0604020202020204" pitchFamily="34" charset="0"/>
                <a:hlinkClick r:id="rId3" tooltip="click here to open the link"/>
              </a:rPr>
              <a:t> received from a food bank and originating from Poland: northern France, December 2014 to April 2015</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Rapid outbreak assessment: Multi-country outbreak of </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4" tooltip="click here to open the link"/>
              </a:rPr>
              <a:t>agona</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infections possibly linked to ready-to-eat food</a:t>
            </a:r>
            <a:endParaRPr lang="en-US" altLang="fr-FR" sz="1400" dirty="0">
              <a:solidFill>
                <a:srgbClr val="00707C"/>
              </a:solidFill>
              <a:latin typeface="Arial" panose="020B0604020202020204" pitchFamily="34" charset="0"/>
              <a:cs typeface="Arial" panose="020B0604020202020204" pitchFamily="34" charset="0"/>
              <a:hlinkClick r:id="rId5"/>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96263" name="Image 1">
            <a:extLst>
              <a:ext uri="{FF2B5EF4-FFF2-40B4-BE49-F238E27FC236}">
                <a16:creationId xmlns:a16="http://schemas.microsoft.com/office/drawing/2014/main" id="{01962BD6-62D1-4F20-B461-0E8C76E8E71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13" y="5196329"/>
            <a:ext cx="955787" cy="85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90A5F819-93DA-DE92-25ED-8112005D6A96}"/>
              </a:ext>
              <a:ext uri="{C183D7F6-B498-43B3-948B-1728B52AA6E4}">
                <adec:decorative xmlns:adec="http://schemas.microsoft.com/office/drawing/2017/decorative" val="1"/>
              </a:ext>
            </a:extLst>
          </p:cNvPr>
          <p:cNvGrpSpPr/>
          <p:nvPr/>
        </p:nvGrpSpPr>
        <p:grpSpPr>
          <a:xfrm>
            <a:off x="8523288" y="41275"/>
            <a:ext cx="3668712" cy="2335213"/>
            <a:chOff x="8523288" y="41275"/>
            <a:chExt cx="3668712" cy="2335213"/>
          </a:xfrm>
        </p:grpSpPr>
        <p:sp>
          <p:nvSpPr>
            <p:cNvPr id="96262" name="Rectangle 13">
              <a:extLst>
                <a:ext uri="{FF2B5EF4-FFF2-40B4-BE49-F238E27FC236}">
                  <a16:creationId xmlns:a16="http://schemas.microsoft.com/office/drawing/2014/main" id="{F4C7B6AB-77D7-4857-9683-8549E21E59AF}"/>
                </a:ext>
              </a:extLst>
            </p:cNvPr>
            <p:cNvSpPr>
              <a:spLocks noChangeArrowheads="1"/>
            </p:cNvSpPr>
            <p:nvPr/>
          </p:nvSpPr>
          <p:spPr bwMode="auto">
            <a:xfrm>
              <a:off x="8523288" y="1914525"/>
              <a:ext cx="366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6261" name="Image 27" descr="Salmonella enterica vue au microscope">
              <a:extLst>
                <a:ext uri="{FF2B5EF4-FFF2-40B4-BE49-F238E27FC236}">
                  <a16:creationId xmlns:a16="http://schemas.microsoft.com/office/drawing/2014/main" id="{EB14DD9E-D70B-4731-B114-F905B15468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325"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90E63B92-2829-D0D9-ADB8-246591DF17E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116DF6FA-9C4A-51BB-8D28-4D225A64244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6" name="Image 25">
              <a:extLst>
                <a:ext uri="{FF2B5EF4-FFF2-40B4-BE49-F238E27FC236}">
                  <a16:creationId xmlns:a16="http://schemas.microsoft.com/office/drawing/2014/main" id="{D4F6BBDB-EE4C-E2DC-133E-AFD48C8C77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2">
              <a:extLst>
                <a:ext uri="{FF2B5EF4-FFF2-40B4-BE49-F238E27FC236}">
                  <a16:creationId xmlns:a16="http://schemas.microsoft.com/office/drawing/2014/main" id="{CA2509AD-E3CF-22D6-ECFA-6A959552F46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8" name="Bouton d’action : vide 7" descr="Bouton pour fermer la diapositive et revenir à la session 2">
            <a:hlinkClick r:id="rId9" action="ppaction://hlinksldjump" highlightClick="1"/>
            <a:extLst>
              <a:ext uri="{FF2B5EF4-FFF2-40B4-BE49-F238E27FC236}">
                <a16:creationId xmlns:a16="http://schemas.microsoft.com/office/drawing/2014/main" id="{2070A44F-A3F7-E5AF-21CB-105534638A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AD5C71F-3D67-4963-9606-DBB516E1C839}"/>
              </a:ext>
            </a:extLst>
          </p:cNvPr>
          <p:cNvSpPr txBox="1">
            <a:spLocks noGrp="1"/>
          </p:cNvSpPr>
          <p:nvPr>
            <p:ph type="title" idx="4294967295"/>
          </p:nvPr>
        </p:nvSpPr>
        <p:spPr>
          <a:xfrm>
            <a:off x="2819400" y="-95250"/>
            <a:ext cx="96139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2</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1983E886-F23B-CC9A-E106-98E77F630048}"/>
              </a:ext>
            </a:extLst>
          </p:cNvPr>
          <p:cNvGrpSpPr/>
          <p:nvPr/>
        </p:nvGrpSpPr>
        <p:grpSpPr>
          <a:xfrm>
            <a:off x="0" y="14288"/>
            <a:ext cx="3076575" cy="6002337"/>
            <a:chOff x="0" y="14288"/>
            <a:chExt cx="3076575" cy="6002337"/>
          </a:xfrm>
        </p:grpSpPr>
        <p:grpSp>
          <p:nvGrpSpPr>
            <p:cNvPr id="2" name="Groupe 1">
              <a:extLst>
                <a:ext uri="{FF2B5EF4-FFF2-40B4-BE49-F238E27FC236}">
                  <a16:creationId xmlns:a16="http://schemas.microsoft.com/office/drawing/2014/main" id="{F07DF2AE-BF9E-A179-9BE1-D2C7FFA29C47}"/>
                </a:ext>
              </a:extLst>
            </p:cNvPr>
            <p:cNvGrpSpPr/>
            <p:nvPr/>
          </p:nvGrpSpPr>
          <p:grpSpPr>
            <a:xfrm>
              <a:off x="0" y="14288"/>
              <a:ext cx="3076575" cy="6002337"/>
              <a:chOff x="0" y="14288"/>
              <a:chExt cx="3076575" cy="6002337"/>
            </a:xfrm>
          </p:grpSpPr>
          <p:grpSp>
            <p:nvGrpSpPr>
              <p:cNvPr id="41989" name="Groupe 19" descr="Barre de navigation">
                <a:extLst>
                  <a:ext uri="{FF2B5EF4-FFF2-40B4-BE49-F238E27FC236}">
                    <a16:creationId xmlns:a16="http://schemas.microsoft.com/office/drawing/2014/main" id="{05574E18-DF29-42BF-8B69-9910DB878258}"/>
                  </a:ext>
                </a:extLst>
              </p:cNvPr>
              <p:cNvGrpSpPr>
                <a:grpSpLocks/>
              </p:cNvGrpSpPr>
              <p:nvPr/>
            </p:nvGrpSpPr>
            <p:grpSpPr bwMode="auto">
              <a:xfrm>
                <a:off x="0" y="14288"/>
                <a:ext cx="3076575" cy="6002337"/>
                <a:chOff x="0" y="14288"/>
                <a:chExt cx="3076575" cy="6002337"/>
              </a:xfrm>
            </p:grpSpPr>
            <p:sp>
              <p:nvSpPr>
                <p:cNvPr id="24" name="Rectangle 23">
                  <a:extLst>
                    <a:ext uri="{FF2B5EF4-FFF2-40B4-BE49-F238E27FC236}">
                      <a16:creationId xmlns:a16="http://schemas.microsoft.com/office/drawing/2014/main" id="{39697B3A-2B8A-4A89-B81E-9991E0CAE69C}"/>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5" name="Connecteur droit 24">
                  <a:extLst>
                    <a:ext uri="{FF2B5EF4-FFF2-40B4-BE49-F238E27FC236}">
                      <a16:creationId xmlns:a16="http://schemas.microsoft.com/office/drawing/2014/main" id="{FBB22F9E-B80B-492D-9EF0-ED5CAD5E053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1990" name="Picture 21" descr="Logo de SafeConsume">
                <a:extLst>
                  <a:ext uri="{FF2B5EF4-FFF2-40B4-BE49-F238E27FC236}">
                    <a16:creationId xmlns:a16="http://schemas.microsoft.com/office/drawing/2014/main" id="{0CF10FE5-9D43-47B0-B065-BF765B6AE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ZoneTexte 17">
              <a:extLst>
                <a:ext uri="{FF2B5EF4-FFF2-40B4-BE49-F238E27FC236}">
                  <a16:creationId xmlns:a16="http://schemas.microsoft.com/office/drawing/2014/main" id="{B8CA7C43-E6B9-4061-A4C2-3E5522AE246D}"/>
                </a:ext>
              </a:extLst>
            </p:cNvPr>
            <p:cNvSpPr txBox="1"/>
            <p:nvPr/>
          </p:nvSpPr>
          <p:spPr bwMode="auto">
            <a:xfrm>
              <a:off x="117475" y="1462088"/>
              <a:ext cx="2886075" cy="3754874"/>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22" name="Bouton d’action : vide 21">
            <a:hlinkClick r:id="rId11" highlightClick="1"/>
            <a:extLst>
              <a:ext uri="{FF2B5EF4-FFF2-40B4-BE49-F238E27FC236}">
                <a16:creationId xmlns:a16="http://schemas.microsoft.com/office/drawing/2014/main" id="{FBF53581-5221-402D-AB24-CC81A747AB9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0963" name="ZoneTexte 13">
            <a:extLst>
              <a:ext uri="{FF2B5EF4-FFF2-40B4-BE49-F238E27FC236}">
                <a16:creationId xmlns:a16="http://schemas.microsoft.com/office/drawing/2014/main" id="{92AD8131-740A-459F-8461-BC4490746DD5}"/>
              </a:ext>
            </a:extLst>
          </p:cNvPr>
          <p:cNvSpPr txBox="1">
            <a:spLocks noChangeArrowheads="1"/>
          </p:cNvSpPr>
          <p:nvPr/>
        </p:nvSpPr>
        <p:spPr bwMode="auto">
          <a:xfrm>
            <a:off x="3124200" y="1371600"/>
            <a:ext cx="8374063" cy="428625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algn="just" eaLnBrk="1" hangingPunct="1">
              <a:defRPr/>
            </a:pPr>
            <a:endParaRPr lang="fr-FR" altLang="fr-FR" sz="1400" dirty="0">
              <a:solidFill>
                <a:schemeClr val="accent3">
                  <a:lumMod val="75000"/>
                </a:schemeClr>
              </a:solidFill>
              <a:latin typeface="Arial" panose="020B0604020202020204" pitchFamily="34" charset="0"/>
              <a:cs typeface="Arial" panose="020B0604020202020204" pitchFamily="34" charset="0"/>
            </a:endParaRPr>
          </a:p>
          <a:p>
            <a:pPr algn="just" eaLnBrk="1" hangingPunct="1">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En France </a:t>
            </a:r>
            <a:r>
              <a:rPr lang="fr-FR" sz="1400" dirty="0">
                <a:latin typeface="Arial" panose="020B0604020202020204" pitchFamily="34" charset="0"/>
                <a:cs typeface="Arial" panose="020B0604020202020204" pitchFamily="34" charset="0"/>
              </a:rPr>
              <a:t>métropolitaine pour la période 2008-2013, les Norovirus apparaissent responsables du </a:t>
            </a:r>
            <a:r>
              <a:rPr lang="fr-FR" sz="1400" b="1" dirty="0">
                <a:latin typeface="Arial" panose="020B0604020202020204" pitchFamily="34" charset="0"/>
                <a:cs typeface="Arial" panose="020B0604020202020204" pitchFamily="34" charset="0"/>
              </a:rPr>
              <a:t>plus grand nombre de cas (517 593* cas par an</a:t>
            </a:r>
            <a:r>
              <a:rPr lang="fr-FR" sz="1400" dirty="0">
                <a:latin typeface="Arial" panose="020B0604020202020204" pitchFamily="34" charset="0"/>
                <a:cs typeface="Arial" panose="020B0604020202020204" pitchFamily="34" charset="0"/>
              </a:rPr>
              <a:t>, soit 34% du nombre total de cas d’origine alimentaire). </a:t>
            </a:r>
          </a:p>
          <a:p>
            <a:pPr marL="285750" indent="-285750" algn="just" eaLnBrk="1" hangingPunct="1">
              <a:buClr>
                <a:schemeClr val="tx1"/>
              </a:buClr>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norovirus sont </a:t>
            </a:r>
            <a:r>
              <a:rPr lang="fr-FR" sz="1400" b="1" dirty="0">
                <a:latin typeface="Arial" panose="020B0604020202020204" pitchFamily="34" charset="0"/>
                <a:cs typeface="Arial" panose="020B0604020202020204" pitchFamily="34" charset="0"/>
              </a:rPr>
              <a:t>la 3</a:t>
            </a:r>
            <a:r>
              <a:rPr lang="fr-FR" sz="1400" b="1" baseline="30000" dirty="0">
                <a:latin typeface="Arial" panose="020B0604020202020204" pitchFamily="34" charset="0"/>
                <a:cs typeface="Arial" panose="020B0604020202020204" pitchFamily="34" charset="0"/>
              </a:rPr>
              <a:t>ème</a:t>
            </a:r>
            <a:r>
              <a:rPr lang="fr-FR" sz="1400" b="1" dirty="0">
                <a:latin typeface="Arial" panose="020B0604020202020204" pitchFamily="34" charset="0"/>
                <a:cs typeface="Arial" panose="020B0604020202020204" pitchFamily="34" charset="0"/>
              </a:rPr>
              <a:t> cause d’hospitalisation </a:t>
            </a:r>
            <a:r>
              <a:rPr lang="fr-FR" sz="1400" dirty="0">
                <a:latin typeface="Arial" panose="020B0604020202020204" pitchFamily="34" charset="0"/>
                <a:cs typeface="Arial" panose="020B0604020202020204" pitchFamily="34" charset="0"/>
              </a:rPr>
              <a:t>due à une infection d’origine alimentaire (</a:t>
            </a:r>
            <a:r>
              <a:rPr lang="fr-FR" sz="1400" b="1" dirty="0">
                <a:latin typeface="Arial" panose="020B0604020202020204" pitchFamily="34" charset="0"/>
                <a:cs typeface="Arial" panose="020B0604020202020204" pitchFamily="34" charset="0"/>
              </a:rPr>
              <a:t>3 447 </a:t>
            </a:r>
            <a:r>
              <a:rPr lang="fr-FR" sz="1400" dirty="0">
                <a:latin typeface="Arial" panose="020B0604020202020204" pitchFamily="34" charset="0"/>
                <a:cs typeface="Arial" panose="020B0604020202020204" pitchFamily="34" charset="0"/>
              </a:rPr>
              <a:t>hospitalisations par an, 20% du nombre total d’hospitalisations)  et la </a:t>
            </a:r>
            <a:r>
              <a:rPr lang="fr-FR" sz="1400" b="1" dirty="0">
                <a:latin typeface="Arial" panose="020B0604020202020204" pitchFamily="34" charset="0"/>
                <a:cs typeface="Arial" panose="020B0604020202020204" pitchFamily="34" charset="0"/>
              </a:rPr>
              <a:t>7</a:t>
            </a:r>
            <a:r>
              <a:rPr lang="fr-FR" sz="1400" b="1" baseline="30000" dirty="0">
                <a:latin typeface="Arial" panose="020B0604020202020204" pitchFamily="34" charset="0"/>
                <a:cs typeface="Arial" panose="020B0604020202020204" pitchFamily="34" charset="0"/>
              </a:rPr>
              <a:t>ème</a:t>
            </a:r>
            <a:r>
              <a:rPr lang="fr-FR" sz="1400" b="1" dirty="0">
                <a:latin typeface="Arial" panose="020B0604020202020204" pitchFamily="34" charset="0"/>
                <a:cs typeface="Arial" panose="020B0604020202020204" pitchFamily="34" charset="0"/>
              </a:rPr>
              <a:t> cause en nombre de décès (8 cas</a:t>
            </a:r>
            <a:r>
              <a:rPr lang="fr-FR" sz="1400" dirty="0">
                <a:latin typeface="Arial" panose="020B0604020202020204" pitchFamily="34" charset="0"/>
                <a:cs typeface="Arial" panose="020B0604020202020204" pitchFamily="34" charset="0"/>
              </a:rPr>
              <a:t> décédés par an, 3% du nombre total de décès dû à une infection d’origine alimentaire – taux de mortalité : 0,002%).</a:t>
            </a:r>
          </a:p>
          <a:p>
            <a:pPr marL="285750" indent="-285750" algn="just" eaLnBrk="1" hangingPunct="1">
              <a:buClr>
                <a:schemeClr val="accent1"/>
              </a:buClr>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algn="just" eaLnBrk="1" hangingPunct="1">
              <a:buClr>
                <a:schemeClr val="accent1"/>
              </a:buClr>
              <a:defRPr/>
            </a:pPr>
            <a:r>
              <a:rPr lang="fr-FR" sz="1200" b="1" dirty="0">
                <a:latin typeface="Arial" panose="020B0604020202020204" pitchFamily="34" charset="0"/>
                <a:cs typeface="Arial" panose="020B0604020202020204" pitchFamily="34" charset="0"/>
              </a:rPr>
              <a:t>*Il s’agit d’une estimation du nombre total de cas et non uniquement des cas déclarés</a:t>
            </a:r>
            <a:endParaRPr lang="en-GB" altLang="fr-FR" sz="1200" b="1" dirty="0">
              <a:latin typeface="Arial" panose="020B0604020202020204" pitchFamily="34" charset="0"/>
              <a:cs typeface="Arial" panose="020B0604020202020204" pitchFamily="34" charset="0"/>
            </a:endParaRPr>
          </a:p>
          <a:p>
            <a:pPr algn="just" eaLnBrk="1" hangingPunct="1">
              <a:buClr>
                <a:schemeClr val="accent1"/>
              </a:buClr>
              <a:defRPr/>
            </a:pPr>
            <a:endParaRPr lang="fr-FR" sz="1200" dirty="0">
              <a:latin typeface="Arial" panose="020B0604020202020204" pitchFamily="34" charset="0"/>
              <a:cs typeface="Arial" panose="020B0604020202020204" pitchFamily="34" charset="0"/>
            </a:endParaRPr>
          </a:p>
          <a:p>
            <a:pPr algn="just" eaLnBrk="1" hangingPunct="1">
              <a:buClr>
                <a:schemeClr val="accent1"/>
              </a:buClr>
              <a:defRPr/>
            </a:pPr>
            <a:r>
              <a:rPr lang="fr-FR" sz="1200" dirty="0">
                <a:latin typeface="Arial" panose="020B0604020202020204" pitchFamily="34" charset="0"/>
                <a:cs typeface="Arial" panose="020B0604020202020204" pitchFamily="34" charset="0"/>
              </a:rPr>
              <a:t>(source : Van </a:t>
            </a:r>
            <a:r>
              <a:rPr lang="fr-FR" sz="1200" dirty="0" err="1">
                <a:latin typeface="Arial" panose="020B0604020202020204" pitchFamily="34" charset="0"/>
                <a:cs typeface="Arial" panose="020B0604020202020204" pitchFamily="34" charset="0"/>
              </a:rPr>
              <a:t>Cauteren</a:t>
            </a:r>
            <a:r>
              <a:rPr lang="fr-FR" sz="1200" dirty="0">
                <a:latin typeface="Arial" panose="020B0604020202020204" pitchFamily="34" charset="0"/>
                <a:cs typeface="Arial" panose="020B0604020202020204" pitchFamily="34" charset="0"/>
              </a:rPr>
              <a:t> D, Le </a:t>
            </a:r>
            <a:r>
              <a:rPr lang="fr-FR" sz="1200" dirty="0" err="1">
                <a:latin typeface="Arial" panose="020B0604020202020204" pitchFamily="34" charset="0"/>
                <a:cs typeface="Arial" panose="020B0604020202020204" pitchFamily="34" charset="0"/>
              </a:rPr>
              <a:t>Strat</a:t>
            </a:r>
            <a:r>
              <a:rPr lang="fr-FR" sz="1200" dirty="0">
                <a:latin typeface="Arial" panose="020B0604020202020204" pitchFamily="34" charset="0"/>
                <a:cs typeface="Arial" panose="020B0604020202020204" pitchFamily="34" charset="0"/>
              </a:rPr>
              <a:t> Y, </a:t>
            </a:r>
            <a:r>
              <a:rPr lang="fr-FR" sz="1200" dirty="0" err="1">
                <a:latin typeface="Arial" panose="020B0604020202020204" pitchFamily="34" charset="0"/>
                <a:cs typeface="Arial" panose="020B0604020202020204" pitchFamily="34" charset="0"/>
              </a:rPr>
              <a:t>Sommen</a:t>
            </a:r>
            <a:r>
              <a:rPr lang="fr-FR" sz="1200" dirty="0">
                <a:latin typeface="Arial" panose="020B0604020202020204" pitchFamily="34" charset="0"/>
                <a:cs typeface="Arial" panose="020B0604020202020204" pitchFamily="34" charset="0"/>
              </a:rPr>
              <a:t> C, </a:t>
            </a:r>
            <a:r>
              <a:rPr lang="fr-FR" sz="1200" dirty="0" err="1">
                <a:latin typeface="Arial" panose="020B0604020202020204" pitchFamily="34" charset="0"/>
                <a:cs typeface="Arial" panose="020B0604020202020204" pitchFamily="34" charset="0"/>
              </a:rPr>
              <a:t>Bruyand</a:t>
            </a:r>
            <a:r>
              <a:rPr lang="fr-FR" sz="1200" dirty="0">
                <a:latin typeface="Arial" panose="020B0604020202020204" pitchFamily="34" charset="0"/>
                <a:cs typeface="Arial" panose="020B0604020202020204" pitchFamily="34" charset="0"/>
              </a:rPr>
              <a:t> M, </a:t>
            </a:r>
            <a:r>
              <a:rPr lang="fr-FR" sz="1200" dirty="0" err="1">
                <a:latin typeface="Arial" panose="020B0604020202020204" pitchFamily="34" charset="0"/>
                <a:cs typeface="Arial" panose="020B0604020202020204" pitchFamily="34" charset="0"/>
              </a:rPr>
              <a:t>Tourdjman</a:t>
            </a:r>
            <a:r>
              <a:rPr lang="fr-FR" sz="1200" dirty="0">
                <a:latin typeface="Arial" panose="020B0604020202020204" pitchFamily="34" charset="0"/>
                <a:cs typeface="Arial" panose="020B0604020202020204" pitchFamily="34" charset="0"/>
              </a:rPr>
              <a:t> M, Jourdan-Da Silva N, </a:t>
            </a:r>
            <a:r>
              <a:rPr lang="fr-FR" sz="1200" i="1" dirty="0">
                <a:latin typeface="Arial" panose="020B0604020202020204" pitchFamily="34" charset="0"/>
                <a:cs typeface="Arial" panose="020B0604020202020204" pitchFamily="34" charset="0"/>
              </a:rPr>
              <a:t>et al</a:t>
            </a:r>
            <a:r>
              <a:rPr lang="fr-FR" sz="1200" dirty="0">
                <a:latin typeface="Arial" panose="020B0604020202020204" pitchFamily="34" charset="0"/>
                <a:cs typeface="Arial" panose="020B0604020202020204" pitchFamily="34" charset="0"/>
              </a:rPr>
              <a:t>. Estimation de la morbidité et de la mortalité liées aux infections d’origine alimentaire en France métropolitaine, 2008-2013. </a:t>
            </a:r>
            <a:r>
              <a:rPr lang="en-US" sz="1200" dirty="0">
                <a:latin typeface="Arial" panose="020B0604020202020204" pitchFamily="34" charset="0"/>
                <a:cs typeface="Arial" panose="020B0604020202020204" pitchFamily="34" charset="0"/>
              </a:rPr>
              <a:t>Bull </a:t>
            </a:r>
            <a:r>
              <a:rPr lang="en-US" sz="1200" dirty="0" err="1">
                <a:latin typeface="Arial" panose="020B0604020202020204" pitchFamily="34" charset="0"/>
                <a:cs typeface="Arial" panose="020B0604020202020204" pitchFamily="34" charset="0"/>
              </a:rPr>
              <a:t>Epidémiol</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Hebd</a:t>
            </a:r>
            <a:r>
              <a:rPr lang="en-US" sz="1200" dirty="0">
                <a:latin typeface="Arial" panose="020B0604020202020204" pitchFamily="34" charset="0"/>
                <a:cs typeface="Arial" panose="020B0604020202020204" pitchFamily="34" charset="0"/>
              </a:rPr>
              <a:t>. 2018;(1):2-10.  </a:t>
            </a:r>
            <a:r>
              <a:rPr lang="en-US" sz="1200" u="sng" dirty="0">
                <a:latin typeface="Arial" panose="020B0604020202020204" pitchFamily="34" charset="0"/>
                <a:cs typeface="Arial" panose="020B0604020202020204" pitchFamily="34" charset="0"/>
                <a:hlinkClick r:id="rId12"/>
              </a:rPr>
              <a:t>http://invs.santepublique​france.fr/</a:t>
            </a:r>
            <a:r>
              <a:rPr lang="en-US" sz="1200" u="sng" dirty="0" err="1">
                <a:latin typeface="Arial" panose="020B0604020202020204" pitchFamily="34" charset="0"/>
                <a:cs typeface="Arial" panose="020B0604020202020204" pitchFamily="34" charset="0"/>
                <a:hlinkClick r:id="rId12"/>
              </a:rPr>
              <a:t>beh</a:t>
            </a:r>
            <a:r>
              <a:rPr lang="en-US" sz="1200" u="sng" dirty="0">
                <a:latin typeface="Arial" panose="020B0604020202020204" pitchFamily="34" charset="0"/>
                <a:cs typeface="Arial" panose="020B0604020202020204" pitchFamily="34" charset="0"/>
                <a:hlinkClick r:id="rId12"/>
              </a:rPr>
              <a:t>/2018/1/2018_1_1.html</a:t>
            </a:r>
            <a:r>
              <a:rPr lang="en-US" sz="1200" dirty="0">
                <a:latin typeface="Arial" panose="020B0604020202020204" pitchFamily="34" charset="0"/>
                <a:cs typeface="Arial" panose="020B0604020202020204" pitchFamily="34" charset="0"/>
              </a:rPr>
              <a:t>)</a:t>
            </a:r>
            <a:endParaRPr lang="fr-FR" sz="12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01EAD94B-6A13-493F-37ED-BC5682ACF11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9F76C9FF-FFCA-452F-9742-CF88423C6AD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2001" name="Image 25">
              <a:extLst>
                <a:ext uri="{FF2B5EF4-FFF2-40B4-BE49-F238E27FC236}">
                  <a16:creationId xmlns:a16="http://schemas.microsoft.com/office/drawing/2014/main" id="{F00E3ABE-DF5F-4691-8066-C4E5C73E7D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8"/>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ZoneTexte 22">
              <a:extLst>
                <a:ext uri="{FF2B5EF4-FFF2-40B4-BE49-F238E27FC236}">
                  <a16:creationId xmlns:a16="http://schemas.microsoft.com/office/drawing/2014/main" id="{000C37DE-FFFA-495A-968A-B4E46C29E405}"/>
                </a:ext>
              </a:extLst>
            </p:cNvPr>
            <p:cNvSpPr txBox="1">
              <a:spLocks noChangeArrowheads="1"/>
            </p:cNvSpPr>
            <p:nvPr/>
          </p:nvSpPr>
          <p:spPr bwMode="auto">
            <a:xfrm>
              <a:off x="6669088"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41994" name="ZoneTexte 22">
              <a:extLst>
                <a:ext uri="{FF2B5EF4-FFF2-40B4-BE49-F238E27FC236}">
                  <a16:creationId xmlns:a16="http://schemas.microsoft.com/office/drawing/2014/main" id="{8B83743E-6483-47C3-B729-4EE241C21CE6}"/>
                </a:ext>
              </a:extLst>
            </p:cNvPr>
            <p:cNvSpPr txBox="1">
              <a:spLocks noChangeArrowheads="1"/>
            </p:cNvSpPr>
            <p:nvPr/>
          </p:nvSpPr>
          <p:spPr bwMode="auto">
            <a:xfrm>
              <a:off x="10648950" y="6151563"/>
              <a:ext cx="914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Précédent</a:t>
              </a:r>
            </a:p>
          </p:txBody>
        </p:sp>
      </p:grpSp>
      <p:sp>
        <p:nvSpPr>
          <p:cNvPr id="19" name="Bouton d’action : vide 18" descr="Bouton pour fermer la diapositive et revenir à la session 2">
            <a:hlinkClick r:id="rId14" action="ppaction://hlinksldjump" highlightClick="1"/>
            <a:extLst>
              <a:ext uri="{FF2B5EF4-FFF2-40B4-BE49-F238E27FC236}">
                <a16:creationId xmlns:a16="http://schemas.microsoft.com/office/drawing/2014/main" id="{4FAADC24-017E-441F-A296-5DE0DC007C72}"/>
              </a:ext>
            </a:extLst>
          </p:cNvPr>
          <p:cNvSpPr/>
          <p:nvPr/>
        </p:nvSpPr>
        <p:spPr bwMode="auto">
          <a:xfrm>
            <a:off x="63627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6" name="Bouton d’action : vide 25" descr="Bouton pour revenir à la diapositive précédente">
            <a:hlinkClick r:id="" action="ppaction://hlinkshowjump?jump=previousslide" highlightClick="1"/>
            <a:extLst>
              <a:ext uri="{FF2B5EF4-FFF2-40B4-BE49-F238E27FC236}">
                <a16:creationId xmlns:a16="http://schemas.microsoft.com/office/drawing/2014/main" id="{E6E30FE5-30D6-4A55-900A-454379DE4D24}"/>
              </a:ext>
            </a:extLst>
          </p:cNvPr>
          <p:cNvSpPr/>
          <p:nvPr/>
        </p:nvSpPr>
        <p:spPr bwMode="auto">
          <a:xfrm>
            <a:off x="1149826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re 1">
            <a:extLst>
              <a:ext uri="{FF2B5EF4-FFF2-40B4-BE49-F238E27FC236}">
                <a16:creationId xmlns:a16="http://schemas.microsoft.com/office/drawing/2014/main" id="{CD335D69-441E-4E8F-8425-684ADB8BF76C}"/>
              </a:ext>
            </a:extLst>
          </p:cNvPr>
          <p:cNvSpPr txBox="1">
            <a:spLocks noGrp="1" noChangeArrowheads="1"/>
          </p:cNvSpPr>
          <p:nvPr>
            <p:ph type="title" idx="4294967295"/>
          </p:nvPr>
        </p:nvSpPr>
        <p:spPr bwMode="auto">
          <a:xfrm>
            <a:off x="39688" y="51212"/>
            <a:ext cx="97917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Salmonella enterica</a:t>
            </a:r>
            <a:r>
              <a:rPr lang="fr-FR" altLang="fr-FR" sz="4500" i="1">
                <a:solidFill>
                  <a:schemeClr val="bg1"/>
                </a:solidFill>
                <a:latin typeface="Arial" panose="020B0604020202020204" pitchFamily="34" charset="0"/>
                <a:cs typeface="Arial" panose="020B0604020202020204" pitchFamily="34" charset="0"/>
              </a:rPr>
              <a:t> 1</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DE74B6F9-15C4-2EC5-AFE8-A5366044B77E}"/>
              </a:ext>
              <a:ext uri="{C183D7F6-B498-43B3-948B-1728B52AA6E4}">
                <adec:decorative xmlns:adec="http://schemas.microsoft.com/office/drawing/2017/decorative" val="1"/>
              </a:ext>
            </a:extLst>
          </p:cNvPr>
          <p:cNvGrpSpPr/>
          <p:nvPr/>
        </p:nvGrpSpPr>
        <p:grpSpPr>
          <a:xfrm>
            <a:off x="8247063" y="41275"/>
            <a:ext cx="4303712" cy="2197100"/>
            <a:chOff x="8247063" y="41275"/>
            <a:chExt cx="4303712" cy="2197100"/>
          </a:xfrm>
        </p:grpSpPr>
        <p:sp>
          <p:nvSpPr>
            <p:cNvPr id="97287" name="Rectangle 49">
              <a:extLst>
                <a:ext uri="{FF2B5EF4-FFF2-40B4-BE49-F238E27FC236}">
                  <a16:creationId xmlns:a16="http://schemas.microsoft.com/office/drawing/2014/main" id="{14FBFA09-9307-4FEB-9004-5121C8CE4DCF}"/>
                </a:ext>
              </a:extLst>
            </p:cNvPr>
            <p:cNvSpPr>
              <a:spLocks noChangeArrowheads="1"/>
            </p:cNvSpPr>
            <p:nvPr/>
          </p:nvSpPr>
          <p:spPr bwMode="auto">
            <a:xfrm>
              <a:off x="8247063" y="1776413"/>
              <a:ext cx="430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7286" name="Image 27" descr="Salmonella vu au microscope">
              <a:extLst>
                <a:ext uri="{FF2B5EF4-FFF2-40B4-BE49-F238E27FC236}">
                  <a16:creationId xmlns:a16="http://schemas.microsoft.com/office/drawing/2014/main" id="{245EA842-93C5-48D9-B3AB-11068697B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338" y="41275"/>
              <a:ext cx="19351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97470E9E-1025-9207-3596-F4FCD334C2ED}"/>
              </a:ext>
            </a:extLst>
          </p:cNvPr>
          <p:cNvSpPr txBox="1"/>
          <p:nvPr/>
        </p:nvSpPr>
        <p:spPr bwMode="auto">
          <a:xfrm>
            <a:off x="242888" y="881260"/>
            <a:ext cx="7346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œufs qui coulent peuvent être contaminés par </a:t>
            </a:r>
            <a:r>
              <a:rPr lang="fr-FR" altLang="fr-FR" sz="1800" i="1">
                <a:latin typeface="Arial" panose="020B0604020202020204" pitchFamily="34" charset="0"/>
                <a:cs typeface="Arial" panose="020B0604020202020204" pitchFamily="34" charset="0"/>
              </a:rPr>
              <a:t>Salmonella enterica</a:t>
            </a:r>
            <a:endParaRPr lang="en-US" altLang="fr-FR" sz="1800" i="1" dirty="0">
              <a:latin typeface="Arial" panose="020B0604020202020204" pitchFamily="34" charset="0"/>
              <a:cs typeface="Arial" panose="020B0604020202020204" pitchFamily="34" charset="0"/>
            </a:endParaRPr>
          </a:p>
        </p:txBody>
      </p:sp>
      <p:sp>
        <p:nvSpPr>
          <p:cNvPr id="52" name="Bouton d’action : obtenir des informations 51" descr="Voir la réponse">
            <a:hlinkClick r:id="" action="ppaction://noaction" highlightClick="1"/>
            <a:extLst>
              <a:ext uri="{FF2B5EF4-FFF2-40B4-BE49-F238E27FC236}">
                <a16:creationId xmlns:a16="http://schemas.microsoft.com/office/drawing/2014/main" id="{5ADF4EA8-6E8F-4A87-9C06-B4352765A0F3}"/>
              </a:ext>
            </a:extLst>
          </p:cNvPr>
          <p:cNvSpPr/>
          <p:nvPr/>
        </p:nvSpPr>
        <p:spPr>
          <a:xfrm>
            <a:off x="7589838" y="954043"/>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9" name="Groupe 3" descr="La flottaison indique que les œufs sont plus vieux et non qu'ils soient contaminés par Salmonella enterica.">
            <a:extLst>
              <a:ext uri="{FF2B5EF4-FFF2-40B4-BE49-F238E27FC236}">
                <a16:creationId xmlns:a16="http://schemas.microsoft.com/office/drawing/2014/main" id="{DD6842C0-E598-432E-91DC-59F12303C1A6}"/>
              </a:ext>
            </a:extLst>
          </p:cNvPr>
          <p:cNvGrpSpPr>
            <a:grpSpLocks/>
          </p:cNvGrpSpPr>
          <p:nvPr/>
        </p:nvGrpSpPr>
        <p:grpSpPr bwMode="auto">
          <a:xfrm>
            <a:off x="242888" y="1292787"/>
            <a:ext cx="7445938" cy="485591"/>
            <a:chOff x="6427586" y="2165753"/>
            <a:chExt cx="4509084" cy="563804"/>
          </a:xfrm>
          <a:noFill/>
        </p:grpSpPr>
        <p:sp>
          <p:nvSpPr>
            <p:cNvPr id="2" name="Organigramme : Alternative 1">
              <a:extLst>
                <a:ext uri="{FF2B5EF4-FFF2-40B4-BE49-F238E27FC236}">
                  <a16:creationId xmlns:a16="http://schemas.microsoft.com/office/drawing/2014/main" id="{CB5227F8-75C1-432C-B035-FDF7A35E8180}"/>
                </a:ext>
              </a:extLst>
            </p:cNvPr>
            <p:cNvSpPr/>
            <p:nvPr/>
          </p:nvSpPr>
          <p:spPr bwMode="auto">
            <a:xfrm>
              <a:off x="6427586" y="2165753"/>
              <a:ext cx="4509084" cy="43106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20" name="ZoneTexte 2">
              <a:extLst>
                <a:ext uri="{FF2B5EF4-FFF2-40B4-BE49-F238E27FC236}">
                  <a16:creationId xmlns:a16="http://schemas.microsoft.com/office/drawing/2014/main" id="{63DFEA56-59D3-459C-BDFD-62B6A3D7829A}"/>
                </a:ext>
              </a:extLst>
            </p:cNvPr>
            <p:cNvSpPr txBox="1">
              <a:spLocks noChangeArrowheads="1"/>
            </p:cNvSpPr>
            <p:nvPr/>
          </p:nvSpPr>
          <p:spPr bwMode="auto">
            <a:xfrm>
              <a:off x="6427588" y="2167045"/>
              <a:ext cx="4509082" cy="562512"/>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La flottaison indique que les œufs sont plus vieux et non qu'ils soient contaminés par </a:t>
              </a:r>
              <a:r>
                <a:rPr lang="fr-FR" altLang="fr-FR" sz="1200" i="1">
                  <a:latin typeface="Arial" panose="020B0604020202020204" pitchFamily="34" charset="0"/>
                  <a:cs typeface="Arial" panose="020B0604020202020204" pitchFamily="34" charset="0"/>
                </a:rPr>
                <a:t>Salmonella enterica</a:t>
              </a:r>
              <a:r>
                <a:rPr lang="fr-FR" altLang="fr-FR" sz="1200">
                  <a:latin typeface="Arial" panose="020B0604020202020204" pitchFamily="34" charset="0"/>
                  <a:cs typeface="Arial" panose="020B0604020202020204" pitchFamily="34" charset="0"/>
                </a:rPr>
                <a:t>.</a:t>
              </a:r>
              <a:endParaRPr lang="en-US" altLang="fr-FR" sz="1200" i="1">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F39AE49E-1C94-4823-A7CF-756404FB9612}"/>
              </a:ext>
              <a:ext uri="{C183D7F6-B498-43B3-948B-1728B52AA6E4}">
                <adec:decorative xmlns:adec="http://schemas.microsoft.com/office/drawing/2017/decorative" val="1"/>
              </a:ext>
            </a:extLst>
          </p:cNvPr>
          <p:cNvSpPr/>
          <p:nvPr/>
        </p:nvSpPr>
        <p:spPr>
          <a:xfrm>
            <a:off x="7499298" y="129980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B94555AD-0F7D-5527-F26F-5448C01ED986}"/>
              </a:ext>
            </a:extLst>
          </p:cNvPr>
          <p:cNvSpPr txBox="1"/>
          <p:nvPr/>
        </p:nvSpPr>
        <p:spPr bwMode="auto">
          <a:xfrm>
            <a:off x="242887" y="1977849"/>
            <a:ext cx="68602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L'absence de jus rouge sortant d’un steak haché n'est pas suffisante pour garantir que l’on peut le consommer sans risque</a:t>
            </a:r>
            <a:endParaRPr lang="en-US" altLang="fr-FR" sz="1800" dirty="0">
              <a:latin typeface="Arial" panose="020B0604020202020204" pitchFamily="34" charset="0"/>
              <a:cs typeface="Arial" panose="020B0604020202020204" pitchFamily="34" charset="0"/>
            </a:endParaRPr>
          </a:p>
        </p:txBody>
      </p:sp>
      <p:sp>
        <p:nvSpPr>
          <p:cNvPr id="53" name="Bouton d’action : obtenir des informations 52" descr="Voir la réponse">
            <a:hlinkClick r:id="" action="ppaction://noaction" highlightClick="1"/>
            <a:extLst>
              <a:ext uri="{FF2B5EF4-FFF2-40B4-BE49-F238E27FC236}">
                <a16:creationId xmlns:a16="http://schemas.microsoft.com/office/drawing/2014/main" id="{A02DA808-E3A9-45D4-9FCB-A0AA278A8FA1}"/>
              </a:ext>
            </a:extLst>
          </p:cNvPr>
          <p:cNvSpPr/>
          <p:nvPr/>
        </p:nvSpPr>
        <p:spPr>
          <a:xfrm>
            <a:off x="6877217" y="2285479"/>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5" name="Groupe 3" descr="Les microbes peuvent survivre dans un steak haché qui ne libère pas de liquide.">
            <a:extLst>
              <a:ext uri="{FF2B5EF4-FFF2-40B4-BE49-F238E27FC236}">
                <a16:creationId xmlns:a16="http://schemas.microsoft.com/office/drawing/2014/main" id="{8A019667-1895-4E03-B703-5124B541F743}"/>
              </a:ext>
            </a:extLst>
          </p:cNvPr>
          <p:cNvGrpSpPr>
            <a:grpSpLocks/>
          </p:cNvGrpSpPr>
          <p:nvPr/>
        </p:nvGrpSpPr>
        <p:grpSpPr bwMode="auto">
          <a:xfrm>
            <a:off x="7351846" y="2294930"/>
            <a:ext cx="4476360" cy="554037"/>
            <a:chOff x="6410472" y="1997075"/>
            <a:chExt cx="3830210" cy="802587"/>
          </a:xfrm>
          <a:noFill/>
        </p:grpSpPr>
        <p:sp>
          <p:nvSpPr>
            <p:cNvPr id="54" name="Organigramme : Alternative 53">
              <a:extLst>
                <a:ext uri="{FF2B5EF4-FFF2-40B4-BE49-F238E27FC236}">
                  <a16:creationId xmlns:a16="http://schemas.microsoft.com/office/drawing/2014/main" id="{7D4C83A7-7A62-4BD1-ABBF-D5B7F965746F}"/>
                </a:ext>
              </a:extLst>
            </p:cNvPr>
            <p:cNvSpPr/>
            <p:nvPr/>
          </p:nvSpPr>
          <p:spPr bwMode="auto">
            <a:xfrm>
              <a:off x="6426942" y="1997075"/>
              <a:ext cx="3807136" cy="80258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8" name="ZoneTexte 2">
              <a:extLst>
                <a:ext uri="{FF2B5EF4-FFF2-40B4-BE49-F238E27FC236}">
                  <a16:creationId xmlns:a16="http://schemas.microsoft.com/office/drawing/2014/main" id="{9F267662-618C-47E0-A5E9-F6A22BAA8039}"/>
                </a:ext>
              </a:extLst>
            </p:cNvPr>
            <p:cNvSpPr txBox="1">
              <a:spLocks noChangeArrowheads="1"/>
            </p:cNvSpPr>
            <p:nvPr/>
          </p:nvSpPr>
          <p:spPr bwMode="auto">
            <a:xfrm>
              <a:off x="6410472" y="2060891"/>
              <a:ext cx="3830210" cy="668775"/>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Les microbes peuvent survivre dans un steak haché qui ne libère pas de liquide.</a:t>
              </a:r>
              <a:endParaRPr lang="en-US" altLang="fr-FR" sz="1200">
                <a:latin typeface="Arial" panose="020B0604020202020204" pitchFamily="34" charset="0"/>
                <a:cs typeface="Arial" panose="020B0604020202020204" pitchFamily="34" charset="0"/>
              </a:endParaRPr>
            </a:p>
          </p:txBody>
        </p:sp>
      </p:grpSp>
      <p:sp>
        <p:nvSpPr>
          <p:cNvPr id="59" name="Bouton d’action : vide 58">
            <a:hlinkClick r:id="" action="ppaction://noaction" highlightClick="1"/>
            <a:extLst>
              <a:ext uri="{FF2B5EF4-FFF2-40B4-BE49-F238E27FC236}">
                <a16:creationId xmlns:a16="http://schemas.microsoft.com/office/drawing/2014/main" id="{12E62BE1-8C37-4850-93A2-91E9C870305A}"/>
              </a:ext>
              <a:ext uri="{C183D7F6-B498-43B3-948B-1728B52AA6E4}">
                <adec:decorative xmlns:adec="http://schemas.microsoft.com/office/drawing/2017/decorative" val="1"/>
              </a:ext>
            </a:extLst>
          </p:cNvPr>
          <p:cNvSpPr/>
          <p:nvPr/>
        </p:nvSpPr>
        <p:spPr>
          <a:xfrm>
            <a:off x="11500543" y="2342420"/>
            <a:ext cx="215869"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BD08BC27-B672-3144-2783-53632CF0B7E0}"/>
              </a:ext>
            </a:extLst>
          </p:cNvPr>
          <p:cNvSpPr txBox="1"/>
          <p:nvPr/>
        </p:nvSpPr>
        <p:spPr bwMode="auto">
          <a:xfrm>
            <a:off x="241450" y="3111909"/>
            <a:ext cx="4414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marinades ne tuent pas les bactéries</a:t>
            </a:r>
            <a:endParaRPr lang="en-US" altLang="fr-FR" sz="1800" dirty="0">
              <a:latin typeface="Arial" panose="020B0604020202020204" pitchFamily="34" charset="0"/>
              <a:cs typeface="Arial" panose="020B0604020202020204" pitchFamily="34" charset="0"/>
            </a:endParaRPr>
          </a:p>
        </p:txBody>
      </p:sp>
      <p:sp>
        <p:nvSpPr>
          <p:cNvPr id="55" name="Bouton d’action : obtenir des informations 54" descr="Point d'information">
            <a:hlinkClick r:id="" action="ppaction://noaction" highlightClick="1"/>
            <a:extLst>
              <a:ext uri="{FF2B5EF4-FFF2-40B4-BE49-F238E27FC236}">
                <a16:creationId xmlns:a16="http://schemas.microsoft.com/office/drawing/2014/main" id="{F4C6B59B-7A4E-4FFD-9A60-27E5E6DEAE9E}"/>
              </a:ext>
            </a:extLst>
          </p:cNvPr>
          <p:cNvSpPr/>
          <p:nvPr/>
        </p:nvSpPr>
        <p:spPr>
          <a:xfrm>
            <a:off x="4633913" y="3173330"/>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1" name="Groupe 3" descr="En général, les marinades ne tuent pas les microbes.">
            <a:extLst>
              <a:ext uri="{FF2B5EF4-FFF2-40B4-BE49-F238E27FC236}">
                <a16:creationId xmlns:a16="http://schemas.microsoft.com/office/drawing/2014/main" id="{D3C93263-17AD-4CE7-982B-50F42C3BE1EC}"/>
              </a:ext>
            </a:extLst>
          </p:cNvPr>
          <p:cNvGrpSpPr>
            <a:grpSpLocks/>
          </p:cNvGrpSpPr>
          <p:nvPr/>
        </p:nvGrpSpPr>
        <p:grpSpPr bwMode="auto">
          <a:xfrm>
            <a:off x="5166699" y="3138309"/>
            <a:ext cx="4161302" cy="365741"/>
            <a:chOff x="6427587" y="1997075"/>
            <a:chExt cx="3474299" cy="717538"/>
          </a:xfrm>
          <a:noFill/>
        </p:grpSpPr>
        <p:sp>
          <p:nvSpPr>
            <p:cNvPr id="64" name="Organigramme : Alternative 63">
              <a:extLst>
                <a:ext uri="{FF2B5EF4-FFF2-40B4-BE49-F238E27FC236}">
                  <a16:creationId xmlns:a16="http://schemas.microsoft.com/office/drawing/2014/main" id="{0DB1F643-970C-4651-BBD0-60B4415EE7D5}"/>
                </a:ext>
              </a:extLst>
            </p:cNvPr>
            <p:cNvSpPr/>
            <p:nvPr/>
          </p:nvSpPr>
          <p:spPr bwMode="auto">
            <a:xfrm>
              <a:off x="6427587" y="1997075"/>
              <a:ext cx="3326278" cy="71753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6" name="ZoneTexte 2">
              <a:extLst>
                <a:ext uri="{FF2B5EF4-FFF2-40B4-BE49-F238E27FC236}">
                  <a16:creationId xmlns:a16="http://schemas.microsoft.com/office/drawing/2014/main" id="{007C4EB9-4397-4B61-A17E-0AF5593E4A57}"/>
                </a:ext>
              </a:extLst>
            </p:cNvPr>
            <p:cNvSpPr txBox="1">
              <a:spLocks noChangeArrowheads="1"/>
            </p:cNvSpPr>
            <p:nvPr/>
          </p:nvSpPr>
          <p:spPr bwMode="auto">
            <a:xfrm>
              <a:off x="6487839" y="2021438"/>
              <a:ext cx="3414047" cy="668811"/>
            </a:xfrm>
            <a:prstGeom prst="rect">
              <a:avLst/>
            </a:prstGeom>
            <a:grpFill/>
            <a:ln w="28575">
              <a:noFill/>
              <a:miter lim="800000"/>
              <a:headEnd/>
              <a:tailEnd/>
            </a:ln>
          </p:spPr>
          <p:txBody>
            <a:bodyPr>
              <a:spAutoFit/>
            </a:bodyPr>
            <a:lstStyle/>
            <a:p>
              <a:pPr>
                <a:defRPr/>
              </a:pPr>
              <a:r>
                <a:rPr lang="fr-FR" altLang="fr-FR" sz="1200">
                  <a:latin typeface="Arial" panose="020B0604020202020204" pitchFamily="34" charset="0"/>
                  <a:cs typeface="Arial" panose="020B0604020202020204" pitchFamily="34" charset="0"/>
                </a:rPr>
                <a:t>En général, les marinades ne tuent pas les microbes.</a:t>
              </a:r>
            </a:p>
          </p:txBody>
        </p:sp>
      </p:grpSp>
      <p:sp>
        <p:nvSpPr>
          <p:cNvPr id="66" name="Bouton d’action : vide 65">
            <a:hlinkClick r:id="" action="ppaction://noaction" highlightClick="1"/>
            <a:extLst>
              <a:ext uri="{FF2B5EF4-FFF2-40B4-BE49-F238E27FC236}">
                <a16:creationId xmlns:a16="http://schemas.microsoft.com/office/drawing/2014/main" id="{B7C6050B-10FF-4439-B218-A04A753FB76B}"/>
              </a:ext>
              <a:ext uri="{C183D7F6-B498-43B3-948B-1728B52AA6E4}">
                <adec:decorative xmlns:adec="http://schemas.microsoft.com/office/drawing/2017/decorative" val="1"/>
              </a:ext>
            </a:extLst>
          </p:cNvPr>
          <p:cNvSpPr/>
          <p:nvPr/>
        </p:nvSpPr>
        <p:spPr>
          <a:xfrm>
            <a:off x="8971798" y="3163146"/>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AAF64278-EAE2-31CF-E19F-0F8E1AA1D0CA}"/>
              </a:ext>
            </a:extLst>
          </p:cNvPr>
          <p:cNvSpPr txBox="1"/>
          <p:nvPr/>
        </p:nvSpPr>
        <p:spPr bwMode="auto">
          <a:xfrm>
            <a:off x="238515" y="3822375"/>
            <a:ext cx="6680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éviter d’être contaminé par </a:t>
            </a:r>
            <a:r>
              <a:rPr lang="fr-FR" altLang="fr-FR" sz="1800" i="1">
                <a:latin typeface="Arial" panose="020B0604020202020204" pitchFamily="34" charset="0"/>
                <a:cs typeface="Arial" panose="020B0604020202020204" pitchFamily="34" charset="0"/>
              </a:rPr>
              <a:t>Salmonella enterica</a:t>
            </a:r>
            <a:r>
              <a:rPr lang="fr-FR" altLang="fr-FR" sz="1800">
                <a:latin typeface="Arial" panose="020B0604020202020204" pitchFamily="34" charset="0"/>
                <a:cs typeface="Arial" panose="020B0604020202020204" pitchFamily="34" charset="0"/>
              </a:rPr>
              <a:t>, toutes les viandes doivent être bien cuites, pas juste la viande de porc</a:t>
            </a:r>
            <a:endParaRPr lang="en-US" altLang="fr-FR" sz="1800" dirty="0">
              <a:latin typeface="Arial" panose="020B0604020202020204" pitchFamily="34" charset="0"/>
              <a:cs typeface="Arial" panose="020B0604020202020204" pitchFamily="34" charset="0"/>
            </a:endParaRPr>
          </a:p>
        </p:txBody>
      </p:sp>
      <p:sp>
        <p:nvSpPr>
          <p:cNvPr id="57" name="Bouton d’action : obtenir des informations 56" descr="Voir la réponse">
            <a:hlinkClick r:id="" action="ppaction://noaction" highlightClick="1"/>
            <a:extLst>
              <a:ext uri="{FF2B5EF4-FFF2-40B4-BE49-F238E27FC236}">
                <a16:creationId xmlns:a16="http://schemas.microsoft.com/office/drawing/2014/main" id="{C871DF0E-161F-464C-9C2A-042AEB03D9A4}"/>
              </a:ext>
            </a:extLst>
          </p:cNvPr>
          <p:cNvSpPr/>
          <p:nvPr/>
        </p:nvSpPr>
        <p:spPr>
          <a:xfrm>
            <a:off x="6618229" y="4143554"/>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7" name="Groupe 3" descr="D’autres viandes, comme la volaille ou le bœuf, peuvent être contaminées par Salmonella enterica.">
            <a:extLst>
              <a:ext uri="{FF2B5EF4-FFF2-40B4-BE49-F238E27FC236}">
                <a16:creationId xmlns:a16="http://schemas.microsoft.com/office/drawing/2014/main" id="{A7DBF596-C49A-469F-BE49-02C470161586}"/>
              </a:ext>
            </a:extLst>
          </p:cNvPr>
          <p:cNvGrpSpPr>
            <a:grpSpLocks/>
          </p:cNvGrpSpPr>
          <p:nvPr/>
        </p:nvGrpSpPr>
        <p:grpSpPr bwMode="auto">
          <a:xfrm>
            <a:off x="7269956" y="3900509"/>
            <a:ext cx="4589464" cy="520139"/>
            <a:chOff x="6427587" y="1996973"/>
            <a:chExt cx="3879581" cy="717412"/>
          </a:xfrm>
          <a:noFill/>
        </p:grpSpPr>
        <p:sp>
          <p:nvSpPr>
            <p:cNvPr id="70" name="Organigramme : Alternative 69">
              <a:extLst>
                <a:ext uri="{FF2B5EF4-FFF2-40B4-BE49-F238E27FC236}">
                  <a16:creationId xmlns:a16="http://schemas.microsoft.com/office/drawing/2014/main" id="{6098E6C9-4FBB-48DA-ADE5-AAB7709B347C}"/>
                </a:ext>
              </a:extLst>
            </p:cNvPr>
            <p:cNvSpPr/>
            <p:nvPr/>
          </p:nvSpPr>
          <p:spPr bwMode="auto">
            <a:xfrm>
              <a:off x="6427587" y="1997075"/>
              <a:ext cx="3879581" cy="71731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97314" name="ZoneTexte 2">
              <a:extLst>
                <a:ext uri="{FF2B5EF4-FFF2-40B4-BE49-F238E27FC236}">
                  <a16:creationId xmlns:a16="http://schemas.microsoft.com/office/drawing/2014/main" id="{F807EFF3-920E-4353-833A-C1352E8F17C6}"/>
                </a:ext>
              </a:extLst>
            </p:cNvPr>
            <p:cNvSpPr txBox="1">
              <a:spLocks noChangeArrowheads="1"/>
            </p:cNvSpPr>
            <p:nvPr/>
          </p:nvSpPr>
          <p:spPr bwMode="auto">
            <a:xfrm>
              <a:off x="6451275" y="1996973"/>
              <a:ext cx="3608314" cy="636761"/>
            </a:xfrm>
            <a:prstGeom prst="rect">
              <a:avLst/>
            </a:prstGeom>
            <a:grpFill/>
            <a:ln w="28575">
              <a:noFill/>
              <a:miter lim="800000"/>
              <a:headEnd/>
              <a:tailEnd/>
            </a:ln>
          </p:spPr>
          <p:txBody>
            <a:bodyPr>
              <a:spAutoFit/>
            </a:bodyPr>
            <a:lstStyle/>
            <a:p>
              <a:pPr eaLnBrk="1" hangingPunct="1">
                <a:spcBef>
                  <a:spcPts val="600"/>
                </a:spcBef>
                <a:defRPr/>
              </a:pPr>
              <a:r>
                <a:rPr lang="fr-FR" altLang="fr-FR" sz="1200">
                  <a:latin typeface="Arial" panose="020B0604020202020204" pitchFamily="34" charset="0"/>
                  <a:cs typeface="Arial" panose="020B0604020202020204" pitchFamily="34" charset="0"/>
                </a:rPr>
                <a:t>D’autres viandes, comme la volaille ou le bœuf, peuvent être contaminées par </a:t>
              </a:r>
              <a:r>
                <a:rPr lang="fr-FR" altLang="fr-FR" sz="1200" i="1">
                  <a:latin typeface="Arial" panose="020B0604020202020204" pitchFamily="34" charset="0"/>
                  <a:cs typeface="Arial" panose="020B0604020202020204" pitchFamily="34" charset="0"/>
                </a:rPr>
                <a:t>Salmonella enterica.</a:t>
              </a:r>
              <a:endParaRPr lang="en-US" altLang="fr-FR" sz="1200">
                <a:latin typeface="Arial" panose="020B0604020202020204" pitchFamily="34" charset="0"/>
                <a:cs typeface="Arial" panose="020B0604020202020204" pitchFamily="34" charset="0"/>
              </a:endParaRPr>
            </a:p>
          </p:txBody>
        </p:sp>
      </p:grpSp>
      <p:sp>
        <p:nvSpPr>
          <p:cNvPr id="73" name="Bouton d’action : vide 72">
            <a:hlinkClick r:id="" action="ppaction://noaction" highlightClick="1"/>
            <a:extLst>
              <a:ext uri="{FF2B5EF4-FFF2-40B4-BE49-F238E27FC236}">
                <a16:creationId xmlns:a16="http://schemas.microsoft.com/office/drawing/2014/main" id="{F80120DB-BAF5-4822-8A51-9D516D9ABFE3}"/>
              </a:ext>
              <a:ext uri="{C183D7F6-B498-43B3-948B-1728B52AA6E4}">
                <adec:decorative xmlns:adec="http://schemas.microsoft.com/office/drawing/2017/decorative" val="1"/>
              </a:ext>
            </a:extLst>
          </p:cNvPr>
          <p:cNvSpPr/>
          <p:nvPr/>
        </p:nvSpPr>
        <p:spPr>
          <a:xfrm>
            <a:off x="11660822" y="3950743"/>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7282" name="ZoneTexte 4">
            <a:extLst>
              <a:ext uri="{FF2B5EF4-FFF2-40B4-BE49-F238E27FC236}">
                <a16:creationId xmlns:a16="http://schemas.microsoft.com/office/drawing/2014/main" id="{7E20F7EA-F81F-4BED-BED1-287F0B34E32A}"/>
              </a:ext>
            </a:extLst>
          </p:cNvPr>
          <p:cNvSpPr txBox="1">
            <a:spLocks noChangeArrowheads="1"/>
          </p:cNvSpPr>
          <p:nvPr/>
        </p:nvSpPr>
        <p:spPr bwMode="auto">
          <a:xfrm>
            <a:off x="206373" y="4742797"/>
            <a:ext cx="7138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Il </a:t>
            </a:r>
            <a:r>
              <a:rPr lang="fr-FR" altLang="fr-FR" sz="1800" dirty="0">
                <a:latin typeface="Arial" panose="020B0604020202020204" pitchFamily="34" charset="0"/>
                <a:cs typeface="Arial" panose="020B0604020202020204" pitchFamily="34" charset="0"/>
              </a:rPr>
              <a:t>est recommandé de conserver les œufs à une température stable</a:t>
            </a:r>
            <a:endParaRPr lang="fr-FR" altLang="fr-FR" sz="1400"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sp>
        <p:nvSpPr>
          <p:cNvPr id="58" name="Bouton d’action : obtenir des informations 57" descr="Point d'information">
            <a:hlinkClick r:id="" action="ppaction://noaction" highlightClick="1"/>
            <a:extLst>
              <a:ext uri="{FF2B5EF4-FFF2-40B4-BE49-F238E27FC236}">
                <a16:creationId xmlns:a16="http://schemas.microsoft.com/office/drawing/2014/main" id="{7E467465-5245-4274-8769-7E03C5859210}"/>
              </a:ext>
            </a:extLst>
          </p:cNvPr>
          <p:cNvSpPr/>
          <p:nvPr/>
        </p:nvSpPr>
        <p:spPr>
          <a:xfrm>
            <a:off x="7178842" y="4776248"/>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3" name="Groupe 3" descr="Les recommandations varient selon les pays européens, certains recommandant de conserver les œufs au réfrigérateur après achat (mais pas dans la porte qui est généralement l’emplacement le plus chaud). En France, l'Anses recommande de conserver les œufs à une température stable de l’achat à la consommation (pour éviter la condensation d'eau à leur surface, ce qui favorise la pénétration de microbes pathogènes).">
            <a:extLst>
              <a:ext uri="{FF2B5EF4-FFF2-40B4-BE49-F238E27FC236}">
                <a16:creationId xmlns:a16="http://schemas.microsoft.com/office/drawing/2014/main" id="{C7EADF26-3D80-487B-902D-9166F247E9A6}"/>
              </a:ext>
            </a:extLst>
          </p:cNvPr>
          <p:cNvGrpSpPr>
            <a:grpSpLocks/>
          </p:cNvGrpSpPr>
          <p:nvPr/>
        </p:nvGrpSpPr>
        <p:grpSpPr bwMode="auto">
          <a:xfrm>
            <a:off x="171449" y="5108210"/>
            <a:ext cx="11849102" cy="656857"/>
            <a:chOff x="4833673" y="1993510"/>
            <a:chExt cx="5834725" cy="663838"/>
          </a:xfrm>
          <a:noFill/>
        </p:grpSpPr>
        <p:sp>
          <p:nvSpPr>
            <p:cNvPr id="77" name="Organigramme : Alternative 76">
              <a:extLst>
                <a:ext uri="{FF2B5EF4-FFF2-40B4-BE49-F238E27FC236}">
                  <a16:creationId xmlns:a16="http://schemas.microsoft.com/office/drawing/2014/main" id="{37F28F97-CEC1-4B54-906C-DD98DCFA08BF}"/>
                </a:ext>
              </a:extLst>
            </p:cNvPr>
            <p:cNvSpPr/>
            <p:nvPr/>
          </p:nvSpPr>
          <p:spPr bwMode="auto">
            <a:xfrm>
              <a:off x="4833673" y="1997077"/>
              <a:ext cx="5834725" cy="66027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2" name="ZoneTexte 2">
              <a:extLst>
                <a:ext uri="{FF2B5EF4-FFF2-40B4-BE49-F238E27FC236}">
                  <a16:creationId xmlns:a16="http://schemas.microsoft.com/office/drawing/2014/main" id="{8C7BD112-0709-40E2-BD10-DAE89AFBF67D}"/>
                </a:ext>
              </a:extLst>
            </p:cNvPr>
            <p:cNvSpPr txBox="1">
              <a:spLocks noChangeArrowheads="1"/>
            </p:cNvSpPr>
            <p:nvPr/>
          </p:nvSpPr>
          <p:spPr bwMode="auto">
            <a:xfrm>
              <a:off x="4885340" y="1993510"/>
              <a:ext cx="5655596" cy="663838"/>
            </a:xfrm>
            <a:prstGeom prst="rect">
              <a:avLst/>
            </a:prstGeom>
            <a:grpFill/>
            <a:ln w="28575">
              <a:noFill/>
              <a:miter lim="800000"/>
              <a:headEnd/>
              <a:tailEnd/>
            </a:ln>
          </p:spPr>
          <p:txBody>
            <a:bodyPr>
              <a:spAutoFit/>
            </a:bodyPr>
            <a:lstStyle/>
            <a:p>
              <a:pPr algn="just" eaLnBrk="1" hangingPunct="1">
                <a:defRPr/>
              </a:pPr>
              <a:r>
                <a:rPr lang="fr-FR" altLang="fr-FR" sz="1200" dirty="0">
                  <a:latin typeface="Arial" panose="020B0604020202020204" pitchFamily="34" charset="0"/>
                  <a:cs typeface="Arial" panose="020B0604020202020204" pitchFamily="34" charset="0"/>
                </a:rPr>
                <a:t>Les recommandations varient selon les pays européens, certains recommandant de conserver les œufs au réfrigérateur après achat (mais pas dans la porte qui est généralement l’emplacement le plus chaud). En France, l'Anses recommande de conserver les œufs à une température stable de l’achat à la consommation (pour éviter la condensation d'eau à leur surface, ce qui favorise la pénétration de microbes pathogènes).</a:t>
              </a:r>
            </a:p>
          </p:txBody>
        </p:sp>
      </p:grpSp>
      <p:sp>
        <p:nvSpPr>
          <p:cNvPr id="80" name="Bouton d’action : vide 79">
            <a:hlinkClick r:id="" action="ppaction://noaction" highlightClick="1"/>
            <a:extLst>
              <a:ext uri="{FF2B5EF4-FFF2-40B4-BE49-F238E27FC236}">
                <a16:creationId xmlns:a16="http://schemas.microsoft.com/office/drawing/2014/main" id="{075B7EC2-389A-4C9F-A915-7B8C6493CE44}"/>
              </a:ext>
              <a:ext uri="{C183D7F6-B498-43B3-948B-1728B52AA6E4}">
                <adec:decorative xmlns:adec="http://schemas.microsoft.com/office/drawing/2017/decorative" val="1"/>
              </a:ext>
            </a:extLst>
          </p:cNvPr>
          <p:cNvSpPr/>
          <p:nvPr/>
        </p:nvSpPr>
        <p:spPr>
          <a:xfrm>
            <a:off x="11820487" y="5168872"/>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7F74494-234A-5EAA-2B8A-BB681182D3D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7391EEB-B592-3BE5-E446-0BE80C0A981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88">
              <a:extLst>
                <a:ext uri="{FF2B5EF4-FFF2-40B4-BE49-F238E27FC236}">
                  <a16:creationId xmlns:a16="http://schemas.microsoft.com/office/drawing/2014/main" id="{750A6B6D-6B99-06DA-7B3D-0EB57A7FF136}"/>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14" name="ZoneTexte 89">
              <a:extLst>
                <a:ext uri="{FF2B5EF4-FFF2-40B4-BE49-F238E27FC236}">
                  <a16:creationId xmlns:a16="http://schemas.microsoft.com/office/drawing/2014/main" id="{C81FDA7E-5D44-A9E9-0594-37A64206A8D7}"/>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          </a:t>
              </a:r>
            </a:p>
          </p:txBody>
        </p:sp>
        <p:pic>
          <p:nvPicPr>
            <p:cNvPr id="16" name="Image 91">
              <a:extLst>
                <a:ext uri="{FF2B5EF4-FFF2-40B4-BE49-F238E27FC236}">
                  <a16:creationId xmlns:a16="http://schemas.microsoft.com/office/drawing/2014/main" id="{7BF9073B-34F7-2E88-849F-2A95F0912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Bouton d’action : vide 17" descr="Bouton pour fermer la diapositive et revenir à la session 2">
            <a:hlinkClick r:id="rId5" action="ppaction://hlinksldjump" highlightClick="1"/>
            <a:extLst>
              <a:ext uri="{FF2B5EF4-FFF2-40B4-BE49-F238E27FC236}">
                <a16:creationId xmlns:a16="http://schemas.microsoft.com/office/drawing/2014/main" id="{DE09844D-B795-72A9-711D-8EB7DE23F0A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0" name="Bouton d’action : vide 19" descr="Bouton pour aller à la diapositive suivante">
            <a:hlinkClick r:id="" action="ppaction://hlinkshowjump?jump=nextslide" highlightClick="1"/>
            <a:extLst>
              <a:ext uri="{FF2B5EF4-FFF2-40B4-BE49-F238E27FC236}">
                <a16:creationId xmlns:a16="http://schemas.microsoft.com/office/drawing/2014/main" id="{6D99AB19-2BD4-D38E-F02A-E7019BD025D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5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5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7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4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8" restart="whenNotActive" fill="hold" evtFilter="cancelBubble" nodeType="interactiveSeq">
                <p:stCondLst>
                  <p:cond evt="onClick" delay="0">
                    <p:tgtEl>
                      <p:spTgt spid="58"/>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65" restart="whenNotActive" fill="hold" evtFilter="cancelBubble" nodeType="interactiveSeq">
                <p:stCondLst>
                  <p:cond evt="onClick" delay="0">
                    <p:tgtEl>
                      <p:spTgt spid="80"/>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4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3" grpId="0" animBg="1"/>
      <p:bldP spid="3" grpId="1" animBg="1"/>
      <p:bldP spid="59" grpId="0" animBg="1"/>
      <p:bldP spid="59" grpId="1" animBg="1"/>
      <p:bldP spid="66" grpId="0" animBg="1"/>
      <p:bldP spid="66" grpId="1" animBg="1"/>
      <p:bldP spid="73" grpId="0" animBg="1"/>
      <p:bldP spid="73" grpId="1" animBg="1"/>
      <p:bldP spid="80" grpId="0" animBg="1"/>
      <p:bldP spid="8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re 1">
            <a:extLst>
              <a:ext uri="{FF2B5EF4-FFF2-40B4-BE49-F238E27FC236}">
                <a16:creationId xmlns:a16="http://schemas.microsoft.com/office/drawing/2014/main" id="{5A162D8E-B6ED-4B2B-9A07-224FAD86B47C}"/>
              </a:ext>
            </a:extLst>
          </p:cNvPr>
          <p:cNvSpPr txBox="1">
            <a:spLocks noGrp="1" noChangeArrowheads="1"/>
          </p:cNvSpPr>
          <p:nvPr>
            <p:ph type="title" idx="4294967295"/>
          </p:nvPr>
        </p:nvSpPr>
        <p:spPr bwMode="auto">
          <a:xfrm>
            <a:off x="39688" y="139700"/>
            <a:ext cx="9777412"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Salmonella enterica</a:t>
            </a:r>
            <a:r>
              <a:rPr lang="fr-FR" altLang="fr-FR" sz="4500" i="1">
                <a:solidFill>
                  <a:schemeClr val="bg1"/>
                </a:solidFill>
                <a:latin typeface="Arial" panose="020B0604020202020204" pitchFamily="34" charset="0"/>
                <a:cs typeface="Arial" panose="020B0604020202020204" pitchFamily="34" charset="0"/>
              </a:rPr>
              <a:t> 2</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B13DBFBE-F71A-2111-51B4-315E881A7A4A}"/>
              </a:ext>
              <a:ext uri="{C183D7F6-B498-43B3-948B-1728B52AA6E4}">
                <adec:decorative xmlns:adec="http://schemas.microsoft.com/office/drawing/2017/decorative" val="1"/>
              </a:ext>
            </a:extLst>
          </p:cNvPr>
          <p:cNvGrpSpPr/>
          <p:nvPr/>
        </p:nvGrpSpPr>
        <p:grpSpPr>
          <a:xfrm>
            <a:off x="8613775" y="49213"/>
            <a:ext cx="3578225" cy="2116137"/>
            <a:chOff x="8613775" y="49213"/>
            <a:chExt cx="3578225" cy="2116137"/>
          </a:xfrm>
        </p:grpSpPr>
        <p:pic>
          <p:nvPicPr>
            <p:cNvPr id="98310" name="Image 27" descr="Salmonella vu au microscope">
              <a:extLst>
                <a:ext uri="{FF2B5EF4-FFF2-40B4-BE49-F238E27FC236}">
                  <a16:creationId xmlns:a16="http://schemas.microsoft.com/office/drawing/2014/main" id="{5496B984-E883-440B-BF09-6017126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263" y="49213"/>
              <a:ext cx="18383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Rectangle 49">
              <a:extLst>
                <a:ext uri="{FF2B5EF4-FFF2-40B4-BE49-F238E27FC236}">
                  <a16:creationId xmlns:a16="http://schemas.microsoft.com/office/drawing/2014/main" id="{2C53C8C5-4215-4C2C-AFAC-FD98D765816E}"/>
                </a:ext>
              </a:extLst>
            </p:cNvPr>
            <p:cNvSpPr>
              <a:spLocks noChangeArrowheads="1"/>
            </p:cNvSpPr>
            <p:nvPr/>
          </p:nvSpPr>
          <p:spPr bwMode="auto">
            <a:xfrm>
              <a:off x="8613775" y="1703388"/>
              <a:ext cx="357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7" name="ZoneTexte 6">
            <a:extLst>
              <a:ext uri="{FF2B5EF4-FFF2-40B4-BE49-F238E27FC236}">
                <a16:creationId xmlns:a16="http://schemas.microsoft.com/office/drawing/2014/main" id="{7F8E80F9-B9F2-698E-2EB9-3E8F50780DE5}"/>
              </a:ext>
            </a:extLst>
          </p:cNvPr>
          <p:cNvSpPr txBox="1"/>
          <p:nvPr/>
        </p:nvSpPr>
        <p:spPr bwMode="auto">
          <a:xfrm>
            <a:off x="192087" y="1603965"/>
            <a:ext cx="81883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éviter la contamination croisée, utilisez une planche à découper différente pour la viande (qu’elle soit rouge ou blanche) et les légumes ou le pain</a:t>
            </a:r>
            <a:endParaRPr lang="en-US" altLang="fr-FR" sz="1800" dirty="0">
              <a:latin typeface="Arial" panose="020B0604020202020204" pitchFamily="34" charset="0"/>
              <a:cs typeface="Arial" panose="020B0604020202020204" pitchFamily="34" charset="0"/>
            </a:endParaRPr>
          </a:p>
        </p:txBody>
      </p:sp>
      <p:sp>
        <p:nvSpPr>
          <p:cNvPr id="47" name="Bouton d’action : obtenir des informations 46" descr="Voir la réponse">
            <a:hlinkClick r:id="" action="ppaction://noaction" highlightClick="1"/>
            <a:extLst>
              <a:ext uri="{FF2B5EF4-FFF2-40B4-BE49-F238E27FC236}">
                <a16:creationId xmlns:a16="http://schemas.microsoft.com/office/drawing/2014/main" id="{61D2D62F-64E2-41DC-9C8F-03E3290921D6}"/>
              </a:ext>
            </a:extLst>
          </p:cNvPr>
          <p:cNvSpPr/>
          <p:nvPr/>
        </p:nvSpPr>
        <p:spPr>
          <a:xfrm>
            <a:off x="7660148" y="1910705"/>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76" name="Groupe 3" descr="La viande blanche mais aussi la viande rouge peuvent être porteuses de Salmonella enterica qui pourrait contaminer la planche à découper et être transférées sur le pain et les légumes.">
            <a:extLst>
              <a:ext uri="{FF2B5EF4-FFF2-40B4-BE49-F238E27FC236}">
                <a16:creationId xmlns:a16="http://schemas.microsoft.com/office/drawing/2014/main" id="{FAE20AA7-DDD6-45D2-8115-C180AE49BBA5}"/>
              </a:ext>
            </a:extLst>
          </p:cNvPr>
          <p:cNvGrpSpPr>
            <a:grpSpLocks/>
          </p:cNvGrpSpPr>
          <p:nvPr/>
        </p:nvGrpSpPr>
        <p:grpSpPr bwMode="auto">
          <a:xfrm>
            <a:off x="208581" y="2368471"/>
            <a:ext cx="10926143" cy="461665"/>
            <a:chOff x="4093906" y="1924759"/>
            <a:chExt cx="6454808" cy="703200"/>
          </a:xfrm>
          <a:noFill/>
        </p:grpSpPr>
        <p:sp>
          <p:nvSpPr>
            <p:cNvPr id="2" name="Organigramme : Alternative 1">
              <a:extLst>
                <a:ext uri="{FF2B5EF4-FFF2-40B4-BE49-F238E27FC236}">
                  <a16:creationId xmlns:a16="http://schemas.microsoft.com/office/drawing/2014/main" id="{0CEA924F-C19D-4F7E-B329-37C632A9CF80}"/>
                </a:ext>
              </a:extLst>
            </p:cNvPr>
            <p:cNvSpPr/>
            <p:nvPr/>
          </p:nvSpPr>
          <p:spPr bwMode="auto">
            <a:xfrm>
              <a:off x="4093906" y="1997075"/>
              <a:ext cx="6454808" cy="55857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9" name="ZoneTexte 2">
              <a:extLst>
                <a:ext uri="{FF2B5EF4-FFF2-40B4-BE49-F238E27FC236}">
                  <a16:creationId xmlns:a16="http://schemas.microsoft.com/office/drawing/2014/main" id="{9603752F-B8E2-4458-86C6-A68AF7F844EB}"/>
                </a:ext>
              </a:extLst>
            </p:cNvPr>
            <p:cNvSpPr txBox="1">
              <a:spLocks noChangeArrowheads="1"/>
            </p:cNvSpPr>
            <p:nvPr/>
          </p:nvSpPr>
          <p:spPr bwMode="auto">
            <a:xfrm>
              <a:off x="4128153" y="1924759"/>
              <a:ext cx="6386314" cy="703200"/>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La viande blanche mais aussi la viande rouge peuvent être porteuses de </a:t>
              </a:r>
              <a:r>
                <a:rPr lang="fr-FR" altLang="fr-FR" sz="1200" i="1">
                  <a:latin typeface="Arial" panose="020B0604020202020204" pitchFamily="34" charset="0"/>
                  <a:cs typeface="Arial" panose="020B0604020202020204" pitchFamily="34" charset="0"/>
                </a:rPr>
                <a:t>Salmonella enterica </a:t>
              </a:r>
              <a:r>
                <a:rPr lang="fr-FR" altLang="fr-FR" sz="1200">
                  <a:latin typeface="Arial" panose="020B0604020202020204" pitchFamily="34" charset="0"/>
                  <a:cs typeface="Arial" panose="020B0604020202020204" pitchFamily="34" charset="0"/>
                </a:rPr>
                <a:t>qui pourrait contaminer la planche à découper et être transférées sur le pain et les légumes.</a:t>
              </a:r>
              <a:endParaRPr lang="en-US" altLang="fr-FR" sz="1200">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7186EC08-19D0-4300-AEC7-E28CDFAED873}"/>
              </a:ext>
              <a:ext uri="{C183D7F6-B498-43B3-948B-1728B52AA6E4}">
                <adec:decorative xmlns:adec="http://schemas.microsoft.com/office/drawing/2017/decorative" val="1"/>
              </a:ext>
            </a:extLst>
          </p:cNvPr>
          <p:cNvSpPr/>
          <p:nvPr/>
        </p:nvSpPr>
        <p:spPr>
          <a:xfrm>
            <a:off x="10901102" y="2466595"/>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8044CCA-10A1-42DD-4D38-4E15AFCFADBB}"/>
              </a:ext>
            </a:extLst>
          </p:cNvPr>
          <p:cNvSpPr txBox="1"/>
          <p:nvPr/>
        </p:nvSpPr>
        <p:spPr bwMode="auto">
          <a:xfrm>
            <a:off x="192087" y="3069110"/>
            <a:ext cx="9075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 couleur du jaune d'œuf ne permet pas de savoir si l'œuf peut être consommé ou non</a:t>
            </a:r>
            <a:endParaRPr lang="en-US" altLang="fr-FR" sz="1800" dirty="0">
              <a:latin typeface="Arial" panose="020B0604020202020204" pitchFamily="34" charset="0"/>
              <a:cs typeface="Arial" panose="020B0604020202020204" pitchFamily="34" charset="0"/>
            </a:endParaRPr>
          </a:p>
        </p:txBody>
      </p:sp>
      <p:sp>
        <p:nvSpPr>
          <p:cNvPr id="48" name="Bouton d’action : obtenir des informations 47" descr="Voir la réponse">
            <a:hlinkClick r:id="" action="ppaction://noaction" highlightClick="1"/>
            <a:extLst>
              <a:ext uri="{FF2B5EF4-FFF2-40B4-BE49-F238E27FC236}">
                <a16:creationId xmlns:a16="http://schemas.microsoft.com/office/drawing/2014/main" id="{13D2C60B-0ACE-42CB-BB67-9D697EE53C20}"/>
              </a:ext>
            </a:extLst>
          </p:cNvPr>
          <p:cNvSpPr/>
          <p:nvPr/>
        </p:nvSpPr>
        <p:spPr>
          <a:xfrm>
            <a:off x="9252024" y="3113282"/>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72" name="Groupe 3" descr="Salmonella enterica ne modifie pas la couleur du jaune d’œuf.">
            <a:extLst>
              <a:ext uri="{FF2B5EF4-FFF2-40B4-BE49-F238E27FC236}">
                <a16:creationId xmlns:a16="http://schemas.microsoft.com/office/drawing/2014/main" id="{76CFD543-7CD5-4920-9F46-DBCF81AAAB15}"/>
              </a:ext>
            </a:extLst>
          </p:cNvPr>
          <p:cNvGrpSpPr>
            <a:grpSpLocks/>
          </p:cNvGrpSpPr>
          <p:nvPr/>
        </p:nvGrpSpPr>
        <p:grpSpPr bwMode="auto">
          <a:xfrm>
            <a:off x="9642475" y="3023895"/>
            <a:ext cx="2406650" cy="676275"/>
            <a:chOff x="5578220" y="1997075"/>
            <a:chExt cx="3273155" cy="589268"/>
          </a:xfrm>
          <a:noFill/>
        </p:grpSpPr>
        <p:sp>
          <p:nvSpPr>
            <p:cNvPr id="82" name="Organigramme : Alternative 81">
              <a:extLst>
                <a:ext uri="{FF2B5EF4-FFF2-40B4-BE49-F238E27FC236}">
                  <a16:creationId xmlns:a16="http://schemas.microsoft.com/office/drawing/2014/main" id="{ECDDC7E4-A4D6-49E3-8981-1FFF03232FED}"/>
                </a:ext>
              </a:extLst>
            </p:cNvPr>
            <p:cNvSpPr/>
            <p:nvPr/>
          </p:nvSpPr>
          <p:spPr bwMode="auto">
            <a:xfrm>
              <a:off x="5578220" y="1997075"/>
              <a:ext cx="3273155" cy="58926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7" name="ZoneTexte 2">
              <a:extLst>
                <a:ext uri="{FF2B5EF4-FFF2-40B4-BE49-F238E27FC236}">
                  <a16:creationId xmlns:a16="http://schemas.microsoft.com/office/drawing/2014/main" id="{A028C102-1428-4C72-9BC6-C17D384E3881}"/>
                </a:ext>
              </a:extLst>
            </p:cNvPr>
            <p:cNvSpPr txBox="1">
              <a:spLocks noChangeArrowheads="1"/>
            </p:cNvSpPr>
            <p:nvPr/>
          </p:nvSpPr>
          <p:spPr bwMode="auto">
            <a:xfrm>
              <a:off x="5578220" y="2080926"/>
              <a:ext cx="3172799" cy="402269"/>
            </a:xfrm>
            <a:prstGeom prst="rect">
              <a:avLst/>
            </a:prstGeom>
            <a:grpFill/>
            <a:ln w="9525">
              <a:noFill/>
              <a:miter lim="800000"/>
              <a:headEnd/>
              <a:tailEnd/>
            </a:ln>
          </p:spPr>
          <p:txBody>
            <a:bodyPr>
              <a:spAutoFit/>
            </a:bodyPr>
            <a:lstStyle/>
            <a:p>
              <a:pPr eaLnBrk="1" hangingPunct="1">
                <a:defRPr/>
              </a:pPr>
              <a:r>
                <a:rPr lang="fr-FR" altLang="fr-FR" sz="1200" i="1">
                  <a:latin typeface="Arial" panose="020B0604020202020204" pitchFamily="34" charset="0"/>
                  <a:cs typeface="Arial" panose="020B0604020202020204" pitchFamily="34" charset="0"/>
                </a:rPr>
                <a:t>Salmonella enterica </a:t>
              </a:r>
              <a:r>
                <a:rPr lang="fr-FR" altLang="fr-FR" sz="1200">
                  <a:latin typeface="Arial" panose="020B0604020202020204" pitchFamily="34" charset="0"/>
                  <a:cs typeface="Arial" panose="020B0604020202020204" pitchFamily="34" charset="0"/>
                </a:rPr>
                <a:t>ne modifie pas la couleur du jaune d’œuf.</a:t>
              </a:r>
              <a:endParaRPr lang="en-US" altLang="fr-FR" sz="1200">
                <a:latin typeface="Arial" panose="020B0604020202020204" pitchFamily="34" charset="0"/>
                <a:cs typeface="Arial" panose="020B0604020202020204" pitchFamily="34" charset="0"/>
              </a:endParaRPr>
            </a:p>
          </p:txBody>
        </p:sp>
      </p:grpSp>
      <p:sp>
        <p:nvSpPr>
          <p:cNvPr id="84" name="Bouton d’action : vide 83">
            <a:hlinkClick r:id="" action="ppaction://noaction" highlightClick="1"/>
            <a:extLst>
              <a:ext uri="{FF2B5EF4-FFF2-40B4-BE49-F238E27FC236}">
                <a16:creationId xmlns:a16="http://schemas.microsoft.com/office/drawing/2014/main" id="{11B4932E-D3F2-43AC-9EB7-E1EFA24E37BA}"/>
              </a:ext>
              <a:ext uri="{C183D7F6-B498-43B3-948B-1728B52AA6E4}">
                <adec:decorative xmlns:adec="http://schemas.microsoft.com/office/drawing/2017/decorative" val="1"/>
              </a:ext>
            </a:extLst>
          </p:cNvPr>
          <p:cNvSpPr/>
          <p:nvPr/>
        </p:nvSpPr>
        <p:spPr>
          <a:xfrm>
            <a:off x="11857038" y="3079457"/>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8194693-8FFA-83A3-FDC0-672E76C40C5D}"/>
              </a:ext>
            </a:extLst>
          </p:cNvPr>
          <p:cNvSpPr txBox="1"/>
          <p:nvPr/>
        </p:nvSpPr>
        <p:spPr bwMode="auto">
          <a:xfrm>
            <a:off x="208580" y="3853276"/>
            <a:ext cx="8551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microbes peuvent survivre lorsque la nourriture est réchauffée au micro-ondes</a:t>
            </a:r>
            <a:endParaRPr lang="en-US" altLang="fr-FR" sz="1800">
              <a:latin typeface="Arial" panose="020B0604020202020204" pitchFamily="34" charset="0"/>
              <a:cs typeface="Arial" panose="020B0604020202020204" pitchFamily="34" charset="0"/>
            </a:endParaRPr>
          </a:p>
          <a:p>
            <a:pPr eaLnBrk="1" hangingPunct="1"/>
            <a:endParaRPr lang="en-US" altLang="fr-FR" sz="1800" dirty="0">
              <a:latin typeface="Arial" panose="020B0604020202020204" pitchFamily="34" charset="0"/>
              <a:cs typeface="Arial" panose="020B0604020202020204" pitchFamily="34" charset="0"/>
            </a:endParaRPr>
          </a:p>
        </p:txBody>
      </p:sp>
      <p:sp>
        <p:nvSpPr>
          <p:cNvPr id="51" name="Bouton d’action : obtenir des informations 50" descr="Voir la réponse">
            <a:hlinkClick r:id="" action="ppaction://noaction" highlightClick="1"/>
            <a:extLst>
              <a:ext uri="{FF2B5EF4-FFF2-40B4-BE49-F238E27FC236}">
                <a16:creationId xmlns:a16="http://schemas.microsoft.com/office/drawing/2014/main" id="{1D9D7E35-F452-4959-8C81-107A2489B5C2}"/>
              </a:ext>
            </a:extLst>
          </p:cNvPr>
          <p:cNvSpPr/>
          <p:nvPr/>
        </p:nvSpPr>
        <p:spPr>
          <a:xfrm>
            <a:off x="8740775" y="3925290"/>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44" name="Groupe 3" descr="Pour tuer les bactéries et Toxoplasma gondii, l'important est le temps passé à une température suffisante. Les micro-ondes en soi ne tuent pas les bactéries ou le Toxoplasma. Ils sont tués par l'augmentation de la température apportée par les micro-ondes. Mais les micro-ondes ne chauffent pas les aliments de manière homogène, ce qui pose un risque de survie des microbes dans les zones froides.">
            <a:extLst>
              <a:ext uri="{FF2B5EF4-FFF2-40B4-BE49-F238E27FC236}">
                <a16:creationId xmlns:a16="http://schemas.microsoft.com/office/drawing/2014/main" id="{1B2B7F28-EC29-408C-B8C0-C034A1CE8F2D}"/>
              </a:ext>
            </a:extLst>
          </p:cNvPr>
          <p:cNvGrpSpPr>
            <a:grpSpLocks/>
          </p:cNvGrpSpPr>
          <p:nvPr/>
        </p:nvGrpSpPr>
        <p:grpSpPr bwMode="auto">
          <a:xfrm>
            <a:off x="123825" y="4381557"/>
            <a:ext cx="11960225" cy="660625"/>
            <a:chOff x="4700427" y="1223222"/>
            <a:chExt cx="5671335" cy="1624276"/>
          </a:xfrm>
          <a:noFill/>
        </p:grpSpPr>
        <p:sp>
          <p:nvSpPr>
            <p:cNvPr id="45" name="Organigramme : Alternative 44">
              <a:extLst>
                <a:ext uri="{FF2B5EF4-FFF2-40B4-BE49-F238E27FC236}">
                  <a16:creationId xmlns:a16="http://schemas.microsoft.com/office/drawing/2014/main" id="{A2471FBF-4A2A-4E63-9E41-7D6CE5B8003C}"/>
                </a:ext>
              </a:extLst>
            </p:cNvPr>
            <p:cNvSpPr/>
            <p:nvPr/>
          </p:nvSpPr>
          <p:spPr>
            <a:xfrm>
              <a:off x="4700427" y="1223222"/>
              <a:ext cx="5671335" cy="162427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26" name="ZoneTexte 2">
              <a:extLst>
                <a:ext uri="{FF2B5EF4-FFF2-40B4-BE49-F238E27FC236}">
                  <a16:creationId xmlns:a16="http://schemas.microsoft.com/office/drawing/2014/main" id="{A0CE6EF8-956F-4D5A-A797-A169E344D221}"/>
                </a:ext>
              </a:extLst>
            </p:cNvPr>
            <p:cNvSpPr txBox="1">
              <a:spLocks noChangeArrowheads="1"/>
            </p:cNvSpPr>
            <p:nvPr/>
          </p:nvSpPr>
          <p:spPr bwMode="auto">
            <a:xfrm>
              <a:off x="4757178" y="1258367"/>
              <a:ext cx="5601266" cy="1589131"/>
            </a:xfrm>
            <a:prstGeom prst="rect">
              <a:avLst/>
            </a:prstGeom>
            <a:grpFill/>
            <a:ln w="28575">
              <a:noFill/>
              <a:miter lim="800000"/>
              <a:headEnd/>
              <a:tailEnd/>
            </a:ln>
          </p:spPr>
          <p:txBody>
            <a:bodyPr>
              <a:spAutoFit/>
            </a:bodyPr>
            <a:lstStyle/>
            <a:p>
              <a:pPr>
                <a:defRPr/>
              </a:pPr>
              <a:r>
                <a:rPr lang="fr-FR" altLang="fr-FR" sz="1200" dirty="0">
                  <a:latin typeface="Arial" panose="020B0604020202020204" pitchFamily="34" charset="0"/>
                  <a:cs typeface="Arial" panose="020B0604020202020204" pitchFamily="34" charset="0"/>
                </a:rPr>
                <a:t>Pour tuer les bactéries et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gondii</a:t>
              </a:r>
              <a:r>
                <a:rPr lang="fr-FR" altLang="fr-FR" sz="1200" dirty="0">
                  <a:latin typeface="Arial" panose="020B0604020202020204" pitchFamily="34" charset="0"/>
                  <a:cs typeface="Arial" panose="020B0604020202020204" pitchFamily="34" charset="0"/>
                </a:rPr>
                <a:t>, l'important est le temps passé à une température suffisante. Les micro-ondes en soi ne tuent pas les bactéries ou le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Ils sont tués par l'augmentation de la température apportée par les micro-ondes. Mais les micro-ondes ne chauffent pas les aliments de manière homogène, ce qui pose un risque de survie des microbes dans les zones froides.</a:t>
              </a:r>
              <a:endParaRPr lang="en-US" altLang="fr-FR" sz="1200" dirty="0">
                <a:latin typeface="Arial" panose="020B0604020202020204" pitchFamily="34" charset="0"/>
                <a:cs typeface="Arial" panose="020B0604020202020204" pitchFamily="34" charset="0"/>
              </a:endParaRPr>
            </a:p>
          </p:txBody>
        </p:sp>
      </p:grpSp>
      <p:sp>
        <p:nvSpPr>
          <p:cNvPr id="100" name="Bouton d’action : vide 99">
            <a:hlinkClick r:id="" action="ppaction://noaction" highlightClick="1"/>
            <a:extLst>
              <a:ext uri="{FF2B5EF4-FFF2-40B4-BE49-F238E27FC236}">
                <a16:creationId xmlns:a16="http://schemas.microsoft.com/office/drawing/2014/main" id="{D3E10DEA-655F-4910-9B0A-3423DA9903E1}"/>
              </a:ext>
              <a:ext uri="{C183D7F6-B498-43B3-948B-1728B52AA6E4}">
                <adec:decorative xmlns:adec="http://schemas.microsoft.com/office/drawing/2017/decorative" val="1"/>
              </a:ext>
            </a:extLst>
          </p:cNvPr>
          <p:cNvSpPr/>
          <p:nvPr/>
        </p:nvSpPr>
        <p:spPr>
          <a:xfrm>
            <a:off x="11809413" y="4424420"/>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8306" name="ZoneTexte 4">
            <a:extLst>
              <a:ext uri="{FF2B5EF4-FFF2-40B4-BE49-F238E27FC236}">
                <a16:creationId xmlns:a16="http://schemas.microsoft.com/office/drawing/2014/main" id="{673833C7-A7CD-48B8-BEA7-8833C5EDA174}"/>
              </a:ext>
            </a:extLst>
          </p:cNvPr>
          <p:cNvSpPr txBox="1">
            <a:spLocks noChangeArrowheads="1"/>
          </p:cNvSpPr>
          <p:nvPr/>
        </p:nvSpPr>
        <p:spPr bwMode="auto">
          <a:xfrm>
            <a:off x="249419" y="5411089"/>
            <a:ext cx="5001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a:t>
            </a:r>
            <a:r>
              <a:rPr lang="fr-FR" altLang="fr-FR" sz="1800" dirty="0">
                <a:latin typeface="Arial" panose="020B0604020202020204" pitchFamily="34" charset="0"/>
                <a:cs typeface="Arial" panose="020B0604020202020204" pitchFamily="34" charset="0"/>
              </a:rPr>
              <a:t>microbes peuvent survivre à la congélation</a:t>
            </a:r>
            <a:endParaRPr lang="fr-FR" altLang="fr-FR" dirty="0">
              <a:latin typeface="Arial" panose="020B0604020202020204" pitchFamily="34" charset="0"/>
              <a:cs typeface="Arial" panose="020B0604020202020204" pitchFamily="34" charset="0"/>
            </a:endParaRPr>
          </a:p>
        </p:txBody>
      </p:sp>
      <p:sp>
        <p:nvSpPr>
          <p:cNvPr id="52" name="Bouton d’action : obtenir des informations 51" descr="Point d'information">
            <a:hlinkClick r:id="" action="ppaction://noaction" highlightClick="1"/>
            <a:extLst>
              <a:ext uri="{FF2B5EF4-FFF2-40B4-BE49-F238E27FC236}">
                <a16:creationId xmlns:a16="http://schemas.microsoft.com/office/drawing/2014/main" id="{557C1552-BE7D-4C24-B685-6895A9F1CC5F}"/>
              </a:ext>
            </a:extLst>
          </p:cNvPr>
          <p:cNvSpPr/>
          <p:nvPr/>
        </p:nvSpPr>
        <p:spPr>
          <a:xfrm>
            <a:off x="5250427" y="5493616"/>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64" name="Groupe 3" descr="Salmonella survit très bien dans les aliments surgelés.">
            <a:extLst>
              <a:ext uri="{FF2B5EF4-FFF2-40B4-BE49-F238E27FC236}">
                <a16:creationId xmlns:a16="http://schemas.microsoft.com/office/drawing/2014/main" id="{3077AA81-AA42-4A39-A372-148BDB274EC9}"/>
              </a:ext>
            </a:extLst>
          </p:cNvPr>
          <p:cNvGrpSpPr>
            <a:grpSpLocks/>
          </p:cNvGrpSpPr>
          <p:nvPr/>
        </p:nvGrpSpPr>
        <p:grpSpPr bwMode="auto">
          <a:xfrm>
            <a:off x="5786437" y="5329186"/>
            <a:ext cx="4030663" cy="360472"/>
            <a:chOff x="5572862" y="1997075"/>
            <a:chExt cx="3273306" cy="730144"/>
          </a:xfrm>
          <a:noFill/>
        </p:grpSpPr>
        <p:sp>
          <p:nvSpPr>
            <p:cNvPr id="105" name="Organigramme : Alternative 104">
              <a:extLst>
                <a:ext uri="{FF2B5EF4-FFF2-40B4-BE49-F238E27FC236}">
                  <a16:creationId xmlns:a16="http://schemas.microsoft.com/office/drawing/2014/main" id="{36A49580-AE3A-424A-8FBC-160E2017A0F2}"/>
                </a:ext>
              </a:extLst>
            </p:cNvPr>
            <p:cNvSpPr/>
            <p:nvPr/>
          </p:nvSpPr>
          <p:spPr bwMode="auto">
            <a:xfrm>
              <a:off x="5572862" y="1997075"/>
              <a:ext cx="3273306" cy="73014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5" name="ZoneTexte 2">
              <a:extLst>
                <a:ext uri="{FF2B5EF4-FFF2-40B4-BE49-F238E27FC236}">
                  <a16:creationId xmlns:a16="http://schemas.microsoft.com/office/drawing/2014/main" id="{B593D8EE-1D0A-411C-837E-A6AAD3938284}"/>
                </a:ext>
              </a:extLst>
            </p:cNvPr>
            <p:cNvSpPr txBox="1">
              <a:spLocks noChangeArrowheads="1"/>
            </p:cNvSpPr>
            <p:nvPr/>
          </p:nvSpPr>
          <p:spPr bwMode="auto">
            <a:xfrm>
              <a:off x="5576731" y="2059500"/>
              <a:ext cx="3220655" cy="561068"/>
            </a:xfrm>
            <a:prstGeom prst="rect">
              <a:avLst/>
            </a:prstGeom>
            <a:grpFill/>
            <a:ln w="9525">
              <a:noFill/>
              <a:miter lim="800000"/>
              <a:headEnd/>
              <a:tailEnd/>
            </a:ln>
          </p:spPr>
          <p:txBody>
            <a:bodyPr wrap="square">
              <a:spAutoFit/>
            </a:bodyPr>
            <a:lstStyle/>
            <a:p>
              <a:pPr eaLnBrk="1" hangingPunct="1">
                <a:defRPr/>
              </a:pPr>
              <a:r>
                <a:rPr lang="fr-FR" altLang="fr-FR" sz="1200" i="1">
                  <a:latin typeface="Arial" panose="020B0604020202020204" pitchFamily="34" charset="0"/>
                  <a:cs typeface="Arial" panose="020B0604020202020204" pitchFamily="34" charset="0"/>
                </a:rPr>
                <a:t>Salmonella</a:t>
              </a:r>
              <a:r>
                <a:rPr lang="fr-FR" altLang="fr-FR" sz="1200">
                  <a:latin typeface="Arial" panose="020B0604020202020204" pitchFamily="34" charset="0"/>
                  <a:cs typeface="Arial" panose="020B0604020202020204" pitchFamily="34" charset="0"/>
                </a:rPr>
                <a:t> survit très bien dans les aliments surgelés.</a:t>
              </a:r>
              <a:endParaRPr lang="en-US" altLang="fr-FR" sz="1200">
                <a:latin typeface="Arial" panose="020B0604020202020204" pitchFamily="34" charset="0"/>
                <a:cs typeface="Arial" panose="020B0604020202020204" pitchFamily="34" charset="0"/>
              </a:endParaRPr>
            </a:p>
          </p:txBody>
        </p:sp>
      </p:grpSp>
      <p:sp>
        <p:nvSpPr>
          <p:cNvPr id="107" name="Bouton d’action : vide 106">
            <a:hlinkClick r:id="" action="ppaction://noaction" highlightClick="1"/>
            <a:extLst>
              <a:ext uri="{FF2B5EF4-FFF2-40B4-BE49-F238E27FC236}">
                <a16:creationId xmlns:a16="http://schemas.microsoft.com/office/drawing/2014/main" id="{1A34EEF7-E969-4188-A9B7-9C5712F3703E}"/>
              </a:ext>
            </a:extLst>
          </p:cNvPr>
          <p:cNvSpPr/>
          <p:nvPr/>
        </p:nvSpPr>
        <p:spPr>
          <a:xfrm>
            <a:off x="9608782" y="5360005"/>
            <a:ext cx="178283"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07A17B29-9A2C-2C53-E609-BBDD11529FC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3" name="Rectangle 12">
              <a:extLst>
                <a:ext uri="{FF2B5EF4-FFF2-40B4-BE49-F238E27FC236}">
                  <a16:creationId xmlns:a16="http://schemas.microsoft.com/office/drawing/2014/main" id="{40C2F81C-6F32-650C-919D-F598ACAF21D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 name="ZoneTexte 88">
              <a:extLst>
                <a:ext uri="{FF2B5EF4-FFF2-40B4-BE49-F238E27FC236}">
                  <a16:creationId xmlns:a16="http://schemas.microsoft.com/office/drawing/2014/main" id="{BFE63287-81C6-DFCD-6BEF-EAE28BEEEB87}"/>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15" name="ZoneTexte 89">
              <a:extLst>
                <a:ext uri="{FF2B5EF4-FFF2-40B4-BE49-F238E27FC236}">
                  <a16:creationId xmlns:a16="http://schemas.microsoft.com/office/drawing/2014/main" id="{8C5914B9-8A44-0248-C2C4-175D94A60C38}"/>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a:t>
              </a:r>
            </a:p>
          </p:txBody>
        </p:sp>
        <p:pic>
          <p:nvPicPr>
            <p:cNvPr id="16" name="Image 91">
              <a:extLst>
                <a:ext uri="{FF2B5EF4-FFF2-40B4-BE49-F238E27FC236}">
                  <a16:creationId xmlns:a16="http://schemas.microsoft.com/office/drawing/2014/main" id="{1C3CB397-D59F-9855-745A-633EA5D20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outon d’action : vide 16" descr="Bouton pour fermer la diapositive et revenir à la session 2">
            <a:hlinkClick r:id="rId5" action="ppaction://hlinksldjump" highlightClick="1"/>
            <a:extLst>
              <a:ext uri="{FF2B5EF4-FFF2-40B4-BE49-F238E27FC236}">
                <a16:creationId xmlns:a16="http://schemas.microsoft.com/office/drawing/2014/main" id="{A7F40971-E56C-9DE6-E196-6E21B53DF3C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119" name="Bouton d’action : vide 118" descr="Bouton pour aller à la diapositive précédente">
            <a:hlinkClick r:id="" action="ppaction://hlinkshowjump?jump=previousslide" highlightClick="1"/>
            <a:extLst>
              <a:ext uri="{FF2B5EF4-FFF2-40B4-BE49-F238E27FC236}">
                <a16:creationId xmlns:a16="http://schemas.microsoft.com/office/drawing/2014/main" id="{8DDE9972-0509-49A7-874A-FF722BA3DFF8}"/>
              </a:ext>
            </a:extLst>
          </p:cNvPr>
          <p:cNvSpPr/>
          <p:nvPr/>
        </p:nvSpPr>
        <p:spPr bwMode="auto">
          <a:xfrm>
            <a:off x="11531653" y="613325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76"/>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72"/>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43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436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childTnLst>
        </p:cTn>
      </p:par>
    </p:tnLst>
    <p:bldLst>
      <p:bldP spid="3" grpId="0" animBg="1"/>
      <p:bldP spid="3" grpId="1" animBg="1"/>
      <p:bldP spid="84" grpId="0" animBg="1"/>
      <p:bldP spid="84" grpId="1" animBg="1"/>
      <p:bldP spid="100" grpId="0" animBg="1"/>
      <p:bldP spid="100" grpId="1" animBg="1"/>
      <p:bldP spid="107" grpId="0" animBg="1"/>
      <p:bldP spid="10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7D9E0E3B-11FC-4AAB-A261-CDEA7644C3B5}"/>
              </a:ext>
            </a:extLst>
          </p:cNvPr>
          <p:cNvSpPr txBox="1">
            <a:spLocks noGrp="1"/>
          </p:cNvSpPr>
          <p:nvPr>
            <p:ph type="title" idx="4294967295"/>
          </p:nvPr>
        </p:nvSpPr>
        <p:spPr>
          <a:xfrm>
            <a:off x="3160713" y="28575"/>
            <a:ext cx="8928100"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p>
        </p:txBody>
      </p:sp>
      <p:grpSp>
        <p:nvGrpSpPr>
          <p:cNvPr id="20" name="Groupe 19"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8B095528-74CD-48EE-2FE5-61E7457D1F71}"/>
              </a:ext>
            </a:extLst>
          </p:cNvPr>
          <p:cNvGrpSpPr/>
          <p:nvPr/>
        </p:nvGrpSpPr>
        <p:grpSpPr>
          <a:xfrm>
            <a:off x="0" y="14288"/>
            <a:ext cx="3076575" cy="6002337"/>
            <a:chOff x="0" y="14288"/>
            <a:chExt cx="3076575" cy="6002337"/>
          </a:xfrm>
        </p:grpSpPr>
        <p:grpSp>
          <p:nvGrpSpPr>
            <p:cNvPr id="99339"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3B8F1EB1-FDB2-44E6-A89F-9DCDBE2F533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BB75700E-D94F-4FCD-A87A-209C87C7A87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1325C896-7496-4E1C-9FAF-AEBCACE5DE3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9052B460-E33C-4E25-8F53-E8AC73CB2944}"/>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99344" name="Picture 21" descr="Logo de SafeConsume">
              <a:extLst>
                <a:ext uri="{FF2B5EF4-FFF2-40B4-BE49-F238E27FC236}">
                  <a16:creationId xmlns:a16="http://schemas.microsoft.com/office/drawing/2014/main" id="{54D5E5A2-B19E-45E4-BB3A-5BCBB3037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11" highlightClick="1"/>
            <a:extLst>
              <a:ext uri="{FF2B5EF4-FFF2-40B4-BE49-F238E27FC236}">
                <a16:creationId xmlns:a16="http://schemas.microsoft.com/office/drawing/2014/main" id="{2D4DBA7C-26EB-4950-95D2-881D4DD71AE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3" name="ZoneTexte 2">
            <a:extLst>
              <a:ext uri="{FF2B5EF4-FFF2-40B4-BE49-F238E27FC236}">
                <a16:creationId xmlns:a16="http://schemas.microsoft.com/office/drawing/2014/main" id="{04070F57-C78C-C56C-9ACB-60A68ED894E9}"/>
              </a:ext>
            </a:extLst>
          </p:cNvPr>
          <p:cNvSpPr txBox="1"/>
          <p:nvPr/>
        </p:nvSpPr>
        <p:spPr bwMode="auto">
          <a:xfrm>
            <a:off x="3513138" y="1395885"/>
            <a:ext cx="30972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2" action="ppaction://hlinksldjump" highlightClick="1"/>
            <a:extLst>
              <a:ext uri="{FF2B5EF4-FFF2-40B4-BE49-F238E27FC236}">
                <a16:creationId xmlns:a16="http://schemas.microsoft.com/office/drawing/2014/main" id="{EA375CFD-66B6-49D1-8EF5-E0D2B4C590D7}"/>
              </a:ext>
            </a:extLst>
          </p:cNvPr>
          <p:cNvSpPr/>
          <p:nvPr/>
        </p:nvSpPr>
        <p:spPr>
          <a:xfrm>
            <a:off x="6658975" y="1456712"/>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03B91CA-D3F4-52A1-8EE3-E19680D6F326}"/>
              </a:ext>
            </a:extLst>
          </p:cNvPr>
          <p:cNvSpPr txBox="1"/>
          <p:nvPr/>
        </p:nvSpPr>
        <p:spPr bwMode="auto">
          <a:xfrm>
            <a:off x="3513138" y="1929786"/>
            <a:ext cx="41671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Listeria monocytogenes </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3" action="ppaction://hlinksldjump" highlightClick="1"/>
            <a:extLst>
              <a:ext uri="{FF2B5EF4-FFF2-40B4-BE49-F238E27FC236}">
                <a16:creationId xmlns:a16="http://schemas.microsoft.com/office/drawing/2014/main" id="{713CCF4A-25B2-400A-978A-CA4FC5C7ECFF}"/>
              </a:ext>
            </a:extLst>
          </p:cNvPr>
          <p:cNvSpPr/>
          <p:nvPr/>
        </p:nvSpPr>
        <p:spPr>
          <a:xfrm>
            <a:off x="7606756" y="200710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E77AAF7-DC09-0BF8-2145-26586D3B29CE}"/>
              </a:ext>
            </a:extLst>
          </p:cNvPr>
          <p:cNvSpPr txBox="1"/>
          <p:nvPr/>
        </p:nvSpPr>
        <p:spPr bwMode="auto">
          <a:xfrm>
            <a:off x="3513138" y="2488000"/>
            <a:ext cx="3016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propage-t-elle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4" action="ppaction://hlinksldjump" highlightClick="1"/>
            <a:extLst>
              <a:ext uri="{FF2B5EF4-FFF2-40B4-BE49-F238E27FC236}">
                <a16:creationId xmlns:a16="http://schemas.microsoft.com/office/drawing/2014/main" id="{C2AFA029-FC23-46F1-823B-9F4BCB72BD9F}"/>
              </a:ext>
            </a:extLst>
          </p:cNvPr>
          <p:cNvSpPr/>
          <p:nvPr/>
        </p:nvSpPr>
        <p:spPr>
          <a:xfrm>
            <a:off x="6626443" y="2554865"/>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D777B23F-D0DB-B11E-D925-5223D99A4F19}"/>
              </a:ext>
              <a:ext uri="{C183D7F6-B498-43B3-948B-1728B52AA6E4}">
                <adec:decorative xmlns:adec="http://schemas.microsoft.com/office/drawing/2017/decorative" val="1"/>
              </a:ext>
            </a:extLst>
          </p:cNvPr>
          <p:cNvGrpSpPr/>
          <p:nvPr/>
        </p:nvGrpSpPr>
        <p:grpSpPr>
          <a:xfrm>
            <a:off x="9906000" y="882650"/>
            <a:ext cx="2214563" cy="2389188"/>
            <a:chOff x="9906000" y="882650"/>
            <a:chExt cx="2214563" cy="2389188"/>
          </a:xfrm>
        </p:grpSpPr>
        <p:pic>
          <p:nvPicPr>
            <p:cNvPr id="99342" name="Image 3" descr="Listeria vu au microscope">
              <a:extLst>
                <a:ext uri="{FF2B5EF4-FFF2-40B4-BE49-F238E27FC236}">
                  <a16:creationId xmlns:a16="http://schemas.microsoft.com/office/drawing/2014/main" id="{7646EE3C-EA14-4028-9AC7-423EAC60F9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3" name="Rectangle 4">
              <a:extLst>
                <a:ext uri="{FF2B5EF4-FFF2-40B4-BE49-F238E27FC236}">
                  <a16:creationId xmlns:a16="http://schemas.microsoft.com/office/drawing/2014/main" id="{8DCB9517-10BE-43D5-8C34-CA3857854C8E}"/>
                </a:ext>
              </a:extLst>
            </p:cNvPr>
            <p:cNvSpPr>
              <a:spLocks noChangeArrowheads="1"/>
            </p:cNvSpPr>
            <p:nvPr/>
          </p:nvSpPr>
          <p:spPr bwMode="auto">
            <a:xfrm>
              <a:off x="9906000" y="2624138"/>
              <a:ext cx="2182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10" name="ZoneTexte 9">
            <a:extLst>
              <a:ext uri="{FF2B5EF4-FFF2-40B4-BE49-F238E27FC236}">
                <a16:creationId xmlns:a16="http://schemas.microsoft.com/office/drawing/2014/main" id="{F5D979E3-C303-FCF7-74D8-466489854790}"/>
              </a:ext>
            </a:extLst>
          </p:cNvPr>
          <p:cNvSpPr txBox="1"/>
          <p:nvPr/>
        </p:nvSpPr>
        <p:spPr bwMode="auto">
          <a:xfrm>
            <a:off x="3517917" y="3050821"/>
            <a:ext cx="6740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6" action="ppaction://hlinksldjump" highlightClick="1"/>
            <a:extLst>
              <a:ext uri="{FF2B5EF4-FFF2-40B4-BE49-F238E27FC236}">
                <a16:creationId xmlns:a16="http://schemas.microsoft.com/office/drawing/2014/main" id="{98E746F8-6A7B-4486-8DCD-72EC3CC56668}"/>
              </a:ext>
            </a:extLst>
          </p:cNvPr>
          <p:cNvSpPr/>
          <p:nvPr/>
        </p:nvSpPr>
        <p:spPr>
          <a:xfrm>
            <a:off x="10258425" y="312650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95D0713-EB65-CBD3-F279-2577A6AD4FD0}"/>
              </a:ext>
            </a:extLst>
          </p:cNvPr>
          <p:cNvSpPr txBox="1"/>
          <p:nvPr/>
        </p:nvSpPr>
        <p:spPr bwMode="auto">
          <a:xfrm>
            <a:off x="3513138" y="3591419"/>
            <a:ext cx="3033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7" action="ppaction://hlinksldjump" highlightClick="1"/>
            <a:extLst>
              <a:ext uri="{FF2B5EF4-FFF2-40B4-BE49-F238E27FC236}">
                <a16:creationId xmlns:a16="http://schemas.microsoft.com/office/drawing/2014/main" id="{E0E0D3D7-9288-4FAC-896E-7F6A09AE7FA7}"/>
              </a:ext>
            </a:extLst>
          </p:cNvPr>
          <p:cNvSpPr/>
          <p:nvPr/>
        </p:nvSpPr>
        <p:spPr>
          <a:xfrm>
            <a:off x="6572250" y="3650329"/>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B38D8DF-3853-9125-D1B6-8DED4DE27CAE}"/>
              </a:ext>
            </a:extLst>
          </p:cNvPr>
          <p:cNvSpPr txBox="1"/>
          <p:nvPr/>
        </p:nvSpPr>
        <p:spPr bwMode="auto">
          <a:xfrm>
            <a:off x="3513138" y="4151923"/>
            <a:ext cx="5607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fr-FR"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8" action="ppaction://hlinksldjump" highlightClick="1"/>
            <a:extLst>
              <a:ext uri="{FF2B5EF4-FFF2-40B4-BE49-F238E27FC236}">
                <a16:creationId xmlns:a16="http://schemas.microsoft.com/office/drawing/2014/main" id="{9D91ABB4-8B93-480F-98C5-8F4FE60AA2D4}"/>
              </a:ext>
            </a:extLst>
          </p:cNvPr>
          <p:cNvSpPr/>
          <p:nvPr/>
        </p:nvSpPr>
        <p:spPr>
          <a:xfrm>
            <a:off x="9161463" y="4191000"/>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E6A21F41-1C22-DD94-FD61-280B01286D90}"/>
              </a:ext>
            </a:extLst>
          </p:cNvPr>
          <p:cNvSpPr txBox="1"/>
          <p:nvPr/>
        </p:nvSpPr>
        <p:spPr bwMode="auto">
          <a:xfrm>
            <a:off x="3523433" y="4692397"/>
            <a:ext cx="6135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a:t>
            </a:r>
            <a:r>
              <a:rPr lang="en-GB" altLang="fr-FR" sz="1600" i="1">
                <a:solidFill>
                  <a:srgbClr val="5B225F"/>
                </a:solidFill>
                <a:latin typeface="Arial" panose="020B0604020202020204" pitchFamily="34" charset="0"/>
                <a:cs typeface="Arial" panose="020B0604020202020204" pitchFamily="34" charset="0"/>
              </a:rPr>
              <a:t>Listeria monocytogenes </a:t>
            </a:r>
            <a:endParaRPr lang="fr-FR"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9" action="ppaction://hlinksldjump" highlightClick="1"/>
            <a:extLst>
              <a:ext uri="{FF2B5EF4-FFF2-40B4-BE49-F238E27FC236}">
                <a16:creationId xmlns:a16="http://schemas.microsoft.com/office/drawing/2014/main" id="{E845BD46-C27A-4CEF-B469-4BF5212CA0D6}"/>
              </a:ext>
            </a:extLst>
          </p:cNvPr>
          <p:cNvSpPr/>
          <p:nvPr/>
        </p:nvSpPr>
        <p:spPr>
          <a:xfrm>
            <a:off x="9622959" y="4765906"/>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70896DF7-CC5A-43E6-B34E-9C98CA92B4F3}"/>
              </a:ext>
            </a:extLst>
          </p:cNvPr>
          <p:cNvSpPr txBox="1">
            <a:spLocks noChangeArrowheads="1"/>
          </p:cNvSpPr>
          <p:nvPr/>
        </p:nvSpPr>
        <p:spPr bwMode="auto">
          <a:xfrm>
            <a:off x="3517917" y="5196181"/>
            <a:ext cx="7494571"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en-GB" altLang="fr-FR" sz="1600" i="1" dirty="0">
                <a:solidFill>
                  <a:srgbClr val="5B225F"/>
                </a:solidFill>
                <a:latin typeface="Arial" panose="020B0604020202020204" pitchFamily="34" charset="0"/>
                <a:cs typeface="Arial" panose="020B0604020202020204" pitchFamily="34" charset="0"/>
              </a:rPr>
              <a:t>Listeria </a:t>
            </a:r>
            <a:r>
              <a:rPr lang="en-GB" altLang="fr-FR" sz="1600" i="1">
                <a:solidFill>
                  <a:srgbClr val="5B225F"/>
                </a:solidFill>
                <a:latin typeface="Arial" panose="020B0604020202020204" pitchFamily="34" charset="0"/>
                <a:cs typeface="Arial" panose="020B0604020202020204" pitchFamily="34" charset="0"/>
              </a:rPr>
              <a:t>monocytogenes </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20" action="ppaction://hlinksldjump" highlightClick="1"/>
            <a:extLst>
              <a:ext uri="{FF2B5EF4-FFF2-40B4-BE49-F238E27FC236}">
                <a16:creationId xmlns:a16="http://schemas.microsoft.com/office/drawing/2014/main" id="{EF537720-3814-4633-A738-38BD008D91DC}"/>
              </a:ext>
            </a:extLst>
          </p:cNvPr>
          <p:cNvSpPr/>
          <p:nvPr/>
        </p:nvSpPr>
        <p:spPr>
          <a:xfrm>
            <a:off x="11029156" y="5247748"/>
            <a:ext cx="276225"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8" name="Groupe 17">
            <a:extLst>
              <a:ext uri="{FF2B5EF4-FFF2-40B4-BE49-F238E27FC236}">
                <a16:creationId xmlns:a16="http://schemas.microsoft.com/office/drawing/2014/main" id="{98744696-B7E3-80E0-8AD3-D312F6F8815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EDEB8FD4-8B68-47CF-8A44-B72DDCAD30B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9352" name="ZoneTexte 88">
              <a:extLst>
                <a:ext uri="{FF2B5EF4-FFF2-40B4-BE49-F238E27FC236}">
                  <a16:creationId xmlns:a16="http://schemas.microsoft.com/office/drawing/2014/main" id="{7A21BC3C-109C-44A5-B0FE-711DDDDD9C89}"/>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99353" name="ZoneTexte 89">
              <a:extLst>
                <a:ext uri="{FF2B5EF4-FFF2-40B4-BE49-F238E27FC236}">
                  <a16:creationId xmlns:a16="http://schemas.microsoft.com/office/drawing/2014/main" id="{8DCD708D-AE43-4E90-8A8F-77617C40DEC8}"/>
                </a:ext>
              </a:extLst>
            </p:cNvPr>
            <p:cNvSpPr txBox="1">
              <a:spLocks noChangeArrowheads="1"/>
            </p:cNvSpPr>
            <p:nvPr/>
          </p:nvSpPr>
          <p:spPr bwMode="auto">
            <a:xfrm>
              <a:off x="963729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99355" name="Image 91">
              <a:extLst>
                <a:ext uri="{FF2B5EF4-FFF2-40B4-BE49-F238E27FC236}">
                  <a16:creationId xmlns:a16="http://schemas.microsoft.com/office/drawing/2014/main" id="{9FC3E73A-A14B-488E-A83E-37E57DB5803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7" name="ZoneTexte 88">
              <a:extLst>
                <a:ext uri="{FF2B5EF4-FFF2-40B4-BE49-F238E27FC236}">
                  <a16:creationId xmlns:a16="http://schemas.microsoft.com/office/drawing/2014/main" id="{A5DFFDA5-1111-4F88-BBB8-B0BA314669A9}"/>
                </a:ext>
              </a:extLst>
            </p:cNvPr>
            <p:cNvSpPr txBox="1">
              <a:spLocks noChangeArrowheads="1"/>
            </p:cNvSpPr>
            <p:nvPr/>
          </p:nvSpPr>
          <p:spPr bwMode="auto">
            <a:xfrm>
              <a:off x="6529221" y="6202363"/>
              <a:ext cx="135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DC784E07-CC78-46BE-A2DA-DB2CC89E6594}"/>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1" name="Bouton d'action : Retour 30" descr="Bouton pour revenir au menu principal">
            <a:hlinkClick r:id="rId22" action="ppaction://hlinksldjump" highlightClick="1"/>
            <a:extLst>
              <a:ext uri="{FF2B5EF4-FFF2-40B4-BE49-F238E27FC236}">
                <a16:creationId xmlns:a16="http://schemas.microsoft.com/office/drawing/2014/main" id="{30D881A4-BB8D-4ACC-9904-615727A208A8}"/>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23" action="ppaction://hlinksldjump" highlightClick="1"/>
            <a:extLst>
              <a:ext uri="{FF2B5EF4-FFF2-40B4-BE49-F238E27FC236}">
                <a16:creationId xmlns:a16="http://schemas.microsoft.com/office/drawing/2014/main" id="{0B4AD0BE-6784-4FD2-857E-8176F07A3411}"/>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24" action="ppaction://hlinksldjump" highlightClick="1"/>
            <a:extLst>
              <a:ext uri="{FF2B5EF4-FFF2-40B4-BE49-F238E27FC236}">
                <a16:creationId xmlns:a16="http://schemas.microsoft.com/office/drawing/2014/main" id="{9B9C4622-F502-435A-8D55-EF8FD48148D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2379A-BA42-43C0-837E-9506ACBDFBC9}"/>
              </a:ext>
            </a:extLst>
          </p:cNvPr>
          <p:cNvSpPr txBox="1">
            <a:spLocks noGrp="1"/>
          </p:cNvSpPr>
          <p:nvPr>
            <p:ph type="title" idx="4294967295"/>
          </p:nvPr>
        </p:nvSpPr>
        <p:spPr>
          <a:xfrm>
            <a:off x="3124200" y="-136525"/>
            <a:ext cx="90678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3D3C5C42-5629-D50F-AC3A-B7160F655A24}"/>
              </a:ext>
            </a:extLst>
          </p:cNvPr>
          <p:cNvGrpSpPr/>
          <p:nvPr/>
        </p:nvGrpSpPr>
        <p:grpSpPr>
          <a:xfrm>
            <a:off x="0" y="14288"/>
            <a:ext cx="3076575" cy="6002337"/>
            <a:chOff x="0" y="14288"/>
            <a:chExt cx="3076575" cy="6002337"/>
          </a:xfrm>
        </p:grpSpPr>
        <p:grpSp>
          <p:nvGrpSpPr>
            <p:cNvPr id="5"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FC333F36-FA87-613D-545A-9982B7C5354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22A3A2D-9655-23D1-1C11-1B4248C1908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2FD1A109-FFDF-D784-A09A-9DAD22FAF4C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1A961E59-AB26-E41D-F85D-572B1B7BA64E}"/>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6" name="Picture 21" descr="Logo de SafeConsume">
              <a:extLst>
                <a:ext uri="{FF2B5EF4-FFF2-40B4-BE49-F238E27FC236}">
                  <a16:creationId xmlns:a16="http://schemas.microsoft.com/office/drawing/2014/main" id="{F8F20454-042E-545E-4118-5D98B1777F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11" highlightClick="1"/>
            <a:extLst>
              <a:ext uri="{FF2B5EF4-FFF2-40B4-BE49-F238E27FC236}">
                <a16:creationId xmlns:a16="http://schemas.microsoft.com/office/drawing/2014/main" id="{61C68896-5ACD-E8F4-780B-18C7F0E0A16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BE61C327-3827-4492-B302-F8DA7B97C0A7}"/>
              </a:ext>
            </a:extLst>
          </p:cNvPr>
          <p:cNvSpPr txBox="1">
            <a:spLocks noChangeArrowheads="1"/>
          </p:cNvSpPr>
          <p:nvPr/>
        </p:nvSpPr>
        <p:spPr bwMode="auto">
          <a:xfrm>
            <a:off x="3041650" y="1452563"/>
            <a:ext cx="4718050" cy="310854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provoque la </a:t>
            </a:r>
            <a:r>
              <a:rPr lang="fr-FR" altLang="fr-FR" sz="1400" b="1" dirty="0">
                <a:latin typeface="Arial" panose="020B0604020202020204" pitchFamily="34" charset="0"/>
                <a:cs typeface="Arial" panose="020B0604020202020204" pitchFamily="34" charset="0"/>
              </a:rPr>
              <a:t>listériose</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maladie rare </a:t>
            </a:r>
            <a:r>
              <a:rPr lang="fr-FR" altLang="fr-FR" sz="1400" dirty="0">
                <a:latin typeface="Arial" panose="020B0604020202020204" pitchFamily="34" charset="0"/>
                <a:cs typeface="Arial" panose="020B0604020202020204" pitchFamily="34" charset="0"/>
              </a:rPr>
              <a:t>représentant 2 480* cas en 2017 pour l'ensemble de la population de l'UE (0,48 cas pour 100 000 habitants).Cependant, les </a:t>
            </a:r>
            <a:r>
              <a:rPr lang="fr-FR" altLang="fr-FR" sz="1400" b="1" dirty="0">
                <a:latin typeface="Arial" panose="020B0604020202020204" pitchFamily="34" charset="0"/>
                <a:cs typeface="Arial" panose="020B0604020202020204" pitchFamily="34" charset="0"/>
              </a:rPr>
              <a:t>cas augmentent régulièrement</a:t>
            </a:r>
            <a:r>
              <a:rPr lang="fr-FR" altLang="fr-FR" sz="1400" dirty="0">
                <a:latin typeface="Arial" panose="020B0604020202020204" pitchFamily="34" charset="0"/>
                <a:cs typeface="Arial" panose="020B0604020202020204" pitchFamily="34" charset="0"/>
              </a:rPr>
              <a:t> (1 581 cas déclarés en 2007).</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Bien que rare, la listériose est </a:t>
            </a:r>
            <a:r>
              <a:rPr lang="fr-FR" altLang="fr-FR" sz="1400" b="1" dirty="0">
                <a:latin typeface="Arial" panose="020B0604020202020204" pitchFamily="34" charset="0"/>
                <a:cs typeface="Arial" panose="020B0604020202020204" pitchFamily="34" charset="0"/>
              </a:rPr>
              <a:t>très grave </a:t>
            </a:r>
            <a:r>
              <a:rPr lang="fr-FR" altLang="fr-FR" sz="1400" dirty="0">
                <a:latin typeface="Arial" panose="020B0604020202020204" pitchFamily="34" charset="0"/>
                <a:cs typeface="Arial" panose="020B0604020202020204" pitchFamily="34" charset="0"/>
              </a:rPr>
              <a:t>et nécessite une hospitalisation. </a:t>
            </a:r>
            <a:r>
              <a:rPr lang="fr-FR" altLang="fr-FR" sz="1400" b="1" dirty="0">
                <a:latin typeface="Arial" panose="020B0604020202020204" pitchFamily="34" charset="0"/>
                <a:cs typeface="Arial" panose="020B0604020202020204" pitchFamily="34" charset="0"/>
              </a:rPr>
              <a:t>Son taux de létalité est élevé : 13,8 % </a:t>
            </a:r>
            <a:r>
              <a:rPr lang="fr-FR" altLang="fr-FR" sz="1400" dirty="0">
                <a:latin typeface="Arial" panose="020B0604020202020204" pitchFamily="34" charset="0"/>
                <a:cs typeface="Arial" panose="020B0604020202020204" pitchFamily="34" charset="0"/>
              </a:rPr>
              <a:t>en 2017, ce qui représente la première cause de décès parmi les maladies infectieuses d'origine alimentaire dans l'UE.</a:t>
            </a:r>
            <a:endParaRPr lang="en-US"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pic>
        <p:nvPicPr>
          <p:cNvPr id="12" name="Image 11" descr=" Tableau représentant le nombre de cas de Listériose, le pourcentage d'hospitalisation et le pourcentage de décès dans certains pays européens&#10;&#10;Belgique : 0.8 cas / 100 000 &#10;Danemark : 1.01 cas / 100 000 &#10;France : 0.55 cas / 100 000, 100% d'hospitalisation et 17.6% de décès &#10;Allemagne : 0.88 cas / 100 000 et 4.2% de décès&#10;Grèce : 0.19 cas et 100% d'hospitalisés et 10% de décès&#10;Hongrie : 0.37 cas, 94.4% d'hospitalisés et 19.4% de décès&#10;Norvège : 0.3 cas, 100% d'hospitalisés et 23.1% de décès&#10;Portugal : 0.41 cas, 95.2% d'hospitalisés et 17.1% de décès&#10;Roumanie : 0.05 cas, 100% d'hospitalisés et 20% de décès&#10;Espagne : 97% d'hospitalisés et 16% de décès&#10;Suède : 0.81 cas&#10;Royaume-Uni : 0.24 cas, 100% hospitalisés et 26.7% de décès&#10;">
            <a:extLst>
              <a:ext uri="{FF2B5EF4-FFF2-40B4-BE49-F238E27FC236}">
                <a16:creationId xmlns:a16="http://schemas.microsoft.com/office/drawing/2014/main" id="{BA94E1C9-A7A4-86AF-18CD-2FAF0536C657}"/>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8054410" y="1458913"/>
            <a:ext cx="4048690" cy="3219899"/>
          </a:xfrm>
          <a:prstGeom prst="rect">
            <a:avLst/>
          </a:prstGeom>
        </p:spPr>
      </p:pic>
      <p:sp>
        <p:nvSpPr>
          <p:cNvPr id="2" name="Bouton d’action : vide 1">
            <a:hlinkClick r:id="rId13" action="ppaction://hlinksldjump" highlightClick="1"/>
            <a:extLst>
              <a:ext uri="{FF2B5EF4-FFF2-40B4-BE49-F238E27FC236}">
                <a16:creationId xmlns:a16="http://schemas.microsoft.com/office/drawing/2014/main" id="{87E9554C-00F8-4A7E-A054-E9DE6681E42B}"/>
              </a:ext>
            </a:extLst>
          </p:cNvPr>
          <p:cNvSpPr/>
          <p:nvPr/>
        </p:nvSpPr>
        <p:spPr>
          <a:xfrm>
            <a:off x="4110038" y="4775200"/>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a:solidFill>
                  <a:schemeClr val="tx1"/>
                </a:solidFill>
                <a:latin typeface="Arial" panose="020B0604020202020204" pitchFamily="34" charset="0"/>
                <a:cs typeface="Arial" panose="020B0604020202020204" pitchFamily="34" charset="0"/>
              </a:rPr>
              <a:t>Cliquez ici pour voir le nombre de cas de listériose par an dans l’UE</a:t>
            </a:r>
          </a:p>
        </p:txBody>
      </p:sp>
      <p:sp>
        <p:nvSpPr>
          <p:cNvPr id="100436" name="Rectangle 2">
            <a:extLst>
              <a:ext uri="{FF2B5EF4-FFF2-40B4-BE49-F238E27FC236}">
                <a16:creationId xmlns:a16="http://schemas.microsoft.com/office/drawing/2014/main" id="{0028153B-4FD6-48C4-943A-7CA756ED2B45}"/>
              </a:ext>
            </a:extLst>
          </p:cNvPr>
          <p:cNvSpPr>
            <a:spLocks noChangeArrowheads="1"/>
          </p:cNvSpPr>
          <p:nvPr/>
        </p:nvSpPr>
        <p:spPr bwMode="auto">
          <a:xfrm>
            <a:off x="3336925" y="5684837"/>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C0EB297-3968-431B-96CC-61E988F70372}"/>
              </a:ext>
              <a:ext uri="{C183D7F6-B498-43B3-948B-1728B52AA6E4}">
                <adec:decorative xmlns:adec="http://schemas.microsoft.com/office/drawing/2017/decorative" val="0"/>
              </a:ext>
            </a:extLst>
          </p:cNvPr>
          <p:cNvSpPr txBox="1"/>
          <p:nvPr/>
        </p:nvSpPr>
        <p:spPr>
          <a:xfrm>
            <a:off x="7950200" y="5699125"/>
            <a:ext cx="3878263" cy="277813"/>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100433" name="Image 27">
            <a:extLst>
              <a:ext uri="{FF2B5EF4-FFF2-40B4-BE49-F238E27FC236}">
                <a16:creationId xmlns:a16="http://schemas.microsoft.com/office/drawing/2014/main" id="{04671CFF-07EA-44A1-A99E-75E737CA7E92}"/>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83993" y="5728229"/>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a:extLst>
              <a:ext uri="{FF2B5EF4-FFF2-40B4-BE49-F238E27FC236}">
                <a16:creationId xmlns:a16="http://schemas.microsoft.com/office/drawing/2014/main" id="{3F1A1AC9-2F84-893B-4A66-34090197244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25CFAAF2-0725-4481-B5E0-0ACDB0BA497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0444" name="ZoneTexte 22">
              <a:extLst>
                <a:ext uri="{FF2B5EF4-FFF2-40B4-BE49-F238E27FC236}">
                  <a16:creationId xmlns:a16="http://schemas.microsoft.com/office/drawing/2014/main" id="{2C98D960-F000-4DAA-B07E-26A44B70CC52}"/>
                </a:ext>
              </a:extLst>
            </p:cNvPr>
            <p:cNvSpPr txBox="1">
              <a:spLocks noChangeArrowheads="1"/>
            </p:cNvSpPr>
            <p:nvPr/>
          </p:nvSpPr>
          <p:spPr bwMode="auto">
            <a:xfrm>
              <a:off x="6281266"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100445" name="Image 25">
              <a:extLst>
                <a:ext uri="{FF2B5EF4-FFF2-40B4-BE49-F238E27FC236}">
                  <a16:creationId xmlns:a16="http://schemas.microsoft.com/office/drawing/2014/main" id="{27694ADB-22F5-4C1E-8685-1DF6F2070D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9" name="ZoneTexte 89">
              <a:extLst>
                <a:ext uri="{FF2B5EF4-FFF2-40B4-BE49-F238E27FC236}">
                  <a16:creationId xmlns:a16="http://schemas.microsoft.com/office/drawing/2014/main" id="{83B721EB-D885-4B4B-BD4A-33CEA17F41FF}"/>
                </a:ext>
              </a:extLst>
            </p:cNvPr>
            <p:cNvSpPr txBox="1">
              <a:spLocks noChangeArrowheads="1"/>
            </p:cNvSpPr>
            <p:nvPr/>
          </p:nvSpPr>
          <p:spPr bwMode="auto">
            <a:xfrm>
              <a:off x="972965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a:t>
              </a:r>
            </a:p>
          </p:txBody>
        </p:sp>
      </p:grpSp>
      <p:sp>
        <p:nvSpPr>
          <p:cNvPr id="22" name="Bouton d’action : vide 21" descr="Bouton pour fermer la diapositive et revenir à la session 2">
            <a:hlinkClick r:id="rId16" action="ppaction://hlinksldjump" highlightClick="1"/>
            <a:extLst>
              <a:ext uri="{FF2B5EF4-FFF2-40B4-BE49-F238E27FC236}">
                <a16:creationId xmlns:a16="http://schemas.microsoft.com/office/drawing/2014/main" id="{57C2ECBB-FB01-4CB5-B453-C5370EC632B5}"/>
              </a:ext>
            </a:extLst>
          </p:cNvPr>
          <p:cNvSpPr/>
          <p:nvPr/>
        </p:nvSpPr>
        <p:spPr bwMode="auto">
          <a:xfrm>
            <a:off x="594995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rId17" action="ppaction://hlinksldjump" highlightClick="1"/>
            <a:extLst>
              <a:ext uri="{FF2B5EF4-FFF2-40B4-BE49-F238E27FC236}">
                <a16:creationId xmlns:a16="http://schemas.microsoft.com/office/drawing/2014/main" id="{CAE063C2-0D0B-4492-BC8C-7857319E757D}"/>
              </a:ext>
            </a:extLst>
          </p:cNvPr>
          <p:cNvSpPr/>
          <p:nvPr/>
        </p:nvSpPr>
        <p:spPr bwMode="auto">
          <a:xfrm>
            <a:off x="1167606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542985-2D55-4E1A-A085-BB59AC54FE32}"/>
              </a:ext>
            </a:extLst>
          </p:cNvPr>
          <p:cNvSpPr txBox="1">
            <a:spLocks noGrp="1"/>
          </p:cNvSpPr>
          <p:nvPr>
            <p:ph type="title" idx="4294967295"/>
          </p:nvPr>
        </p:nvSpPr>
        <p:spPr>
          <a:xfrm>
            <a:off x="3124200" y="-136525"/>
            <a:ext cx="90678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2</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6D5D0133-7A3D-D78A-32B7-8ABFF85D597E}"/>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3D4D94F2-4EDC-4C4C-F27B-CE22E1AA19F6}"/>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CFACBC5B-D48E-A065-ADF4-7EB6B02F5ED8}"/>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30BAAE51-6C46-78F2-0556-DBB94D89A3F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4E1A9E99-2703-2E43-10DD-B4DF99E21ECD}"/>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53A12614-C672-A280-4D54-E0D0767016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D8C235BE-5E6E-A5D0-8F55-17E5434C35A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A3F0E619-7E35-48DE-9252-80BB343C5545}"/>
              </a:ext>
            </a:extLst>
          </p:cNvPr>
          <p:cNvSpPr txBox="1">
            <a:spLocks noChangeArrowheads="1"/>
          </p:cNvSpPr>
          <p:nvPr/>
        </p:nvSpPr>
        <p:spPr bwMode="auto">
          <a:xfrm>
            <a:off x="3124200" y="1554163"/>
            <a:ext cx="8858250" cy="37322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France </a:t>
            </a:r>
            <a:r>
              <a:rPr lang="fr-FR" altLang="fr-FR" sz="1400" dirty="0">
                <a:latin typeface="Arial" panose="020B0604020202020204" pitchFamily="34" charset="0"/>
                <a:cs typeface="Arial" panose="020B0604020202020204" pitchFamily="34" charset="0"/>
              </a:rPr>
              <a:t>métropolitaine pour la période 2008-2013 les infections à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sont </a:t>
            </a:r>
            <a:r>
              <a:rPr lang="fr-FR" altLang="fr-FR" sz="1400" b="1" dirty="0">
                <a:latin typeface="Arial" panose="020B0604020202020204" pitchFamily="34" charset="0"/>
                <a:cs typeface="Arial" panose="020B0604020202020204" pitchFamily="34" charset="0"/>
              </a:rPr>
              <a:t>rares</a:t>
            </a:r>
            <a:r>
              <a:rPr lang="fr-FR" altLang="fr-FR" sz="1400" dirty="0">
                <a:latin typeface="Arial" panose="020B0604020202020204" pitchFamily="34" charset="0"/>
                <a:cs typeface="Arial" panose="020B0604020202020204" pitchFamily="34" charset="0"/>
              </a:rPr>
              <a:t> (402* cas / an) </a:t>
            </a:r>
            <a:r>
              <a:rPr lang="fr-FR" altLang="fr-FR" sz="1400" b="1" dirty="0">
                <a:latin typeface="Arial" panose="020B0604020202020204" pitchFamily="34" charset="0"/>
                <a:cs typeface="Arial" panose="020B0604020202020204" pitchFamily="34" charset="0"/>
              </a:rPr>
              <a:t>mais la plupart des cas sont hospitalisés </a:t>
            </a:r>
            <a:r>
              <a:rPr lang="fr-FR" altLang="fr-FR" sz="1400" dirty="0">
                <a:latin typeface="Arial" panose="020B0604020202020204" pitchFamily="34" charset="0"/>
                <a:cs typeface="Arial" panose="020B0604020202020204" pitchFamily="34" charset="0"/>
              </a:rPr>
              <a:t>(310 hospitalisations soit 77% des cas) et le </a:t>
            </a:r>
            <a:r>
              <a:rPr lang="fr-FR" altLang="fr-FR" sz="1400" b="1" dirty="0">
                <a:latin typeface="Arial" panose="020B0604020202020204" pitchFamily="34" charset="0"/>
                <a:cs typeface="Arial" panose="020B0604020202020204" pitchFamily="34" charset="0"/>
              </a:rPr>
              <a:t>taux de létalité est important : 16% </a:t>
            </a:r>
            <a:r>
              <a:rPr lang="fr-FR" altLang="fr-FR" sz="1400" dirty="0">
                <a:latin typeface="Arial" panose="020B0604020202020204" pitchFamily="34" charset="0"/>
                <a:cs typeface="Arial" panose="020B0604020202020204" pitchFamily="34" charset="0"/>
              </a:rPr>
              <a:t>(65 décès), classant la listériose comme 2</a:t>
            </a:r>
            <a:r>
              <a:rPr lang="fr-FR" altLang="fr-FR" sz="1400" baseline="30000" dirty="0">
                <a:latin typeface="Arial" panose="020B0604020202020204" pitchFamily="34" charset="0"/>
                <a:cs typeface="Arial" panose="020B0604020202020204" pitchFamily="34" charset="0"/>
              </a:rPr>
              <a:t>ème</a:t>
            </a:r>
            <a:r>
              <a:rPr lang="fr-FR" altLang="fr-FR" sz="1400" dirty="0">
                <a:latin typeface="Arial" panose="020B0604020202020204" pitchFamily="34" charset="0"/>
                <a:cs typeface="Arial" panose="020B0604020202020204" pitchFamily="34" charset="0"/>
              </a:rPr>
              <a:t> cause de décès parmi les agents pathogènes responsables d’infections d’origine alimentaire. </a:t>
            </a:r>
          </a:p>
          <a:p>
            <a:pPr marL="285750" indent="-285750" algn="just" eaLnBrk="1" hangingPunct="1">
              <a:buClr>
                <a:schemeClr val="accent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Clr>
                <a:schemeClr val="accent1"/>
              </a:buClr>
              <a:buFont typeface="Wingdings" panose="05000000000000000000" pitchFamily="2" charset="2"/>
              <a:buChar char="ü"/>
              <a:defRPr/>
            </a:pPr>
            <a:endParaRPr lang="fr-FR" altLang="fr-FR" sz="1200" dirty="0">
              <a:latin typeface="Arial" panose="020B0604020202020204" pitchFamily="34" charset="0"/>
              <a:cs typeface="Arial" panose="020B0604020202020204" pitchFamily="34" charset="0"/>
            </a:endParaRPr>
          </a:p>
          <a:p>
            <a:pPr algn="just" eaLnBrk="1" hangingPunct="1">
              <a:buClr>
                <a:schemeClr val="accent1"/>
              </a:buClr>
              <a:defRPr/>
            </a:pPr>
            <a:r>
              <a:rPr lang="fr-FR" sz="1200" dirty="0">
                <a:latin typeface="Arial" panose="020B0604020202020204" pitchFamily="34" charset="0"/>
                <a:cs typeface="Arial" panose="020B0604020202020204" pitchFamily="34" charset="0"/>
              </a:rPr>
              <a:t>	*Il s’agit d’une estimation du nombre total de cas et non uniquement des cas déclarés</a:t>
            </a:r>
            <a:endParaRPr lang="en-GB" altLang="fr-FR" sz="1200" dirty="0">
              <a:latin typeface="Arial" panose="020B0604020202020204" pitchFamily="34" charset="0"/>
              <a:cs typeface="Arial" panose="020B0604020202020204" pitchFamily="34" charset="0"/>
            </a:endParaRPr>
          </a:p>
          <a:p>
            <a:pPr algn="just" eaLnBrk="1" hangingPunct="1">
              <a:buClr>
                <a:schemeClr val="accent1"/>
              </a:buClr>
              <a:defRPr/>
            </a:pPr>
            <a:endParaRPr lang="fr-FR" altLang="fr-FR" sz="1200" dirty="0">
              <a:latin typeface="Arial" panose="020B0604020202020204" pitchFamily="34" charset="0"/>
              <a:cs typeface="Arial" panose="020B0604020202020204" pitchFamily="34" charset="0"/>
            </a:endParaRPr>
          </a:p>
          <a:p>
            <a:pPr marL="271463" lvl="1" indent="0" algn="just" eaLnBrk="1" hangingPunct="1">
              <a:buClr>
                <a:schemeClr val="accent1"/>
              </a:buClr>
              <a:defRPr/>
            </a:pPr>
            <a:r>
              <a:rPr lang="fr-FR" sz="1200" dirty="0">
                <a:latin typeface="Arial" panose="020B0604020202020204" pitchFamily="34" charset="0"/>
                <a:cs typeface="Arial" panose="020B0604020202020204" pitchFamily="34" charset="0"/>
              </a:rPr>
              <a:t>(source : Van </a:t>
            </a:r>
            <a:r>
              <a:rPr lang="fr-FR" sz="1200" dirty="0" err="1">
                <a:latin typeface="Arial" panose="020B0604020202020204" pitchFamily="34" charset="0"/>
                <a:cs typeface="Arial" panose="020B0604020202020204" pitchFamily="34" charset="0"/>
              </a:rPr>
              <a:t>Cauteren</a:t>
            </a:r>
            <a:r>
              <a:rPr lang="fr-FR" sz="1200" dirty="0">
                <a:latin typeface="Arial" panose="020B0604020202020204" pitchFamily="34" charset="0"/>
                <a:cs typeface="Arial" panose="020B0604020202020204" pitchFamily="34" charset="0"/>
              </a:rPr>
              <a:t> D, Le </a:t>
            </a:r>
            <a:r>
              <a:rPr lang="fr-FR" sz="1200" dirty="0" err="1">
                <a:latin typeface="Arial" panose="020B0604020202020204" pitchFamily="34" charset="0"/>
                <a:cs typeface="Arial" panose="020B0604020202020204" pitchFamily="34" charset="0"/>
              </a:rPr>
              <a:t>Strat</a:t>
            </a:r>
            <a:r>
              <a:rPr lang="fr-FR" sz="1200" dirty="0">
                <a:latin typeface="Arial" panose="020B0604020202020204" pitchFamily="34" charset="0"/>
                <a:cs typeface="Arial" panose="020B0604020202020204" pitchFamily="34" charset="0"/>
              </a:rPr>
              <a:t> Y, </a:t>
            </a:r>
            <a:r>
              <a:rPr lang="fr-FR" sz="1200" dirty="0" err="1">
                <a:latin typeface="Arial" panose="020B0604020202020204" pitchFamily="34" charset="0"/>
                <a:cs typeface="Arial" panose="020B0604020202020204" pitchFamily="34" charset="0"/>
              </a:rPr>
              <a:t>Sommen</a:t>
            </a:r>
            <a:r>
              <a:rPr lang="fr-FR" sz="1200" dirty="0">
                <a:latin typeface="Arial" panose="020B0604020202020204" pitchFamily="34" charset="0"/>
                <a:cs typeface="Arial" panose="020B0604020202020204" pitchFamily="34" charset="0"/>
              </a:rPr>
              <a:t> C, </a:t>
            </a:r>
            <a:r>
              <a:rPr lang="fr-FR" sz="1200" dirty="0" err="1">
                <a:latin typeface="Arial" panose="020B0604020202020204" pitchFamily="34" charset="0"/>
                <a:cs typeface="Arial" panose="020B0604020202020204" pitchFamily="34" charset="0"/>
              </a:rPr>
              <a:t>Bruyand</a:t>
            </a:r>
            <a:r>
              <a:rPr lang="fr-FR" sz="1200" dirty="0">
                <a:latin typeface="Arial" panose="020B0604020202020204" pitchFamily="34" charset="0"/>
                <a:cs typeface="Arial" panose="020B0604020202020204" pitchFamily="34" charset="0"/>
              </a:rPr>
              <a:t> M, </a:t>
            </a:r>
            <a:r>
              <a:rPr lang="fr-FR" sz="1200" dirty="0" err="1">
                <a:latin typeface="Arial" panose="020B0604020202020204" pitchFamily="34" charset="0"/>
                <a:cs typeface="Arial" panose="020B0604020202020204" pitchFamily="34" charset="0"/>
              </a:rPr>
              <a:t>Tourdjman</a:t>
            </a:r>
            <a:r>
              <a:rPr lang="fr-FR" sz="1200" dirty="0">
                <a:latin typeface="Arial" panose="020B0604020202020204" pitchFamily="34" charset="0"/>
                <a:cs typeface="Arial" panose="020B0604020202020204" pitchFamily="34" charset="0"/>
              </a:rPr>
              <a:t> M, Jourdan-Da Silva N, et al. Estimation de la morbidité et de la mortalité liées aux infections d’origine alimentaire en France métropolitaine, 2008-2013. Bull </a:t>
            </a:r>
            <a:r>
              <a:rPr lang="fr-FR" sz="1200" dirty="0" err="1">
                <a:latin typeface="Arial" panose="020B0604020202020204" pitchFamily="34" charset="0"/>
                <a:cs typeface="Arial" panose="020B0604020202020204" pitchFamily="34" charset="0"/>
              </a:rPr>
              <a:t>Epidémiol</a:t>
            </a:r>
            <a:r>
              <a:rPr lang="fr-FR" sz="1200" dirty="0">
                <a:latin typeface="Arial" panose="020B0604020202020204" pitchFamily="34" charset="0"/>
                <a:cs typeface="Arial" panose="020B0604020202020204" pitchFamily="34" charset="0"/>
              </a:rPr>
              <a:t> </a:t>
            </a:r>
            <a:r>
              <a:rPr lang="fr-FR" sz="1200" dirty="0" err="1">
                <a:latin typeface="Arial" panose="020B0604020202020204" pitchFamily="34" charset="0"/>
                <a:cs typeface="Arial" panose="020B0604020202020204" pitchFamily="34" charset="0"/>
              </a:rPr>
              <a:t>Hebd</a:t>
            </a:r>
            <a:r>
              <a:rPr lang="fr-FR" sz="1200" dirty="0">
                <a:latin typeface="Arial" panose="020B0604020202020204" pitchFamily="34" charset="0"/>
                <a:cs typeface="Arial" panose="020B0604020202020204" pitchFamily="34" charset="0"/>
              </a:rPr>
              <a:t>. 2018;(1):2-10.</a:t>
            </a:r>
            <a:r>
              <a:rPr lang="fr-FR" altLang="fr-FR" sz="1200" dirty="0">
                <a:latin typeface="Arial" panose="020B0604020202020204" pitchFamily="34" charset="0"/>
                <a:cs typeface="Arial" panose="020B0604020202020204" pitchFamily="34" charset="0"/>
              </a:rPr>
              <a:t> </a:t>
            </a:r>
            <a:r>
              <a:rPr lang="fr-FR" altLang="fr-FR" sz="1200" dirty="0">
                <a:solidFill>
                  <a:srgbClr val="00707C"/>
                </a:solidFill>
                <a:latin typeface="Arial" panose="020B0604020202020204" pitchFamily="34" charset="0"/>
                <a:cs typeface="Arial" panose="020B0604020202020204" pitchFamily="34" charset="0"/>
                <a:hlinkClick r:id="rId11"/>
              </a:rPr>
              <a:t> http://invs.santepubliquefrance.fr/beh/2018/1/2018_1_1.html</a:t>
            </a:r>
            <a:r>
              <a:rPr lang="fr-FR" altLang="fr-FR" sz="1200" dirty="0">
                <a:solidFill>
                  <a:srgbClr val="00707C"/>
                </a:solidFill>
                <a:latin typeface="Arial" panose="020B0604020202020204" pitchFamily="34" charset="0"/>
                <a:cs typeface="Arial" panose="020B0604020202020204" pitchFamily="34" charset="0"/>
              </a:rPr>
              <a:t>)</a:t>
            </a:r>
          </a:p>
          <a:p>
            <a:pPr marL="271463" lvl="1" indent="0" algn="just" eaLnBrk="1" hangingPunct="1">
              <a:buClr>
                <a:schemeClr val="accent1"/>
              </a:buClr>
              <a:defRPr/>
            </a:pPr>
            <a:endParaRPr lang="fr-FR" sz="800" dirty="0">
              <a:solidFill>
                <a:srgbClr val="00707C"/>
              </a:solidFill>
              <a:latin typeface="Arial" panose="020B0604020202020204" pitchFamily="34" charset="0"/>
              <a:cs typeface="Arial" panose="020B0604020202020204" pitchFamily="34" charset="0"/>
            </a:endParaRPr>
          </a:p>
          <a:p>
            <a:pPr marL="285750" indent="-285750" algn="just" eaLnBrk="1" hangingPunct="1">
              <a:buClr>
                <a:schemeClr val="accent1"/>
              </a:buClr>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9E80C2A1-A46B-946D-0DF2-30FB5D0E3B0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2" name="Rectangle 31">
              <a:extLst>
                <a:ext uri="{FF2B5EF4-FFF2-40B4-BE49-F238E27FC236}">
                  <a16:creationId xmlns:a16="http://schemas.microsoft.com/office/drawing/2014/main" id="{A0BCDE5B-1349-4303-988E-0CB73EB151C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1391" name="ZoneTexte 22">
              <a:extLst>
                <a:ext uri="{FF2B5EF4-FFF2-40B4-BE49-F238E27FC236}">
                  <a16:creationId xmlns:a16="http://schemas.microsoft.com/office/drawing/2014/main" id="{3AB6510E-4803-4912-B098-61BA18E98176}"/>
                </a:ext>
              </a:extLst>
            </p:cNvPr>
            <p:cNvSpPr txBox="1">
              <a:spLocks noChangeArrowheads="1"/>
            </p:cNvSpPr>
            <p:nvPr/>
          </p:nvSpPr>
          <p:spPr bwMode="auto">
            <a:xfrm>
              <a:off x="6281266"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101392" name="Image 25">
              <a:extLst>
                <a:ext uri="{FF2B5EF4-FFF2-40B4-BE49-F238E27FC236}">
                  <a16:creationId xmlns:a16="http://schemas.microsoft.com/office/drawing/2014/main" id="{B4E04733-D52F-4064-933D-322935C9B2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ZoneTexte 89">
              <a:extLst>
                <a:ext uri="{FF2B5EF4-FFF2-40B4-BE49-F238E27FC236}">
                  <a16:creationId xmlns:a16="http://schemas.microsoft.com/office/drawing/2014/main" id="{5279BCB2-F1B7-4166-AB37-D6A65E2E783B}"/>
                </a:ext>
              </a:extLst>
            </p:cNvPr>
            <p:cNvSpPr txBox="1">
              <a:spLocks noChangeArrowheads="1"/>
            </p:cNvSpPr>
            <p:nvPr/>
          </p:nvSpPr>
          <p:spPr bwMode="auto">
            <a:xfrm>
              <a:off x="9596582" y="6136093"/>
              <a:ext cx="2204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                             Précédent</a:t>
              </a:r>
            </a:p>
          </p:txBody>
        </p:sp>
      </p:grpSp>
      <p:sp>
        <p:nvSpPr>
          <p:cNvPr id="33" name="Bouton d’action : vide 32" descr="Bouton pour fermer la diapositive et revenir à la session 2">
            <a:hlinkClick r:id="rId13" action="ppaction://hlinksldjump" highlightClick="1"/>
            <a:extLst>
              <a:ext uri="{FF2B5EF4-FFF2-40B4-BE49-F238E27FC236}">
                <a16:creationId xmlns:a16="http://schemas.microsoft.com/office/drawing/2014/main" id="{197D829C-D28F-4A16-A026-64DB2D0DB7DA}"/>
              </a:ext>
            </a:extLst>
          </p:cNvPr>
          <p:cNvSpPr/>
          <p:nvPr/>
        </p:nvSpPr>
        <p:spPr bwMode="auto">
          <a:xfrm>
            <a:off x="594995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8" name="Bouton d’action : vide 27" descr="Bouton pour aller à la diapositive précédente">
            <a:hlinkClick r:id="rId14" action="ppaction://hlinksldjump" highlightClick="1"/>
            <a:extLst>
              <a:ext uri="{FF2B5EF4-FFF2-40B4-BE49-F238E27FC236}">
                <a16:creationId xmlns:a16="http://schemas.microsoft.com/office/drawing/2014/main" id="{A634E9A7-34CF-4752-A60A-79C4792FF5AB}"/>
              </a:ext>
            </a:extLst>
          </p:cNvPr>
          <p:cNvSpPr/>
          <p:nvPr/>
        </p:nvSpPr>
        <p:spPr bwMode="auto">
          <a:xfrm>
            <a:off x="1167606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90F52-E33B-4EEC-B21C-75D45F683D73}"/>
              </a:ext>
            </a:extLst>
          </p:cNvPr>
          <p:cNvSpPr>
            <a:spLocks noGrp="1"/>
          </p:cNvSpPr>
          <p:nvPr>
            <p:ph type="title" idx="4294967295"/>
          </p:nvPr>
        </p:nvSpPr>
        <p:spPr>
          <a:xfrm>
            <a:off x="3133726" y="49750"/>
            <a:ext cx="8996361" cy="541173"/>
          </a:xfrm>
        </p:spPr>
        <p:txBody>
          <a:bodyPr vert="horz" wrap="square" lIns="0" tIns="100800" rIns="0" bIns="0" numCol="1" anchor="b" anchorCtr="0" compatLnSpc="1">
            <a:prstTxWarp prst="textNoShape">
              <a:avLst/>
            </a:prstTxWarp>
          </a:bodyPr>
          <a:lstStyle/>
          <a:p>
            <a:pPr algn="ctr"/>
            <a:r>
              <a:rPr lang="fr-FR" sz="3200">
                <a:solidFill>
                  <a:srgbClr val="5B225F"/>
                </a:solidFill>
                <a:latin typeface="Arial" panose="020B0604020202020204" pitchFamily="34" charset="0"/>
                <a:cs typeface="Arial" panose="020B0604020202020204" pitchFamily="34" charset="0"/>
              </a:rPr>
              <a:t>Listeria monocytogenes – Les statistiques</a:t>
            </a:r>
            <a:endParaRPr lang="fr-FR" sz="3200" dirty="0">
              <a:solidFill>
                <a:srgbClr val="5B225F"/>
              </a:solidFill>
              <a:latin typeface="Arial" panose="020B0604020202020204" pitchFamily="34" charset="0"/>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D02E6426-E1ED-79BC-9C02-870A077DE5AF}"/>
              </a:ext>
            </a:extLst>
          </p:cNvPr>
          <p:cNvGrpSpPr/>
          <p:nvPr/>
        </p:nvGrpSpPr>
        <p:grpSpPr>
          <a:xfrm>
            <a:off x="0" y="14288"/>
            <a:ext cx="3076575" cy="6002337"/>
            <a:chOff x="0" y="14288"/>
            <a:chExt cx="3076575" cy="6002337"/>
          </a:xfrm>
        </p:grpSpPr>
        <p:grpSp>
          <p:nvGrpSpPr>
            <p:cNvPr id="4"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7F3DA68-3D63-92A1-4F8E-B8D04B9EE1A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9DA282F7-2263-4AB5-4326-55D01E8B07F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297FA019-1B7E-DCD6-03F5-4BA66D7903B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600B92C-5891-4A54-6A10-FE8BFBF0C378}"/>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CCF74169-1053-DB10-61A0-B5E9A14DD8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2D14B8BA-0775-7945-F032-89F06D93A1BC}"/>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102409" name="Image 1" descr="Graphique représentant le nombre de cas de listériose par an dans l'UE&#10;&#10;On observe une augmentation de 2007 à 2017 avec 1 600 cas en 2007 et 2 480 cas en 2017 soit 0.48 pour 100 000 avec un taux de létalité de 13.8%" title="Graphique représentant le nombre de cas de listériose par an dans l'UE">
            <a:extLst>
              <a:ext uri="{FF2B5EF4-FFF2-40B4-BE49-F238E27FC236}">
                <a16:creationId xmlns:a16="http://schemas.microsoft.com/office/drawing/2014/main" id="{7DA6EABF-FC69-4660-A75E-18EBB74DBA98}"/>
              </a:ext>
            </a:extLst>
          </p:cNvPr>
          <p:cNvPicPr>
            <a:picLocks noChangeAspect="1" noChangeArrowheads="1"/>
          </p:cNvPicPr>
          <p:nvPr/>
        </p:nvPicPr>
        <p:blipFill>
          <a:blip r:embed="rId12"/>
          <a:srcRect/>
          <a:stretch>
            <a:fillRect/>
          </a:stretch>
        </p:blipFill>
        <p:spPr bwMode="auto">
          <a:xfrm>
            <a:off x="4257675" y="700123"/>
            <a:ext cx="6916738" cy="352107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102402" name="ZoneTexte 1">
            <a:extLst>
              <a:ext uri="{FF2B5EF4-FFF2-40B4-BE49-F238E27FC236}">
                <a16:creationId xmlns:a16="http://schemas.microsoft.com/office/drawing/2014/main" id="{F0820098-CD21-411B-B5C2-3D984A4B1719}"/>
              </a:ext>
            </a:extLst>
          </p:cNvPr>
          <p:cNvSpPr txBox="1">
            <a:spLocks noChangeArrowheads="1"/>
          </p:cNvSpPr>
          <p:nvPr/>
        </p:nvSpPr>
        <p:spPr bwMode="auto">
          <a:xfrm>
            <a:off x="3208338" y="4441825"/>
            <a:ext cx="885348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spcBef>
                <a:spcPct val="0"/>
              </a:spcBef>
              <a:buFontTx/>
              <a:buNone/>
            </a:pPr>
            <a:r>
              <a:rPr lang="fr-FR" altLang="fr-FR" dirty="0">
                <a:latin typeface="Arial" panose="020B0604020202020204" pitchFamily="34" charset="0"/>
                <a:cs typeface="Arial" panose="020B0604020202020204" pitchFamily="34" charset="0"/>
              </a:rPr>
              <a:t>Selon l'EFSA, l'augmentation du nombre de cas de listériose dans l'UE pourrait être due à la fois à l'augmentation du nombre de personnes souffrant </a:t>
            </a:r>
            <a:r>
              <a:rPr lang="fr-FR" altLang="fr-FR">
                <a:latin typeface="Arial" panose="020B0604020202020204" pitchFamily="34" charset="0"/>
                <a:cs typeface="Arial" panose="020B0604020202020204" pitchFamily="34" charset="0"/>
              </a:rPr>
              <a:t>de cancer </a:t>
            </a:r>
            <a:r>
              <a:rPr lang="fr-FR" altLang="fr-FR" dirty="0">
                <a:latin typeface="Arial" panose="020B0604020202020204" pitchFamily="34" charset="0"/>
                <a:cs typeface="Arial" panose="020B0604020202020204" pitchFamily="34" charset="0"/>
              </a:rPr>
              <a:t>ou de diabète et à l'augmentation de la consommation d'aliments transformés prêts à consommer.</a:t>
            </a:r>
          </a:p>
          <a:p>
            <a:pPr algn="just" eaLnBrk="1" hangingPunct="1">
              <a:spcBef>
                <a:spcPct val="0"/>
              </a:spcBef>
              <a:buFontTx/>
              <a:buNone/>
            </a:pPr>
            <a:endParaRPr lang="en-US" altLang="fr-FR" dirty="0">
              <a:latin typeface="Arial" panose="020B0604020202020204" pitchFamily="34" charset="0"/>
              <a:cs typeface="Arial" panose="020B0604020202020204" pitchFamily="34" charset="0"/>
            </a:endParaRPr>
          </a:p>
          <a:p>
            <a:pPr algn="just" eaLnBrk="1" hangingPunct="1">
              <a:spcBef>
                <a:spcPct val="0"/>
              </a:spcBef>
              <a:buFontTx/>
              <a:buNone/>
            </a:pPr>
            <a:r>
              <a:rPr lang="en-US" altLang="fr-FR" dirty="0">
                <a:latin typeface="Arial" panose="020B0604020202020204" pitchFamily="34" charset="0"/>
                <a:cs typeface="Arial" panose="020B0604020202020204" pitchFamily="34" charset="0"/>
              </a:rPr>
              <a:t>						</a:t>
            </a:r>
            <a:r>
              <a:rPr lang="en-US" altLang="fr-FR" i="1" dirty="0">
                <a:solidFill>
                  <a:srgbClr val="000000"/>
                </a:solidFill>
                <a:latin typeface="Arial" panose="020B0604020202020204" pitchFamily="34" charset="0"/>
                <a:cs typeface="Arial" panose="020B0604020202020204" pitchFamily="34" charset="0"/>
                <a:hlinkClick r:id="rId13" tooltip="click here to open the link"/>
              </a:rPr>
              <a:t>Listeria</a:t>
            </a:r>
            <a:r>
              <a:rPr lang="en-US" altLang="fr-FR" dirty="0">
                <a:solidFill>
                  <a:srgbClr val="000000"/>
                </a:solidFill>
                <a:latin typeface="Arial" panose="020B0604020202020204" pitchFamily="34" charset="0"/>
                <a:cs typeface="Arial" panose="020B0604020202020204" pitchFamily="34" charset="0"/>
                <a:hlinkClick r:id="rId13" tooltip="click here to open the link"/>
              </a:rPr>
              <a:t> infections increase in vulnerable groups</a:t>
            </a:r>
            <a:r>
              <a:rPr lang="en-US" altLang="fr-FR" dirty="0">
                <a:solidFill>
                  <a:srgbClr val="000000"/>
                </a:solidFill>
                <a:latin typeface="Arial" panose="020B0604020202020204" pitchFamily="34" charset="0"/>
                <a:cs typeface="Arial" panose="020B0604020202020204" pitchFamily="34" charset="0"/>
              </a:rPr>
              <a:t>   </a:t>
            </a:r>
            <a:endParaRPr lang="en-GB" altLang="fr-FR" dirty="0">
              <a:solidFill>
                <a:srgbClr val="000000"/>
              </a:solidFill>
              <a:latin typeface="Arial" panose="020B0604020202020204" pitchFamily="34" charset="0"/>
              <a:cs typeface="Arial" panose="020B0604020202020204" pitchFamily="34" charset="0"/>
            </a:endParaRPr>
          </a:p>
        </p:txBody>
      </p:sp>
      <p:pic>
        <p:nvPicPr>
          <p:cNvPr id="102405" name="Image 1">
            <a:extLst>
              <a:ext uri="{FF2B5EF4-FFF2-40B4-BE49-F238E27FC236}">
                <a16:creationId xmlns:a16="http://schemas.microsoft.com/office/drawing/2014/main" id="{943A0A65-D339-44A0-82FD-45F4CAC38270}"/>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95650" y="517048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7A49D130-1A7F-461B-4783-4230A246F05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875CE78F-B8A9-451F-8259-75C9C488E3E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02414" name="Image 25">
              <a:extLst>
                <a:ext uri="{FF2B5EF4-FFF2-40B4-BE49-F238E27FC236}">
                  <a16:creationId xmlns:a16="http://schemas.microsoft.com/office/drawing/2014/main" id="{486F0DC1-7B77-4A40-A41C-51D1086ACC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ZoneTexte 22">
              <a:extLst>
                <a:ext uri="{FF2B5EF4-FFF2-40B4-BE49-F238E27FC236}">
                  <a16:creationId xmlns:a16="http://schemas.microsoft.com/office/drawing/2014/main" id="{5D136F53-83B3-4853-A894-F3FF725FA2F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9" name="Bouton d’action : vide 18" descr="Bouton pour fermer la diapositive et revenir à la session 2">
            <a:hlinkClick r:id="rId16" action="ppaction://hlinksldjump" highlightClick="1"/>
            <a:extLst>
              <a:ext uri="{FF2B5EF4-FFF2-40B4-BE49-F238E27FC236}">
                <a16:creationId xmlns:a16="http://schemas.microsoft.com/office/drawing/2014/main" id="{15A0AC96-4A5A-4333-A22C-BE6486D35B7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8760CD4-9E29-452C-A0B8-F346ADF68FE1}"/>
              </a:ext>
            </a:extLst>
          </p:cNvPr>
          <p:cNvSpPr txBox="1">
            <a:spLocks noGrp="1"/>
          </p:cNvSpPr>
          <p:nvPr>
            <p:ph type="title" idx="4294967295"/>
          </p:nvPr>
        </p:nvSpPr>
        <p:spPr>
          <a:xfrm>
            <a:off x="3076575" y="69850"/>
            <a:ext cx="9115425"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fontAlgn="auto" hangingPunct="1">
              <a:lnSpc>
                <a:spcPct val="100000"/>
              </a:lnSpc>
              <a:spcBef>
                <a:spcPts val="0"/>
              </a:spcBef>
              <a:spcAft>
                <a:spcPts val="0"/>
              </a:spcAft>
              <a:defRPr/>
            </a:pPr>
            <a:r>
              <a:rPr lang="fr-FR" sz="4501">
                <a:solidFill>
                  <a:srgbClr val="5B225F"/>
                </a:solidFill>
                <a:latin typeface="Arial" panose="020B0604020202020204" pitchFamily="34" charset="0"/>
                <a:cs typeface="Arial" panose="020B0604020202020204" pitchFamily="34" charset="0"/>
              </a:rPr>
              <a:t>Où trouve-t-on </a:t>
            </a:r>
            <a:br>
              <a:rPr lang="fr-FR" sz="4501">
                <a:solidFill>
                  <a:srgbClr val="5B225F"/>
                </a:solidFill>
                <a:latin typeface="Arial" panose="020B0604020202020204" pitchFamily="34" charset="0"/>
                <a:cs typeface="Arial" panose="020B0604020202020204" pitchFamily="34" charset="0"/>
              </a:rPr>
            </a:b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Listeria monocytogenes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584C3830-6339-9843-B7C1-2CDB33167856}"/>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1DF4C9F2-FF80-532F-C929-99B5B88D1D04}"/>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3F7912F-5A55-FFF5-7D84-EEE06F25659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FF371B0-1C56-85F5-0531-758E7CB86C4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67466068-0C96-6022-859A-77EC6435E5A8}"/>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B67980E7-83CF-E204-9D08-A80D0ED26F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B657D5BC-608C-B651-EC3D-3B3B5627AFF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51A8AAC8-F39A-4AFF-BA6C-D541C4274928}"/>
              </a:ext>
            </a:extLst>
          </p:cNvPr>
          <p:cNvSpPr txBox="1">
            <a:spLocks noChangeArrowheads="1"/>
          </p:cNvSpPr>
          <p:nvPr/>
        </p:nvSpPr>
        <p:spPr bwMode="auto">
          <a:xfrm>
            <a:off x="3170238" y="2135188"/>
            <a:ext cx="8691562" cy="26781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vit dans l’environnement </a:t>
            </a:r>
            <a:r>
              <a:rPr lang="fr-FR" altLang="fr-FR" sz="1400" dirty="0">
                <a:latin typeface="Arial" panose="020B0604020202020204" pitchFamily="34" charset="0"/>
                <a:cs typeface="Arial" panose="020B0604020202020204" pitchFamily="34" charset="0"/>
              </a:rPr>
              <a:t>(sol, eaux, plantes en décomposition, ...) et </a:t>
            </a:r>
            <a:r>
              <a:rPr lang="fr-FR" altLang="fr-FR" sz="1400" b="1" dirty="0">
                <a:latin typeface="Arial" panose="020B0604020202020204" pitchFamily="34" charset="0"/>
                <a:cs typeface="Arial" panose="020B0604020202020204" pitchFamily="34" charset="0"/>
              </a:rPr>
              <a:t>peut infecter diverses espèces animales.</a:t>
            </a:r>
          </a:p>
          <a:p>
            <a:pPr marL="285750" indent="-285750"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en-US"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Elle peut donc </a:t>
            </a:r>
            <a:r>
              <a:rPr lang="fr-FR" altLang="fr-FR" sz="1400" b="1" dirty="0">
                <a:latin typeface="Arial" panose="020B0604020202020204" pitchFamily="34" charset="0"/>
                <a:cs typeface="Arial" panose="020B0604020202020204" pitchFamily="34" charset="0"/>
              </a:rPr>
              <a:t>contaminer un large éventail de denrées alimentaires (poissons et fruits de mer, viandes de divers animaux, fruits et légumes).</a:t>
            </a:r>
          </a:p>
          <a:p>
            <a:pPr marL="285750" indent="-285750"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peut également </a:t>
            </a:r>
            <a:r>
              <a:rPr lang="fr-FR" altLang="fr-FR" sz="1400" b="1" dirty="0">
                <a:latin typeface="Arial" panose="020B0604020202020204" pitchFamily="34" charset="0"/>
                <a:cs typeface="Arial" panose="020B0604020202020204" pitchFamily="34" charset="0"/>
              </a:rPr>
              <a:t>coloniser les endroits humides et non nettoyés des cuisines et des ustensiles de cuisine</a:t>
            </a:r>
            <a:r>
              <a:rPr lang="fr-FR" altLang="fr-FR" sz="1400" dirty="0">
                <a:latin typeface="Arial" panose="020B0604020202020204" pitchFamily="34" charset="0"/>
                <a:cs typeface="Arial" panose="020B0604020202020204" pitchFamily="34" charset="0"/>
              </a:rPr>
              <a:t>, d'où elle peut contaminer les aliments.</a:t>
            </a: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87EF290-2815-ADE0-5786-D12040725B4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3A68EC2-CE32-1B4A-1C05-4BFF616CE36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0E5E0EE-DB8B-5B5F-E991-17ED2737F8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3AB8D35-CD08-59CB-6B81-C0A3CB24A75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636E5847-472B-54A4-8405-F57DD738DE7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oneTexte 3">
            <a:extLst>
              <a:ext uri="{FF2B5EF4-FFF2-40B4-BE49-F238E27FC236}">
                <a16:creationId xmlns:a16="http://schemas.microsoft.com/office/drawing/2014/main" id="{9B5167C6-3622-48EB-AE3E-C0605F7C6B00}"/>
              </a:ext>
            </a:extLst>
          </p:cNvPr>
          <p:cNvSpPr txBox="1">
            <a:spLocks noGrp="1" noChangeArrowheads="1"/>
          </p:cNvSpPr>
          <p:nvPr>
            <p:ph type="title" idx="4294967295"/>
          </p:nvPr>
        </p:nvSpPr>
        <p:spPr bwMode="auto">
          <a:xfrm>
            <a:off x="3109913" y="61913"/>
            <a:ext cx="9082087" cy="14779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propage-t-elle ?</a:t>
            </a: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750B25F6-5567-EA98-67EF-1C3BDB264B6D}"/>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4E202C7A-96F7-A081-79A4-87AAC722A2E7}"/>
                </a:ext>
              </a:extLst>
            </p:cNvPr>
            <p:cNvGrpSpPr>
              <a:grpSpLocks/>
            </p:cNvGrpSpPr>
            <p:nvPr/>
          </p:nvGrpSpPr>
          <p:grpSpPr bwMode="auto">
            <a:xfrm>
              <a:off x="0" y="14288"/>
              <a:ext cx="3076575" cy="6002337"/>
              <a:chOff x="0" y="14288"/>
              <a:chExt cx="3076575" cy="6002337"/>
            </a:xfrm>
          </p:grpSpPr>
          <p:sp>
            <p:nvSpPr>
              <p:cNvPr id="5" name="Rectangle 4">
                <a:extLst>
                  <a:ext uri="{FF2B5EF4-FFF2-40B4-BE49-F238E27FC236}">
                    <a16:creationId xmlns:a16="http://schemas.microsoft.com/office/drawing/2014/main" id="{A4E98A82-A013-C80E-3B8B-8880E5486178}"/>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E222AFAF-01C0-C9E8-C7B1-EE8B3B9E979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C8A7C518-6F34-908C-A9D3-6A6F53334105}"/>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00BE1E5A-0E18-A7E7-545F-96CDE9096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11" highlightClick="1"/>
            <a:extLst>
              <a:ext uri="{FF2B5EF4-FFF2-40B4-BE49-F238E27FC236}">
                <a16:creationId xmlns:a16="http://schemas.microsoft.com/office/drawing/2014/main" id="{D00BE247-48AD-9A49-1B5F-08701BF56A0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4451" name="ZoneTexte 13">
            <a:extLst>
              <a:ext uri="{FF2B5EF4-FFF2-40B4-BE49-F238E27FC236}">
                <a16:creationId xmlns:a16="http://schemas.microsoft.com/office/drawing/2014/main" id="{8A622727-A7F4-4011-8CDA-B504D75B83CA}"/>
              </a:ext>
            </a:extLst>
          </p:cNvPr>
          <p:cNvSpPr txBox="1">
            <a:spLocks noChangeArrowheads="1"/>
          </p:cNvSpPr>
          <p:nvPr/>
        </p:nvSpPr>
        <p:spPr bwMode="auto">
          <a:xfrm>
            <a:off x="3295650" y="1849438"/>
            <a:ext cx="7570788"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eaLnBrk="0" fontAlgn="base" hangingPunct="0">
              <a:spcBef>
                <a:spcPct val="0"/>
              </a:spcBef>
              <a:spcAft>
                <a:spcPct val="0"/>
              </a:spcAft>
              <a:defRPr sz="900">
                <a:solidFill>
                  <a:schemeClr val="tx1"/>
                </a:solidFill>
                <a:latin typeface="Microsoft Sans Serif" pitchFamily="34" charset="0"/>
              </a:defRPr>
            </a:lvl6pPr>
            <a:lvl7pPr marL="1828800" indent="914400" eaLnBrk="0" fontAlgn="base" hangingPunct="0">
              <a:spcBef>
                <a:spcPct val="0"/>
              </a:spcBef>
              <a:spcAft>
                <a:spcPct val="0"/>
              </a:spcAft>
              <a:defRPr sz="900">
                <a:solidFill>
                  <a:schemeClr val="tx1"/>
                </a:solidFill>
                <a:latin typeface="Microsoft Sans Serif" pitchFamily="34" charset="0"/>
              </a:defRPr>
            </a:lvl7pPr>
            <a:lvl8pPr marL="2286000" indent="914400" eaLnBrk="0" fontAlgn="base" hangingPunct="0">
              <a:spcBef>
                <a:spcPct val="0"/>
              </a:spcBef>
              <a:spcAft>
                <a:spcPct val="0"/>
              </a:spcAft>
              <a:defRPr sz="900">
                <a:solidFill>
                  <a:schemeClr val="tx1"/>
                </a:solidFill>
                <a:latin typeface="Microsoft Sans Serif" pitchFamily="34" charset="0"/>
              </a:defRPr>
            </a:lvl8pPr>
            <a:lvl9pPr marL="2743200" indent="914400" eaLnBrk="0" fontAlgn="base" hangingPunct="0">
              <a:spcBef>
                <a:spcPct val="0"/>
              </a:spcBef>
              <a:spcAft>
                <a:spcPct val="0"/>
              </a:spcAft>
              <a:defRPr sz="900">
                <a:solidFill>
                  <a:schemeClr val="tx1"/>
                </a:solidFill>
                <a:latin typeface="Microsoft Sans Serif" pitchFamily="34" charset="0"/>
              </a:defRPr>
            </a:lvl9pPr>
          </a:lstStyle>
          <a:p>
            <a:pPr algn="just" defTabSz="914400" eaLnBrk="1" hangingPunct="1">
              <a:buFont typeface="Wingdings"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peut se multiplier à des températures aussi basses que 1-2°C</a:t>
            </a:r>
            <a:r>
              <a:rPr lang="fr-FR" altLang="fr-FR" sz="1400" dirty="0">
                <a:latin typeface="Arial" panose="020B0604020202020204" pitchFamily="34" charset="0"/>
                <a:cs typeface="Arial" panose="020B0604020202020204" pitchFamily="34" charset="0"/>
              </a:rPr>
              <a:t>. Elle </a:t>
            </a:r>
            <a:r>
              <a:rPr lang="fr-FR" altLang="fr-FR" sz="1400" b="1" dirty="0">
                <a:latin typeface="Arial" panose="020B0604020202020204" pitchFamily="34" charset="0"/>
                <a:cs typeface="Arial" panose="020B0604020202020204" pitchFamily="34" charset="0"/>
              </a:rPr>
              <a:t>peut donc se multiplier dans les aliments réfrigérés</a:t>
            </a:r>
            <a:r>
              <a:rPr lang="fr-FR" altLang="fr-FR" sz="1400" dirty="0">
                <a:latin typeface="Arial" panose="020B0604020202020204" pitchFamily="34" charset="0"/>
                <a:cs typeface="Arial" panose="020B0604020202020204" pitchFamily="34" charset="0"/>
              </a:rPr>
              <a:t>. Toutefois, plus la température de stockage est élevée, plus la multiplication est rapide et plus le risque d'ingérer un grand nombre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important.</a:t>
            </a:r>
          </a:p>
          <a:p>
            <a:pPr algn="just" defTabSz="914400"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transmission se produit principalement par la consommation </a:t>
            </a:r>
            <a:r>
              <a:rPr lang="fr-FR" altLang="fr-FR" sz="1400" b="1" dirty="0">
                <a:latin typeface="Arial" panose="020B0604020202020204" pitchFamily="34" charset="0"/>
                <a:cs typeface="Arial" panose="020B0604020202020204" pitchFamily="34" charset="0"/>
              </a:rPr>
              <a:t>d'aliments prêts à consommer </a:t>
            </a:r>
            <a:r>
              <a:rPr lang="fr-FR" altLang="fr-FR" sz="1400" dirty="0">
                <a:latin typeface="Arial" panose="020B0604020202020204" pitchFamily="34" charset="0"/>
                <a:cs typeface="Arial" panose="020B0604020202020204" pitchFamily="34" charset="0"/>
              </a:rPr>
              <a:t>ne nécessitant pas d’être réchauffés où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peut se multiplier et atteindre une population importante.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Par exemple, la listériose a été causée par des fromages, des produits à base de viande,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des produits à base de poisson fumé ou cru, des fruits et légumes, des sandwiches, des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aliments mixés, ...</a:t>
            </a: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defTabSz="914400"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Les personnes immunodéprimées, les femmes enceintes et les personnes âgées </a:t>
            </a:r>
            <a:r>
              <a:rPr lang="fr-FR" altLang="fr-FR" sz="1400" dirty="0">
                <a:latin typeface="Arial" panose="020B0604020202020204" pitchFamily="34" charset="0"/>
                <a:cs typeface="Arial" panose="020B0604020202020204" pitchFamily="34" charset="0"/>
              </a:rPr>
              <a:t>sont plus sensibles à l'infection par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dirty="0">
                <a:latin typeface="Arial" panose="020B0604020202020204" pitchFamily="34" charset="0"/>
                <a:cs typeface="Arial" panose="020B0604020202020204" pitchFamily="34" charset="0"/>
              </a:rPr>
              <a:t>. En 2017 dans l'UE, 67 % des cas de listériose ont été enregistrés chez des personnes de plus de 65 ans.</a:t>
            </a: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3" algn="just" defTabSz="914400"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04455" name="Image 1">
            <a:extLst>
              <a:ext uri="{FF2B5EF4-FFF2-40B4-BE49-F238E27FC236}">
                <a16:creationId xmlns:a16="http://schemas.microsoft.com/office/drawing/2014/main" id="{1B34B021-3DB8-4CC3-8916-9D113E9CE054}"/>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74388" y="2514600"/>
            <a:ext cx="10477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5FE9F104-9687-79A1-C8AB-1A89B3C3B1B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29B051AB-6975-30D1-B8B4-2602E1A6BCC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DBD17B63-C401-5DB0-9FD9-71303A4094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B5D3E08C-3741-AB89-9DEF-8218A4D68C3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4" action="ppaction://hlinksldjump" highlightClick="1"/>
            <a:extLst>
              <a:ext uri="{FF2B5EF4-FFF2-40B4-BE49-F238E27FC236}">
                <a16:creationId xmlns:a16="http://schemas.microsoft.com/office/drawing/2014/main" id="{5328B296-7AB2-09D3-9820-4259C1B3930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95677A-5D74-4EE3-90C6-23978EFBDA1A}"/>
              </a:ext>
            </a:extLst>
          </p:cNvPr>
          <p:cNvSpPr txBox="1">
            <a:spLocks noGrp="1"/>
          </p:cNvSpPr>
          <p:nvPr>
            <p:ph type="title" idx="4294967295"/>
          </p:nvPr>
        </p:nvSpPr>
        <p:spPr>
          <a:xfrm>
            <a:off x="3122613" y="6985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27D411D2-A591-D21D-01DD-CC853DEBFC7E}"/>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4D0ED115-9CD7-49D2-0E96-3BA7A7E09791}"/>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692FE6D-F142-AE4A-23B2-20913872FDCC}"/>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CC5E6500-BF30-539A-6311-E489BAE5748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0CA143A-94DE-7FF2-E2A0-B12118EDDD3E}"/>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2F68E326-2BAD-DB18-EE0C-BDB3486932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B218C9FE-7F05-E852-96FB-A2F1111BB5C6}"/>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2531" name="ZoneTexte 13">
            <a:extLst>
              <a:ext uri="{FF2B5EF4-FFF2-40B4-BE49-F238E27FC236}">
                <a16:creationId xmlns:a16="http://schemas.microsoft.com/office/drawing/2014/main" id="{815E676F-E73E-488A-9840-24017DF8751A}"/>
              </a:ext>
            </a:extLst>
          </p:cNvPr>
          <p:cNvSpPr txBox="1">
            <a:spLocks noChangeArrowheads="1"/>
          </p:cNvSpPr>
          <p:nvPr/>
        </p:nvSpPr>
        <p:spPr bwMode="auto">
          <a:xfrm>
            <a:off x="3181350" y="3817938"/>
            <a:ext cx="8631238" cy="138499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buClr>
                <a:schemeClr val="accent1"/>
              </a:buClr>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n'est pas un agent pathogène très infectieux. </a:t>
            </a:r>
          </a:p>
          <a:p>
            <a:pPr marL="273050"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La plupart des listérioses ont été causées par l'ingestion de plusieurs centaines de milliers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a:t>
            </a:r>
          </a:p>
          <a:p>
            <a:pPr algn="just" eaLnBrk="1" hangingPunct="1">
              <a:buClr>
                <a:schemeClr val="accent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1499B715-B8CA-0E91-C7D8-664412DCB0B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A7EA628-3C3F-D54B-08B9-400F3225B4C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785B8F3-F190-B175-46DA-0DDC5C147A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B3176FB-64A5-32A8-1D38-672FDB13CF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004923EE-28C9-4E74-5EED-5AA609FE73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9AD616E-B113-4C00-B493-8B807B7B6322}"/>
              </a:ext>
            </a:extLst>
          </p:cNvPr>
          <p:cNvSpPr txBox="1">
            <a:spLocks noGrp="1"/>
          </p:cNvSpPr>
          <p:nvPr>
            <p:ph type="title" idx="4294967295"/>
          </p:nvPr>
        </p:nvSpPr>
        <p:spPr>
          <a:xfrm>
            <a:off x="3122613" y="8890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A754D672-83A5-0599-0251-60069C896541}"/>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F77B14C-73FA-F2D3-C47E-0C08BDF3A042}"/>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D22DB856-AE6D-FBFA-E346-4D8776581FB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9F012214-4625-5685-8ED3-6F72369E1B0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85E0B2B-E808-2C52-48C4-BF0E0D9AB667}"/>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CE9C1535-EBB3-9C96-1323-83FFA608A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B6DDA4E4-CB27-D295-1376-5CD8DEC832D9}"/>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C8DD5EAC-36C3-4874-835E-BD25051DBF42}"/>
              </a:ext>
            </a:extLst>
          </p:cNvPr>
          <p:cNvSpPr txBox="1">
            <a:spLocks noChangeArrowheads="1"/>
          </p:cNvSpPr>
          <p:nvPr/>
        </p:nvSpPr>
        <p:spPr bwMode="auto">
          <a:xfrm>
            <a:off x="3171825" y="1931988"/>
            <a:ext cx="6475413" cy="33242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Après une incubation de 2 à 88 jours, la listériose peut provoquer une </a:t>
            </a:r>
            <a:r>
              <a:rPr lang="fr-FR" altLang="fr-FR" sz="1400" b="1" dirty="0">
                <a:latin typeface="Arial" panose="020B0604020202020204" pitchFamily="34" charset="0"/>
                <a:cs typeface="Arial" panose="020B0604020202020204" pitchFamily="34" charset="0"/>
              </a:rPr>
              <a:t>bactériémie</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méningite</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abcès cérébraux </a:t>
            </a:r>
            <a:r>
              <a:rPr lang="fr-FR" altLang="fr-FR" sz="1400" dirty="0">
                <a:latin typeface="Arial" panose="020B0604020202020204" pitchFamily="34" charset="0"/>
                <a:cs typeface="Arial" panose="020B0604020202020204" pitchFamily="34" charset="0"/>
              </a:rPr>
              <a:t>ou </a:t>
            </a:r>
            <a:r>
              <a:rPr lang="fr-FR" altLang="fr-FR" sz="1400" b="1" dirty="0">
                <a:latin typeface="Arial" panose="020B0604020202020204" pitchFamily="34" charset="0"/>
                <a:cs typeface="Arial" panose="020B0604020202020204" pitchFamily="34" charset="0"/>
              </a:rPr>
              <a:t>d'autres infections locales.</a:t>
            </a:r>
            <a:endParaRPr lang="en-US" altLang="fr-FR" sz="1400" b="1"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Chez les </a:t>
            </a:r>
            <a:r>
              <a:rPr lang="fr-FR" altLang="fr-FR" sz="1400" b="1" dirty="0">
                <a:latin typeface="Arial" panose="020B0604020202020204" pitchFamily="34" charset="0"/>
                <a:cs typeface="Arial" panose="020B0604020202020204" pitchFamily="34" charset="0"/>
              </a:rPr>
              <a:t>femmes enceintes</a:t>
            </a:r>
            <a:r>
              <a:rPr lang="fr-FR" altLang="fr-FR" sz="1400" dirty="0">
                <a:latin typeface="Arial" panose="020B0604020202020204" pitchFamily="34" charset="0"/>
                <a:cs typeface="Arial" panose="020B0604020202020204" pitchFamily="34" charset="0"/>
              </a:rPr>
              <a:t>, la listériose provoque des symptômes de type grippal et peut entraîner un </a:t>
            </a:r>
            <a:r>
              <a:rPr lang="fr-FR" altLang="fr-FR" sz="1400" b="1" dirty="0">
                <a:latin typeface="Arial" panose="020B0604020202020204" pitchFamily="34" charset="0"/>
                <a:cs typeface="Arial" panose="020B0604020202020204" pitchFamily="34" charset="0"/>
              </a:rPr>
              <a:t>avortement spontané</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naissance prématurée ou une infection néo-natale.</a:t>
            </a:r>
          </a:p>
          <a:p>
            <a:pPr marL="0" indent="0" algn="just" eaLnBrk="1" hangingPunct="1">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D7379F38-57AB-7E29-3587-1D3AD5808059}"/>
              </a:ext>
              <a:ext uri="{C183D7F6-B498-43B3-948B-1728B52AA6E4}">
                <adec:decorative xmlns:adec="http://schemas.microsoft.com/office/drawing/2017/decorative" val="1"/>
              </a:ext>
            </a:extLst>
          </p:cNvPr>
          <p:cNvGrpSpPr/>
          <p:nvPr/>
        </p:nvGrpSpPr>
        <p:grpSpPr>
          <a:xfrm>
            <a:off x="9320213" y="1898650"/>
            <a:ext cx="2871787" cy="3770313"/>
            <a:chOff x="9320213" y="1898650"/>
            <a:chExt cx="2871787" cy="3770313"/>
          </a:xfrm>
        </p:grpSpPr>
        <p:pic>
          <p:nvPicPr>
            <p:cNvPr id="106504" name="Image 4" descr="Le ventre d'une femme enceinte avec un symbole de danger">
              <a:extLst>
                <a:ext uri="{FF2B5EF4-FFF2-40B4-BE49-F238E27FC236}">
                  <a16:creationId xmlns:a16="http://schemas.microsoft.com/office/drawing/2014/main" id="{187D53C4-D234-4E27-B9BA-F9A1F2D8C0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3150" y="4059238"/>
              <a:ext cx="16589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Rectangle 2">
              <a:extLst>
                <a:ext uri="{FF2B5EF4-FFF2-40B4-BE49-F238E27FC236}">
                  <a16:creationId xmlns:a16="http://schemas.microsoft.com/office/drawing/2014/main" id="{659B4B19-C023-449F-B893-59B42324C16B}"/>
                </a:ext>
              </a:extLst>
            </p:cNvPr>
            <p:cNvSpPr>
              <a:spLocks noChangeArrowheads="1"/>
            </p:cNvSpPr>
            <p:nvPr/>
          </p:nvSpPr>
          <p:spPr bwMode="auto">
            <a:xfrm>
              <a:off x="9320213" y="3532188"/>
              <a:ext cx="2871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dirty="0">
                  <a:latin typeface="Arial" panose="020B0604020202020204" pitchFamily="34" charset="0"/>
                  <a:cs typeface="Arial" panose="020B0604020202020204" pitchFamily="34" charset="0"/>
                </a:rPr>
                <a:t>Copyright © Campus de Neurochirurgie</a:t>
              </a:r>
            </a:p>
          </p:txBody>
        </p:sp>
        <p:pic>
          <p:nvPicPr>
            <p:cNvPr id="106502" name="Image 1" descr="IRM d'un cerveau humain lésé">
              <a:extLst>
                <a:ext uri="{FF2B5EF4-FFF2-40B4-BE49-F238E27FC236}">
                  <a16:creationId xmlns:a16="http://schemas.microsoft.com/office/drawing/2014/main" id="{FEA8FCF1-5E04-45D1-9A2A-C0FF6F2137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3150" y="1898650"/>
              <a:ext cx="165893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C451C020-C711-2244-4F98-22F179ED477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2238CFD-118C-7D2C-A6C2-16346632F5A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C16D056-AD0F-35BF-7B6C-633675FEEA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FD6F25F-8C31-32B6-25D5-384147DA275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5" action="ppaction://hlinksldjump" highlightClick="1"/>
            <a:extLst>
              <a:ext uri="{FF2B5EF4-FFF2-40B4-BE49-F238E27FC236}">
                <a16:creationId xmlns:a16="http://schemas.microsoft.com/office/drawing/2014/main" id="{EEC81A10-5B46-FECB-7E4C-C13FD155381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4531E3-BE4B-42F6-9A65-6434336BDBF4}"/>
              </a:ext>
            </a:extLst>
          </p:cNvPr>
          <p:cNvSpPr>
            <a:spLocks noGrp="1"/>
          </p:cNvSpPr>
          <p:nvPr>
            <p:ph type="title" idx="4294967295"/>
          </p:nvPr>
        </p:nvSpPr>
        <p:spPr>
          <a:xfrm>
            <a:off x="3201987" y="4113"/>
            <a:ext cx="8928099" cy="700625"/>
          </a:xfrm>
        </p:spPr>
        <p:txBody>
          <a:bodyPr vert="horz" wrap="square" lIns="0" tIns="100800" rIns="0" bIns="0" numCol="1" anchor="b" anchorCtr="0" compatLnSpc="1">
            <a:prstTxWarp prst="textNoShape">
              <a:avLst/>
            </a:prstTxWarp>
          </a:bodyPr>
          <a:lstStyle/>
          <a:p>
            <a:pPr algn="ctr">
              <a:lnSpc>
                <a:spcPct val="100000"/>
              </a:lnSpc>
            </a:pPr>
            <a:r>
              <a:rPr lang="fr-FR" dirty="0">
                <a:solidFill>
                  <a:srgbClr val="5B225F"/>
                </a:solidFill>
                <a:latin typeface="Arial" panose="020B0604020202020204" pitchFamily="34" charset="0"/>
                <a:cs typeface="Arial" panose="020B0604020202020204" pitchFamily="34" charset="0"/>
              </a:rPr>
              <a:t>Norovirus – Les statistiques</a:t>
            </a:r>
          </a:p>
        </p:txBody>
      </p:sp>
      <p:grpSp>
        <p:nvGrpSpPr>
          <p:cNvPr id="3" name="Groupe 2"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F1A030AC-55BC-9B5B-4736-10A0D8DC0CC3}"/>
              </a:ext>
            </a:extLst>
          </p:cNvPr>
          <p:cNvGrpSpPr/>
          <p:nvPr/>
        </p:nvGrpSpPr>
        <p:grpSpPr>
          <a:xfrm>
            <a:off x="0" y="14288"/>
            <a:ext cx="3076575" cy="6002337"/>
            <a:chOff x="0" y="14288"/>
            <a:chExt cx="3076575" cy="6002337"/>
          </a:xfrm>
        </p:grpSpPr>
        <p:grpSp>
          <p:nvGrpSpPr>
            <p:cNvPr id="43015" name="Groupe 19" descr="Barre de navigation">
              <a:extLst>
                <a:ext uri="{FF2B5EF4-FFF2-40B4-BE49-F238E27FC236}">
                  <a16:creationId xmlns:a16="http://schemas.microsoft.com/office/drawing/2014/main" id="{45696636-96FA-432E-8A5D-94AE4477E6FA}"/>
                </a:ext>
              </a:extLst>
            </p:cNvPr>
            <p:cNvGrpSpPr>
              <a:grpSpLocks/>
            </p:cNvGrpSpPr>
            <p:nvPr/>
          </p:nvGrpSpPr>
          <p:grpSpPr bwMode="auto">
            <a:xfrm>
              <a:off x="0" y="14288"/>
              <a:ext cx="3076575" cy="6002337"/>
              <a:chOff x="0" y="14288"/>
              <a:chExt cx="3076575" cy="6002337"/>
            </a:xfrm>
          </p:grpSpPr>
          <p:sp>
            <p:nvSpPr>
              <p:cNvPr id="23" name="Rectangle 22">
                <a:extLst>
                  <a:ext uri="{FF2B5EF4-FFF2-40B4-BE49-F238E27FC236}">
                    <a16:creationId xmlns:a16="http://schemas.microsoft.com/office/drawing/2014/main" id="{09FE48A6-9314-4696-9A87-976205CE459C}"/>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4" name="Connecteur droit 23">
                <a:extLst>
                  <a:ext uri="{FF2B5EF4-FFF2-40B4-BE49-F238E27FC236}">
                    <a16:creationId xmlns:a16="http://schemas.microsoft.com/office/drawing/2014/main" id="{80C7028B-CDDD-4193-B73E-35EA842B9F4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3016" name="Picture 21" descr="Logo de SafeConsume">
              <a:extLst>
                <a:ext uri="{FF2B5EF4-FFF2-40B4-BE49-F238E27FC236}">
                  <a16:creationId xmlns:a16="http://schemas.microsoft.com/office/drawing/2014/main" id="{1AD82DD1-1A13-49F8-A7A4-EAC66E536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a:extLst>
                <a:ext uri="{FF2B5EF4-FFF2-40B4-BE49-F238E27FC236}">
                  <a16:creationId xmlns:a16="http://schemas.microsoft.com/office/drawing/2014/main" id="{CB1E439F-979C-461B-981E-85B7A52DCDEB}"/>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22" name="Bouton d’action : vide 21">
            <a:hlinkClick r:id="rId11" highlightClick="1"/>
            <a:extLst>
              <a:ext uri="{FF2B5EF4-FFF2-40B4-BE49-F238E27FC236}">
                <a16:creationId xmlns:a16="http://schemas.microsoft.com/office/drawing/2014/main" id="{0F8CB25A-DFC2-46D6-B55A-D38F94DCCFB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4" name="Groupe 3" descr="Attention : Tous les cas de Norovirus ne sont pas d'origine alimentaire. Seuls les cas d’infections d’origine alimentaire sont présentés.">
            <a:extLst>
              <a:ext uri="{FF2B5EF4-FFF2-40B4-BE49-F238E27FC236}">
                <a16:creationId xmlns:a16="http://schemas.microsoft.com/office/drawing/2014/main" id="{E1C06CA5-75FA-FC92-CE39-3B634C1A8E30}"/>
              </a:ext>
            </a:extLst>
          </p:cNvPr>
          <p:cNvGrpSpPr/>
          <p:nvPr/>
        </p:nvGrpSpPr>
        <p:grpSpPr>
          <a:xfrm>
            <a:off x="3201988" y="1965559"/>
            <a:ext cx="2284412" cy="1641664"/>
            <a:chOff x="3201988" y="1965559"/>
            <a:chExt cx="2284412" cy="1641664"/>
          </a:xfrm>
        </p:grpSpPr>
        <p:sp>
          <p:nvSpPr>
            <p:cNvPr id="9" name="Triangle isocèle 8" descr="Attention">
              <a:extLst>
                <a:ext uri="{FF2B5EF4-FFF2-40B4-BE49-F238E27FC236}">
                  <a16:creationId xmlns:a16="http://schemas.microsoft.com/office/drawing/2014/main" id="{1E750F3D-0C95-4119-A47B-A05455976223}"/>
                </a:ext>
                <a:ext uri="{C183D7F6-B498-43B3-948B-1728B52AA6E4}">
                  <adec:decorative xmlns:adec="http://schemas.microsoft.com/office/drawing/2017/decorative" val="0"/>
                </a:ext>
              </a:extLst>
            </p:cNvPr>
            <p:cNvSpPr/>
            <p:nvPr/>
          </p:nvSpPr>
          <p:spPr>
            <a:xfrm>
              <a:off x="3933825" y="1965559"/>
              <a:ext cx="579438" cy="552450"/>
            </a:xfrm>
            <a:prstGeom prst="triangle">
              <a:avLst/>
            </a:prstGeom>
            <a:solidFill>
              <a:srgbClr val="5B225F"/>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r>
                <a:rPr lang="fr-FR" sz="3200" b="1" dirty="0">
                  <a:solidFill>
                    <a:prstClr val="white"/>
                  </a:solidFill>
                  <a:latin typeface="Arial" panose="020B0604020202020204" pitchFamily="34" charset="0"/>
                  <a:cs typeface="Arial" panose="020B0604020202020204" pitchFamily="34" charset="0"/>
                </a:rPr>
                <a:t>!</a:t>
              </a:r>
            </a:p>
          </p:txBody>
        </p:sp>
        <p:sp>
          <p:nvSpPr>
            <p:cNvPr id="43011" name="ZoneTexte 9">
              <a:extLst>
                <a:ext uri="{FF2B5EF4-FFF2-40B4-BE49-F238E27FC236}">
                  <a16:creationId xmlns:a16="http://schemas.microsoft.com/office/drawing/2014/main" id="{BED51F36-2252-4483-8E9B-E4ADD6212B60}"/>
                </a:ext>
              </a:extLst>
            </p:cNvPr>
            <p:cNvSpPr txBox="1">
              <a:spLocks noChangeArrowheads="1"/>
            </p:cNvSpPr>
            <p:nvPr/>
          </p:nvSpPr>
          <p:spPr bwMode="auto">
            <a:xfrm>
              <a:off x="3201988" y="2591223"/>
              <a:ext cx="228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fr-FR" altLang="fr-FR" sz="1200">
                  <a:latin typeface="Arial" panose="020B0604020202020204" pitchFamily="34" charset="0"/>
                  <a:cs typeface="Arial" panose="020B0604020202020204" pitchFamily="34" charset="0"/>
                </a:rPr>
                <a:t>Tous les cas de Norovirus ne sont pas d'origine alimentaire. Seuls les cas d’infections d’origine alimentaire sont présentés.</a:t>
              </a:r>
            </a:p>
          </p:txBody>
        </p:sp>
      </p:grpSp>
      <p:pic>
        <p:nvPicPr>
          <p:cNvPr id="47114" name="Image 1" descr="Nombre de cas de Norovirus liés à des foyers d’infection d’origine alimentaire par an dans l’UE&#10;Preuves fortes uniquement : pic important en 2012 en raison d’un foyer en Allemagne ayant causé 10 950 cas&#10;Si on prend en compte les preuves fortes et faibles on constate une baisse après le pic de 2012, puis un plateau jusqu’en 2016 suivi d’une baisse. En 2017 on répertoriait 6 312 cas et 0,03% de létalité." title="Nombre de cas de Norovirus liés à des foyers d'infection d'origine alimentaire par an dans l'UE">
            <a:extLst>
              <a:ext uri="{FF2B5EF4-FFF2-40B4-BE49-F238E27FC236}">
                <a16:creationId xmlns:a16="http://schemas.microsoft.com/office/drawing/2014/main" id="{E1242AC1-22DA-4222-8308-4B8C910DEC31}"/>
              </a:ext>
            </a:extLst>
          </p:cNvPr>
          <p:cNvPicPr>
            <a:picLocks noChangeAspect="1" noChangeArrowheads="1"/>
          </p:cNvPicPr>
          <p:nvPr/>
        </p:nvPicPr>
        <p:blipFill>
          <a:blip r:embed="rId12"/>
          <a:srcRect/>
          <a:stretch>
            <a:fillRect/>
          </a:stretch>
        </p:blipFill>
        <p:spPr bwMode="auto">
          <a:xfrm>
            <a:off x="5651500" y="951080"/>
            <a:ext cx="5305425" cy="3371850"/>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43012" name="ZoneTexte 11">
            <a:extLst>
              <a:ext uri="{FF2B5EF4-FFF2-40B4-BE49-F238E27FC236}">
                <a16:creationId xmlns:a16="http://schemas.microsoft.com/office/drawing/2014/main" id="{26DDBC14-C880-4223-96CD-ADF31A987C34}"/>
              </a:ext>
            </a:extLst>
          </p:cNvPr>
          <p:cNvSpPr txBox="1">
            <a:spLocks noChangeArrowheads="1"/>
          </p:cNvSpPr>
          <p:nvPr/>
        </p:nvSpPr>
        <p:spPr bwMode="auto">
          <a:xfrm>
            <a:off x="4764088" y="4376905"/>
            <a:ext cx="7189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altLang="fr-FR" sz="1200">
                <a:latin typeface="Arial" panose="020B0604020202020204" pitchFamily="34" charset="0"/>
                <a:cs typeface="Arial" panose="020B0604020202020204" pitchFamily="34" charset="0"/>
              </a:rPr>
              <a:t>Le niveau de preuve concerne principalement l'identification de la source alimentaire à l’origine du foyer</a:t>
            </a:r>
          </a:p>
        </p:txBody>
      </p:sp>
      <p:sp>
        <p:nvSpPr>
          <p:cNvPr id="43013" name="ZoneTexte 12">
            <a:extLst>
              <a:ext uri="{FF2B5EF4-FFF2-40B4-BE49-F238E27FC236}">
                <a16:creationId xmlns:a16="http://schemas.microsoft.com/office/drawing/2014/main" id="{935C0CBB-FA18-4A32-AFB2-FD8E0E3C6E0D}"/>
              </a:ext>
            </a:extLst>
          </p:cNvPr>
          <p:cNvSpPr txBox="1">
            <a:spLocks noChangeArrowheads="1"/>
          </p:cNvSpPr>
          <p:nvPr/>
        </p:nvSpPr>
        <p:spPr bwMode="auto">
          <a:xfrm>
            <a:off x="3201988" y="5050162"/>
            <a:ext cx="863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200" dirty="0">
                <a:latin typeface="Arial" panose="020B0604020202020204" pitchFamily="34" charset="0"/>
                <a:cs typeface="Arial" panose="020B0604020202020204" pitchFamily="34" charset="0"/>
              </a:rPr>
              <a:t>Les épidémies de Norovirus peuvent toucher un très grand nombre de consommateurs, comme celle de 2012 en Allemagne, causée par des fraises congelées importées, qui a touché 10 950 personnes.</a:t>
            </a:r>
          </a:p>
        </p:txBody>
      </p:sp>
      <p:grpSp>
        <p:nvGrpSpPr>
          <p:cNvPr id="5" name="Groupe 4">
            <a:extLst>
              <a:ext uri="{FF2B5EF4-FFF2-40B4-BE49-F238E27FC236}">
                <a16:creationId xmlns:a16="http://schemas.microsoft.com/office/drawing/2014/main" id="{55CB996A-3D1E-95BA-4D1A-65E35DFFC33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8" name="Rectangle 17">
              <a:extLst>
                <a:ext uri="{FF2B5EF4-FFF2-40B4-BE49-F238E27FC236}">
                  <a16:creationId xmlns:a16="http://schemas.microsoft.com/office/drawing/2014/main" id="{5FA66A63-C04F-4E32-9D1A-ACC32BC2934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3026" name="Image 25">
              <a:extLst>
                <a:ext uri="{FF2B5EF4-FFF2-40B4-BE49-F238E27FC236}">
                  <a16:creationId xmlns:a16="http://schemas.microsoft.com/office/drawing/2014/main" id="{2A8B75E8-6856-449C-8146-B0FA54B218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ZoneTexte 22">
              <a:extLst>
                <a:ext uri="{FF2B5EF4-FFF2-40B4-BE49-F238E27FC236}">
                  <a16:creationId xmlns:a16="http://schemas.microsoft.com/office/drawing/2014/main" id="{DCD2EEB3-C5C2-45CE-851D-4FD9FB1822C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9" name="Bouton d’action : vide 18" descr="Bouton pour fermer la diapositive et revenir à la session 2">
            <a:hlinkClick r:id="rId14" action="ppaction://hlinksldjump" highlightClick="1"/>
            <a:extLst>
              <a:ext uri="{FF2B5EF4-FFF2-40B4-BE49-F238E27FC236}">
                <a16:creationId xmlns:a16="http://schemas.microsoft.com/office/drawing/2014/main" id="{39AA9C46-F175-421E-9BA7-616089904C6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BB7340D-E820-4F1F-B6F5-75028DDC8573}"/>
              </a:ext>
            </a:extLst>
          </p:cNvPr>
          <p:cNvSpPr txBox="1">
            <a:spLocks noGrp="1"/>
          </p:cNvSpPr>
          <p:nvPr>
            <p:ph type="title" idx="4294967295"/>
          </p:nvPr>
        </p:nvSpPr>
        <p:spPr>
          <a:xfrm>
            <a:off x="3122613" y="88900"/>
            <a:ext cx="90693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8C683D28-26A2-E8F6-DFD1-C87A8DA3C4FC}"/>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FA24B98C-93E9-3CBA-5BDA-9357C0E138A6}"/>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20FE1D-7D2A-E8D6-70E7-41157751F0F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C4C0E1BF-AE91-DB46-B05B-D9307617FAF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FB48DF26-04C1-B33A-1D6E-2F46734D59D7}"/>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1C81181-CCF4-A369-32E3-7F4793FB68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E88CED6F-C311-F438-F76E-0A9C93D44ACC}"/>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7523" name="ZoneTexte 13">
            <a:extLst>
              <a:ext uri="{FF2B5EF4-FFF2-40B4-BE49-F238E27FC236}">
                <a16:creationId xmlns:a16="http://schemas.microsoft.com/office/drawing/2014/main" id="{C73C59EA-769A-42F7-87D0-F9847E4F1BE7}"/>
              </a:ext>
            </a:extLst>
          </p:cNvPr>
          <p:cNvSpPr txBox="1">
            <a:spLocks noChangeArrowheads="1"/>
          </p:cNvSpPr>
          <p:nvPr/>
        </p:nvSpPr>
        <p:spPr bwMode="auto">
          <a:xfrm>
            <a:off x="3186113" y="3001963"/>
            <a:ext cx="882808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Des traitements </a:t>
            </a:r>
            <a:r>
              <a:rPr lang="fr-FR" altLang="fr-FR" sz="1400" b="1" dirty="0">
                <a:latin typeface="Arial" panose="020B0604020202020204" pitchFamily="34" charset="0"/>
                <a:cs typeface="Arial" panose="020B0604020202020204" pitchFamily="34" charset="0"/>
              </a:rPr>
              <a:t>antibiotiques</a:t>
            </a:r>
            <a:r>
              <a:rPr lang="fr-FR" altLang="fr-FR" sz="1400" dirty="0">
                <a:latin typeface="Arial" panose="020B0604020202020204" pitchFamily="34" charset="0"/>
                <a:cs typeface="Arial" panose="020B0604020202020204" pitchFamily="34" charset="0"/>
              </a:rPr>
              <a:t> existent, mais ils doivent être </a:t>
            </a:r>
            <a:r>
              <a:rPr lang="fr-FR" altLang="fr-FR" sz="1400" b="1" dirty="0">
                <a:latin typeface="Arial" panose="020B0604020202020204" pitchFamily="34" charset="0"/>
                <a:cs typeface="Arial" panose="020B0604020202020204" pitchFamily="34" charset="0"/>
              </a:rPr>
              <a:t>pris à un stade précoce de l'infection </a:t>
            </a:r>
            <a:r>
              <a:rPr lang="fr-FR" altLang="fr-FR" sz="1400" dirty="0">
                <a:latin typeface="Arial" panose="020B0604020202020204" pitchFamily="34" charset="0"/>
                <a:cs typeface="Arial" panose="020B0604020202020204" pitchFamily="34" charset="0"/>
              </a:rPr>
              <a:t>et ne permettent pas toujours d’enrayer l’infection et d’éviter le décès.</a:t>
            </a:r>
            <a:endParaRPr lang="en-US"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07526" name="Image 1">
            <a:extLst>
              <a:ext uri="{FF2B5EF4-FFF2-40B4-BE49-F238E27FC236}">
                <a16:creationId xmlns:a16="http://schemas.microsoft.com/office/drawing/2014/main" id="{5FFDDD74-6E43-49BC-957D-E6704A8B0F70}"/>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0663" y="3656013"/>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E38D22B-C403-764C-574E-7D433F0DBEF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52DBCD7-96C6-5F90-FE27-C1B789FE091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782148E0-D86F-74B9-19EE-8DA67C9449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13C0BC0-38A3-DEC2-91E5-63CEEFAE3DB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594506F4-3F71-1A49-DA4A-1BDEA2FE76E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327B74-65BA-4197-8901-84AF108AE187}"/>
              </a:ext>
            </a:extLst>
          </p:cNvPr>
          <p:cNvSpPr txBox="1">
            <a:spLocks noGrp="1"/>
          </p:cNvSpPr>
          <p:nvPr>
            <p:ph type="title" idx="4294967295"/>
          </p:nvPr>
        </p:nvSpPr>
        <p:spPr>
          <a:xfrm>
            <a:off x="3041650" y="-119731"/>
            <a:ext cx="9137650"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EABADA38-1E2B-B4B5-80E7-2C22119892B2}"/>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5F855A27-33B8-927C-35FE-5CCFAFB568F3}"/>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6434C6-6DE6-63F3-EE70-391A476C443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29F0A46D-2434-6540-CB81-F9DEED6F0A0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74101A6E-E347-17EC-2E63-B41254DFF26D}"/>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5131945E-2FC7-D350-BB97-917A740DAF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1" highlightClick="1"/>
            <a:extLst>
              <a:ext uri="{FF2B5EF4-FFF2-40B4-BE49-F238E27FC236}">
                <a16:creationId xmlns:a16="http://schemas.microsoft.com/office/drawing/2014/main" id="{8EC03174-55BC-3ED3-E53D-E100B7BE5D6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8547" name="ZoneTexte 13">
            <a:extLst>
              <a:ext uri="{FF2B5EF4-FFF2-40B4-BE49-F238E27FC236}">
                <a16:creationId xmlns:a16="http://schemas.microsoft.com/office/drawing/2014/main" id="{92B1992A-4D95-45F1-BCF7-67C9492FA35A}"/>
              </a:ext>
            </a:extLst>
          </p:cNvPr>
          <p:cNvSpPr txBox="1">
            <a:spLocks noChangeArrowheads="1"/>
          </p:cNvSpPr>
          <p:nvPr/>
        </p:nvSpPr>
        <p:spPr bwMode="auto">
          <a:xfrm>
            <a:off x="3054350" y="1964452"/>
            <a:ext cx="8899525"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principale précaution à prendre pour éviter la listériose est </a:t>
            </a:r>
            <a:r>
              <a:rPr lang="fr-FR" altLang="fr-FR" sz="1400" b="1" dirty="0">
                <a:latin typeface="Arial" panose="020B0604020202020204" pitchFamily="34" charset="0"/>
                <a:cs typeface="Arial" panose="020B0604020202020204" pitchFamily="34" charset="0"/>
              </a:rPr>
              <a:t>de limiter sa multiplication </a:t>
            </a:r>
            <a:r>
              <a:rPr lang="fr-FR" altLang="fr-FR" sz="1400" dirty="0">
                <a:latin typeface="Arial" panose="020B0604020202020204" pitchFamily="34" charset="0"/>
                <a:cs typeface="Arial" panose="020B0604020202020204" pitchFamily="34" charset="0"/>
              </a:rPr>
              <a:t>dans les aliments avant leur consommation. </a:t>
            </a:r>
            <a:r>
              <a:rPr lang="fr-FR" altLang="fr-FR" sz="1400" b="1" dirty="0">
                <a:latin typeface="Arial" panose="020B0604020202020204" pitchFamily="34" charset="0"/>
                <a:cs typeface="Arial" panose="020B0604020202020204" pitchFamily="34" charset="0"/>
              </a:rPr>
              <a:t>Les aliments prêts à consommer vendus réfrigérés doivent être conservés au froid </a:t>
            </a:r>
            <a:r>
              <a:rPr lang="fr-FR" altLang="fr-FR" sz="1400" dirty="0">
                <a:latin typeface="Arial" panose="020B0604020202020204" pitchFamily="34" charset="0"/>
                <a:cs typeface="Arial" panose="020B0604020202020204" pitchFamily="34" charset="0"/>
              </a:rPr>
              <a:t>jusqu'à leur consommation et </a:t>
            </a:r>
            <a:r>
              <a:rPr lang="fr-FR" altLang="fr-FR" sz="1400" b="1" dirty="0">
                <a:latin typeface="Arial" panose="020B0604020202020204" pitchFamily="34" charset="0"/>
                <a:cs typeface="Arial" panose="020B0604020202020204" pitchFamily="34" charset="0"/>
              </a:rPr>
              <a:t>ne doivent pas être consommés au-delà de leur date limite de consommation.</a:t>
            </a:r>
            <a:r>
              <a:rPr lang="fr-FR" altLang="fr-FR" sz="1400" dirty="0">
                <a:latin typeface="Arial" panose="020B0604020202020204" pitchFamily="34" charset="0"/>
                <a:cs typeface="Arial" panose="020B0604020202020204" pitchFamily="34" charset="0"/>
              </a:rPr>
              <a:t> Les produits emballés ouverts doivent être remis immédiatement au réfrigérateur s’ils ne sont pas terminés. </a:t>
            </a:r>
            <a:r>
              <a:rPr lang="fr-FR" altLang="fr-FR" sz="1400" b="1" dirty="0">
                <a:latin typeface="Arial" panose="020B0604020202020204" pitchFamily="34" charset="0"/>
                <a:cs typeface="Arial" panose="020B0604020202020204" pitchFamily="34" charset="0"/>
              </a:rPr>
              <a:t>Les restes doivent être conservés au réfrigérateur et ne doivent pas être conservés plus de 3 jours</a:t>
            </a:r>
            <a:r>
              <a:rPr lang="fr-FR" altLang="fr-FR" sz="1400" dirty="0">
                <a:latin typeface="Arial" panose="020B0604020202020204" pitchFamily="34" charset="0"/>
                <a:cs typeface="Arial" panose="020B0604020202020204" pitchFamily="34" charset="0"/>
              </a:rPr>
              <a:t>. La </a:t>
            </a:r>
            <a:r>
              <a:rPr lang="fr-FR" altLang="fr-FR" sz="1400" b="1" dirty="0">
                <a:latin typeface="Arial" panose="020B0604020202020204" pitchFamily="34" charset="0"/>
                <a:cs typeface="Arial" panose="020B0604020202020204" pitchFamily="34" charset="0"/>
              </a:rPr>
              <a:t>température du réfrigérateur </a:t>
            </a:r>
            <a:r>
              <a:rPr lang="fr-FR" altLang="fr-FR" sz="1400" dirty="0">
                <a:latin typeface="Arial" panose="020B0604020202020204" pitchFamily="34" charset="0"/>
                <a:cs typeface="Arial" panose="020B0604020202020204" pitchFamily="34" charset="0"/>
              </a:rPr>
              <a:t>doit être réglée à </a:t>
            </a:r>
            <a:r>
              <a:rPr lang="fr-FR" altLang="fr-FR" sz="1400" b="1" dirty="0">
                <a:latin typeface="Arial" panose="020B0604020202020204" pitchFamily="34" charset="0"/>
                <a:cs typeface="Arial" panose="020B0604020202020204" pitchFamily="34" charset="0"/>
              </a:rPr>
              <a:t>4°C maximum.</a:t>
            </a:r>
          </a:p>
          <a:p>
            <a:pPr algn="just" eaLnBrk="1" hangingPunct="1">
              <a:buClr>
                <a:schemeClr val="accent1"/>
              </a:buClr>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b="1" dirty="0">
                <a:latin typeface="Arial" panose="020B0604020202020204" pitchFamily="34" charset="0"/>
                <a:cs typeface="Arial" panose="020B0604020202020204" pitchFamily="34" charset="0"/>
              </a:rPr>
              <a:t>Laver soigneusement les fruits, les légumes et les herbes aromatiques</a:t>
            </a:r>
            <a:r>
              <a:rPr lang="fr-FR" altLang="fr-FR" sz="1400" dirty="0">
                <a:latin typeface="Arial" panose="020B0604020202020204" pitchFamily="34" charset="0"/>
                <a:cs typeface="Arial" panose="020B0604020202020204" pitchFamily="34" charset="0"/>
              </a:rPr>
              <a:t> avant de les manger ou de les cuisiner permet de réduire le nombre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qui peuvent être présents à leur surface.</a:t>
            </a:r>
          </a:p>
          <a:p>
            <a:pPr algn="just" eaLnBrk="1" hangingPunct="1">
              <a:buClr>
                <a:schemeClr val="accent1"/>
              </a:buClr>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Il est également important de </a:t>
            </a:r>
            <a:r>
              <a:rPr lang="fr-FR" altLang="fr-FR" sz="1400" b="1" dirty="0">
                <a:latin typeface="Arial" panose="020B0604020202020204" pitchFamily="34" charset="0"/>
                <a:cs typeface="Arial" panose="020B0604020202020204" pitchFamily="34" charset="0"/>
              </a:rPr>
              <a:t>prévenir la colonisation de la cuisine </a:t>
            </a:r>
            <a:r>
              <a:rPr lang="fr-FR" altLang="fr-FR" sz="1400" dirty="0">
                <a:latin typeface="Arial" panose="020B0604020202020204" pitchFamily="34" charset="0"/>
                <a:cs typeface="Arial" panose="020B0604020202020204" pitchFamily="34" charset="0"/>
              </a:rPr>
              <a:t>par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en </a:t>
            </a:r>
            <a:r>
              <a:rPr lang="fr-FR" altLang="fr-FR" sz="1400" b="1" dirty="0">
                <a:latin typeface="Arial" panose="020B0604020202020204" pitchFamily="34" charset="0"/>
                <a:cs typeface="Arial" panose="020B0604020202020204" pitchFamily="34" charset="0"/>
              </a:rPr>
              <a:t>nettoyant les ustensiles et les surfaces sans oublier le réfrigérateur</a:t>
            </a:r>
            <a:r>
              <a:rPr lang="fr-FR" altLang="fr-FR" sz="1400" dirty="0">
                <a:latin typeface="Arial" panose="020B0604020202020204" pitchFamily="34" charset="0"/>
                <a:cs typeface="Arial" panose="020B0604020202020204" pitchFamily="34" charset="0"/>
              </a:rPr>
              <a:t>. Pour ne pas contaminer le réfrigérateur il ne faut pas poser d’aliments non emballés directement sur les étagères.</a:t>
            </a:r>
          </a:p>
          <a:p>
            <a:pPr algn="just" eaLnBrk="1" hangingPunct="1">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Pour les </a:t>
            </a:r>
            <a:r>
              <a:rPr lang="fr-FR" altLang="fr-FR" sz="1400" b="1" dirty="0">
                <a:latin typeface="Arial" panose="020B0604020202020204" pitchFamily="34" charset="0"/>
                <a:cs typeface="Arial" panose="020B0604020202020204" pitchFamily="34" charset="0"/>
              </a:rPr>
              <a:t>femmes enceintes</a:t>
            </a:r>
            <a:r>
              <a:rPr lang="fr-FR" altLang="fr-FR" sz="1400" dirty="0">
                <a:latin typeface="Arial" panose="020B0604020202020204" pitchFamily="34" charset="0"/>
                <a:cs typeface="Arial" panose="020B0604020202020204" pitchFamily="34" charset="0"/>
              </a:rPr>
              <a:t>, les autorités sanitaires recommandent </a:t>
            </a:r>
            <a:r>
              <a:rPr lang="fr-FR" altLang="fr-FR" sz="1400" b="1" dirty="0">
                <a:latin typeface="Arial" panose="020B0604020202020204" pitchFamily="34" charset="0"/>
                <a:cs typeface="Arial" panose="020B0604020202020204" pitchFamily="34" charset="0"/>
              </a:rPr>
              <a:t>d'éviter certains aliments prêts à consommer</a:t>
            </a:r>
            <a:r>
              <a:rPr lang="fr-FR" altLang="fr-FR" sz="1400" dirty="0">
                <a:latin typeface="Arial" panose="020B0604020202020204" pitchFamily="34" charset="0"/>
                <a:cs typeface="Arial" panose="020B0604020202020204" pitchFamily="34" charset="0"/>
              </a:rPr>
              <a:t> tels que les fromages au lait cru (surtout à pâte molle), les charcuteries, les préparations à base de poisson et de fruits de mer crus ou fumés, les graines germées, les produits carnés crus (charcuterie, carpaccio, tartare…).</a:t>
            </a:r>
          </a:p>
        </p:txBody>
      </p:sp>
      <p:grpSp>
        <p:nvGrpSpPr>
          <p:cNvPr id="10" name="Groupe 9">
            <a:extLst>
              <a:ext uri="{FF2B5EF4-FFF2-40B4-BE49-F238E27FC236}">
                <a16:creationId xmlns:a16="http://schemas.microsoft.com/office/drawing/2014/main" id="{C3903B9A-06A4-CEA9-8108-03D591B9D0C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DBE9569-6DC2-0308-FD24-814501397FE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D3A1F0B-8625-55C7-B153-6B3A3312AB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80A023C-2A2B-3E09-095B-DCAAABFB496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385113B6-8C85-9B5F-4B1B-F11A19EECFF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AFE36F-D558-410E-AC44-B15D4BFDFE3C}"/>
              </a:ext>
            </a:extLst>
          </p:cNvPr>
          <p:cNvSpPr txBox="1">
            <a:spLocks noGrp="1"/>
          </p:cNvSpPr>
          <p:nvPr>
            <p:ph type="title" idx="4294967295"/>
          </p:nvPr>
        </p:nvSpPr>
        <p:spPr>
          <a:xfrm>
            <a:off x="2976563" y="61913"/>
            <a:ext cx="9394825"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3B0C08C5-8701-FC26-B6F9-50A8D772B229}"/>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659E0E8-FBFD-3B4E-C51D-BA2E08C956B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7312E4CA-5DA5-AB85-FBD4-E1014C40800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7E2231F-AB92-025E-99A4-21B92FF8EF7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FE55184F-5A81-D67A-F33C-4E65A6EDB44C}"/>
                  </a:ext>
                </a:extLst>
              </p:cNvPr>
              <p:cNvSpPr txBox="1"/>
              <p:nvPr/>
            </p:nvSpPr>
            <p:spPr bwMode="auto">
              <a:xfrm>
                <a:off x="88900" y="1555750"/>
                <a:ext cx="2914650" cy="360098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803D33F0-9C41-ECE6-82D0-DDF6A68C68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8CE4094F-50BB-0613-59E5-5055FF86E83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ABBC2E05-C772-43D6-A8D1-E0DAC7F7A8F8}"/>
              </a:ext>
            </a:extLst>
          </p:cNvPr>
          <p:cNvSpPr txBox="1">
            <a:spLocks noChangeArrowheads="1"/>
          </p:cNvSpPr>
          <p:nvPr/>
        </p:nvSpPr>
        <p:spPr bwMode="auto">
          <a:xfrm>
            <a:off x="3122613" y="2462213"/>
            <a:ext cx="8518525" cy="31083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defTabSz="914400"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limiter l'exposition des consommateurs à l'agent pathogène, le règlement de l'UE fixe des </a:t>
            </a:r>
            <a:r>
              <a:rPr lang="fr-FR" altLang="fr-FR" sz="1400" b="1" dirty="0">
                <a:latin typeface="Arial" panose="020B0604020202020204" pitchFamily="34" charset="0"/>
                <a:cs typeface="Arial" panose="020B0604020202020204" pitchFamily="34" charset="0"/>
              </a:rPr>
              <a:t>limites maximales pour le nombre de </a:t>
            </a:r>
            <a:r>
              <a:rPr lang="fr-FR" altLang="fr-FR" sz="1400" b="1" i="1" dirty="0">
                <a:latin typeface="Arial" panose="020B0604020202020204" pitchFamily="34" charset="0"/>
                <a:cs typeface="Arial" panose="020B0604020202020204" pitchFamily="34" charset="0"/>
              </a:rPr>
              <a:t>Listeria </a:t>
            </a:r>
            <a:r>
              <a:rPr lang="fr-FR" altLang="fr-FR" sz="1400" b="1" i="1" dirty="0" err="1">
                <a:latin typeface="Arial" panose="020B0604020202020204" pitchFamily="34" charset="0"/>
                <a:cs typeface="Arial" panose="020B0604020202020204" pitchFamily="34" charset="0"/>
              </a:rPr>
              <a:t>monocytogenes</a:t>
            </a:r>
            <a:r>
              <a:rPr lang="fr-FR" altLang="fr-FR" sz="1400" b="1"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dans les aliments mis sur le marché. </a:t>
            </a:r>
            <a:r>
              <a:rPr lang="fr-FR" altLang="fr-FR" sz="1400" dirty="0">
                <a:latin typeface="Arial" panose="020B0604020202020204" pitchFamily="34" charset="0"/>
                <a:cs typeface="Arial" panose="020B0604020202020204" pitchFamily="34" charset="0"/>
              </a:rPr>
              <a:t>Au-delà de ces limites, l’aliment est considéré comme présentant un risque inacceptable pour les consommateurs et doit être retiré du marché.</a:t>
            </a:r>
          </a:p>
          <a:p>
            <a:pPr marL="273050" lvl="1" indent="0" algn="just" defTabSz="914400" eaLnBrk="1" hangingPunct="1">
              <a:defRPr/>
            </a:pPr>
            <a:r>
              <a:rPr lang="fr-FR" sz="1400" u="sng" dirty="0">
                <a:latin typeface="Arial" panose="020B0604020202020204" pitchFamily="34" charset="0"/>
                <a:cs typeface="Arial" panose="020B0604020202020204" pitchFamily="34" charset="0"/>
                <a:hlinkClick r:id="rId11"/>
              </a:rPr>
              <a:t>Règlement (CE) n o 2073/2005 de la Commission du 15 novembre 2005 concernant les critères microbiologiques applicables aux denrées alimentaires</a:t>
            </a:r>
            <a:endParaRPr lang="fr-FR" sz="1400" dirty="0">
              <a:latin typeface="Arial" panose="020B0604020202020204" pitchFamily="34" charset="0"/>
              <a:cs typeface="Arial" panose="020B0604020202020204" pitchFamily="34" charset="0"/>
            </a:endParaRPr>
          </a:p>
          <a:p>
            <a:pPr marL="0" indent="0" algn="just" defTabSz="914400"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marL="0" indent="0" algn="just" defTabSz="914400" eaLnBrk="1" hangingPunct="1">
              <a:defRPr/>
            </a:pPr>
            <a:endParaRPr lang="fr-FR" altLang="fr-FR" sz="1400" dirty="0">
              <a:latin typeface="Arial" panose="020B0604020202020204" pitchFamily="34" charset="0"/>
              <a:cs typeface="Arial" panose="020B0604020202020204" pitchFamily="34" charset="0"/>
            </a:endParaRPr>
          </a:p>
          <a:p>
            <a:pPr algn="just" defTabSz="914400"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Pour prévenir la listériose, le "carnet de maternité" </a:t>
            </a:r>
            <a:r>
              <a:rPr lang="fr-FR" altLang="fr-FR" sz="1400" dirty="0">
                <a:latin typeface="Arial" panose="020B0604020202020204" pitchFamily="34" charset="0"/>
                <a:cs typeface="Arial" panose="020B0604020202020204" pitchFamily="34" charset="0"/>
              </a:rPr>
              <a:t>en France informe les femmes enceintes sur la maladie et donne des </a:t>
            </a:r>
            <a:r>
              <a:rPr lang="fr-FR" altLang="fr-FR" sz="1400" b="1" dirty="0">
                <a:latin typeface="Arial" panose="020B0604020202020204" pitchFamily="34" charset="0"/>
                <a:cs typeface="Arial" panose="020B0604020202020204" pitchFamily="34" charset="0"/>
              </a:rPr>
              <a:t>recommandations pour limiter le risque d'exposition</a:t>
            </a:r>
            <a:r>
              <a:rPr lang="fr-FR" altLang="fr-FR" sz="1400" dirty="0">
                <a:latin typeface="Arial" panose="020B0604020202020204" pitchFamily="34" charset="0"/>
                <a:cs typeface="Arial" panose="020B0604020202020204" pitchFamily="34" charset="0"/>
              </a:rPr>
              <a:t>, telles que le lavage soigneux des fruits et légumes, et la recommandation d’éviter de consommer des fromages au lait cru, de la charcuterie, de la viande crue, du poisson et des fruits de mer crus ou fumés.</a:t>
            </a:r>
          </a:p>
          <a:p>
            <a:pPr marL="273050" lvl="1" indent="0" algn="just" defTabSz="914400" eaLnBrk="1" hangingPunct="1">
              <a:buClr>
                <a:schemeClr val="accent1"/>
              </a:buClr>
              <a:defRPr/>
            </a:pPr>
            <a:r>
              <a:rPr lang="en-GB" altLang="fr-FR" sz="1400" dirty="0">
                <a:solidFill>
                  <a:srgbClr val="00707C"/>
                </a:solidFill>
                <a:latin typeface="Arial" panose="020B0604020202020204" pitchFamily="34" charset="0"/>
                <a:cs typeface="Arial" panose="020B0604020202020204" pitchFamily="34" charset="0"/>
                <a:hlinkClick r:id="rId12" tooltip="click here to open the link"/>
              </a:rPr>
              <a:t>Carnet de santé </a:t>
            </a:r>
            <a:r>
              <a:rPr lang="en-GB" altLang="fr-FR" sz="1400" dirty="0" err="1">
                <a:solidFill>
                  <a:srgbClr val="00707C"/>
                </a:solidFill>
                <a:latin typeface="Arial" panose="020B0604020202020204" pitchFamily="34" charset="0"/>
                <a:cs typeface="Arial" panose="020B0604020202020204" pitchFamily="34" charset="0"/>
                <a:hlinkClick r:id="rId12" tooltip="click here to open the link"/>
              </a:rPr>
              <a:t>maternité</a:t>
            </a:r>
            <a:r>
              <a:rPr lang="en-GB" altLang="fr-FR"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5E25DAD5-D7D4-A284-8A35-B7F04D5A63D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1DBEDDC-9002-7449-20CA-45162827F02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D7F8A105-1BBB-0FCF-CF97-2F4DAA9C4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05386602-AE86-75CE-5688-02B08C86E95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D19C3472-3C79-7A2F-C59B-A4EF4B72824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itre 1">
            <a:extLst>
              <a:ext uri="{FF2B5EF4-FFF2-40B4-BE49-F238E27FC236}">
                <a16:creationId xmlns:a16="http://schemas.microsoft.com/office/drawing/2014/main" id="{A186003A-C3B4-4D54-B36F-CC58A2F4AB0E}"/>
              </a:ext>
            </a:extLst>
          </p:cNvPr>
          <p:cNvSpPr txBox="1">
            <a:spLocks noGrp="1" noChangeArrowheads="1"/>
          </p:cNvSpPr>
          <p:nvPr>
            <p:ph type="title" idx="4294967295"/>
          </p:nvPr>
        </p:nvSpPr>
        <p:spPr bwMode="auto">
          <a:xfrm>
            <a:off x="39688" y="37846"/>
            <a:ext cx="120015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 </a:t>
            </a:r>
          </a:p>
          <a:p>
            <a:pPr marL="0" marR="0" lvl="0" indent="0" algn="ctr" defTabSz="914400" rtl="0" eaLnBrk="1" fontAlgn="base" latinLnBrk="0" hangingPunct="1">
              <a:lnSpc>
                <a:spcPts val="5250"/>
              </a:lnSpc>
              <a:spcBef>
                <a:spcPct val="0"/>
              </a:spcBef>
              <a:spcAft>
                <a:spcPct val="0"/>
              </a:spcAft>
              <a:buClrTx/>
              <a:buSzTx/>
              <a:buFontTx/>
              <a:buNone/>
              <a:tabLst/>
              <a:defRPr/>
            </a:pPr>
            <a:endParaRPr kumimoji="0" lang="fr-FR" altLang="fr-FR" sz="45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110594" name="ZoneTexte 4">
            <a:extLst>
              <a:ext uri="{FF2B5EF4-FFF2-40B4-BE49-F238E27FC236}">
                <a16:creationId xmlns:a16="http://schemas.microsoft.com/office/drawing/2014/main" id="{BDDB9CFB-E6C6-4844-ACEB-E6B58FDED6F6}"/>
              </a:ext>
            </a:extLst>
          </p:cNvPr>
          <p:cNvSpPr txBox="1">
            <a:spLocks noChangeArrowheads="1"/>
          </p:cNvSpPr>
          <p:nvPr/>
        </p:nvSpPr>
        <p:spPr bwMode="auto">
          <a:xfrm>
            <a:off x="263525" y="1699191"/>
            <a:ext cx="11736388"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3"/>
              </a:rPr>
              <a:t>Fiche ANSES : </a:t>
            </a:r>
            <a:r>
              <a:rPr lang="fr-FR" altLang="fr-FR" sz="1400" i="1" dirty="0">
                <a:solidFill>
                  <a:srgbClr val="00707C"/>
                </a:solidFill>
                <a:latin typeface="Arial" panose="020B0604020202020204" pitchFamily="34" charset="0"/>
                <a:cs typeface="Arial" panose="020B0604020202020204" pitchFamily="34" charset="0"/>
                <a:hlinkClick r:id="rId3"/>
              </a:rPr>
              <a:t>Listeria </a:t>
            </a:r>
            <a:r>
              <a:rPr lang="fr-FR" altLang="fr-FR" sz="1400" i="1" dirty="0" err="1">
                <a:solidFill>
                  <a:srgbClr val="00707C"/>
                </a:solidFill>
                <a:latin typeface="Arial" panose="020B0604020202020204" pitchFamily="34" charset="0"/>
                <a:cs typeface="Arial" panose="020B0604020202020204" pitchFamily="34" charset="0"/>
                <a:hlinkClick r:id="rId3"/>
              </a:rPr>
              <a:t>monocytogenes</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4"/>
              </a:rPr>
              <a:t>Fiche ANSES : </a:t>
            </a:r>
            <a:r>
              <a:rPr lang="fr-FR" altLang="fr-FR" sz="1400" dirty="0" err="1">
                <a:solidFill>
                  <a:srgbClr val="00707C"/>
                </a:solidFill>
                <a:latin typeface="Arial" panose="020B0604020202020204" pitchFamily="34" charset="0"/>
                <a:cs typeface="Arial" panose="020B0604020202020204" pitchFamily="34" charset="0"/>
                <a:hlinkClick r:id="rId4"/>
              </a:rPr>
              <a:t>Listeriose</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5"/>
              </a:rPr>
              <a:t>Infections à </a:t>
            </a:r>
            <a:r>
              <a:rPr lang="fr-FR" altLang="fr-FR" sz="1400" i="1" dirty="0">
                <a:solidFill>
                  <a:srgbClr val="00707C"/>
                </a:solidFill>
                <a:latin typeface="Arial" panose="020B0604020202020204" pitchFamily="34" charset="0"/>
                <a:cs typeface="Arial" panose="020B0604020202020204" pitchFamily="34" charset="0"/>
                <a:hlinkClick r:id="rId5"/>
              </a:rPr>
              <a:t>Listeria</a:t>
            </a:r>
            <a:r>
              <a:rPr lang="fr-FR" altLang="fr-FR" sz="1400" dirty="0">
                <a:solidFill>
                  <a:srgbClr val="00707C"/>
                </a:solidFill>
                <a:latin typeface="Arial" panose="020B0604020202020204" pitchFamily="34" charset="0"/>
                <a:cs typeface="Arial" panose="020B0604020202020204" pitchFamily="34" charset="0"/>
                <a:hlinkClick r:id="rId5"/>
              </a:rPr>
              <a:t> chez l’homme</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6"/>
              </a:rPr>
              <a:t>Les infections à Listeria augmentent dans les groupes vulnérables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en-US" altLang="fr-FR" sz="1400" dirty="0">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7" tooltip="click here to open the link"/>
              </a:rPr>
              <a:t>What you can do to reduce the chances of your food being infected with </a:t>
            </a:r>
            <a:r>
              <a:rPr lang="en-US" altLang="fr-FR" sz="1400" i="1" dirty="0">
                <a:latin typeface="Arial" panose="020B0604020202020204" pitchFamily="34" charset="0"/>
                <a:cs typeface="Arial" panose="020B0604020202020204" pitchFamily="34" charset="0"/>
                <a:hlinkClick r:id="rId7" tooltip="click here to open the link"/>
              </a:rPr>
              <a:t>Listeria</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8" tooltip="click here to open the link"/>
              </a:rPr>
              <a:t>Fact </a:t>
            </a:r>
            <a:r>
              <a:rPr lang="fr-FR" altLang="fr-FR" sz="1400" dirty="0" err="1">
                <a:solidFill>
                  <a:srgbClr val="00707C"/>
                </a:solidFill>
                <a:latin typeface="Arial" panose="020B0604020202020204" pitchFamily="34" charset="0"/>
                <a:cs typeface="Arial" panose="020B0604020202020204" pitchFamily="34" charset="0"/>
                <a:hlinkClick r:id="rId8" tooltip="click here to open the link"/>
              </a:rPr>
              <a:t>sheet</a:t>
            </a:r>
            <a:r>
              <a:rPr lang="fr-FR" altLang="fr-FR" sz="1400" dirty="0">
                <a:solidFill>
                  <a:srgbClr val="00707C"/>
                </a:solidFill>
                <a:latin typeface="Arial" panose="020B0604020202020204" pitchFamily="34" charset="0"/>
                <a:cs typeface="Arial" panose="020B0604020202020204" pitchFamily="34" charset="0"/>
                <a:hlinkClick r:id="rId8" tooltip="click here to open the link"/>
              </a:rPr>
              <a:t> on </a:t>
            </a:r>
            <a:r>
              <a:rPr lang="fr-FR" altLang="fr-FR" sz="1400" dirty="0" err="1">
                <a:solidFill>
                  <a:srgbClr val="00707C"/>
                </a:solidFill>
                <a:latin typeface="Arial" panose="020B0604020202020204" pitchFamily="34" charset="0"/>
                <a:cs typeface="Arial" panose="020B0604020202020204" pitchFamily="34" charset="0"/>
                <a:hlinkClick r:id="rId8" tooltip="click here to open the link"/>
              </a:rPr>
              <a:t>listeriosis</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latin typeface="Arial" panose="020B0604020202020204" pitchFamily="34" charset="0"/>
                <a:cs typeface="Arial" panose="020B0604020202020204" pitchFamily="34" charset="0"/>
                <a:hlinkClick r:id="rId9" tooltip="click here to open the link"/>
              </a:rPr>
              <a:t>Facts</a:t>
            </a:r>
            <a:r>
              <a:rPr lang="fr-FR" altLang="fr-FR" sz="1400" dirty="0">
                <a:latin typeface="Arial" panose="020B0604020202020204" pitchFamily="34" charset="0"/>
                <a:cs typeface="Arial" panose="020B0604020202020204" pitchFamily="34" charset="0"/>
                <a:hlinkClick r:id="rId9" tooltip="click here to open the link"/>
              </a:rPr>
              <a:t> about </a:t>
            </a:r>
            <a:r>
              <a:rPr lang="fr-FR" altLang="fr-FR" sz="1400" dirty="0" err="1">
                <a:latin typeface="Arial" panose="020B0604020202020204" pitchFamily="34" charset="0"/>
                <a:cs typeface="Arial" panose="020B0604020202020204" pitchFamily="34" charset="0"/>
                <a:hlinkClick r:id="rId9" tooltip="click here to open the link"/>
              </a:rPr>
              <a:t>listeriosis</a:t>
            </a:r>
            <a:r>
              <a:rPr lang="fr-FR" altLang="fr-FR" sz="1400" dirty="0">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grpSp>
        <p:nvGrpSpPr>
          <p:cNvPr id="110601" name="Groupe 1">
            <a:extLst>
              <a:ext uri="{FF2B5EF4-FFF2-40B4-BE49-F238E27FC236}">
                <a16:creationId xmlns:a16="http://schemas.microsoft.com/office/drawing/2014/main" id="{F2C80FFC-1A77-4E7D-95E1-DCE6A2F92B70}"/>
              </a:ext>
              <a:ext uri="{C183D7F6-B498-43B3-948B-1728B52AA6E4}">
                <adec:decorative xmlns:adec="http://schemas.microsoft.com/office/drawing/2017/decorative" val="1"/>
              </a:ext>
            </a:extLst>
          </p:cNvPr>
          <p:cNvGrpSpPr>
            <a:grpSpLocks/>
          </p:cNvGrpSpPr>
          <p:nvPr/>
        </p:nvGrpSpPr>
        <p:grpSpPr bwMode="auto">
          <a:xfrm>
            <a:off x="9085263" y="2867025"/>
            <a:ext cx="2200275" cy="2452688"/>
            <a:chOff x="9920288" y="882650"/>
            <a:chExt cx="2200275" cy="2452906"/>
          </a:xfrm>
        </p:grpSpPr>
        <p:pic>
          <p:nvPicPr>
            <p:cNvPr id="110603" name="Image 3">
              <a:extLst>
                <a:ext uri="{FF2B5EF4-FFF2-40B4-BE49-F238E27FC236}">
                  <a16:creationId xmlns:a16="http://schemas.microsoft.com/office/drawing/2014/main" id="{12D705A5-D736-4EB4-B58B-19D9280A4A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Rectangle 4">
              <a:extLst>
                <a:ext uri="{FF2B5EF4-FFF2-40B4-BE49-F238E27FC236}">
                  <a16:creationId xmlns:a16="http://schemas.microsoft.com/office/drawing/2014/main" id="{74DD2BFC-4B15-4BFB-AEAD-1AF3F27FBD05}"/>
                </a:ext>
              </a:extLst>
            </p:cNvPr>
            <p:cNvSpPr>
              <a:spLocks noChangeArrowheads="1"/>
            </p:cNvSpPr>
            <p:nvPr/>
          </p:nvSpPr>
          <p:spPr bwMode="auto">
            <a:xfrm>
              <a:off x="9920288" y="2689225"/>
              <a:ext cx="218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e 1">
            <a:extLst>
              <a:ext uri="{FF2B5EF4-FFF2-40B4-BE49-F238E27FC236}">
                <a16:creationId xmlns:a16="http://schemas.microsoft.com/office/drawing/2014/main" id="{0CF43BF2-3E51-9745-266A-BE3E73A79E0F}"/>
              </a:ext>
              <a:ext uri="{C183D7F6-B498-43B3-948B-1728B52AA6E4}">
                <adec:decorative xmlns:adec="http://schemas.microsoft.com/office/drawing/2017/decorative" val="1"/>
              </a:ext>
            </a:extLst>
          </p:cNvPr>
          <p:cNvGrpSpPr/>
          <p:nvPr/>
        </p:nvGrpSpPr>
        <p:grpSpPr>
          <a:xfrm>
            <a:off x="463550" y="1854152"/>
            <a:ext cx="1292225" cy="4187825"/>
            <a:chOff x="463550" y="2109788"/>
            <a:chExt cx="1292225" cy="4187825"/>
          </a:xfrm>
        </p:grpSpPr>
        <p:pic>
          <p:nvPicPr>
            <p:cNvPr id="110597" name="Image 1" descr="Logo de l'ECDC">
              <a:extLst>
                <a:ext uri="{FF2B5EF4-FFF2-40B4-BE49-F238E27FC236}">
                  <a16:creationId xmlns:a16="http://schemas.microsoft.com/office/drawing/2014/main" id="{EEB54632-ADC6-4573-B69C-63B7768449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200" y="5341938"/>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Image 1" descr="Logo de l'OMS">
              <a:extLst>
                <a:ext uri="{FF2B5EF4-FFF2-40B4-BE49-F238E27FC236}">
                  <a16:creationId xmlns:a16="http://schemas.microsoft.com/office/drawing/2014/main" id="{C84067B5-1F17-4D62-9852-3781ABC12E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550" y="459263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Image 1" descr="Logo de Food Standards Agency">
              <a:extLst>
                <a:ext uri="{FF2B5EF4-FFF2-40B4-BE49-F238E27FC236}">
                  <a16:creationId xmlns:a16="http://schemas.microsoft.com/office/drawing/2014/main" id="{151C1D77-A6EF-432A-A10C-1BB2E4A50A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550" y="3757613"/>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Image 1" descr="Logo de l'EFSA">
              <a:extLst>
                <a:ext uri="{FF2B5EF4-FFF2-40B4-BE49-F238E27FC236}">
                  <a16:creationId xmlns:a16="http://schemas.microsoft.com/office/drawing/2014/main" id="{F244E4EA-A181-4922-A715-E2B409D40B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550" y="2976563"/>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Image 1" descr="Logo de l'ANSES">
              <a:extLst>
                <a:ext uri="{FF2B5EF4-FFF2-40B4-BE49-F238E27FC236}">
                  <a16:creationId xmlns:a16="http://schemas.microsoft.com/office/drawing/2014/main" id="{FBD0C758-D039-48DA-A2E8-95B7981357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550" y="2109788"/>
              <a:ext cx="129222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96E886C8-AA0D-46B1-55DF-86C1F676704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58272F4E-AC9C-FA0B-FD63-A4BC0697F28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792B460C-4B02-279A-4D39-D5B60684A7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2126F989-2B6D-60C6-C940-6DA5F7E7298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7" action="ppaction://hlinksldjump" highlightClick="1"/>
            <a:extLst>
              <a:ext uri="{FF2B5EF4-FFF2-40B4-BE49-F238E27FC236}">
                <a16:creationId xmlns:a16="http://schemas.microsoft.com/office/drawing/2014/main" id="{BC656536-8B73-C6D1-DFEF-A0015BCA161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re 1">
            <a:extLst>
              <a:ext uri="{FF2B5EF4-FFF2-40B4-BE49-F238E27FC236}">
                <a16:creationId xmlns:a16="http://schemas.microsoft.com/office/drawing/2014/main" id="{41EC55DC-D23C-4CB6-B2C6-BB2DB0216A7F}"/>
              </a:ext>
            </a:extLst>
          </p:cNvPr>
          <p:cNvSpPr txBox="1">
            <a:spLocks noGrp="1" noChangeArrowheads="1"/>
          </p:cNvSpPr>
          <p:nvPr>
            <p:ph type="title" idx="4294967295"/>
          </p:nvPr>
        </p:nvSpPr>
        <p:spPr bwMode="auto">
          <a:xfrm>
            <a:off x="39688" y="104775"/>
            <a:ext cx="10044112"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 de</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a:t>
            </a:r>
            <a:r>
              <a:rPr kumimoji="0" lang="fr-FR" altLang="fr-FR" sz="4500" b="1" i="1"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p>
        </p:txBody>
      </p:sp>
      <p:grpSp>
        <p:nvGrpSpPr>
          <p:cNvPr id="111623" name="Groupe 14">
            <a:extLst>
              <a:ext uri="{FF2B5EF4-FFF2-40B4-BE49-F238E27FC236}">
                <a16:creationId xmlns:a16="http://schemas.microsoft.com/office/drawing/2014/main" id="{D2819FAD-3A10-4B6C-ABB8-DA21A24A85E8}"/>
              </a:ext>
              <a:ext uri="{C183D7F6-B498-43B3-948B-1728B52AA6E4}">
                <adec:decorative xmlns:adec="http://schemas.microsoft.com/office/drawing/2017/decorative" val="1"/>
              </a:ext>
            </a:extLst>
          </p:cNvPr>
          <p:cNvGrpSpPr>
            <a:grpSpLocks/>
          </p:cNvGrpSpPr>
          <p:nvPr/>
        </p:nvGrpSpPr>
        <p:grpSpPr bwMode="auto">
          <a:xfrm>
            <a:off x="9898063" y="65088"/>
            <a:ext cx="2200275" cy="2452687"/>
            <a:chOff x="9920288" y="882650"/>
            <a:chExt cx="2200275" cy="2452906"/>
          </a:xfrm>
        </p:grpSpPr>
        <p:pic>
          <p:nvPicPr>
            <p:cNvPr id="111624" name="Image 3" descr="Listeria vu au microscope">
              <a:extLst>
                <a:ext uri="{FF2B5EF4-FFF2-40B4-BE49-F238E27FC236}">
                  <a16:creationId xmlns:a16="http://schemas.microsoft.com/office/drawing/2014/main" id="{5AE9D187-0F2A-40F8-9DD1-3AF9068F3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ctangle 4">
              <a:extLst>
                <a:ext uri="{FF2B5EF4-FFF2-40B4-BE49-F238E27FC236}">
                  <a16:creationId xmlns:a16="http://schemas.microsoft.com/office/drawing/2014/main" id="{C0D5FB57-C401-4FB7-857B-989F15ADD74A}"/>
                </a:ext>
              </a:extLst>
            </p:cNvPr>
            <p:cNvSpPr>
              <a:spLocks noChangeArrowheads="1"/>
            </p:cNvSpPr>
            <p:nvPr/>
          </p:nvSpPr>
          <p:spPr bwMode="auto">
            <a:xfrm>
              <a:off x="9920288" y="2689225"/>
              <a:ext cx="218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5" name="ZoneTexte 4">
            <a:extLst>
              <a:ext uri="{FF2B5EF4-FFF2-40B4-BE49-F238E27FC236}">
                <a16:creationId xmlns:a16="http://schemas.microsoft.com/office/drawing/2014/main" id="{C5B2B853-6E63-43C2-B594-77D808ED8B28}"/>
              </a:ext>
            </a:extLst>
          </p:cNvPr>
          <p:cNvSpPr txBox="1"/>
          <p:nvPr/>
        </p:nvSpPr>
        <p:spPr>
          <a:xfrm>
            <a:off x="39688" y="2366963"/>
            <a:ext cx="12058650" cy="3324225"/>
          </a:xfrm>
          <a:prstGeom prst="rect">
            <a:avLst/>
          </a:prstGeom>
          <a:noFill/>
        </p:spPr>
        <p:txBody>
          <a:bodyPr>
            <a:spAutoFit/>
          </a:bodyPr>
          <a:lstStyle/>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Une </a:t>
            </a:r>
            <a:r>
              <a:rPr lang="fr-FR" sz="1400" b="1" dirty="0">
                <a:latin typeface="Arial" panose="020B0604020202020204" pitchFamily="34" charset="0"/>
                <a:cs typeface="Arial" panose="020B0604020202020204" pitchFamily="34" charset="0"/>
              </a:rPr>
              <a:t>épidémie de listériose en Angleterre en juin 2019 causée par des sandwiches et de la salade distribués dans les hôpitaux a été à l’origine de 9 cas dont 5 décès.</a:t>
            </a:r>
            <a:r>
              <a:rPr lang="fr-FR" sz="1400" dirty="0">
                <a:latin typeface="Arial" panose="020B0604020202020204" pitchFamily="34" charset="0"/>
                <a:cs typeface="Arial" panose="020B0604020202020204" pitchFamily="34" charset="0"/>
              </a:rPr>
              <a:t>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 été retrouvée dans la viande fournie à l'entreprise qui a préparé les sandwiches et les salades. Cette épidémie nous rappelle que les sandwiches peuvent être contaminés par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dirty="0">
                <a:latin typeface="Arial" panose="020B0604020202020204" pitchFamily="34" charset="0"/>
                <a:cs typeface="Arial" panose="020B0604020202020204" pitchFamily="34" charset="0"/>
              </a:rPr>
              <a:t>. Il est particulièrement important de les conserver au réfrigérateur, de respecter la date limite de consommation, et de les consommer rapidement une fois sortis du réfrigérateur.</a:t>
            </a: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lvl="3" indent="0"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An investigation is underway into cases of </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Listeria</a:t>
            </a:r>
            <a:r>
              <a:rPr lang="en-US" sz="1400" dirty="0">
                <a:solidFill>
                  <a:srgbClr val="00707C"/>
                </a:solidFill>
                <a:latin typeface="Arial" panose="020B0604020202020204" pitchFamily="34" charset="0"/>
                <a:cs typeface="Arial" panose="020B0604020202020204" pitchFamily="34" charset="0"/>
                <a:hlinkClick r:id="rId4" tooltip="click here to open the link"/>
              </a:rPr>
              <a:t> linked to sandwiches</a:t>
            </a:r>
            <a:r>
              <a:rPr lang="en-US" sz="1400" dirty="0">
                <a:solidFill>
                  <a:srgbClr val="00707C"/>
                </a:solidFill>
                <a:latin typeface="Arial" panose="020B0604020202020204" pitchFamily="34" charset="0"/>
                <a:cs typeface="Arial" panose="020B0604020202020204" pitchFamily="34" charset="0"/>
              </a:rPr>
              <a:t>  </a:t>
            </a:r>
          </a:p>
          <a:p>
            <a:pPr lvl="3" indent="0"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Entre 2014 et 2019, </a:t>
            </a:r>
            <a:r>
              <a:rPr lang="fr-FR" sz="1400" b="1" dirty="0">
                <a:latin typeface="Arial" panose="020B0604020202020204" pitchFamily="34" charset="0"/>
                <a:cs typeface="Arial" panose="020B0604020202020204" pitchFamily="34" charset="0"/>
              </a:rPr>
              <a:t>du saumon et de la truite fumés </a:t>
            </a:r>
            <a:r>
              <a:rPr lang="fr-FR" sz="1400" dirty="0">
                <a:latin typeface="Arial" panose="020B0604020202020204" pitchFamily="34" charset="0"/>
                <a:cs typeface="Arial" panose="020B0604020202020204" pitchFamily="34" charset="0"/>
              </a:rPr>
              <a:t>provenant de la même entreprise de transformation ont </a:t>
            </a:r>
            <a:r>
              <a:rPr lang="fr-FR" sz="1400" b="1" dirty="0">
                <a:latin typeface="Arial" panose="020B0604020202020204" pitchFamily="34" charset="0"/>
                <a:cs typeface="Arial" panose="020B0604020202020204" pitchFamily="34" charset="0"/>
              </a:rPr>
              <a:t>causé 22 cas de Listeria, dont 5 sont morts, dans 5 pays de l'UE.</a:t>
            </a:r>
            <a:r>
              <a:rPr lang="fr-FR" sz="1400" dirty="0">
                <a:latin typeface="Arial" panose="020B0604020202020204" pitchFamily="34" charset="0"/>
                <a:cs typeface="Arial" panose="020B0604020202020204" pitchFamily="34" charset="0"/>
              </a:rPr>
              <a:t> Dans cette entreprise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 été retrouvée dans plusieurs échantillons de poisson fumé et sur la chaîne de transformation. Cette épidémie illustre le fait que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peut se fixer pendant plusieurs années sur les surfaces d'où elle peut ensuite contaminer les aliments. Une hygiène stricte dans notre cuisine peut empêcher la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de coloniser notre réfrigérateur, notre évier ou nos ustensiles de cuisine.</a:t>
            </a: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lvl="4" indent="0"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5" tooltip="click here to open the link"/>
              </a:rPr>
              <a:t>Multi‐country outbreak of </a:t>
            </a:r>
            <a:r>
              <a:rPr lang="en-US" sz="1400" i="1" dirty="0">
                <a:solidFill>
                  <a:srgbClr val="00707C"/>
                </a:solidFill>
                <a:latin typeface="Arial" panose="020B0604020202020204" pitchFamily="34" charset="0"/>
                <a:cs typeface="Arial" panose="020B0604020202020204" pitchFamily="34" charset="0"/>
                <a:hlinkClick r:id="rId5" tooltip="click here to open the link"/>
              </a:rPr>
              <a:t>Listeria monocytogenes</a:t>
            </a:r>
            <a:r>
              <a:rPr lang="en-US" sz="1400" dirty="0">
                <a:solidFill>
                  <a:srgbClr val="00707C"/>
                </a:solidFill>
                <a:latin typeface="Arial" panose="020B0604020202020204" pitchFamily="34" charset="0"/>
                <a:cs typeface="Arial" panose="020B0604020202020204" pitchFamily="34" charset="0"/>
                <a:hlinkClick r:id="rId5" tooltip="click here to open the link"/>
              </a:rPr>
              <a:t> clonal complex 8 infections linked to consumption of cold‐smoked fish products</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p:txBody>
      </p:sp>
      <p:pic>
        <p:nvPicPr>
          <p:cNvPr id="111622" name="Image 1">
            <a:extLst>
              <a:ext uri="{FF2B5EF4-FFF2-40B4-BE49-F238E27FC236}">
                <a16:creationId xmlns:a16="http://schemas.microsoft.com/office/drawing/2014/main" id="{9AECB660-BAE5-482E-B8E4-C12314F6A6F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3" y="5289550"/>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Image 1">
            <a:extLst>
              <a:ext uri="{FF2B5EF4-FFF2-40B4-BE49-F238E27FC236}">
                <a16:creationId xmlns:a16="http://schemas.microsoft.com/office/drawing/2014/main" id="{6647B96D-83C4-4D18-9804-FB68B525E4F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3" y="3438525"/>
            <a:ext cx="12779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2F91D75B-C9C1-C1DA-7206-A2A4FD4699B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143ECFD6-E835-6720-63E5-EFDB5E8CACA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3FA09B36-3DF2-8E34-3CF0-A63B7AB189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C739C719-BE86-3888-46BF-759528C6179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9" action="ppaction://hlinksldjump" highlightClick="1"/>
            <a:extLst>
              <a:ext uri="{FF2B5EF4-FFF2-40B4-BE49-F238E27FC236}">
                <a16:creationId xmlns:a16="http://schemas.microsoft.com/office/drawing/2014/main" id="{BDD5FEDD-147E-8E28-55E5-581E255DB09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itre 1">
            <a:extLst>
              <a:ext uri="{FF2B5EF4-FFF2-40B4-BE49-F238E27FC236}">
                <a16:creationId xmlns:a16="http://schemas.microsoft.com/office/drawing/2014/main" id="{80A10B65-AC5D-454B-B7DA-A625A173252A}"/>
              </a:ext>
            </a:extLst>
          </p:cNvPr>
          <p:cNvSpPr txBox="1">
            <a:spLocks noGrp="1" noChangeArrowheads="1"/>
          </p:cNvSpPr>
          <p:nvPr>
            <p:ph type="title" idx="4294967295"/>
          </p:nvPr>
        </p:nvSpPr>
        <p:spPr bwMode="auto">
          <a:xfrm>
            <a:off x="39688" y="4763"/>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a:t>
            </a:r>
          </a:p>
        </p:txBody>
      </p:sp>
      <p:sp>
        <p:nvSpPr>
          <p:cNvPr id="2" name="ZoneTexte 4">
            <a:extLst>
              <a:ext uri="{FF2B5EF4-FFF2-40B4-BE49-F238E27FC236}">
                <a16:creationId xmlns:a16="http://schemas.microsoft.com/office/drawing/2014/main" id="{3097E01D-4907-50B7-6FDF-2ECDEF80E218}"/>
              </a:ext>
            </a:extLst>
          </p:cNvPr>
          <p:cNvSpPr txBox="1">
            <a:spLocks noChangeArrowheads="1"/>
          </p:cNvSpPr>
          <p:nvPr/>
        </p:nvSpPr>
        <p:spPr bwMode="auto">
          <a:xfrm>
            <a:off x="111509" y="769939"/>
            <a:ext cx="56915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Pour </a:t>
            </a:r>
            <a:r>
              <a:rPr lang="fr-FR" altLang="fr-FR" sz="1400" dirty="0">
                <a:latin typeface="Arial" panose="020B0604020202020204" pitchFamily="34" charset="0"/>
                <a:cs typeface="Arial" panose="020B0604020202020204" pitchFamily="34" charset="0"/>
              </a:rPr>
              <a:t>éviter la prolifération des microbes il est important </a:t>
            </a:r>
            <a:r>
              <a:rPr lang="fr-FR" altLang="fr-FR" sz="1400">
                <a:latin typeface="Arial" panose="020B0604020202020204" pitchFamily="34" charset="0"/>
                <a:cs typeface="Arial" panose="020B0604020202020204" pitchFamily="34" charset="0"/>
              </a:rPr>
              <a:t>de maintenir </a:t>
            </a:r>
            <a:r>
              <a:rPr lang="fr-FR" altLang="fr-FR" sz="1400" dirty="0">
                <a:latin typeface="Arial" panose="020B0604020202020204" pitchFamily="34" charset="0"/>
                <a:cs typeface="Arial" panose="020B0604020202020204" pitchFamily="34" charset="0"/>
              </a:rPr>
              <a:t>la température de son réfrigérateur à 4°C maximum</a:t>
            </a:r>
            <a:endParaRPr lang="en-US" altLang="fr-FR" sz="1400" dirty="0">
              <a:latin typeface="Arial" panose="020B0604020202020204" pitchFamily="34" charset="0"/>
              <a:cs typeface="Arial" panose="020B0604020202020204" pitchFamily="34" charset="0"/>
            </a:endParaRPr>
          </a:p>
        </p:txBody>
      </p:sp>
      <p:sp>
        <p:nvSpPr>
          <p:cNvPr id="3" name="Bouton d’action : obtenir des informations 2" descr="Point d'information">
            <a:hlinkClick r:id="" action="ppaction://noaction" highlightClick="1"/>
            <a:extLst>
              <a:ext uri="{FF2B5EF4-FFF2-40B4-BE49-F238E27FC236}">
                <a16:creationId xmlns:a16="http://schemas.microsoft.com/office/drawing/2014/main" id="{CD77A54D-AA76-A6C9-3DC7-93316BFC81DA}"/>
              </a:ext>
            </a:extLst>
          </p:cNvPr>
          <p:cNvSpPr/>
          <p:nvPr/>
        </p:nvSpPr>
        <p:spPr>
          <a:xfrm>
            <a:off x="4425283" y="101451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4" name="Groupe 3" descr="Listeria monocytogenes peut se multiplier à 6-10°C, mais pas dans les aliments congelés.&#10;Graphique montrant Evolution en fonction du temps du nombre de Listeria monocytogenes sur une salade verte emballée et conservée à différentes températures : on observe que plus la température est élevée plus Listeria monocytogenes se multiplie rapidement.">
            <a:extLst>
              <a:ext uri="{FF2B5EF4-FFF2-40B4-BE49-F238E27FC236}">
                <a16:creationId xmlns:a16="http://schemas.microsoft.com/office/drawing/2014/main" id="{A8C0CE0B-F9CD-3C7F-7EC8-3FF54B593A34}"/>
              </a:ext>
            </a:extLst>
          </p:cNvPr>
          <p:cNvGrpSpPr>
            <a:grpSpLocks/>
          </p:cNvGrpSpPr>
          <p:nvPr/>
        </p:nvGrpSpPr>
        <p:grpSpPr bwMode="auto">
          <a:xfrm>
            <a:off x="5666435" y="722315"/>
            <a:ext cx="6373969" cy="1921232"/>
            <a:chOff x="6469000" y="3513367"/>
            <a:chExt cx="5300072" cy="1921077"/>
          </a:xfrm>
          <a:noFill/>
        </p:grpSpPr>
        <p:grpSp>
          <p:nvGrpSpPr>
            <p:cNvPr id="5" name="Groupe 3">
              <a:extLst>
                <a:ext uri="{FF2B5EF4-FFF2-40B4-BE49-F238E27FC236}">
                  <a16:creationId xmlns:a16="http://schemas.microsoft.com/office/drawing/2014/main" id="{6E971BA8-0BD2-50D0-B958-CE379BF0ECB4}"/>
                </a:ext>
              </a:extLst>
            </p:cNvPr>
            <p:cNvGrpSpPr>
              <a:grpSpLocks/>
            </p:cNvGrpSpPr>
            <p:nvPr/>
          </p:nvGrpSpPr>
          <p:grpSpPr bwMode="auto">
            <a:xfrm>
              <a:off x="6469000" y="3513367"/>
              <a:ext cx="5300072" cy="1921077"/>
              <a:chOff x="6427587" y="1997077"/>
              <a:chExt cx="5300400" cy="2783104"/>
            </a:xfrm>
            <a:grpFill/>
          </p:grpSpPr>
          <p:sp>
            <p:nvSpPr>
              <p:cNvPr id="9" name="Organigramme : Alternative 8">
                <a:extLst>
                  <a:ext uri="{FF2B5EF4-FFF2-40B4-BE49-F238E27FC236}">
                    <a16:creationId xmlns:a16="http://schemas.microsoft.com/office/drawing/2014/main" id="{2C8A5725-39AA-1BED-D6E5-9E42E88E2206}"/>
                  </a:ext>
                </a:extLst>
              </p:cNvPr>
              <p:cNvSpPr/>
              <p:nvPr/>
            </p:nvSpPr>
            <p:spPr bwMode="auto">
              <a:xfrm>
                <a:off x="6427587" y="1997077"/>
                <a:ext cx="5300400" cy="277668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0" name="ZoneTexte 2">
                <a:extLst>
                  <a:ext uri="{FF2B5EF4-FFF2-40B4-BE49-F238E27FC236}">
                    <a16:creationId xmlns:a16="http://schemas.microsoft.com/office/drawing/2014/main" id="{9100A0D5-8D7E-1AAC-2520-45CED6948EED}"/>
                  </a:ext>
                </a:extLst>
              </p:cNvPr>
              <p:cNvSpPr txBox="1">
                <a:spLocks noChangeArrowheads="1"/>
              </p:cNvSpPr>
              <p:nvPr/>
            </p:nvSpPr>
            <p:spPr bwMode="auto">
              <a:xfrm>
                <a:off x="6496036" y="4111411"/>
                <a:ext cx="5173876" cy="668770"/>
              </a:xfrm>
              <a:prstGeom prst="rect">
                <a:avLst/>
              </a:prstGeom>
              <a:grpFill/>
              <a:ln w="28575">
                <a:noFill/>
                <a:miter lim="800000"/>
                <a:headEnd/>
                <a:tailEnd/>
              </a:ln>
            </p:spPr>
            <p:txBody>
              <a:bodyPr wrap="square">
                <a:spAutoFit/>
              </a:bodyPr>
              <a:lstStyle/>
              <a:p>
                <a:pPr algn="ctr" eaLnBrk="1" hangingPunct="1">
                  <a:defRPr/>
                </a:pPr>
                <a:r>
                  <a:rPr lang="fr-FR" altLang="fr-FR" sz="1200" dirty="0">
                    <a:latin typeface="Arial" panose="020B0604020202020204" pitchFamily="34" charset="0"/>
                    <a:cs typeface="Arial" panose="020B0604020202020204" pitchFamily="34" charset="0"/>
                  </a:rPr>
                  <a:t>Evolution en fonction du temps du nombre de </a:t>
                </a:r>
                <a:r>
                  <a:rPr lang="fr-FR" altLang="fr-FR" sz="1200" i="1" dirty="0">
                    <a:latin typeface="Arial" panose="020B0604020202020204" pitchFamily="34" charset="0"/>
                    <a:cs typeface="Arial" panose="020B0604020202020204" pitchFamily="34" charset="0"/>
                  </a:rPr>
                  <a:t>Listeria </a:t>
                </a:r>
                <a:r>
                  <a:rPr lang="fr-FR" altLang="fr-FR" sz="1200" i="1" dirty="0" err="1">
                    <a:latin typeface="Arial" panose="020B0604020202020204" pitchFamily="34" charset="0"/>
                    <a:cs typeface="Arial" panose="020B0604020202020204" pitchFamily="34" charset="0"/>
                  </a:rPr>
                  <a:t>monocytogenes</a:t>
                </a:r>
                <a:r>
                  <a:rPr lang="fr-FR" altLang="fr-FR" sz="1200" dirty="0">
                    <a:latin typeface="Arial" panose="020B0604020202020204" pitchFamily="34" charset="0"/>
                    <a:cs typeface="Arial" panose="020B0604020202020204" pitchFamily="34" charset="0"/>
                  </a:rPr>
                  <a:t> sur une salade verte emballée et conservée à différentes températures</a:t>
                </a:r>
                <a:endParaRPr lang="en-US" altLang="fr-FR" sz="1200" dirty="0">
                  <a:solidFill>
                    <a:schemeClr val="bg1"/>
                  </a:solidFill>
                  <a:latin typeface="Arial" panose="020B0604020202020204" pitchFamily="34" charset="0"/>
                  <a:cs typeface="Arial" panose="020B0604020202020204" pitchFamily="34" charset="0"/>
                </a:endParaRPr>
              </a:p>
            </p:txBody>
          </p:sp>
        </p:grpSp>
        <p:graphicFrame>
          <p:nvGraphicFramePr>
            <p:cNvPr id="6" name="Graphique 3" descr="On observe que :&#10;     - A 3°C, le nombre de Listeria augmente de 0 à 75 en 15 min&#10;     - A 6°C, le nombre de Listeria augmente de 0 à 1 000 en 15 min&#10;     - A 10°C, le nombre de Listeria augmente de 0 à plus de 10 000 en 15 min" title="Graphique représentant l'évolution en fonction du temps d nombre de Listeria sur une salade verte conservée à différentes températures">
              <a:extLst>
                <a:ext uri="{FF2B5EF4-FFF2-40B4-BE49-F238E27FC236}">
                  <a16:creationId xmlns:a16="http://schemas.microsoft.com/office/drawing/2014/main" id="{78314611-4890-149F-6788-021063BBF184}"/>
                </a:ext>
              </a:extLst>
            </p:cNvPr>
            <p:cNvGraphicFramePr>
              <a:graphicFrameLocks/>
            </p:cNvGraphicFramePr>
            <p:nvPr>
              <p:extLst>
                <p:ext uri="{D42A27DB-BD31-4B8C-83A1-F6EECF244321}">
                  <p14:modId xmlns:p14="http://schemas.microsoft.com/office/powerpoint/2010/main" val="3608395695"/>
                </p:ext>
              </p:extLst>
            </p:nvPr>
          </p:nvGraphicFramePr>
          <p:xfrm>
            <a:off x="7284946" y="3780897"/>
            <a:ext cx="3429669" cy="1287317"/>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2">
              <a:extLst>
                <a:ext uri="{FF2B5EF4-FFF2-40B4-BE49-F238E27FC236}">
                  <a16:creationId xmlns:a16="http://schemas.microsoft.com/office/drawing/2014/main" id="{BDE0CF2C-7C87-5F9D-FD2E-68CB6F879B85}"/>
                </a:ext>
              </a:extLst>
            </p:cNvPr>
            <p:cNvSpPr txBox="1">
              <a:spLocks noChangeArrowheads="1"/>
            </p:cNvSpPr>
            <p:nvPr/>
          </p:nvSpPr>
          <p:spPr bwMode="auto">
            <a:xfrm>
              <a:off x="6553389" y="3526077"/>
              <a:ext cx="5208325" cy="461628"/>
            </a:xfrm>
            <a:prstGeom prst="rect">
              <a:avLst/>
            </a:prstGeom>
            <a:grpFill/>
            <a:ln w="28575">
              <a:noFill/>
              <a:miter lim="800000"/>
              <a:headEnd/>
              <a:tailEnd/>
            </a:ln>
          </p:spPr>
          <p:txBody>
            <a:bodyPr>
              <a:spAutoFit/>
            </a:bodyPr>
            <a:lstStyle/>
            <a:p>
              <a:pPr eaLnBrk="1" hangingPunct="1">
                <a:defRPr/>
              </a:pPr>
              <a:r>
                <a:rPr lang="fr-FR" altLang="fr-FR" sz="1200" i="1">
                  <a:latin typeface="Arial" panose="020B0604020202020204" pitchFamily="34" charset="0"/>
                  <a:cs typeface="Arial" panose="020B0604020202020204" pitchFamily="34" charset="0"/>
                </a:rPr>
                <a:t>Listeria monocytogenes </a:t>
              </a:r>
              <a:r>
                <a:rPr lang="fr-FR" altLang="fr-FR" sz="1200">
                  <a:latin typeface="Arial" panose="020B0604020202020204" pitchFamily="34" charset="0"/>
                  <a:cs typeface="Arial" panose="020B0604020202020204" pitchFamily="34" charset="0"/>
                </a:rPr>
                <a:t>peut se multiplier à 6-10°C, mais pas dans les aliments congelés</a:t>
              </a:r>
              <a:endParaRPr lang="en-US" altLang="fr-FR" sz="1200">
                <a:latin typeface="Arial" panose="020B0604020202020204" pitchFamily="34" charset="0"/>
                <a:cs typeface="Arial" panose="020B0604020202020204" pitchFamily="34" charset="0"/>
              </a:endParaRPr>
            </a:p>
          </p:txBody>
        </p:sp>
      </p:grpSp>
      <p:sp>
        <p:nvSpPr>
          <p:cNvPr id="11" name="Bouton d’action : vide 10">
            <a:hlinkClick r:id="" action="ppaction://noaction" highlightClick="1"/>
            <a:extLst>
              <a:ext uri="{FF2B5EF4-FFF2-40B4-BE49-F238E27FC236}">
                <a16:creationId xmlns:a16="http://schemas.microsoft.com/office/drawing/2014/main" id="{3BE36410-17F2-F47E-1C4A-C93922D6B1A5}"/>
              </a:ext>
              <a:ext uri="{C183D7F6-B498-43B3-948B-1728B52AA6E4}">
                <adec:decorative xmlns:adec="http://schemas.microsoft.com/office/drawing/2017/decorative" val="1"/>
              </a:ext>
            </a:extLst>
          </p:cNvPr>
          <p:cNvSpPr/>
          <p:nvPr/>
        </p:nvSpPr>
        <p:spPr>
          <a:xfrm>
            <a:off x="11739587" y="1036526"/>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A606BCEC-58E7-A1AB-736C-B9890A64BC3E}"/>
              </a:ext>
            </a:extLst>
          </p:cNvPr>
          <p:cNvSpPr txBox="1"/>
          <p:nvPr/>
        </p:nvSpPr>
        <p:spPr bwMode="auto">
          <a:xfrm>
            <a:off x="111509" y="2621814"/>
            <a:ext cx="11559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La date limite de consommation (DLC)  « à consommer jusqu’au… » concerne la sécurité alimentaire alors que la date de durabilité minimale (DDM) « à consommer de préférence avant… » est un problème de qualité uniquement</a:t>
            </a:r>
            <a:endParaRPr lang="en-US" altLang="fr-FR" sz="1400" dirty="0">
              <a:latin typeface="Arial" panose="020B0604020202020204" pitchFamily="34" charset="0"/>
              <a:cs typeface="Arial" panose="020B0604020202020204" pitchFamily="34" charset="0"/>
            </a:endParaRPr>
          </a:p>
        </p:txBody>
      </p:sp>
      <p:sp>
        <p:nvSpPr>
          <p:cNvPr id="49" name="Bouton d’action : obtenir des informations 48" descr="Point d'information">
            <a:hlinkClick r:id="" action="ppaction://noaction" highlightClick="1"/>
            <a:extLst>
              <a:ext uri="{FF2B5EF4-FFF2-40B4-BE49-F238E27FC236}">
                <a16:creationId xmlns:a16="http://schemas.microsoft.com/office/drawing/2014/main" id="{3B4FA316-4EC9-59DF-C27E-F2A91799E6F1}"/>
              </a:ext>
            </a:extLst>
          </p:cNvPr>
          <p:cNvSpPr/>
          <p:nvPr/>
        </p:nvSpPr>
        <p:spPr>
          <a:xfrm>
            <a:off x="11532895" y="2726771"/>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50" name="Groupe 3" descr="La mention « à consommer jusqu’au… » (DLC) signifie qu'il y a un risque pour la santé à consommer l'aliment après la date indiquée. La mention &quot;à consommer de préférence avant…&quot; (DDM) ne concerne que la qualité des aliments. Une fois la date passée, l’aliment ne présente pas de danger mais peut avoir perdu tout ou partie de ses qualités (goût, texture …).">
            <a:extLst>
              <a:ext uri="{FF2B5EF4-FFF2-40B4-BE49-F238E27FC236}">
                <a16:creationId xmlns:a16="http://schemas.microsoft.com/office/drawing/2014/main" id="{CFEE7FD4-9A49-3BD0-6806-56D37FEC3974}"/>
              </a:ext>
            </a:extLst>
          </p:cNvPr>
          <p:cNvGrpSpPr>
            <a:grpSpLocks/>
          </p:cNvGrpSpPr>
          <p:nvPr/>
        </p:nvGrpSpPr>
        <p:grpSpPr bwMode="auto">
          <a:xfrm>
            <a:off x="91163" y="3270313"/>
            <a:ext cx="12001033" cy="863155"/>
            <a:chOff x="4565433" y="1997076"/>
            <a:chExt cx="7198764" cy="710340"/>
          </a:xfrm>
          <a:noFill/>
        </p:grpSpPr>
        <p:sp>
          <p:nvSpPr>
            <p:cNvPr id="51" name="Organigramme : Alternative 50">
              <a:extLst>
                <a:ext uri="{FF2B5EF4-FFF2-40B4-BE49-F238E27FC236}">
                  <a16:creationId xmlns:a16="http://schemas.microsoft.com/office/drawing/2014/main" id="{A3B787F8-8563-51A9-1068-981D44AECE21}"/>
                </a:ext>
              </a:extLst>
            </p:cNvPr>
            <p:cNvSpPr/>
            <p:nvPr/>
          </p:nvSpPr>
          <p:spPr bwMode="auto">
            <a:xfrm>
              <a:off x="4565433" y="1997076"/>
              <a:ext cx="7198764" cy="631359"/>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2" name="ZoneTexte 2">
              <a:extLst>
                <a:ext uri="{FF2B5EF4-FFF2-40B4-BE49-F238E27FC236}">
                  <a16:creationId xmlns:a16="http://schemas.microsoft.com/office/drawing/2014/main" id="{8BBE1445-F6B8-53BC-CC82-B556D9B621D9}"/>
                </a:ext>
              </a:extLst>
            </p:cNvPr>
            <p:cNvSpPr txBox="1">
              <a:spLocks noChangeArrowheads="1"/>
            </p:cNvSpPr>
            <p:nvPr/>
          </p:nvSpPr>
          <p:spPr bwMode="auto">
            <a:xfrm>
              <a:off x="4639983" y="2023541"/>
              <a:ext cx="7124213" cy="683875"/>
            </a:xfrm>
            <a:prstGeom prst="rect">
              <a:avLst/>
            </a:prstGeom>
            <a:grpFill/>
            <a:ln w="28575">
              <a:noFill/>
              <a:miter lim="800000"/>
              <a:headEnd/>
              <a:tailEnd/>
            </a:ln>
          </p:spPr>
          <p:txBody>
            <a:bodyPr wrap="square">
              <a:spAutoFit/>
            </a:bodyPr>
            <a:lstStyle/>
            <a:p>
              <a:pPr eaLnBrk="1" hangingPunct="1">
                <a:defRPr/>
              </a:pPr>
              <a:r>
                <a:rPr lang="fr-FR" altLang="fr-FR" sz="1200" dirty="0">
                  <a:latin typeface="Arial" panose="020B0604020202020204" pitchFamily="34" charset="0"/>
                  <a:cs typeface="Arial" panose="020B0604020202020204" pitchFamily="34" charset="0"/>
                </a:rPr>
                <a:t>La mention « à consommer jusqu’au… » (DLC) signifie qu'il y a un risque pour la santé à consommer l'aliment après la date indiquée. La mention "à consommer de préférence avant…" (DDM) ne concerne que la qualité des aliments. Une fois la date passée, l’aliment ne présente pas de danger mais peut avoir perdu tout ou partie de ses qualités (goût, texture …).</a:t>
              </a:r>
            </a:p>
          </p:txBody>
        </p:sp>
      </p:grpSp>
      <p:sp>
        <p:nvSpPr>
          <p:cNvPr id="53" name="Bouton d’action : vide 52">
            <a:hlinkClick r:id="" action="ppaction://noaction" highlightClick="1"/>
            <a:extLst>
              <a:ext uri="{FF2B5EF4-FFF2-40B4-BE49-F238E27FC236}">
                <a16:creationId xmlns:a16="http://schemas.microsoft.com/office/drawing/2014/main" id="{79308564-A725-F652-63BE-A7071245EA5C}"/>
              </a:ext>
              <a:ext uri="{C183D7F6-B498-43B3-948B-1728B52AA6E4}">
                <adec:decorative xmlns:adec="http://schemas.microsoft.com/office/drawing/2017/decorative" val="1"/>
              </a:ext>
            </a:extLst>
          </p:cNvPr>
          <p:cNvSpPr/>
          <p:nvPr/>
        </p:nvSpPr>
        <p:spPr>
          <a:xfrm>
            <a:off x="11816581" y="3327766"/>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54" name="ZoneTexte 53">
            <a:extLst>
              <a:ext uri="{FF2B5EF4-FFF2-40B4-BE49-F238E27FC236}">
                <a16:creationId xmlns:a16="http://schemas.microsoft.com/office/drawing/2014/main" id="{A8F89E8C-CAA8-9BCE-E766-EC49DDE9EBA7}"/>
              </a:ext>
            </a:extLst>
          </p:cNvPr>
          <p:cNvSpPr txBox="1"/>
          <p:nvPr/>
        </p:nvSpPr>
        <p:spPr bwMode="auto">
          <a:xfrm>
            <a:off x="165143" y="4147061"/>
            <a:ext cx="2593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Manger des sushis pendant la grossesse présente un risque</a:t>
            </a:r>
            <a:endParaRPr lang="en-US" altLang="fr-FR" sz="1400" dirty="0">
              <a:latin typeface="Arial" panose="020B0604020202020204" pitchFamily="34" charset="0"/>
              <a:cs typeface="Arial" panose="020B0604020202020204" pitchFamily="34" charset="0"/>
            </a:endParaRPr>
          </a:p>
        </p:txBody>
      </p:sp>
      <p:sp>
        <p:nvSpPr>
          <p:cNvPr id="55" name="Bouton d’action : obtenir des informations 54" descr="Point d'information">
            <a:hlinkClick r:id="" action="ppaction://noaction" highlightClick="1"/>
            <a:extLst>
              <a:ext uri="{FF2B5EF4-FFF2-40B4-BE49-F238E27FC236}">
                <a16:creationId xmlns:a16="http://schemas.microsoft.com/office/drawing/2014/main" id="{89D4AD32-CA90-8B3F-1D21-B91A3363F939}"/>
              </a:ext>
            </a:extLst>
          </p:cNvPr>
          <p:cNvSpPr/>
          <p:nvPr/>
        </p:nvSpPr>
        <p:spPr>
          <a:xfrm>
            <a:off x="2774049" y="4198828"/>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56" name="Groupe 3" descr="Le poisson cru peut être contaminé par Listeria monocytogenes qui est particulièrement dangereuse pour les femmes enceintes.">
            <a:extLst>
              <a:ext uri="{FF2B5EF4-FFF2-40B4-BE49-F238E27FC236}">
                <a16:creationId xmlns:a16="http://schemas.microsoft.com/office/drawing/2014/main" id="{90899EA1-0FF9-826B-AB37-9D0615DC262B}"/>
              </a:ext>
            </a:extLst>
          </p:cNvPr>
          <p:cNvGrpSpPr>
            <a:grpSpLocks/>
          </p:cNvGrpSpPr>
          <p:nvPr/>
        </p:nvGrpSpPr>
        <p:grpSpPr bwMode="auto">
          <a:xfrm>
            <a:off x="3212236" y="4221055"/>
            <a:ext cx="8957896" cy="332002"/>
            <a:chOff x="6427587" y="1997078"/>
            <a:chExt cx="2293385" cy="1047426"/>
          </a:xfrm>
          <a:noFill/>
        </p:grpSpPr>
        <p:sp>
          <p:nvSpPr>
            <p:cNvPr id="57" name="Organigramme : Alternative 56">
              <a:extLst>
                <a:ext uri="{FF2B5EF4-FFF2-40B4-BE49-F238E27FC236}">
                  <a16:creationId xmlns:a16="http://schemas.microsoft.com/office/drawing/2014/main" id="{32665BB3-B469-E59A-7242-FE2ACD7EFDA9}"/>
                </a:ext>
              </a:extLst>
            </p:cNvPr>
            <p:cNvSpPr/>
            <p:nvPr/>
          </p:nvSpPr>
          <p:spPr bwMode="auto">
            <a:xfrm>
              <a:off x="6427587" y="1997078"/>
              <a:ext cx="2293385" cy="104742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8" name="ZoneTexte 2">
              <a:extLst>
                <a:ext uri="{FF2B5EF4-FFF2-40B4-BE49-F238E27FC236}">
                  <a16:creationId xmlns:a16="http://schemas.microsoft.com/office/drawing/2014/main" id="{813FA4D6-E263-75F3-8E33-1503B948B539}"/>
                </a:ext>
              </a:extLst>
            </p:cNvPr>
            <p:cNvSpPr txBox="1">
              <a:spLocks noChangeArrowheads="1"/>
            </p:cNvSpPr>
            <p:nvPr/>
          </p:nvSpPr>
          <p:spPr bwMode="auto">
            <a:xfrm>
              <a:off x="6427587" y="2022782"/>
              <a:ext cx="2293385" cy="934370"/>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Le poisson cru peut être contaminé par </a:t>
              </a:r>
              <a:r>
                <a:rPr lang="fr-FR" altLang="fr-FR" sz="1200" i="1">
                  <a:latin typeface="Arial" panose="020B0604020202020204" pitchFamily="34" charset="0"/>
                  <a:cs typeface="Arial" panose="020B0604020202020204" pitchFamily="34" charset="0"/>
                </a:rPr>
                <a:t>Listeria monocytogenes </a:t>
              </a:r>
              <a:r>
                <a:rPr lang="fr-FR" altLang="fr-FR" sz="1200">
                  <a:latin typeface="Arial" panose="020B0604020202020204" pitchFamily="34" charset="0"/>
                  <a:cs typeface="Arial" panose="020B0604020202020204" pitchFamily="34" charset="0"/>
                </a:rPr>
                <a:t>qui est particulièrement dangereuse pour les femmes enceintes.</a:t>
              </a:r>
              <a:endParaRPr lang="en-US" altLang="fr-FR" sz="1200">
                <a:latin typeface="Arial" panose="020B0604020202020204" pitchFamily="34" charset="0"/>
                <a:cs typeface="Arial" panose="020B0604020202020204" pitchFamily="34" charset="0"/>
              </a:endParaRPr>
            </a:p>
          </p:txBody>
        </p:sp>
      </p:grpSp>
      <p:sp>
        <p:nvSpPr>
          <p:cNvPr id="59" name="Bouton d’action : vide 58">
            <a:hlinkClick r:id="" action="ppaction://noaction" highlightClick="1"/>
            <a:extLst>
              <a:ext uri="{FF2B5EF4-FFF2-40B4-BE49-F238E27FC236}">
                <a16:creationId xmlns:a16="http://schemas.microsoft.com/office/drawing/2014/main" id="{CA45DAED-7DE2-EFC0-7846-14F52669AD10}"/>
              </a:ext>
              <a:ext uri="{C183D7F6-B498-43B3-948B-1728B52AA6E4}">
                <adec:decorative xmlns:adec="http://schemas.microsoft.com/office/drawing/2017/decorative" val="1"/>
              </a:ext>
            </a:extLst>
          </p:cNvPr>
          <p:cNvSpPr/>
          <p:nvPr/>
        </p:nvSpPr>
        <p:spPr>
          <a:xfrm>
            <a:off x="11960400" y="4295022"/>
            <a:ext cx="200842"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0" name="ZoneTexte 59">
            <a:extLst>
              <a:ext uri="{FF2B5EF4-FFF2-40B4-BE49-F238E27FC236}">
                <a16:creationId xmlns:a16="http://schemas.microsoft.com/office/drawing/2014/main" id="{0F0985D9-2D81-C836-917F-215A8C4FC7A3}"/>
              </a:ext>
            </a:extLst>
          </p:cNvPr>
          <p:cNvSpPr txBox="1"/>
          <p:nvPr/>
        </p:nvSpPr>
        <p:spPr bwMode="auto">
          <a:xfrm>
            <a:off x="165648" y="4739207"/>
            <a:ext cx="520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Le jambon cuit peut être contaminé par </a:t>
            </a:r>
            <a:r>
              <a:rPr lang="fr-FR" altLang="fr-FR" sz="1400" i="1">
                <a:latin typeface="Arial" panose="020B0604020202020204" pitchFamily="34" charset="0"/>
                <a:cs typeface="Arial" panose="020B0604020202020204" pitchFamily="34" charset="0"/>
              </a:rPr>
              <a:t>Listeria monocytogenes</a:t>
            </a:r>
            <a:endParaRPr lang="en-US" altLang="fr-FR" sz="1400" i="1" dirty="0">
              <a:latin typeface="Arial" panose="020B0604020202020204" pitchFamily="34" charset="0"/>
              <a:cs typeface="Arial" panose="020B0604020202020204" pitchFamily="34" charset="0"/>
            </a:endParaRPr>
          </a:p>
        </p:txBody>
      </p:sp>
      <p:sp>
        <p:nvSpPr>
          <p:cNvPr id="62" name="Bouton d’action : obtenir des informations 61" descr="Point d'information">
            <a:hlinkClick r:id="" action="ppaction://noaction" highlightClick="1"/>
            <a:extLst>
              <a:ext uri="{FF2B5EF4-FFF2-40B4-BE49-F238E27FC236}">
                <a16:creationId xmlns:a16="http://schemas.microsoft.com/office/drawing/2014/main" id="{3D3DE2C5-340C-9FB7-62C2-9C0602AC1A04}"/>
              </a:ext>
            </a:extLst>
          </p:cNvPr>
          <p:cNvSpPr/>
          <p:nvPr/>
        </p:nvSpPr>
        <p:spPr>
          <a:xfrm>
            <a:off x="5364810" y="4787040"/>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3" name="Groupe 3" descr="Listeria monocytogenes peut se multiplier sur le jambon cuit s'il est contaminé (par exemple lors du tranchage).">
            <a:extLst>
              <a:ext uri="{FF2B5EF4-FFF2-40B4-BE49-F238E27FC236}">
                <a16:creationId xmlns:a16="http://schemas.microsoft.com/office/drawing/2014/main" id="{596A631C-810B-CF61-49A3-F07E01AAE1D6}"/>
              </a:ext>
            </a:extLst>
          </p:cNvPr>
          <p:cNvGrpSpPr>
            <a:grpSpLocks/>
          </p:cNvGrpSpPr>
          <p:nvPr/>
        </p:nvGrpSpPr>
        <p:grpSpPr bwMode="auto">
          <a:xfrm>
            <a:off x="5758091" y="4756436"/>
            <a:ext cx="6502657" cy="633740"/>
            <a:chOff x="6427587" y="1989322"/>
            <a:chExt cx="4322188" cy="938343"/>
          </a:xfrm>
          <a:noFill/>
        </p:grpSpPr>
        <p:sp>
          <p:nvSpPr>
            <p:cNvPr id="64" name="Organigramme : Alternative 63">
              <a:extLst>
                <a:ext uri="{FF2B5EF4-FFF2-40B4-BE49-F238E27FC236}">
                  <a16:creationId xmlns:a16="http://schemas.microsoft.com/office/drawing/2014/main" id="{2453622B-F09A-553D-1D6D-EF0BA12749FF}"/>
                </a:ext>
              </a:extLst>
            </p:cNvPr>
            <p:cNvSpPr/>
            <p:nvPr/>
          </p:nvSpPr>
          <p:spPr bwMode="auto">
            <a:xfrm>
              <a:off x="6427587" y="1997075"/>
              <a:ext cx="4210155" cy="66249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65" name="ZoneTexte 2">
              <a:extLst>
                <a:ext uri="{FF2B5EF4-FFF2-40B4-BE49-F238E27FC236}">
                  <a16:creationId xmlns:a16="http://schemas.microsoft.com/office/drawing/2014/main" id="{F75637A5-EAF3-4689-9F39-33ECA6705B5A}"/>
                </a:ext>
              </a:extLst>
            </p:cNvPr>
            <p:cNvSpPr txBox="1">
              <a:spLocks noChangeArrowheads="1"/>
            </p:cNvSpPr>
            <p:nvPr/>
          </p:nvSpPr>
          <p:spPr bwMode="auto">
            <a:xfrm>
              <a:off x="6457618" y="1989322"/>
              <a:ext cx="4292157" cy="938343"/>
            </a:xfrm>
            <a:prstGeom prst="rect">
              <a:avLst/>
            </a:prstGeom>
            <a:grpFill/>
            <a:ln w="28575">
              <a:noFill/>
              <a:miter lim="800000"/>
              <a:headEnd/>
              <a:tailEnd/>
            </a:ln>
          </p:spPr>
          <p:txBody>
            <a:bodyPr>
              <a:spAutoFit/>
            </a:bodyPr>
            <a:lstStyle/>
            <a:p>
              <a:pPr eaLnBrk="1" hangingPunct="1">
                <a:defRPr/>
              </a:pPr>
              <a:r>
                <a:rPr lang="fr-FR" altLang="fr-FR" sz="1200" i="1" dirty="0">
                  <a:latin typeface="Arial" panose="020B0604020202020204" pitchFamily="34" charset="0"/>
                  <a:cs typeface="Arial" panose="020B0604020202020204" pitchFamily="34" charset="0"/>
                </a:rPr>
                <a:t>Listeria </a:t>
              </a:r>
              <a:r>
                <a:rPr lang="fr-FR" altLang="fr-FR" sz="1200" i="1" dirty="0" err="1">
                  <a:latin typeface="Arial" panose="020B0604020202020204" pitchFamily="34" charset="0"/>
                  <a:cs typeface="Arial" panose="020B0604020202020204" pitchFamily="34" charset="0"/>
                </a:rPr>
                <a:t>monocytogenes</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peut se multiplier sur le jambon cuit s'il est contaminé (par exemple lors du tranchage).</a:t>
              </a:r>
              <a:endParaRPr lang="en-US" altLang="fr-FR" sz="1200" dirty="0">
                <a:latin typeface="Arial" panose="020B0604020202020204" pitchFamily="34" charset="0"/>
                <a:cs typeface="Arial" panose="020B0604020202020204" pitchFamily="34" charset="0"/>
              </a:endParaRPr>
            </a:p>
          </p:txBody>
        </p:sp>
      </p:grpSp>
      <p:sp>
        <p:nvSpPr>
          <p:cNvPr id="66" name="Bouton d’action : vide 65">
            <a:hlinkClick r:id="" action="ppaction://noaction" highlightClick="1"/>
            <a:extLst>
              <a:ext uri="{FF2B5EF4-FFF2-40B4-BE49-F238E27FC236}">
                <a16:creationId xmlns:a16="http://schemas.microsoft.com/office/drawing/2014/main" id="{027C301F-DAD6-515C-064A-E87550E5EAC5}"/>
              </a:ext>
              <a:ext uri="{C183D7F6-B498-43B3-948B-1728B52AA6E4}">
                <adec:decorative xmlns:adec="http://schemas.microsoft.com/office/drawing/2017/decorative" val="1"/>
              </a:ext>
            </a:extLst>
          </p:cNvPr>
          <p:cNvSpPr/>
          <p:nvPr/>
        </p:nvSpPr>
        <p:spPr>
          <a:xfrm>
            <a:off x="11816581" y="5015994"/>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8" name="ZoneTexte 67">
            <a:extLst>
              <a:ext uri="{FF2B5EF4-FFF2-40B4-BE49-F238E27FC236}">
                <a16:creationId xmlns:a16="http://schemas.microsoft.com/office/drawing/2014/main" id="{52BAD7D0-D922-1A1F-E14D-A43732F4385B}"/>
              </a:ext>
            </a:extLst>
          </p:cNvPr>
          <p:cNvSpPr txBox="1"/>
          <p:nvPr/>
        </p:nvSpPr>
        <p:spPr bwMode="auto">
          <a:xfrm>
            <a:off x="234287" y="5444311"/>
            <a:ext cx="53781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Les infections d’origine alimentaire peuvent être très dangereuses</a:t>
            </a:r>
            <a:endParaRPr lang="en-US" altLang="fr-FR" sz="1400" dirty="0">
              <a:latin typeface="Arial" panose="020B0604020202020204" pitchFamily="34" charset="0"/>
              <a:cs typeface="Arial" panose="020B0604020202020204" pitchFamily="34" charset="0"/>
            </a:endParaRPr>
          </a:p>
        </p:txBody>
      </p:sp>
      <p:sp>
        <p:nvSpPr>
          <p:cNvPr id="69" name="Bouton d’action : obtenir des informations 68" descr="Point d'information">
            <a:hlinkClick r:id="" action="ppaction://noaction" highlightClick="1"/>
            <a:extLst>
              <a:ext uri="{FF2B5EF4-FFF2-40B4-BE49-F238E27FC236}">
                <a16:creationId xmlns:a16="http://schemas.microsoft.com/office/drawing/2014/main" id="{4D00CCC4-1537-DC18-CF3C-00C1F956D4B1}"/>
              </a:ext>
            </a:extLst>
          </p:cNvPr>
          <p:cNvSpPr/>
          <p:nvPr/>
        </p:nvSpPr>
        <p:spPr>
          <a:xfrm>
            <a:off x="5562974" y="5494920"/>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70" name="Groupe 3" descr="La listériose est souvent fatale.">
            <a:extLst>
              <a:ext uri="{FF2B5EF4-FFF2-40B4-BE49-F238E27FC236}">
                <a16:creationId xmlns:a16="http://schemas.microsoft.com/office/drawing/2014/main" id="{719BFD79-264D-EDB8-F104-3AA9B410ACC4}"/>
              </a:ext>
            </a:extLst>
          </p:cNvPr>
          <p:cNvGrpSpPr>
            <a:grpSpLocks/>
          </p:cNvGrpSpPr>
          <p:nvPr/>
        </p:nvGrpSpPr>
        <p:grpSpPr bwMode="auto">
          <a:xfrm>
            <a:off x="6146060" y="5497824"/>
            <a:ext cx="2457694" cy="363331"/>
            <a:chOff x="6427588" y="1997075"/>
            <a:chExt cx="1661585" cy="354147"/>
          </a:xfrm>
          <a:noFill/>
        </p:grpSpPr>
        <p:sp>
          <p:nvSpPr>
            <p:cNvPr id="71" name="Organigramme : Alternative 70">
              <a:extLst>
                <a:ext uri="{FF2B5EF4-FFF2-40B4-BE49-F238E27FC236}">
                  <a16:creationId xmlns:a16="http://schemas.microsoft.com/office/drawing/2014/main" id="{EF92ABA6-DFA3-2749-2F86-549B83BB0DAF}"/>
                </a:ext>
              </a:extLst>
            </p:cNvPr>
            <p:cNvSpPr/>
            <p:nvPr/>
          </p:nvSpPr>
          <p:spPr bwMode="auto">
            <a:xfrm>
              <a:off x="6427589" y="1997075"/>
              <a:ext cx="1661584" cy="35414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72" name="ZoneTexte 2">
              <a:extLst>
                <a:ext uri="{FF2B5EF4-FFF2-40B4-BE49-F238E27FC236}">
                  <a16:creationId xmlns:a16="http://schemas.microsoft.com/office/drawing/2014/main" id="{915E07CB-C806-7F08-FE52-309FB9CD4A57}"/>
                </a:ext>
              </a:extLst>
            </p:cNvPr>
            <p:cNvSpPr txBox="1">
              <a:spLocks noChangeArrowheads="1"/>
            </p:cNvSpPr>
            <p:nvPr/>
          </p:nvSpPr>
          <p:spPr bwMode="auto">
            <a:xfrm>
              <a:off x="6427588" y="2002208"/>
              <a:ext cx="1553444" cy="223892"/>
            </a:xfrm>
            <a:prstGeom prst="rect">
              <a:avLst/>
            </a:prstGeom>
            <a:grpFill/>
            <a:ln w="28575">
              <a:noFill/>
              <a:miter lim="800000"/>
              <a:headEnd/>
              <a:tailEnd/>
            </a:ln>
          </p:spPr>
          <p:txBody>
            <a:bodyPr wrap="square">
              <a:spAutoFit/>
            </a:bodyPr>
            <a:lstStyle/>
            <a:p>
              <a:pPr eaLnBrk="1" hangingPunct="1">
                <a:defRPr/>
              </a:pPr>
              <a:r>
                <a:rPr lang="fr-FR" altLang="fr-FR" sz="1200">
                  <a:latin typeface="Arial" panose="020B0604020202020204" pitchFamily="34" charset="0"/>
                  <a:cs typeface="Arial" panose="020B0604020202020204" pitchFamily="34" charset="0"/>
                </a:rPr>
                <a:t>La listériose est souvent fatale.</a:t>
              </a:r>
              <a:endParaRPr lang="en-US" altLang="fr-FR" sz="1200">
                <a:latin typeface="Arial" panose="020B0604020202020204" pitchFamily="34" charset="0"/>
                <a:cs typeface="Arial" panose="020B0604020202020204" pitchFamily="34" charset="0"/>
              </a:endParaRPr>
            </a:p>
          </p:txBody>
        </p:sp>
      </p:grpSp>
      <p:sp>
        <p:nvSpPr>
          <p:cNvPr id="73" name="Bouton d’action : vide 72">
            <a:hlinkClick r:id="" action="ppaction://noaction" highlightClick="1"/>
            <a:extLst>
              <a:ext uri="{FF2B5EF4-FFF2-40B4-BE49-F238E27FC236}">
                <a16:creationId xmlns:a16="http://schemas.microsoft.com/office/drawing/2014/main" id="{5F91E422-815C-16CD-4304-21BC6187491F}"/>
              </a:ext>
              <a:ext uri="{C183D7F6-B498-43B3-948B-1728B52AA6E4}">
                <adec:decorative xmlns:adec="http://schemas.microsoft.com/office/drawing/2017/decorative" val="1"/>
              </a:ext>
            </a:extLst>
          </p:cNvPr>
          <p:cNvSpPr/>
          <p:nvPr/>
        </p:nvSpPr>
        <p:spPr>
          <a:xfrm>
            <a:off x="8366806" y="5543248"/>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DA3CDF58-F3A0-2188-44E7-81E1BEA73E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0" name="Rectangle 19">
              <a:extLst>
                <a:ext uri="{FF2B5EF4-FFF2-40B4-BE49-F238E27FC236}">
                  <a16:creationId xmlns:a16="http://schemas.microsoft.com/office/drawing/2014/main" id="{1DD69EE5-72B2-A0BD-7B80-34BA08CAF48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21" name="Image 25">
              <a:extLst>
                <a:ext uri="{FF2B5EF4-FFF2-40B4-BE49-F238E27FC236}">
                  <a16:creationId xmlns:a16="http://schemas.microsoft.com/office/drawing/2014/main" id="{00CBC0EC-64B4-8C55-354D-E1CDEF719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2">
              <a:extLst>
                <a:ext uri="{FF2B5EF4-FFF2-40B4-BE49-F238E27FC236}">
                  <a16:creationId xmlns:a16="http://schemas.microsoft.com/office/drawing/2014/main" id="{422B20A1-61EE-F862-CBDA-74BD0F8EBB0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5" action="ppaction://hlinksldjump" highlightClick="1"/>
            <a:extLst>
              <a:ext uri="{FF2B5EF4-FFF2-40B4-BE49-F238E27FC236}">
                <a16:creationId xmlns:a16="http://schemas.microsoft.com/office/drawing/2014/main" id="{9D49EA09-6B9C-2BBB-4641-EF25225A472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370973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24" restart="whenNotActive" fill="hold" evtFilter="cancelBubble" nodeType="interactiveSeq">
                <p:stCondLst>
                  <p:cond evt="onClick" delay="0">
                    <p:tgtEl>
                      <p:spTgt spid="53"/>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grpId="1" nodeType="afterEffect">
                                  <p:stCondLst>
                                    <p:cond delay="0"/>
                                  </p:stCondLst>
                                  <p:childTnLst>
                                    <p:set>
                                      <p:cBhvr>
                                        <p:cTn id="45"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6" restart="whenNotActive" fill="hold" evtFilter="cancelBubble" nodeType="interactiveSeq">
                <p:stCondLst>
                  <p:cond evt="onClick" delay="0">
                    <p:tgtEl>
                      <p:spTgt spid="62"/>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6"/>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6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6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67" restart="whenNotActive" fill="hold" evtFilter="cancelBubble" nodeType="interactiveSeq">
                <p:stCondLst>
                  <p:cond evt="onClick" delay="0">
                    <p:tgtEl>
                      <p:spTgt spid="7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1" grpId="0" animBg="1"/>
      <p:bldP spid="11" grpId="1" animBg="1"/>
      <p:bldP spid="53" grpId="0" animBg="1"/>
      <p:bldP spid="53" grpId="1" animBg="1"/>
      <p:bldP spid="59" grpId="0" animBg="1"/>
      <p:bldP spid="59" grpId="1" animBg="1"/>
      <p:bldP spid="66" grpId="0" animBg="1"/>
      <p:bldP spid="66" grpId="1" animBg="1"/>
      <p:bldP spid="73" grpId="0" animBg="1"/>
      <p:bldP spid="73"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F052DC1A-E897-4B69-B6FA-AA8F8DCFB140}"/>
              </a:ext>
            </a:extLst>
          </p:cNvPr>
          <p:cNvSpPr txBox="1">
            <a:spLocks noGrp="1"/>
          </p:cNvSpPr>
          <p:nvPr>
            <p:ph type="title" idx="4294967295"/>
          </p:nvPr>
        </p:nvSpPr>
        <p:spPr>
          <a:xfrm>
            <a:off x="3160713" y="28575"/>
            <a:ext cx="686593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6FC4C6FD-2CAC-7A9A-8DE3-C9D6019CDE96}"/>
              </a:ext>
            </a:extLst>
          </p:cNvPr>
          <p:cNvGrpSpPr/>
          <p:nvPr/>
        </p:nvGrpSpPr>
        <p:grpSpPr>
          <a:xfrm>
            <a:off x="0" y="14288"/>
            <a:ext cx="3076575" cy="6002337"/>
            <a:chOff x="0" y="14288"/>
            <a:chExt cx="3076575" cy="6002337"/>
          </a:xfrm>
        </p:grpSpPr>
        <p:grpSp>
          <p:nvGrpSpPr>
            <p:cNvPr id="113673" name="Groupe 1" descr="Barre de navigation">
              <a:extLst>
                <a:ext uri="{FF2B5EF4-FFF2-40B4-BE49-F238E27FC236}">
                  <a16:creationId xmlns:a16="http://schemas.microsoft.com/office/drawing/2014/main" id="{F60C42EF-B385-4156-AB49-CBE59C647DED}"/>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432109F5-D853-497A-BCE7-F1C055C8DF7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927B0930-1040-4D45-933C-C8BAA3FCDBD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30" name="ZoneTexte 29">
              <a:extLst>
                <a:ext uri="{FF2B5EF4-FFF2-40B4-BE49-F238E27FC236}">
                  <a16:creationId xmlns:a16="http://schemas.microsoft.com/office/drawing/2014/main" id="{2C7C5104-F00E-4AD4-981F-A2ACAFABD46F}"/>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13679" name="Picture 21" descr="Logo de SafeConsume">
              <a:extLst>
                <a:ext uri="{FF2B5EF4-FFF2-40B4-BE49-F238E27FC236}">
                  <a16:creationId xmlns:a16="http://schemas.microsoft.com/office/drawing/2014/main" id="{3B465087-5C11-4156-88C7-B5D0197B19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8" highlightClick="1"/>
            <a:extLst>
              <a:ext uri="{FF2B5EF4-FFF2-40B4-BE49-F238E27FC236}">
                <a16:creationId xmlns:a16="http://schemas.microsoft.com/office/drawing/2014/main" id="{D6265660-A54C-4D47-8C05-8E2739BF4A9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15" name="Groupe 14">
            <a:extLst>
              <a:ext uri="{FF2B5EF4-FFF2-40B4-BE49-F238E27FC236}">
                <a16:creationId xmlns:a16="http://schemas.microsoft.com/office/drawing/2014/main" id="{CFB05202-6DA0-3580-421D-8D407BB70BFF}"/>
              </a:ext>
              <a:ext uri="{C183D7F6-B498-43B3-948B-1728B52AA6E4}">
                <adec:decorative xmlns:adec="http://schemas.microsoft.com/office/drawing/2017/decorative" val="1"/>
              </a:ext>
            </a:extLst>
          </p:cNvPr>
          <p:cNvGrpSpPr/>
          <p:nvPr/>
        </p:nvGrpSpPr>
        <p:grpSpPr>
          <a:xfrm>
            <a:off x="9201150" y="69850"/>
            <a:ext cx="3006725" cy="1657350"/>
            <a:chOff x="9201150" y="69850"/>
            <a:chExt cx="3006725" cy="1657350"/>
          </a:xfrm>
        </p:grpSpPr>
        <p:sp>
          <p:nvSpPr>
            <p:cNvPr id="113675" name="Rectangle 1">
              <a:extLst>
                <a:ext uri="{FF2B5EF4-FFF2-40B4-BE49-F238E27FC236}">
                  <a16:creationId xmlns:a16="http://schemas.microsoft.com/office/drawing/2014/main" id="{5CFDD47E-65AF-422C-B2EA-55E3A9893E08}"/>
                </a:ext>
              </a:extLst>
            </p:cNvPr>
            <p:cNvSpPr>
              <a:spLocks noChangeArrowheads="1"/>
            </p:cNvSpPr>
            <p:nvPr/>
          </p:nvSpPr>
          <p:spPr bwMode="auto">
            <a:xfrm>
              <a:off x="9201150" y="1450975"/>
              <a:ext cx="300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a:solidFill>
                    <a:srgbClr val="000000"/>
                  </a:solidFill>
                  <a:latin typeface="Arial" panose="020B0604020202020204" pitchFamily="34" charset="0"/>
                  <a:cs typeface="Arial" panose="020B0604020202020204" pitchFamily="34" charset="0"/>
                </a:rPr>
                <a:t>Photo Marie-Hélène Guinebretière, INRA </a:t>
              </a:r>
              <a:endParaRPr lang="fr-FR" altLang="fr-FR" sz="1200">
                <a:latin typeface="Arial" panose="020B0604020202020204" pitchFamily="34" charset="0"/>
                <a:cs typeface="Arial" panose="020B0604020202020204" pitchFamily="34" charset="0"/>
              </a:endParaRPr>
            </a:p>
          </p:txBody>
        </p:sp>
        <p:pic>
          <p:nvPicPr>
            <p:cNvPr id="113674" name="Image 28">
              <a:extLst>
                <a:ext uri="{FF2B5EF4-FFF2-40B4-BE49-F238E27FC236}">
                  <a16:creationId xmlns:a16="http://schemas.microsoft.com/office/drawing/2014/main" id="{A4BF4CE8-543C-4A8B-84CE-4D52E86BCED4}"/>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5663" y="69850"/>
              <a:ext cx="198913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a:extLst>
              <a:ext uri="{FF2B5EF4-FFF2-40B4-BE49-F238E27FC236}">
                <a16:creationId xmlns:a16="http://schemas.microsoft.com/office/drawing/2014/main" id="{463B1523-95F0-8156-9756-9D5178BD8814}"/>
              </a:ext>
            </a:extLst>
          </p:cNvPr>
          <p:cNvSpPr txBox="1"/>
          <p:nvPr/>
        </p:nvSpPr>
        <p:spPr bwMode="auto">
          <a:xfrm>
            <a:off x="3513138" y="1583012"/>
            <a:ext cx="3071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10" action="ppaction://hlinksldjump" highlightClick="1"/>
            <a:extLst>
              <a:ext uri="{FF2B5EF4-FFF2-40B4-BE49-F238E27FC236}">
                <a16:creationId xmlns:a16="http://schemas.microsoft.com/office/drawing/2014/main" id="{5E9C8D9C-88E0-4147-8CBE-9051441E1E5E}"/>
              </a:ext>
            </a:extLst>
          </p:cNvPr>
          <p:cNvSpPr/>
          <p:nvPr/>
        </p:nvSpPr>
        <p:spPr>
          <a:xfrm>
            <a:off x="6631781" y="1631156"/>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80CD0AC-EA36-F97B-8461-3DD6549944AF}"/>
              </a:ext>
            </a:extLst>
          </p:cNvPr>
          <p:cNvSpPr txBox="1"/>
          <p:nvPr/>
        </p:nvSpPr>
        <p:spPr bwMode="auto">
          <a:xfrm>
            <a:off x="3517287" y="2202873"/>
            <a:ext cx="33923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Bacillus cereus</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1" action="ppaction://hlinksldjump" highlightClick="1"/>
            <a:extLst>
              <a:ext uri="{FF2B5EF4-FFF2-40B4-BE49-F238E27FC236}">
                <a16:creationId xmlns:a16="http://schemas.microsoft.com/office/drawing/2014/main" id="{3D533BCC-89EA-43B4-AA11-7991C7AB7EFF}"/>
              </a:ext>
            </a:extLst>
          </p:cNvPr>
          <p:cNvSpPr/>
          <p:nvPr/>
        </p:nvSpPr>
        <p:spPr>
          <a:xfrm>
            <a:off x="6912278" y="2268211"/>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1895AC9-41DE-1734-D3BD-7B5AB806D5BF}"/>
              </a:ext>
            </a:extLst>
          </p:cNvPr>
          <p:cNvSpPr txBox="1"/>
          <p:nvPr/>
        </p:nvSpPr>
        <p:spPr bwMode="auto">
          <a:xfrm>
            <a:off x="3517287" y="2831604"/>
            <a:ext cx="27950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2" action="ppaction://hlinksldjump" highlightClick="1"/>
            <a:extLst>
              <a:ext uri="{FF2B5EF4-FFF2-40B4-BE49-F238E27FC236}">
                <a16:creationId xmlns:a16="http://schemas.microsoft.com/office/drawing/2014/main" id="{7D4CD9A7-B51B-413C-9612-8CF36E0C2487}"/>
              </a:ext>
            </a:extLst>
          </p:cNvPr>
          <p:cNvSpPr/>
          <p:nvPr/>
        </p:nvSpPr>
        <p:spPr>
          <a:xfrm>
            <a:off x="6312310" y="2878083"/>
            <a:ext cx="279400"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1757613F-20F9-0A7E-5C0D-543B61D7FC5D}"/>
              </a:ext>
            </a:extLst>
          </p:cNvPr>
          <p:cNvSpPr txBox="1"/>
          <p:nvPr/>
        </p:nvSpPr>
        <p:spPr bwMode="auto">
          <a:xfrm>
            <a:off x="3513138" y="3433636"/>
            <a:ext cx="2946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3" action="ppaction://hlinksldjump" highlightClick="1"/>
            <a:extLst>
              <a:ext uri="{FF2B5EF4-FFF2-40B4-BE49-F238E27FC236}">
                <a16:creationId xmlns:a16="http://schemas.microsoft.com/office/drawing/2014/main" id="{1259B0BB-4BAB-4497-AD0C-24E9DA1085EE}"/>
              </a:ext>
            </a:extLst>
          </p:cNvPr>
          <p:cNvSpPr/>
          <p:nvPr/>
        </p:nvSpPr>
        <p:spPr>
          <a:xfrm>
            <a:off x="6506294" y="3500514"/>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465FA388-2BF1-6A8C-AAB1-39DD70C727D8}"/>
              </a:ext>
            </a:extLst>
          </p:cNvPr>
          <p:cNvSpPr txBox="1"/>
          <p:nvPr/>
        </p:nvSpPr>
        <p:spPr bwMode="auto">
          <a:xfrm>
            <a:off x="3513138" y="4062153"/>
            <a:ext cx="5596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fr-FR"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4" action="ppaction://hlinksldjump" highlightClick="1"/>
            <a:extLst>
              <a:ext uri="{FF2B5EF4-FFF2-40B4-BE49-F238E27FC236}">
                <a16:creationId xmlns:a16="http://schemas.microsoft.com/office/drawing/2014/main" id="{11D9D8F7-AFFC-4CBE-822F-B3C1F61AB2A7}"/>
              </a:ext>
            </a:extLst>
          </p:cNvPr>
          <p:cNvSpPr/>
          <p:nvPr/>
        </p:nvSpPr>
        <p:spPr>
          <a:xfrm>
            <a:off x="9171654" y="4118177"/>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78FCDBE6-C459-4DF4-8870-7575DA0D88D5}"/>
              </a:ext>
            </a:extLst>
          </p:cNvPr>
          <p:cNvSpPr txBox="1">
            <a:spLocks noChangeArrowheads="1"/>
          </p:cNvSpPr>
          <p:nvPr/>
        </p:nvSpPr>
        <p:spPr bwMode="auto">
          <a:xfrm>
            <a:off x="3513138" y="4678786"/>
            <a:ext cx="5511799"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Comment </a:t>
            </a:r>
            <a:r>
              <a:rPr lang="fr-FR" sz="1600" dirty="0">
                <a:solidFill>
                  <a:srgbClr val="5B225F"/>
                </a:solidFill>
                <a:latin typeface="Arial" panose="020B0604020202020204" pitchFamily="34" charset="0"/>
                <a:cs typeface="Arial" panose="020B0604020202020204" pitchFamily="34" charset="0"/>
              </a:rPr>
              <a:t>éviter d’être contaminé par </a:t>
            </a:r>
            <a:r>
              <a:rPr lang="en-GB" altLang="fr-FR" sz="1600" i="1">
                <a:solidFill>
                  <a:srgbClr val="5B225F"/>
                </a:solidFill>
                <a:latin typeface="Arial" panose="020B0604020202020204" pitchFamily="34" charset="0"/>
                <a:cs typeface="Arial" panose="020B0604020202020204" pitchFamily="34" charset="0"/>
              </a:rPr>
              <a:t>Bacillus cereus</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5" action="ppaction://hlinksldjump" highlightClick="1"/>
            <a:extLst>
              <a:ext uri="{FF2B5EF4-FFF2-40B4-BE49-F238E27FC236}">
                <a16:creationId xmlns:a16="http://schemas.microsoft.com/office/drawing/2014/main" id="{56A43E96-D720-4B28-B6A5-4A83DAA6CD6D}"/>
              </a:ext>
            </a:extLst>
          </p:cNvPr>
          <p:cNvSpPr/>
          <p:nvPr/>
        </p:nvSpPr>
        <p:spPr>
          <a:xfrm>
            <a:off x="8949966" y="474954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9E758853-780D-B75C-7E2E-20CBC22BE4C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4" name="Rectangle 33">
              <a:extLst>
                <a:ext uri="{FF2B5EF4-FFF2-40B4-BE49-F238E27FC236}">
                  <a16:creationId xmlns:a16="http://schemas.microsoft.com/office/drawing/2014/main" id="{CBB19D0F-839F-4017-B064-1AE48A9F454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3687" name="ZoneTexte 88">
              <a:extLst>
                <a:ext uri="{FF2B5EF4-FFF2-40B4-BE49-F238E27FC236}">
                  <a16:creationId xmlns:a16="http://schemas.microsoft.com/office/drawing/2014/main" id="{2D89C9E0-D0AD-413E-8EDB-3DBB84F0ADD4}"/>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13688" name="ZoneTexte 89">
              <a:extLst>
                <a:ext uri="{FF2B5EF4-FFF2-40B4-BE49-F238E27FC236}">
                  <a16:creationId xmlns:a16="http://schemas.microsoft.com/office/drawing/2014/main" id="{4FB7B8B8-BAA5-4D4F-866C-4D26EBD0638E}"/>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13690" name="Image 91">
              <a:extLst>
                <a:ext uri="{FF2B5EF4-FFF2-40B4-BE49-F238E27FC236}">
                  <a16:creationId xmlns:a16="http://schemas.microsoft.com/office/drawing/2014/main" id="{64762DB9-53CB-4E9B-A691-C0100D4A8C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2" name="ZoneTexte 88">
              <a:extLst>
                <a:ext uri="{FF2B5EF4-FFF2-40B4-BE49-F238E27FC236}">
                  <a16:creationId xmlns:a16="http://schemas.microsoft.com/office/drawing/2014/main" id="{ED40BB11-ECD1-4BF6-995B-7763FC882AB5}"/>
                </a:ext>
              </a:extLst>
            </p:cNvPr>
            <p:cNvSpPr txBox="1">
              <a:spLocks noChangeArrowheads="1"/>
            </p:cNvSpPr>
            <p:nvPr/>
          </p:nvSpPr>
          <p:spPr bwMode="auto">
            <a:xfrm>
              <a:off x="6529221" y="6202363"/>
              <a:ext cx="135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6" name="Bouton d’action : vide 35" descr="Bouton pour fermer le diaporama">
            <a:hlinkClick r:id="" action="ppaction://hlinkshowjump?jump=endshow" highlightClick="1"/>
            <a:extLst>
              <a:ext uri="{FF2B5EF4-FFF2-40B4-BE49-F238E27FC236}">
                <a16:creationId xmlns:a16="http://schemas.microsoft.com/office/drawing/2014/main" id="{8E2BB016-2ED8-4863-9869-0A2B012C75F2}"/>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9" name="Bouton d'action : Retour 28" descr="Bouton pour revenir au menu principal">
            <a:hlinkClick r:id="rId17" action="ppaction://hlinksldjump" highlightClick="1"/>
            <a:extLst>
              <a:ext uri="{FF2B5EF4-FFF2-40B4-BE49-F238E27FC236}">
                <a16:creationId xmlns:a16="http://schemas.microsoft.com/office/drawing/2014/main" id="{C78CD94C-F0BF-4C26-9D66-606EF0CEC0A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1" name="Bouton d’action : vide 40" descr="Bouton pour aller au microbe précédent">
            <a:hlinkClick r:id="rId18" action="ppaction://hlinksldjump" highlightClick="1"/>
            <a:extLst>
              <a:ext uri="{FF2B5EF4-FFF2-40B4-BE49-F238E27FC236}">
                <a16:creationId xmlns:a16="http://schemas.microsoft.com/office/drawing/2014/main" id="{4F9F4EA7-1442-46B2-9B2A-BE88D0C714E7}"/>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39" name="Bouton d’action : vide 38" descr="Bouton pour aller au microbe suivant">
            <a:hlinkClick r:id="rId19" action="ppaction://hlinksldjump" highlightClick="1"/>
            <a:extLst>
              <a:ext uri="{FF2B5EF4-FFF2-40B4-BE49-F238E27FC236}">
                <a16:creationId xmlns:a16="http://schemas.microsoft.com/office/drawing/2014/main" id="{3FFE98BD-0995-4A3C-A881-45DA9EFBBF59}"/>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2875E8A-386B-4302-8EEE-3A27B9EC34F4}"/>
              </a:ext>
            </a:extLst>
          </p:cNvPr>
          <p:cNvSpPr txBox="1">
            <a:spLocks noGrp="1"/>
          </p:cNvSpPr>
          <p:nvPr>
            <p:ph type="title" idx="4294967295"/>
          </p:nvPr>
        </p:nvSpPr>
        <p:spPr>
          <a:xfrm>
            <a:off x="3124200" y="112713"/>
            <a:ext cx="90678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statistiques?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5B1F9E7-568F-4501-8514-F137153AF17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7BA3B96-8943-0A35-491E-C77D03CC1C7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84CC8F2B-470F-DE4B-78F7-B18446BE490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FBDB1C3-2EA1-CE31-0CA9-C65440A901C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1F53CA21-56DC-3574-4C4A-281EB44FCEBD}"/>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A6D54353-13A6-4CE5-0732-8A1C24EA9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F2E3CF36-B907-6E8B-8953-8192F96A112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22C96562-65BF-40B1-BB38-5976C264F5EA}"/>
              </a:ext>
            </a:extLst>
          </p:cNvPr>
          <p:cNvSpPr txBox="1">
            <a:spLocks noChangeArrowheads="1"/>
          </p:cNvSpPr>
          <p:nvPr/>
        </p:nvSpPr>
        <p:spPr bwMode="auto">
          <a:xfrm>
            <a:off x="3124200" y="2484438"/>
            <a:ext cx="8878888" cy="25019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En 2017, </a:t>
            </a:r>
            <a:r>
              <a:rPr lang="fr-FR" sz="1400" b="1" dirty="0">
                <a:latin typeface="Arial" panose="020B0604020202020204" pitchFamily="34" charset="0"/>
                <a:cs typeface="Arial" panose="020B0604020202020204" pitchFamily="34" charset="0"/>
              </a:rPr>
              <a:t>298 foyers </a:t>
            </a:r>
            <a:r>
              <a:rPr lang="fr-FR" sz="1400" dirty="0">
                <a:latin typeface="Arial" panose="020B0604020202020204" pitchFamily="34" charset="0"/>
                <a:cs typeface="Arial" panose="020B0604020202020204" pitchFamily="34" charset="0"/>
              </a:rPr>
              <a:t>de </a:t>
            </a:r>
            <a:r>
              <a:rPr lang="fr-FR" sz="1400" i="1" dirty="0">
                <a:latin typeface="Arial" panose="020B0604020202020204" pitchFamily="34" charset="0"/>
                <a:cs typeface="Arial" panose="020B0604020202020204" pitchFamily="34" charset="0"/>
              </a:rPr>
              <a:t>Bacillus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toxinogènes</a:t>
            </a:r>
            <a:r>
              <a:rPr lang="fr-FR" sz="1400" dirty="0">
                <a:latin typeface="Arial" panose="020B0604020202020204" pitchFamily="34" charset="0"/>
                <a:cs typeface="Arial" panose="020B0604020202020204" pitchFamily="34" charset="0"/>
              </a:rPr>
              <a:t> (principalement </a:t>
            </a: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dirty="0">
                <a:latin typeface="Arial" panose="020B0604020202020204" pitchFamily="34" charset="0"/>
                <a:cs typeface="Arial" panose="020B0604020202020204" pitchFamily="34" charset="0"/>
              </a:rPr>
              <a:t>) ont été signalés </a:t>
            </a:r>
            <a:r>
              <a:rPr lang="fr-FR" sz="1400" b="1" dirty="0">
                <a:latin typeface="Arial" panose="020B0604020202020204" pitchFamily="34" charset="0"/>
                <a:cs typeface="Arial" panose="020B0604020202020204" pitchFamily="34" charset="0"/>
              </a:rPr>
              <a:t>dans l'UE </a:t>
            </a:r>
            <a:r>
              <a:rPr lang="fr-FR" sz="1400" dirty="0">
                <a:latin typeface="Arial" panose="020B0604020202020204" pitchFamily="34" charset="0"/>
                <a:cs typeface="Arial" panose="020B0604020202020204" pitchFamily="34" charset="0"/>
              </a:rPr>
              <a:t>ce qui représente </a:t>
            </a:r>
            <a:r>
              <a:rPr lang="fr-FR" sz="1400" b="1" dirty="0">
                <a:latin typeface="Arial" panose="020B0604020202020204" pitchFamily="34" charset="0"/>
                <a:cs typeface="Arial" panose="020B0604020202020204" pitchFamily="34" charset="0"/>
              </a:rPr>
              <a:t>3184* cas</a:t>
            </a:r>
            <a:r>
              <a:rPr lang="fr-FR" sz="1400" dirty="0">
                <a:latin typeface="Arial" panose="020B0604020202020204" pitchFamily="34" charset="0"/>
                <a:cs typeface="Arial" panose="020B0604020202020204" pitchFamily="34" charset="0"/>
              </a:rPr>
              <a:t>, dont </a:t>
            </a:r>
            <a:r>
              <a:rPr lang="fr-FR" sz="1400" b="1" dirty="0">
                <a:latin typeface="Arial" panose="020B0604020202020204" pitchFamily="34" charset="0"/>
                <a:cs typeface="Arial" panose="020B0604020202020204" pitchFamily="34" charset="0"/>
              </a:rPr>
              <a:t>107 hospitalisations et un décès</a:t>
            </a:r>
            <a:r>
              <a:rPr lang="fr-FR" sz="1400" dirty="0">
                <a:latin typeface="Arial" panose="020B0604020202020204" pitchFamily="34" charset="0"/>
                <a:cs typeface="Arial" panose="020B0604020202020204" pitchFamily="34" charset="0"/>
              </a:rPr>
              <a:t>.</a:t>
            </a:r>
          </a:p>
          <a:p>
            <a:pPr algn="just">
              <a:defRPr/>
            </a:pPr>
            <a:endParaRPr lang="en-GB" sz="1400" dirty="0">
              <a:latin typeface="Arial" panose="020B0604020202020204" pitchFamily="34" charset="0"/>
              <a:cs typeface="Arial" panose="020B0604020202020204" pitchFamily="34" charset="0"/>
            </a:endParaRPr>
          </a:p>
          <a:p>
            <a:pPr algn="just">
              <a:defRPr/>
            </a:pPr>
            <a:endParaRPr lang="en-GB"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 taux de notification était de </a:t>
            </a:r>
            <a:r>
              <a:rPr lang="fr-FR" sz="1400" b="1" dirty="0">
                <a:latin typeface="Arial" panose="020B0604020202020204" pitchFamily="34" charset="0"/>
                <a:cs typeface="Arial" panose="020B0604020202020204" pitchFamily="34" charset="0"/>
              </a:rPr>
              <a:t>0,08 foyer pour 100 000 habitants</a:t>
            </a:r>
            <a:r>
              <a:rPr lang="fr-FR" sz="1400" dirty="0">
                <a:latin typeface="Arial" panose="020B0604020202020204" pitchFamily="34" charset="0"/>
                <a:cs typeface="Arial" panose="020B0604020202020204" pitchFamily="34" charset="0"/>
              </a:rPr>
              <a:t>, avec de grandes variations entre les États membres.</a:t>
            </a:r>
          </a:p>
          <a:p>
            <a:pPr marL="285750" indent="-285750"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defRPr/>
            </a:pPr>
            <a:endParaRPr lang="en-GB" sz="1400" dirty="0">
              <a:latin typeface="Arial" panose="020B0604020202020204" pitchFamily="34" charset="0"/>
              <a:cs typeface="Arial" panose="020B0604020202020204" pitchFamily="34" charset="0"/>
            </a:endParaRPr>
          </a:p>
          <a:p>
            <a:pPr marL="285750" indent="-285750" algn="just">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En France, le taux de notification était plus élevé </a:t>
            </a:r>
            <a:r>
              <a:rPr lang="fr-FR" sz="1400" dirty="0">
                <a:latin typeface="Arial" panose="020B0604020202020204" pitchFamily="34" charset="0"/>
                <a:cs typeface="Arial" panose="020B0604020202020204" pitchFamily="34" charset="0"/>
              </a:rPr>
              <a:t>avec 0,4 foyer pour 100 000 habitants en 2017.</a:t>
            </a:r>
            <a:endParaRPr lang="en-US"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sp>
        <p:nvSpPr>
          <p:cNvPr id="114697" name="Rectangle 1">
            <a:extLst>
              <a:ext uri="{FF2B5EF4-FFF2-40B4-BE49-F238E27FC236}">
                <a16:creationId xmlns:a16="http://schemas.microsoft.com/office/drawing/2014/main" id="{E5036E03-EE58-49AD-BCA1-B69A9355098D}"/>
              </a:ext>
            </a:extLst>
          </p:cNvPr>
          <p:cNvSpPr>
            <a:spLocks noChangeArrowheads="1"/>
          </p:cNvSpPr>
          <p:nvPr/>
        </p:nvSpPr>
        <p:spPr bwMode="auto">
          <a:xfrm>
            <a:off x="3124200" y="567055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493AA7E-AC3C-86C2-FFF3-B77BA9BE8AA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ADBB14DF-5C07-4FB3-ACB8-71891BD9E2D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4704" name="Image 25">
              <a:extLst>
                <a:ext uri="{FF2B5EF4-FFF2-40B4-BE49-F238E27FC236}">
                  <a16:creationId xmlns:a16="http://schemas.microsoft.com/office/drawing/2014/main" id="{6F9FD80D-1448-45E2-A1F9-4B8A4110F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ZoneTexte 22">
              <a:extLst>
                <a:ext uri="{FF2B5EF4-FFF2-40B4-BE49-F238E27FC236}">
                  <a16:creationId xmlns:a16="http://schemas.microsoft.com/office/drawing/2014/main" id="{A047DC16-5087-4DB7-B65C-51BF95DBFA9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9" action="ppaction://hlinksldjump" highlightClick="1"/>
            <a:extLst>
              <a:ext uri="{FF2B5EF4-FFF2-40B4-BE49-F238E27FC236}">
                <a16:creationId xmlns:a16="http://schemas.microsoft.com/office/drawing/2014/main" id="{61CFB8E1-E839-423A-A931-A633C21F4BC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282E75-1FF2-428C-A247-36DAC3E6ECFA}"/>
              </a:ext>
            </a:extLst>
          </p:cNvPr>
          <p:cNvSpPr txBox="1">
            <a:spLocks noGrp="1"/>
          </p:cNvSpPr>
          <p:nvPr>
            <p:ph type="title" idx="4294967295"/>
          </p:nvPr>
        </p:nvSpPr>
        <p:spPr>
          <a:xfrm>
            <a:off x="3076575" y="52388"/>
            <a:ext cx="9115425"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EB3E1F0-337E-063F-C6C3-8005C8FB2B26}"/>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E7A77E12-8F78-E40C-9A05-638604DF263D}"/>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1A5FD20B-919F-9FDD-A2E4-3B22F272BFF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973501F-D7FF-13FE-728A-B8B9121446D4}"/>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3DF286D8-C478-FAE2-B691-02FF0EAAEB7C}"/>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7AAE8AD2-9C0D-5DF8-E0AC-02A223BC1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263EFB39-F8A9-374B-5FF7-B9E70FECF2A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81B7F60C-B659-448E-9D95-F0BA71C39009}"/>
              </a:ext>
            </a:extLst>
          </p:cNvPr>
          <p:cNvSpPr txBox="1">
            <a:spLocks noChangeArrowheads="1"/>
          </p:cNvSpPr>
          <p:nvPr/>
        </p:nvSpPr>
        <p:spPr bwMode="auto">
          <a:xfrm>
            <a:off x="3175000" y="2112963"/>
            <a:ext cx="8928100" cy="20320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On retrouve </a:t>
            </a:r>
            <a:r>
              <a:rPr lang="fr-FR" sz="1400" b="1" dirty="0">
                <a:latin typeface="Arial" panose="020B0604020202020204" pitchFamily="34" charset="0"/>
                <a:cs typeface="Arial" panose="020B0604020202020204" pitchFamily="34" charset="0"/>
              </a:rPr>
              <a:t>fréquemment des 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dans le sol</a:t>
            </a:r>
            <a:r>
              <a:rPr lang="fr-FR" sz="1400" dirty="0">
                <a:latin typeface="Arial" panose="020B0604020202020204" pitchFamily="34" charset="0"/>
                <a:cs typeface="Arial" panose="020B0604020202020204" pitchFamily="34" charset="0"/>
              </a:rPr>
              <a:t>. Ces spores sont une </a:t>
            </a:r>
            <a:r>
              <a:rPr lang="fr-FR" sz="1400" b="1" dirty="0">
                <a:latin typeface="Arial" panose="020B0604020202020204" pitchFamily="34" charset="0"/>
                <a:cs typeface="Arial" panose="020B0604020202020204" pitchFamily="34" charset="0"/>
              </a:rPr>
              <a:t>forme</a:t>
            </a:r>
            <a:r>
              <a:rPr lang="fr-FR" sz="1400" dirty="0">
                <a:latin typeface="Arial" panose="020B0604020202020204" pitchFamily="34" charset="0"/>
                <a:cs typeface="Arial" panose="020B0604020202020204" pitchFamily="34" charset="0"/>
              </a:rPr>
              <a:t> dormante et </a:t>
            </a:r>
            <a:r>
              <a:rPr lang="fr-FR" sz="1400" b="1" dirty="0">
                <a:latin typeface="Arial" panose="020B0604020202020204" pitchFamily="34" charset="0"/>
                <a:cs typeface="Arial" panose="020B0604020202020204" pitchFamily="34" charset="0"/>
              </a:rPr>
              <a:t>très résistante </a:t>
            </a:r>
            <a:r>
              <a:rPr lang="fr-FR" sz="1400" dirty="0">
                <a:latin typeface="Arial" panose="020B0604020202020204" pitchFamily="34" charset="0"/>
                <a:cs typeface="Arial" panose="020B0604020202020204" pitchFamily="34" charset="0"/>
              </a:rPr>
              <a:t>de la bactérie, produite lorsque l'environnement devient hostile.</a:t>
            </a:r>
          </a:p>
          <a:p>
            <a:pPr marL="285750" indent="-285750" algn="just">
              <a:buFont typeface="Wingdings" panose="05000000000000000000" pitchFamily="2" charset="2"/>
              <a:buChar char="ü"/>
              <a:defRPr/>
            </a:pPr>
            <a:endParaRPr lang="fr-FR" sz="1400" i="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Des taux de 10 000 spores de Bacillus </a:t>
            </a:r>
            <a:r>
              <a:rPr lang="fr-FR" sz="1400" dirty="0" err="1">
                <a:latin typeface="Arial" panose="020B0604020202020204" pitchFamily="34" charset="0"/>
                <a:cs typeface="Arial" panose="020B0604020202020204" pitchFamily="34" charset="0"/>
              </a:rPr>
              <a:t>cereus</a:t>
            </a:r>
            <a:r>
              <a:rPr lang="fr-FR" sz="1400" dirty="0">
                <a:latin typeface="Arial" panose="020B0604020202020204" pitchFamily="34" charset="0"/>
                <a:cs typeface="Arial" panose="020B0604020202020204" pitchFamily="34" charset="0"/>
              </a:rPr>
              <a:t> / g de sol ont été rapportés.</a:t>
            </a:r>
          </a:p>
          <a:p>
            <a:pPr marL="285750" indent="-285750"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Quelques spores en provenance du sol </a:t>
            </a:r>
            <a:r>
              <a:rPr lang="fr-FR" sz="1400" b="1" dirty="0">
                <a:latin typeface="Arial" panose="020B0604020202020204" pitchFamily="34" charset="0"/>
                <a:cs typeface="Arial" panose="020B0604020202020204" pitchFamily="34" charset="0"/>
              </a:rPr>
              <a:t>peuvent contaminer toute la chaîne alimentaire et en particulier les aliments d'origine végétale</a:t>
            </a:r>
            <a:r>
              <a:rPr lang="fr-FR" sz="1400" dirty="0">
                <a:latin typeface="Arial" panose="020B0604020202020204" pitchFamily="34" charset="0"/>
                <a:cs typeface="Arial" panose="020B0604020202020204" pitchFamily="34" charset="0"/>
              </a:rPr>
              <a:t> (céréales, légumes, légumineuses), le lait et les œufs.</a:t>
            </a: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pic>
        <p:nvPicPr>
          <p:cNvPr id="115718" name="Image 1">
            <a:extLst>
              <a:ext uri="{FF2B5EF4-FFF2-40B4-BE49-F238E27FC236}">
                <a16:creationId xmlns:a16="http://schemas.microsoft.com/office/drawing/2014/main" id="{46E46242-23C0-4598-B732-853807964AE5}"/>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2213" y="4176713"/>
            <a:ext cx="2724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92CAB1EB-1E47-BAB2-5736-6C5EBE0CC50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A775195-1F59-8C60-9977-124F38DDC42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722326C-7217-F847-83D9-96A63C8774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0B59FA31-8049-1FAD-201B-DA6E528FA88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0" action="ppaction://hlinksldjump" highlightClick="1"/>
            <a:extLst>
              <a:ext uri="{FF2B5EF4-FFF2-40B4-BE49-F238E27FC236}">
                <a16:creationId xmlns:a16="http://schemas.microsoft.com/office/drawing/2014/main" id="{E15AB6B4-3749-7EC8-E686-E809DA9DE19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oneTexte 3">
            <a:extLst>
              <a:ext uri="{FF2B5EF4-FFF2-40B4-BE49-F238E27FC236}">
                <a16:creationId xmlns:a16="http://schemas.microsoft.com/office/drawing/2014/main" id="{26553AA7-406D-4EC9-8353-2A5D22F4A0E4}"/>
              </a:ext>
            </a:extLst>
          </p:cNvPr>
          <p:cNvSpPr txBox="1">
            <a:spLocks noGrp="1" noChangeArrowheads="1"/>
          </p:cNvSpPr>
          <p:nvPr>
            <p:ph type="title" idx="4294967295"/>
          </p:nvPr>
        </p:nvSpPr>
        <p:spPr bwMode="auto">
          <a:xfrm>
            <a:off x="3109913" y="69850"/>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5791B250-5445-2C48-1621-BB89D17F0355}"/>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A6E2D21-40AD-4D6B-3522-B9B89A2E1FD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217C2D5D-A9B0-C352-2FC3-099A38DABB6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985F882D-1C6E-21A7-3D52-3CF5363783F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4" name="ZoneTexte 3">
              <a:extLst>
                <a:ext uri="{FF2B5EF4-FFF2-40B4-BE49-F238E27FC236}">
                  <a16:creationId xmlns:a16="http://schemas.microsoft.com/office/drawing/2014/main" id="{DDF397BE-B95B-1040-BBE4-12C6352F65D4}"/>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5" name="Picture 21" descr="Logo de SafeConsume">
              <a:extLst>
                <a:ext uri="{FF2B5EF4-FFF2-40B4-BE49-F238E27FC236}">
                  <a16:creationId xmlns:a16="http://schemas.microsoft.com/office/drawing/2014/main" id="{F363F0D1-0982-5EAA-59DC-9F116FFEE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7" highlightClick="1"/>
            <a:extLst>
              <a:ext uri="{FF2B5EF4-FFF2-40B4-BE49-F238E27FC236}">
                <a16:creationId xmlns:a16="http://schemas.microsoft.com/office/drawing/2014/main" id="{702F79F9-174A-D141-977E-F435EDA8415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6019" name="ZoneTexte 13">
            <a:extLst>
              <a:ext uri="{FF2B5EF4-FFF2-40B4-BE49-F238E27FC236}">
                <a16:creationId xmlns:a16="http://schemas.microsoft.com/office/drawing/2014/main" id="{3E119ACD-7FAD-4A09-BC2B-A7AEB6DA69CB}"/>
              </a:ext>
            </a:extLst>
          </p:cNvPr>
          <p:cNvSpPr txBox="1">
            <a:spLocks noChangeArrowheads="1"/>
          </p:cNvSpPr>
          <p:nvPr/>
        </p:nvSpPr>
        <p:spPr bwMode="auto">
          <a:xfrm>
            <a:off x="3224213" y="2212975"/>
            <a:ext cx="8483600"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defTabSz="914400"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sont résistantes à la chaleur </a:t>
            </a:r>
            <a:r>
              <a:rPr lang="fr-FR" sz="1400" dirty="0">
                <a:latin typeface="Arial" panose="020B0604020202020204" pitchFamily="34" charset="0"/>
                <a:cs typeface="Arial" panose="020B0604020202020204" pitchFamily="34" charset="0"/>
              </a:rPr>
              <a:t>et ne sont pas tuées par la cuisson ni même par la pasteurisation.</a:t>
            </a:r>
          </a:p>
          <a:p>
            <a:pPr algn="just" defTabSz="914400" eaLnBrk="1" hangingPunct="1">
              <a:buClr>
                <a:schemeClr val="accent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Lorsque des aliments cuits ou pasteurisés sont refroidis mais </a:t>
            </a:r>
            <a:r>
              <a:rPr lang="fr-FR" sz="1400" b="1" dirty="0">
                <a:latin typeface="Arial" panose="020B0604020202020204" pitchFamily="34" charset="0"/>
                <a:cs typeface="Arial" panose="020B0604020202020204" pitchFamily="34" charset="0"/>
              </a:rPr>
              <a:t>ne sont pas réfrigérés rapidement (température ≤ 4°C), les 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germent, se multiplient et peuvent produire des toxines dans les aliments,</a:t>
            </a:r>
            <a:r>
              <a:rPr lang="fr-FR" sz="1400" dirty="0">
                <a:latin typeface="Arial" panose="020B0604020202020204" pitchFamily="34" charset="0"/>
                <a:cs typeface="Arial" panose="020B0604020202020204" pitchFamily="34" charset="0"/>
              </a:rPr>
              <a:t> ou atteindre un nombre suffisant pour provoquer des maladies.</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toxines</a:t>
            </a:r>
            <a:r>
              <a:rPr lang="fr-FR" sz="1400" dirty="0">
                <a:latin typeface="Arial" panose="020B0604020202020204" pitchFamily="34" charset="0"/>
                <a:cs typeface="Arial" panose="020B0604020202020204" pitchFamily="34" charset="0"/>
              </a:rPr>
              <a:t> produites par </a:t>
            </a: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a:t>
            </a:r>
            <a:r>
              <a:rPr lang="fr-FR" sz="1400" b="1" dirty="0">
                <a:latin typeface="Arial" panose="020B0604020202020204" pitchFamily="34" charset="0"/>
                <a:cs typeface="Arial" panose="020B0604020202020204" pitchFamily="34" charset="0"/>
              </a:rPr>
              <a:t>également très résistantes à la chaleur</a:t>
            </a:r>
            <a:r>
              <a:rPr lang="fr-FR" sz="1400" dirty="0">
                <a:latin typeface="Arial" panose="020B0604020202020204" pitchFamily="34" charset="0"/>
                <a:cs typeface="Arial" panose="020B0604020202020204" pitchFamily="34" charset="0"/>
              </a:rPr>
              <a:t> et ne sont pas détruites par la cuisson.</a:t>
            </a:r>
          </a:p>
          <a:p>
            <a:pPr algn="just" defTabSz="914400" eaLnBrk="1" hangingPunct="1">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Des exemples bien connus </a:t>
            </a:r>
            <a:r>
              <a:rPr lang="fr-FR" sz="1400" b="1" dirty="0">
                <a:latin typeface="Arial" panose="020B0604020202020204" pitchFamily="34" charset="0"/>
                <a:cs typeface="Arial" panose="020B0604020202020204" pitchFamily="34" charset="0"/>
              </a:rPr>
              <a:t>d'épidémies causées par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les plats de riz ou de pâtes frits, préparés à partir de </a:t>
            </a:r>
            <a:r>
              <a:rPr lang="fr-FR" sz="1400" b="1" dirty="0">
                <a:latin typeface="Arial" panose="020B0604020202020204" pitchFamily="34" charset="0"/>
                <a:cs typeface="Arial" panose="020B0604020202020204" pitchFamily="34" charset="0"/>
              </a:rPr>
              <a:t>riz ou de pâtes cuits et laissés trop longtemps à température ambiante</a:t>
            </a:r>
            <a:r>
              <a:rPr lang="fr-FR" sz="1400" dirty="0">
                <a:latin typeface="Arial" panose="020B0604020202020204" pitchFamily="34" charset="0"/>
                <a:cs typeface="Arial" panose="020B0604020202020204" pitchFamily="34" charset="0"/>
              </a:rPr>
              <a:t>. La toxine produite dans le riz ou les pâtes n'a pas été détruite lors de la friture ou de la cuisson et a empoisonné les consommateurs.</a:t>
            </a:r>
          </a:p>
          <a:p>
            <a:pPr algn="just" defTabSz="914400"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92EF5039-9F09-D9A0-ABAC-D59A524C116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D940FFBC-320A-C0E8-C225-805B4D9007A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570D968D-7234-EF5A-5062-F0B241A4D3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2423455D-0BCD-1D45-80FC-65E65EDC987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9" action="ppaction://hlinksldjump" highlightClick="1"/>
            <a:extLst>
              <a:ext uri="{FF2B5EF4-FFF2-40B4-BE49-F238E27FC236}">
                <a16:creationId xmlns:a16="http://schemas.microsoft.com/office/drawing/2014/main" id="{13374F4E-0D2D-A8A5-E32F-75E225CC7C7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3A64AF0-91D3-4885-91C8-E2C6B9078043}"/>
              </a:ext>
            </a:extLst>
          </p:cNvPr>
          <p:cNvSpPr txBox="1">
            <a:spLocks noGrp="1"/>
          </p:cNvSpPr>
          <p:nvPr>
            <p:ph type="title" idx="4294967295"/>
          </p:nvPr>
        </p:nvSpPr>
        <p:spPr>
          <a:xfrm>
            <a:off x="3076575" y="47625"/>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Où</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trouve</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-t-on les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90DD96D-80BF-DDE0-B860-703996F84ABB}"/>
              </a:ext>
            </a:extLst>
          </p:cNvPr>
          <p:cNvGrpSpPr/>
          <p:nvPr/>
        </p:nvGrpSpPr>
        <p:grpSpPr>
          <a:xfrm>
            <a:off x="0" y="14288"/>
            <a:ext cx="3076575" cy="6002337"/>
            <a:chOff x="0" y="14288"/>
            <a:chExt cx="3076575" cy="6002337"/>
          </a:xfrm>
        </p:grpSpPr>
        <p:grpSp>
          <p:nvGrpSpPr>
            <p:cNvPr id="44038" name="Groupe 17" descr="Barre de navigation">
              <a:extLst>
                <a:ext uri="{FF2B5EF4-FFF2-40B4-BE49-F238E27FC236}">
                  <a16:creationId xmlns:a16="http://schemas.microsoft.com/office/drawing/2014/main" id="{E9B82A40-01B8-4B4E-B4C8-73F3E1CE69B4}"/>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2703ABFA-56F2-499D-98FB-2589D647A04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0" name="Connecteur droit 19">
                <a:extLst>
                  <a:ext uri="{FF2B5EF4-FFF2-40B4-BE49-F238E27FC236}">
                    <a16:creationId xmlns:a16="http://schemas.microsoft.com/office/drawing/2014/main" id="{EEF5E060-4C17-4E00-B7E7-1AE9532201B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4039" name="Picture 21" descr="Logo de SafeConsume">
              <a:extLst>
                <a:ext uri="{FF2B5EF4-FFF2-40B4-BE49-F238E27FC236}">
                  <a16:creationId xmlns:a16="http://schemas.microsoft.com/office/drawing/2014/main" id="{A10F5CDF-30BC-4427-903D-ECADC6E3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91BCD148-8D55-4AB7-8E52-5C667E684D01}"/>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10"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23" name="Bouton d’action : vide 22">
            <a:hlinkClick r:id="rId11" highlightClick="1"/>
            <a:extLst>
              <a:ext uri="{FF2B5EF4-FFF2-40B4-BE49-F238E27FC236}">
                <a16:creationId xmlns:a16="http://schemas.microsoft.com/office/drawing/2014/main" id="{155DDDBB-1A29-4C11-9588-D708BEDC3E8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4035" name="ZoneTexte 13">
            <a:extLst>
              <a:ext uri="{FF2B5EF4-FFF2-40B4-BE49-F238E27FC236}">
                <a16:creationId xmlns:a16="http://schemas.microsoft.com/office/drawing/2014/main" id="{3857F503-074A-4EBA-A220-7D434A9B17A6}"/>
              </a:ext>
            </a:extLst>
          </p:cNvPr>
          <p:cNvSpPr txBox="1">
            <a:spLocks noChangeArrowheads="1"/>
          </p:cNvSpPr>
          <p:nvPr/>
        </p:nvSpPr>
        <p:spPr bwMode="auto">
          <a:xfrm>
            <a:off x="3552825" y="3778250"/>
            <a:ext cx="5629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400" dirty="0">
                <a:latin typeface="Arial" panose="020B0604020202020204" pitchFamily="34" charset="0"/>
                <a:cs typeface="Arial" panose="020B0604020202020204" pitchFamily="34" charset="0"/>
              </a:rPr>
              <a:t>L'Homme infecté constitue le seul réservoir des Norovirus humains.</a:t>
            </a:r>
          </a:p>
        </p:txBody>
      </p:sp>
      <p:pic>
        <p:nvPicPr>
          <p:cNvPr id="44037" name="Image 1">
            <a:extLst>
              <a:ext uri="{FF2B5EF4-FFF2-40B4-BE49-F238E27FC236}">
                <a16:creationId xmlns:a16="http://schemas.microsoft.com/office/drawing/2014/main" id="{8A2708CC-18AB-4D51-A9BA-58A2F9DCB985}"/>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8300" y="2373313"/>
            <a:ext cx="24320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B294FC2F-3EBC-078B-5EBE-36DE0AF903D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0B6C4DDF-AB45-4320-951D-F2743D4E9E1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4048" name="Image 25">
              <a:extLst>
                <a:ext uri="{FF2B5EF4-FFF2-40B4-BE49-F238E27FC236}">
                  <a16:creationId xmlns:a16="http://schemas.microsoft.com/office/drawing/2014/main" id="{C483027C-A380-498E-9F1D-DE60B20356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ZoneTexte 22">
              <a:extLst>
                <a:ext uri="{FF2B5EF4-FFF2-40B4-BE49-F238E27FC236}">
                  <a16:creationId xmlns:a16="http://schemas.microsoft.com/office/drawing/2014/main" id="{2B5DEA02-E6EF-4DBA-B467-6FEA2268B89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4" action="ppaction://hlinksldjump" highlightClick="1"/>
            <a:extLst>
              <a:ext uri="{FF2B5EF4-FFF2-40B4-BE49-F238E27FC236}">
                <a16:creationId xmlns:a16="http://schemas.microsoft.com/office/drawing/2014/main" id="{7B3ADA8A-D70E-4E25-B2D4-6720641B79E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A65B1B-7480-4546-A814-3CDE46B72EE0}"/>
              </a:ext>
            </a:extLst>
          </p:cNvPr>
          <p:cNvSpPr txBox="1">
            <a:spLocks noGrp="1"/>
          </p:cNvSpPr>
          <p:nvPr>
            <p:ph type="title" idx="4294967295"/>
          </p:nvPr>
        </p:nvSpPr>
        <p:spPr>
          <a:xfrm>
            <a:off x="3122613" y="619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48515B4D-C023-3045-47EF-A823452062A1}"/>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EA424B6-9C17-A6E9-4724-3F1F44FCB87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D2D052A8-19F5-913C-4F69-6DCB07CB416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BE7C190-1E20-0142-FC97-04A1CF632B2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E32CCDE4-6E51-25F5-3419-17B62DF0CEDD}"/>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F9485A1B-3814-DDBC-54A8-1557221B7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396E5A4F-9A32-8A41-CDF2-444C94F7990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327B74A8-6F9E-4B87-810F-EF8BFA4CE43A}"/>
              </a:ext>
            </a:extLst>
          </p:cNvPr>
          <p:cNvSpPr txBox="1">
            <a:spLocks noChangeArrowheads="1"/>
          </p:cNvSpPr>
          <p:nvPr/>
        </p:nvSpPr>
        <p:spPr bwMode="auto">
          <a:xfrm>
            <a:off x="3171825" y="1931988"/>
            <a:ext cx="8467725"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provoque des </a:t>
            </a:r>
            <a:r>
              <a:rPr lang="fr-FR" sz="1400" b="1" dirty="0">
                <a:latin typeface="Arial" panose="020B0604020202020204" pitchFamily="34" charset="0"/>
                <a:cs typeface="Arial" panose="020B0604020202020204" pitchFamily="34" charset="0"/>
              </a:rPr>
              <a:t>diarrhées et/ou des vomissements, des nausées, des douleurs abdominales.</a:t>
            </a:r>
            <a:endParaRPr lang="en-GB" sz="1400" b="1"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Dans de </a:t>
            </a:r>
            <a:r>
              <a:rPr lang="fr-FR" sz="1400" b="1" dirty="0">
                <a:latin typeface="Arial" panose="020B0604020202020204" pitchFamily="34" charset="0"/>
                <a:cs typeface="Arial" panose="020B0604020202020204" pitchFamily="34" charset="0"/>
              </a:rPr>
              <a:t>très rares cas</a:t>
            </a:r>
            <a:r>
              <a:rPr lang="fr-FR" sz="1400" dirty="0">
                <a:latin typeface="Arial" panose="020B0604020202020204" pitchFamily="34" charset="0"/>
                <a:cs typeface="Arial" panose="020B0604020202020204" pitchFamily="34" charset="0"/>
              </a:rPr>
              <a:t>, la toxine produite dans les aliments peut provoquer une </a:t>
            </a:r>
            <a:r>
              <a:rPr lang="fr-FR" sz="1400" b="1" dirty="0">
                <a:latin typeface="Arial" panose="020B0604020202020204" pitchFamily="34" charset="0"/>
                <a:cs typeface="Arial" panose="020B0604020202020204" pitchFamily="34" charset="0"/>
              </a:rPr>
              <a:t>insuffisance hépatique</a:t>
            </a:r>
            <a:r>
              <a:rPr lang="fr-FR" sz="1400" dirty="0">
                <a:latin typeface="Arial" panose="020B0604020202020204" pitchFamily="34" charset="0"/>
                <a:cs typeface="Arial" panose="020B0604020202020204" pitchFamily="34" charset="0"/>
              </a:rPr>
              <a:t> et parfois la </a:t>
            </a:r>
            <a:r>
              <a:rPr lang="fr-FR" sz="1400" b="1" dirty="0">
                <a:latin typeface="Arial" panose="020B0604020202020204" pitchFamily="34" charset="0"/>
                <a:cs typeface="Arial" panose="020B0604020202020204" pitchFamily="34" charset="0"/>
              </a:rPr>
              <a:t>mort</a:t>
            </a:r>
            <a:r>
              <a:rPr lang="fr-FR" sz="1400" dirty="0">
                <a:latin typeface="Arial" panose="020B0604020202020204" pitchFamily="34" charset="0"/>
                <a:cs typeface="Arial" panose="020B0604020202020204" pitchFamily="34" charset="0"/>
              </a:rPr>
              <a:t>.</a:t>
            </a: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pic>
        <p:nvPicPr>
          <p:cNvPr id="117766" name="Image 1">
            <a:extLst>
              <a:ext uri="{FF2B5EF4-FFF2-40B4-BE49-F238E27FC236}">
                <a16:creationId xmlns:a16="http://schemas.microsoft.com/office/drawing/2014/main" id="{2FB50255-EDAC-4E37-ACE4-AE68A750152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675" y="2751138"/>
            <a:ext cx="19335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0EACA30C-E018-24FE-8198-20CAEAF4FEF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051E1E8-6830-7A5E-7AC5-8E0D42B30C6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B90C003-547F-574B-82E8-56678F69F5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DCD1F1B-ECE3-8F57-CF64-F48433EB31C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0" action="ppaction://hlinksldjump" highlightClick="1"/>
            <a:extLst>
              <a:ext uri="{FF2B5EF4-FFF2-40B4-BE49-F238E27FC236}">
                <a16:creationId xmlns:a16="http://schemas.microsoft.com/office/drawing/2014/main" id="{2EF6AA27-0CD7-0673-495C-81891EE57D9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FF52ACF-5E2B-4499-A5CB-89B276A0F369}"/>
              </a:ext>
            </a:extLst>
          </p:cNvPr>
          <p:cNvSpPr txBox="1">
            <a:spLocks noGrp="1"/>
          </p:cNvSpPr>
          <p:nvPr>
            <p:ph type="title" idx="4294967295"/>
          </p:nvPr>
        </p:nvSpPr>
        <p:spPr>
          <a:xfrm>
            <a:off x="3011488" y="103188"/>
            <a:ext cx="9258300"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1045491-A30D-AF39-74A4-20A16FB799E3}"/>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DBCDA6E-B1A6-2387-755A-87F40C7F1B8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547E000F-3F01-3B65-F49E-58B58462238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D7BA71C-63F1-6552-F5DC-AB8B41B15DC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8BB0DCF4-176F-AA5A-3048-02B463EE0DB7}"/>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A8E59630-1FA4-B0F8-02B3-1564CF11A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EDFB92EE-5773-0D00-BE1C-DF1C661F292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18787" name="ZoneTexte 13">
            <a:extLst>
              <a:ext uri="{FF2B5EF4-FFF2-40B4-BE49-F238E27FC236}">
                <a16:creationId xmlns:a16="http://schemas.microsoft.com/office/drawing/2014/main" id="{38B5BB41-EAFF-4BA5-8F51-04D4BD898E8A}"/>
              </a:ext>
            </a:extLst>
          </p:cNvPr>
          <p:cNvSpPr txBox="1">
            <a:spLocks noChangeArrowheads="1"/>
          </p:cNvSpPr>
          <p:nvPr/>
        </p:nvSpPr>
        <p:spPr bwMode="auto">
          <a:xfrm>
            <a:off x="3186113" y="3109913"/>
            <a:ext cx="88280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 plus souvent aucun traitement n'est nécessaire</a:t>
            </a:r>
            <a:r>
              <a:rPr lang="fr-FR" altLang="fr-FR" sz="1400" i="1" dirty="0">
                <a:latin typeface="Arial" panose="020B0604020202020204" pitchFamily="34" charset="0"/>
                <a:cs typeface="Arial" panose="020B0604020202020204" pitchFamily="34" charset="0"/>
              </a:rPr>
              <a:t>.</a:t>
            </a:r>
          </a:p>
          <a:p>
            <a:pPr>
              <a:buClr>
                <a:schemeClr val="accent1"/>
              </a:buClr>
              <a:buFont typeface="Wingdings" pitchFamily="2" charset="2"/>
              <a:buChar char="ü"/>
              <a:defRPr/>
            </a:pPr>
            <a:endParaRPr lang="fr-FR" altLang="fr-FR" sz="1400" i="1" dirty="0">
              <a:latin typeface="Arial" panose="020B0604020202020204" pitchFamily="34" charset="0"/>
              <a:cs typeface="Arial" panose="020B0604020202020204" pitchFamily="34" charset="0"/>
            </a:endParaRPr>
          </a:p>
          <a:p>
            <a:pP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buFont typeface="Wingdings" pitchFamily="2" charset="2"/>
              <a:buChar char="ü"/>
              <a:defRPr/>
            </a:pPr>
            <a:r>
              <a:rPr lang="fr-FR" altLang="fr-FR" sz="1400" dirty="0">
                <a:latin typeface="Arial" panose="020B0604020202020204" pitchFamily="34" charset="0"/>
                <a:cs typeface="Arial" panose="020B0604020202020204" pitchFamily="34" charset="0"/>
              </a:rPr>
              <a:t>Cependant, en cas </a:t>
            </a:r>
            <a:r>
              <a:rPr lang="fr-FR" altLang="fr-FR" sz="1400" b="1" dirty="0">
                <a:latin typeface="Arial" panose="020B0604020202020204" pitchFamily="34" charset="0"/>
                <a:cs typeface="Arial" panose="020B0604020202020204" pitchFamily="34" charset="0"/>
              </a:rPr>
              <a:t>d'intoxication </a:t>
            </a:r>
            <a:r>
              <a:rPr lang="fr-FR" altLang="fr-FR" sz="1400" dirty="0">
                <a:latin typeface="Arial" panose="020B0604020202020204" pitchFamily="34" charset="0"/>
                <a:cs typeface="Arial" panose="020B0604020202020204" pitchFamily="34" charset="0"/>
              </a:rPr>
              <a:t>grave une </a:t>
            </a:r>
            <a:r>
              <a:rPr lang="fr-FR" altLang="fr-FR" sz="1400" b="1" dirty="0">
                <a:latin typeface="Arial" panose="020B0604020202020204" pitchFamily="34" charset="0"/>
                <a:cs typeface="Arial" panose="020B0604020202020204" pitchFamily="34" charset="0"/>
              </a:rPr>
              <a:t>hospitalisation</a:t>
            </a:r>
            <a:r>
              <a:rPr lang="fr-FR" altLang="fr-FR" sz="1400" dirty="0">
                <a:latin typeface="Arial" panose="020B0604020202020204" pitchFamily="34" charset="0"/>
                <a:cs typeface="Arial" panose="020B0604020202020204" pitchFamily="34" charset="0"/>
              </a:rPr>
              <a:t> est nécessaire</a:t>
            </a:r>
            <a:r>
              <a:rPr lang="en-GB" altLang="fr-FR" sz="1400" dirty="0">
                <a:latin typeface="Arial" panose="020B0604020202020204" pitchFamily="34" charset="0"/>
                <a:cs typeface="Arial" panose="020B0604020202020204" pitchFamily="34" charset="0"/>
              </a:rPr>
              <a:t>.</a:t>
            </a:r>
          </a:p>
          <a:p>
            <a:pPr lvl="2"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eaLnBrk="1" hangingPunct="1">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9429CAEF-152F-6EBF-D18A-7AEE8C8652F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EE91DC0-C280-0194-C554-64F45532760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F1E6EDB-66A6-38FD-F81F-3535FD71E3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28AEF13-DD8B-29D2-09E9-F928B109722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9" action="ppaction://hlinksldjump" highlightClick="1"/>
            <a:extLst>
              <a:ext uri="{FF2B5EF4-FFF2-40B4-BE49-F238E27FC236}">
                <a16:creationId xmlns:a16="http://schemas.microsoft.com/office/drawing/2014/main" id="{674C458E-FD51-31E0-7687-3C246C86888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A5055FB-DBE2-4733-8E53-C773E9AA4532}"/>
              </a:ext>
            </a:extLst>
          </p:cNvPr>
          <p:cNvSpPr txBox="1">
            <a:spLocks noGrp="1"/>
          </p:cNvSpPr>
          <p:nvPr>
            <p:ph type="title" idx="4294967295"/>
          </p:nvPr>
        </p:nvSpPr>
        <p:spPr>
          <a:xfrm>
            <a:off x="3081338" y="-82550"/>
            <a:ext cx="9097962"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 </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48BA621-6B37-861A-97ED-F45572E18B8A}"/>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006177B1-D9D4-FE70-1C59-8E804549C82E}"/>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AB16DEEF-A617-4517-D613-5E87AFB0D3A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8E1453F-CD20-6723-9D2E-A446C36A1994}"/>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CA5344FD-5551-FB5C-6D46-E994D8742D95}"/>
                </a:ext>
              </a:extLst>
            </p:cNvPr>
            <p:cNvSpPr txBox="1"/>
            <p:nvPr/>
          </p:nvSpPr>
          <p:spPr bwMode="auto">
            <a:xfrm>
              <a:off x="126745" y="1756038"/>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6950B6DD-11C6-8756-F602-F869C9A8A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DC0F88C8-3C0B-068D-5497-E1B7EF71256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5475" name="ZoneTexte 13">
            <a:extLst>
              <a:ext uri="{FF2B5EF4-FFF2-40B4-BE49-F238E27FC236}">
                <a16:creationId xmlns:a16="http://schemas.microsoft.com/office/drawing/2014/main" id="{83224268-451F-4BB7-9BAF-5F10E7895B1E}"/>
              </a:ext>
            </a:extLst>
          </p:cNvPr>
          <p:cNvSpPr txBox="1">
            <a:spLocks noChangeArrowheads="1"/>
          </p:cNvSpPr>
          <p:nvPr/>
        </p:nvSpPr>
        <p:spPr bwMode="auto">
          <a:xfrm>
            <a:off x="3054350" y="2409825"/>
            <a:ext cx="4699000"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quelques spores </a:t>
            </a:r>
            <a:r>
              <a:rPr lang="fr-FR" altLang="fr-FR" sz="1400" dirty="0">
                <a:latin typeface="Arial" panose="020B0604020202020204" pitchFamily="34" charset="0"/>
                <a:cs typeface="Arial" panose="020B0604020202020204" pitchFamily="34" charset="0"/>
              </a:rPr>
              <a:t>de </a:t>
            </a:r>
            <a:r>
              <a:rPr lang="fr-FR" altLang="fr-FR" sz="1400" i="1" dirty="0">
                <a:latin typeface="Arial" panose="020B0604020202020204" pitchFamily="34" charset="0"/>
                <a:cs typeface="Arial" panose="020B0604020202020204" pitchFamily="34" charset="0"/>
              </a:rPr>
              <a:t>Bacillus </a:t>
            </a:r>
            <a:r>
              <a:rPr lang="fr-FR" altLang="fr-FR" sz="1400" i="1" dirty="0" err="1">
                <a:latin typeface="Arial" panose="020B0604020202020204" pitchFamily="34" charset="0"/>
                <a:cs typeface="Arial" panose="020B0604020202020204" pitchFamily="34" charset="0"/>
              </a:rPr>
              <a:t>cereus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habituellement présentes sur les aliments crus ne sont </a:t>
            </a:r>
            <a:r>
              <a:rPr lang="fr-FR" altLang="fr-FR" sz="1400" b="1" dirty="0">
                <a:latin typeface="Arial" panose="020B0604020202020204" pitchFamily="34" charset="0"/>
                <a:cs typeface="Arial" panose="020B0604020202020204" pitchFamily="34" charset="0"/>
              </a:rPr>
              <a:t>pas suffisantes pour provoquer des maladies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les maladies causées par </a:t>
            </a:r>
            <a:r>
              <a:rPr lang="fr-FR" altLang="fr-FR" sz="1400" i="1" dirty="0">
                <a:latin typeface="Arial" panose="020B0604020202020204" pitchFamily="34" charset="0"/>
                <a:cs typeface="Arial" panose="020B0604020202020204" pitchFamily="34" charset="0"/>
              </a:rPr>
              <a:t>Bacillus </a:t>
            </a:r>
            <a:r>
              <a:rPr lang="fr-FR" altLang="fr-FR" sz="1400" i="1" dirty="0" err="1">
                <a:latin typeface="Arial" panose="020B0604020202020204" pitchFamily="34" charset="0"/>
                <a:cs typeface="Arial" panose="020B0604020202020204" pitchFamily="34" charset="0"/>
              </a:rPr>
              <a:t>cereus</a:t>
            </a:r>
            <a:r>
              <a:rPr lang="fr-FR" altLang="fr-FR" sz="1400" dirty="0">
                <a:latin typeface="Arial" panose="020B0604020202020204" pitchFamily="34" charset="0"/>
                <a:cs typeface="Arial" panose="020B0604020202020204" pitchFamily="34" charset="0"/>
              </a:rPr>
              <a:t>, il est nécessaire </a:t>
            </a:r>
            <a:r>
              <a:rPr lang="fr-FR" altLang="fr-FR" sz="1400" b="1" dirty="0">
                <a:latin typeface="Arial" panose="020B0604020202020204" pitchFamily="34" charset="0"/>
                <a:cs typeface="Arial" panose="020B0604020202020204" pitchFamily="34" charset="0"/>
              </a:rPr>
              <a:t>de ralentir sa multiplication </a:t>
            </a:r>
            <a:r>
              <a:rPr lang="fr-FR" altLang="fr-FR" sz="1400" dirty="0">
                <a:latin typeface="Arial" panose="020B0604020202020204" pitchFamily="34" charset="0"/>
                <a:cs typeface="Arial" panose="020B0604020202020204" pitchFamily="34" charset="0"/>
              </a:rPr>
              <a:t>dans les aliments, notamment les aliments cuits ou pasteurisés.</a:t>
            </a:r>
          </a:p>
          <a:p>
            <a:pPr marL="0" indent="0" algn="just">
              <a:buClr>
                <a:schemeClr val="accent1"/>
              </a:buClr>
              <a:defRPr/>
            </a:pPr>
            <a:r>
              <a:rPr lang="fr-FR" altLang="fr-FR" sz="1400" dirty="0">
                <a:latin typeface="Arial" panose="020B0604020202020204" pitchFamily="34" charset="0"/>
                <a:cs typeface="Arial" panose="020B0604020202020204" pitchFamily="34" charset="0"/>
              </a:rPr>
              <a:t>	 Pour cela :</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ne pas laisser les aliments à température ambiante</a:t>
            </a:r>
            <a:r>
              <a:rPr lang="fr-FR" altLang="fr-FR" sz="1400" dirty="0">
                <a:latin typeface="Arial" panose="020B0604020202020204" pitchFamily="34" charset="0"/>
                <a:cs typeface="Arial" panose="020B0604020202020204" pitchFamily="34" charset="0"/>
              </a:rPr>
              <a:t>, </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vérifier que la </a:t>
            </a:r>
            <a:r>
              <a:rPr lang="fr-FR" altLang="fr-FR" sz="1400" b="1" dirty="0">
                <a:latin typeface="Arial" panose="020B0604020202020204" pitchFamily="34" charset="0"/>
                <a:cs typeface="Arial" panose="020B0604020202020204" pitchFamily="34" charset="0"/>
              </a:rPr>
              <a:t>température du réfrigérateur</a:t>
            </a:r>
            <a:r>
              <a:rPr lang="fr-FR" altLang="fr-FR" sz="1400" dirty="0">
                <a:latin typeface="Arial" panose="020B0604020202020204" pitchFamily="34" charset="0"/>
                <a:cs typeface="Arial" panose="020B0604020202020204" pitchFamily="34" charset="0"/>
              </a:rPr>
              <a:t> est suffisamment basse </a:t>
            </a:r>
            <a:r>
              <a:rPr lang="fr-FR" altLang="fr-FR" sz="1400" b="1" dirty="0">
                <a:latin typeface="Arial" panose="020B0604020202020204" pitchFamily="34" charset="0"/>
                <a:cs typeface="Arial" panose="020B0604020202020204" pitchFamily="34" charset="0"/>
              </a:rPr>
              <a:t>(≤ 4°C)</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respecter la date limite de consommation.</a:t>
            </a:r>
          </a:p>
          <a:p>
            <a:pPr algn="just" eaLnBrk="1" hangingPunct="1">
              <a:buClr>
                <a:schemeClr val="accent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19814" name="Image 1">
            <a:extLst>
              <a:ext uri="{FF2B5EF4-FFF2-40B4-BE49-F238E27FC236}">
                <a16:creationId xmlns:a16="http://schemas.microsoft.com/office/drawing/2014/main" id="{34A1B2E7-960D-4F04-8B98-A82964EE353F}"/>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5263" y="2165350"/>
            <a:ext cx="42862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Image 1">
            <a:extLst>
              <a:ext uri="{FF2B5EF4-FFF2-40B4-BE49-F238E27FC236}">
                <a16:creationId xmlns:a16="http://schemas.microsoft.com/office/drawing/2014/main" id="{3C396464-0772-488B-B65D-9E6D583F24F1}"/>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263" y="5038725"/>
            <a:ext cx="12366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ZoneTexte 2">
            <a:extLst>
              <a:ext uri="{FF2B5EF4-FFF2-40B4-BE49-F238E27FC236}">
                <a16:creationId xmlns:a16="http://schemas.microsoft.com/office/drawing/2014/main" id="{3AB31734-10D0-4D62-80A5-054F1C993B6D}"/>
              </a:ext>
            </a:extLst>
          </p:cNvPr>
          <p:cNvSpPr txBox="1">
            <a:spLocks noChangeArrowheads="1"/>
          </p:cNvSpPr>
          <p:nvPr/>
        </p:nvSpPr>
        <p:spPr bwMode="auto">
          <a:xfrm>
            <a:off x="9113838" y="5097463"/>
            <a:ext cx="2906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solidFill>
                  <a:schemeClr val="accent1"/>
                </a:solidFill>
                <a:latin typeface="Arial" panose="020B0604020202020204" pitchFamily="34" charset="0"/>
                <a:cs typeface="Arial" panose="020B0604020202020204" pitchFamily="34" charset="0"/>
                <a:hlinkClick r:id="rId10"/>
              </a:rPr>
              <a:t>Fiche ANSES : </a:t>
            </a:r>
            <a:r>
              <a:rPr lang="fr-FR" altLang="fr-FR" sz="1400" i="1" dirty="0">
                <a:solidFill>
                  <a:schemeClr val="accent1"/>
                </a:solidFill>
                <a:latin typeface="Arial" panose="020B0604020202020204" pitchFamily="34" charset="0"/>
                <a:cs typeface="Arial" panose="020B0604020202020204" pitchFamily="34" charset="0"/>
                <a:hlinkClick r:id="rId10"/>
              </a:rPr>
              <a:t>Bacillus </a:t>
            </a:r>
            <a:r>
              <a:rPr lang="fr-FR" altLang="fr-FR" sz="1400" i="1" dirty="0" err="1">
                <a:solidFill>
                  <a:schemeClr val="accent1"/>
                </a:solidFill>
                <a:latin typeface="Arial" panose="020B0604020202020204" pitchFamily="34" charset="0"/>
                <a:cs typeface="Arial" panose="020B0604020202020204" pitchFamily="34" charset="0"/>
                <a:hlinkClick r:id="rId10"/>
              </a:rPr>
              <a:t>cereus</a:t>
            </a:r>
            <a:endParaRPr lang="fr-FR" altLang="fr-FR" sz="1400" i="1" dirty="0">
              <a:solidFill>
                <a:schemeClr val="accent1"/>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430E9592-ADEE-322A-73E7-503C3F1C2D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04213C5-1F42-03E3-ECED-DB64789A659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8EBCE56-160D-5823-1B58-E57476CA9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101071A-7911-B40C-0D52-C1DC9094493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59CB3A6C-C54F-F12F-448D-5FDFA180D61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12316B7C-8600-4B55-B08F-2CD914B2CE4F}"/>
              </a:ext>
            </a:extLst>
          </p:cNvPr>
          <p:cNvSpPr txBox="1">
            <a:spLocks noGrp="1"/>
          </p:cNvSpPr>
          <p:nvPr>
            <p:ph type="title" idx="4294967295"/>
          </p:nvPr>
        </p:nvSpPr>
        <p:spPr>
          <a:xfrm>
            <a:off x="3109913" y="28575"/>
            <a:ext cx="90439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Escherichia coli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productrices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de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(STEC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ou</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VTEC)</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C9FFCDF0-ED94-E7F4-7536-F6AF80A3DAED}"/>
              </a:ext>
            </a:extLst>
          </p:cNvPr>
          <p:cNvGrpSpPr/>
          <p:nvPr/>
        </p:nvGrpSpPr>
        <p:grpSpPr>
          <a:xfrm>
            <a:off x="0" y="14288"/>
            <a:ext cx="3076575" cy="6002337"/>
            <a:chOff x="0" y="14288"/>
            <a:chExt cx="3076575" cy="6002337"/>
          </a:xfrm>
        </p:grpSpPr>
        <p:grpSp>
          <p:nvGrpSpPr>
            <p:cNvPr id="120841" name="Groupe 1" descr="Barre de navigation">
              <a:extLst>
                <a:ext uri="{FF2B5EF4-FFF2-40B4-BE49-F238E27FC236}">
                  <a16:creationId xmlns:a16="http://schemas.microsoft.com/office/drawing/2014/main" id="{02BD4C9C-CA4B-43B4-8B2A-F82AFE9406B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D0BDD240-7073-4DDC-B212-DF4D1457680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69D23122-C519-4A12-B8B8-BAD7419539B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20844" name="Picture 21" descr="Logo de SafeConsume">
              <a:extLst>
                <a:ext uri="{FF2B5EF4-FFF2-40B4-BE49-F238E27FC236}">
                  <a16:creationId xmlns:a16="http://schemas.microsoft.com/office/drawing/2014/main" id="{EF4ABCC6-4CFA-4A24-852E-841F7818B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oneTexte 29">
              <a:extLst>
                <a:ext uri="{FF2B5EF4-FFF2-40B4-BE49-F238E27FC236}">
                  <a16:creationId xmlns:a16="http://schemas.microsoft.com/office/drawing/2014/main" id="{4612C910-517D-45FD-AED0-642477B1A83F}"/>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34" name="Bouton d’action : vide 33">
            <a:hlinkClick r:id="rId8" highlightClick="1"/>
            <a:extLst>
              <a:ext uri="{FF2B5EF4-FFF2-40B4-BE49-F238E27FC236}">
                <a16:creationId xmlns:a16="http://schemas.microsoft.com/office/drawing/2014/main" id="{4523F197-ACCF-4992-9124-AF5D6E774DA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 name="ZoneTexte 3">
            <a:extLst>
              <a:ext uri="{FF2B5EF4-FFF2-40B4-BE49-F238E27FC236}">
                <a16:creationId xmlns:a16="http://schemas.microsoft.com/office/drawing/2014/main" id="{3F7C980A-B61B-9E4C-4D82-6A68F7F82952}"/>
              </a:ext>
            </a:extLst>
          </p:cNvPr>
          <p:cNvSpPr txBox="1"/>
          <p:nvPr/>
        </p:nvSpPr>
        <p:spPr bwMode="auto">
          <a:xfrm>
            <a:off x="3513138" y="2283073"/>
            <a:ext cx="3136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9" action="ppaction://hlinksldjump" highlightClick="1"/>
            <a:extLst>
              <a:ext uri="{FF2B5EF4-FFF2-40B4-BE49-F238E27FC236}">
                <a16:creationId xmlns:a16="http://schemas.microsoft.com/office/drawing/2014/main" id="{F7480C5D-095C-4046-9998-0CAFA4074DA2}"/>
              </a:ext>
            </a:extLst>
          </p:cNvPr>
          <p:cNvSpPr/>
          <p:nvPr/>
        </p:nvSpPr>
        <p:spPr>
          <a:xfrm>
            <a:off x="6650038" y="233613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E16E360-7E44-4484-0594-C3AE56E11648}"/>
              </a:ext>
            </a:extLst>
          </p:cNvPr>
          <p:cNvSpPr txBox="1"/>
          <p:nvPr/>
        </p:nvSpPr>
        <p:spPr bwMode="auto">
          <a:xfrm>
            <a:off x="3513138" y="2824851"/>
            <a:ext cx="5375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les </a:t>
            </a:r>
            <a:r>
              <a:rPr lang="en-GB" altLang="fr-FR" sz="1600" i="1">
                <a:solidFill>
                  <a:srgbClr val="5B225F"/>
                </a:solidFill>
                <a:latin typeface="Arial" panose="020B0604020202020204" pitchFamily="34" charset="0"/>
                <a:cs typeface="Arial" panose="020B0604020202020204" pitchFamily="34" charset="0"/>
              </a:rPr>
              <a:t>E.coli </a:t>
            </a:r>
            <a:r>
              <a:rPr lang="en-GB" altLang="fr-FR" sz="1600">
                <a:solidFill>
                  <a:srgbClr val="5B225F"/>
                </a:solidFill>
                <a:latin typeface="Arial" panose="020B0604020202020204" pitchFamily="34" charset="0"/>
                <a:cs typeface="Arial" panose="020B0604020202020204" pitchFamily="34" charset="0"/>
              </a:rPr>
              <a:t>productrices de shigatoxines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0" action="ppaction://hlinksldjump" highlightClick="1"/>
            <a:extLst>
              <a:ext uri="{FF2B5EF4-FFF2-40B4-BE49-F238E27FC236}">
                <a16:creationId xmlns:a16="http://schemas.microsoft.com/office/drawing/2014/main" id="{8D5A532F-D2C8-47A7-ACA5-C9B54BEC52E8}"/>
              </a:ext>
            </a:extLst>
          </p:cNvPr>
          <p:cNvSpPr/>
          <p:nvPr/>
        </p:nvSpPr>
        <p:spPr>
          <a:xfrm>
            <a:off x="8959850" y="288346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5F9CBDAB-BA9C-9EEC-5D55-8AAE46D1EA6D}"/>
              </a:ext>
            </a:extLst>
          </p:cNvPr>
          <p:cNvSpPr txBox="1"/>
          <p:nvPr/>
        </p:nvSpPr>
        <p:spPr bwMode="auto">
          <a:xfrm>
            <a:off x="3513138" y="3375911"/>
            <a:ext cx="3136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propagent-elles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1" action="ppaction://hlinksldjump" highlightClick="1"/>
            <a:extLst>
              <a:ext uri="{FF2B5EF4-FFF2-40B4-BE49-F238E27FC236}">
                <a16:creationId xmlns:a16="http://schemas.microsoft.com/office/drawing/2014/main" id="{A8F666C5-EFEC-4ADB-A192-E9E5CC0EDBE3}"/>
              </a:ext>
            </a:extLst>
          </p:cNvPr>
          <p:cNvSpPr/>
          <p:nvPr/>
        </p:nvSpPr>
        <p:spPr>
          <a:xfrm>
            <a:off x="6721475" y="3437452"/>
            <a:ext cx="279400"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76C0F5F-C4C0-ECDD-253B-A94FBDC44083}"/>
              </a:ext>
            </a:extLst>
          </p:cNvPr>
          <p:cNvSpPr txBox="1"/>
          <p:nvPr/>
        </p:nvSpPr>
        <p:spPr bwMode="auto">
          <a:xfrm>
            <a:off x="3514717" y="3916722"/>
            <a:ext cx="2973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2" action="ppaction://hlinksldjump" highlightClick="1"/>
            <a:extLst>
              <a:ext uri="{FF2B5EF4-FFF2-40B4-BE49-F238E27FC236}">
                <a16:creationId xmlns:a16="http://schemas.microsoft.com/office/drawing/2014/main" id="{A899824F-19F2-48C3-B184-FE9932C43499}"/>
              </a:ext>
            </a:extLst>
          </p:cNvPr>
          <p:cNvSpPr/>
          <p:nvPr/>
        </p:nvSpPr>
        <p:spPr>
          <a:xfrm>
            <a:off x="6518275" y="3990772"/>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384DB320-F395-0AB1-AD7C-7DF945AD817F}"/>
              </a:ext>
            </a:extLst>
          </p:cNvPr>
          <p:cNvSpPr txBox="1"/>
          <p:nvPr/>
        </p:nvSpPr>
        <p:spPr bwMode="auto">
          <a:xfrm>
            <a:off x="3513138" y="4428572"/>
            <a:ext cx="5607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3" action="ppaction://hlinksldjump" highlightClick="1"/>
            <a:extLst>
              <a:ext uri="{FF2B5EF4-FFF2-40B4-BE49-F238E27FC236}">
                <a16:creationId xmlns:a16="http://schemas.microsoft.com/office/drawing/2014/main" id="{5C580059-E1B0-4C10-B5FF-3B592BFF0AE8}"/>
              </a:ext>
            </a:extLst>
          </p:cNvPr>
          <p:cNvSpPr/>
          <p:nvPr/>
        </p:nvSpPr>
        <p:spPr>
          <a:xfrm>
            <a:off x="9161463" y="448275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378061E8-F15D-4A70-9053-50D1FC15D60F}"/>
              </a:ext>
            </a:extLst>
          </p:cNvPr>
          <p:cNvSpPr txBox="1">
            <a:spLocks noChangeArrowheads="1"/>
          </p:cNvSpPr>
          <p:nvPr/>
        </p:nvSpPr>
        <p:spPr bwMode="auto">
          <a:xfrm>
            <a:off x="3491706" y="4962102"/>
            <a:ext cx="7402436"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Comment </a:t>
            </a:r>
            <a:r>
              <a:rPr lang="fr-FR" sz="1600" dirty="0">
                <a:solidFill>
                  <a:srgbClr val="5B225F"/>
                </a:solidFill>
                <a:latin typeface="Arial" panose="020B0604020202020204" pitchFamily="34" charset="0"/>
                <a:cs typeface="Arial" panose="020B0604020202020204" pitchFamily="34" charset="0"/>
              </a:rPr>
              <a:t>éviter d’être contaminé par les </a:t>
            </a:r>
            <a:r>
              <a:rPr lang="fr-FR" sz="1600" i="1" dirty="0" err="1">
                <a:solidFill>
                  <a:srgbClr val="5B225F"/>
                </a:solidFill>
                <a:latin typeface="Arial" panose="020B0604020202020204" pitchFamily="34" charset="0"/>
                <a:cs typeface="Arial" panose="020B0604020202020204" pitchFamily="34" charset="0"/>
              </a:rPr>
              <a:t>E.coli</a:t>
            </a:r>
            <a:r>
              <a:rPr lang="fr-FR" sz="1600" i="1" dirty="0">
                <a:solidFill>
                  <a:srgbClr val="5B225F"/>
                </a:solidFill>
                <a:latin typeface="Arial" panose="020B0604020202020204" pitchFamily="34" charset="0"/>
                <a:cs typeface="Arial" panose="020B0604020202020204" pitchFamily="34" charset="0"/>
              </a:rPr>
              <a:t> </a:t>
            </a:r>
            <a:r>
              <a:rPr lang="fr-FR" sz="1600" dirty="0">
                <a:solidFill>
                  <a:srgbClr val="5B225F"/>
                </a:solidFill>
                <a:latin typeface="Arial" panose="020B0604020202020204" pitchFamily="34" charset="0"/>
                <a:cs typeface="Arial" panose="020B0604020202020204" pitchFamily="34" charset="0"/>
              </a:rPr>
              <a:t>productrices </a:t>
            </a:r>
            <a:r>
              <a:rPr lang="fr-FR" sz="1600">
                <a:solidFill>
                  <a:srgbClr val="5B225F"/>
                </a:solidFill>
                <a:latin typeface="Arial" panose="020B0604020202020204" pitchFamily="34" charset="0"/>
                <a:cs typeface="Arial" panose="020B0604020202020204" pitchFamily="34" charset="0"/>
              </a:rPr>
              <a:t>de shigatoxines</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4" action="ppaction://hlinksldjump" highlightClick="1"/>
            <a:extLst>
              <a:ext uri="{FF2B5EF4-FFF2-40B4-BE49-F238E27FC236}">
                <a16:creationId xmlns:a16="http://schemas.microsoft.com/office/drawing/2014/main" id="{75EE61F9-BCDD-4D57-A3C1-4395FEC41C66}"/>
              </a:ext>
            </a:extLst>
          </p:cNvPr>
          <p:cNvSpPr/>
          <p:nvPr/>
        </p:nvSpPr>
        <p:spPr>
          <a:xfrm>
            <a:off x="10963275" y="500323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1A4A345E-66BB-F0B2-75A1-BF60A1D6C53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2" name="Rectangle 31">
              <a:extLst>
                <a:ext uri="{FF2B5EF4-FFF2-40B4-BE49-F238E27FC236}">
                  <a16:creationId xmlns:a16="http://schemas.microsoft.com/office/drawing/2014/main" id="{D751E0D8-F1D7-401D-A8B7-F7B8D6B5108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0853" name="ZoneTexte 88">
              <a:extLst>
                <a:ext uri="{FF2B5EF4-FFF2-40B4-BE49-F238E27FC236}">
                  <a16:creationId xmlns:a16="http://schemas.microsoft.com/office/drawing/2014/main" id="{E3D78999-1906-47A7-A723-36B88D429483}"/>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20854" name="ZoneTexte 89">
              <a:extLst>
                <a:ext uri="{FF2B5EF4-FFF2-40B4-BE49-F238E27FC236}">
                  <a16:creationId xmlns:a16="http://schemas.microsoft.com/office/drawing/2014/main" id="{28839437-C774-4576-8F95-4CC7099DB9FC}"/>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20856" name="Image 91">
              <a:extLst>
                <a:ext uri="{FF2B5EF4-FFF2-40B4-BE49-F238E27FC236}">
                  <a16:creationId xmlns:a16="http://schemas.microsoft.com/office/drawing/2014/main" id="{18211F8F-45FD-4113-84A0-92AEC19B85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8" name="ZoneTexte 88">
              <a:extLst>
                <a:ext uri="{FF2B5EF4-FFF2-40B4-BE49-F238E27FC236}">
                  <a16:creationId xmlns:a16="http://schemas.microsoft.com/office/drawing/2014/main" id="{7C4A87EF-1514-415E-B29A-0C82813C294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3" name="Bouton d’action : vide 32" descr="Bouton pour fermer le diaporama">
            <a:hlinkClick r:id="" action="ppaction://hlinkshowjump?jump=endshow" highlightClick="1"/>
            <a:extLst>
              <a:ext uri="{FF2B5EF4-FFF2-40B4-BE49-F238E27FC236}">
                <a16:creationId xmlns:a16="http://schemas.microsoft.com/office/drawing/2014/main" id="{880EEF93-16E0-4D80-8565-DFF0EB2BF7A6}"/>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Retour 26" descr="Bouton pour revenir au menu principal">
            <a:hlinkClick r:id="rId16" action="ppaction://hlinksldjump" highlightClick="1"/>
            <a:extLst>
              <a:ext uri="{FF2B5EF4-FFF2-40B4-BE49-F238E27FC236}">
                <a16:creationId xmlns:a16="http://schemas.microsoft.com/office/drawing/2014/main" id="{2856C53D-5101-4508-AAE0-48EF827524F0}"/>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9" name="Bouton d’action : vide 38" descr="Bouton pour aller au microbe précédent">
            <a:hlinkClick r:id="rId17" action="ppaction://hlinksldjump" highlightClick="1"/>
            <a:extLst>
              <a:ext uri="{FF2B5EF4-FFF2-40B4-BE49-F238E27FC236}">
                <a16:creationId xmlns:a16="http://schemas.microsoft.com/office/drawing/2014/main" id="{C6DB63E1-0E4D-4CA1-935E-19214E9E28BB}"/>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37" name="Bouton d’action : vide 36" descr="Bouton pour aller au microbe suivant">
            <a:hlinkClick r:id="rId18" action="ppaction://hlinksldjump" highlightClick="1"/>
            <a:extLst>
              <a:ext uri="{FF2B5EF4-FFF2-40B4-BE49-F238E27FC236}">
                <a16:creationId xmlns:a16="http://schemas.microsoft.com/office/drawing/2014/main" id="{6B6DD10C-2646-4454-A796-B2EC7CB94F7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88D3077-03E6-43DD-B124-EE8D742D2620}"/>
              </a:ext>
            </a:extLst>
          </p:cNvPr>
          <p:cNvSpPr txBox="1">
            <a:spLocks noGrp="1"/>
          </p:cNvSpPr>
          <p:nvPr>
            <p:ph type="title" idx="4294967295"/>
          </p:nvPr>
        </p:nvSpPr>
        <p:spPr>
          <a:xfrm>
            <a:off x="3124200" y="-4763"/>
            <a:ext cx="9067800"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E.coli</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prod. de </a:t>
            </a:r>
            <a:r>
              <a:rPr kumimoji="0" 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rgbClr val="00707C"/>
                </a:solidFill>
                <a:effectLst/>
                <a:uLnTx/>
                <a:uFillTx/>
                <a:latin typeface="Arial" panose="020B0604020202020204" pitchFamily="34" charset="0"/>
                <a:ea typeface="+mj-ea"/>
                <a:cs typeface="Arial" panose="020B0604020202020204" pitchFamily="34" charset="0"/>
              </a:rPr>
              <a:t> </a:t>
            </a:r>
            <a:endParaRPr kumimoji="0" lang="fr-FR"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21784B7F-4973-6FC6-0717-BD49950B837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7BF0A5D9-FFAB-7514-883F-E23F204F4C1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149B4E67-8E6F-FA16-2DCA-3B3BB31AC36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D3A23CD-CB24-7491-D8A2-C15EBB63891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75BED981-48F3-5B8E-B0E0-20B6C2628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468BC98-E07A-F63C-C7B5-87C636BD0F75}"/>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8" highlightClick="1"/>
            <a:extLst>
              <a:ext uri="{FF2B5EF4-FFF2-40B4-BE49-F238E27FC236}">
                <a16:creationId xmlns:a16="http://schemas.microsoft.com/office/drawing/2014/main" id="{A93242F1-2810-F0B4-23BB-6FF9AA46A11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56F31DA7-50CE-4FEB-9A6A-15E1DFB1BD6E}"/>
              </a:ext>
            </a:extLst>
          </p:cNvPr>
          <p:cNvSpPr txBox="1">
            <a:spLocks noChangeArrowheads="1"/>
          </p:cNvSpPr>
          <p:nvPr/>
        </p:nvSpPr>
        <p:spPr bwMode="auto">
          <a:xfrm>
            <a:off x="3124200" y="1173163"/>
            <a:ext cx="9005888" cy="486287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defRPr/>
            </a:pPr>
            <a:endParaRPr lang="en-GB"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La plupart des </a:t>
            </a:r>
            <a:r>
              <a:rPr lang="fr-FR" sz="1400" i="1" dirty="0">
                <a:latin typeface="Arial" panose="020B0604020202020204" pitchFamily="34" charset="0"/>
                <a:cs typeface="Arial" panose="020B0604020202020204" pitchFamily="34" charset="0"/>
              </a:rPr>
              <a:t>Escherichia coli </a:t>
            </a:r>
            <a:r>
              <a:rPr lang="fr-FR" sz="1400" dirty="0">
                <a:latin typeface="Arial" panose="020B0604020202020204" pitchFamily="34" charset="0"/>
                <a:cs typeface="Arial" panose="020B0604020202020204" pitchFamily="34" charset="0"/>
              </a:rPr>
              <a:t>sont des </a:t>
            </a:r>
            <a:r>
              <a:rPr lang="fr-FR" sz="1400" b="1" dirty="0">
                <a:latin typeface="Arial" panose="020B0604020202020204" pitchFamily="34" charset="0"/>
                <a:cs typeface="Arial" panose="020B0604020202020204" pitchFamily="34" charset="0"/>
              </a:rPr>
              <a:t>habitants normaux de l'intestin </a:t>
            </a:r>
            <a:r>
              <a:rPr lang="fr-FR" sz="1400" dirty="0">
                <a:latin typeface="Arial" panose="020B0604020202020204" pitchFamily="34" charset="0"/>
                <a:cs typeface="Arial" panose="020B0604020202020204" pitchFamily="34" charset="0"/>
              </a:rPr>
              <a:t>des humains et des animaux et ne provoquent pas de maladies. </a:t>
            </a:r>
            <a:r>
              <a:rPr lang="fr-FR" sz="1400" b="1" dirty="0">
                <a:latin typeface="Arial" panose="020B0604020202020204" pitchFamily="34" charset="0"/>
                <a:cs typeface="Arial" panose="020B0604020202020204" pitchFamily="34" charset="0"/>
              </a:rPr>
              <a:t>Cependant, certaines </a:t>
            </a:r>
            <a:r>
              <a:rPr lang="fr-FR" sz="1400" b="1" i="1" dirty="0">
                <a:latin typeface="Arial" panose="020B0604020202020204" pitchFamily="34" charset="0"/>
                <a:cs typeface="Arial" panose="020B0604020202020204" pitchFamily="34" charset="0"/>
              </a:rPr>
              <a:t>Escherichia coli </a:t>
            </a:r>
            <a:r>
              <a:rPr lang="fr-FR" sz="1400" b="1" dirty="0">
                <a:latin typeface="Arial" panose="020B0604020202020204" pitchFamily="34" charset="0"/>
                <a:cs typeface="Arial" panose="020B0604020202020204" pitchFamily="34" charset="0"/>
              </a:rPr>
              <a:t>produisent des toxines appelées </a:t>
            </a:r>
            <a:r>
              <a:rPr lang="fr-FR" sz="1400" b="1" dirty="0" err="1">
                <a:latin typeface="Arial" panose="020B0604020202020204" pitchFamily="34" charset="0"/>
                <a:cs typeface="Arial" panose="020B0604020202020204" pitchFamily="34" charset="0"/>
              </a:rPr>
              <a:t>shigatoxines</a:t>
            </a:r>
            <a:r>
              <a:rPr lang="fr-FR" sz="1400" b="1" dirty="0">
                <a:latin typeface="Arial" panose="020B0604020202020204" pitchFamily="34" charset="0"/>
                <a:cs typeface="Arial" panose="020B0604020202020204" pitchFamily="34" charset="0"/>
              </a:rPr>
              <a:t> et peuvent être pathogènes. </a:t>
            </a:r>
          </a:p>
          <a:p>
            <a:pPr marL="285750" indent="-285750" algn="just" eaLnBrk="1" hangingPunct="1">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En Europe </a:t>
            </a:r>
            <a:r>
              <a:rPr lang="fr-FR" sz="1400" dirty="0">
                <a:latin typeface="Arial" panose="020B0604020202020204" pitchFamily="34" charset="0"/>
                <a:cs typeface="Arial" panose="020B0604020202020204" pitchFamily="34" charset="0"/>
              </a:rPr>
              <a:t>en 2018 les STEC ont causé </a:t>
            </a:r>
            <a:r>
              <a:rPr lang="fr-FR" sz="1400" b="1" dirty="0">
                <a:latin typeface="Arial" panose="020B0604020202020204" pitchFamily="34" charset="0"/>
                <a:cs typeface="Arial" panose="020B0604020202020204" pitchFamily="34" charset="0"/>
              </a:rPr>
              <a:t>8 658* cas </a:t>
            </a:r>
            <a:r>
              <a:rPr lang="fr-FR" sz="1400" dirty="0">
                <a:latin typeface="Arial" panose="020B0604020202020204" pitchFamily="34" charset="0"/>
                <a:cs typeface="Arial" panose="020B0604020202020204" pitchFamily="34" charset="0"/>
              </a:rPr>
              <a:t>(2,38 cas déclarés / 100 000 habitants) avec </a:t>
            </a:r>
            <a:r>
              <a:rPr lang="fr-FR" sz="1400" b="1" dirty="0">
                <a:latin typeface="Arial" panose="020B0604020202020204" pitchFamily="34" charset="0"/>
                <a:cs typeface="Arial" panose="020B0604020202020204" pitchFamily="34" charset="0"/>
              </a:rPr>
              <a:t>35,7% d'hospitalisations et 0,2% de décès.</a:t>
            </a:r>
          </a:p>
          <a:p>
            <a:pPr marL="285750" indent="-285750"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Parmi ces cas, </a:t>
            </a:r>
            <a:r>
              <a:rPr lang="fr-FR" sz="1400" b="1" dirty="0">
                <a:latin typeface="Arial" panose="020B0604020202020204" pitchFamily="34" charset="0"/>
                <a:cs typeface="Arial" panose="020B0604020202020204" pitchFamily="34" charset="0"/>
              </a:rPr>
              <a:t>419</a:t>
            </a:r>
            <a:r>
              <a:rPr lang="fr-FR" sz="1400" dirty="0">
                <a:latin typeface="Arial" panose="020B0604020202020204" pitchFamily="34" charset="0"/>
                <a:cs typeface="Arial" panose="020B0604020202020204" pitchFamily="34" charset="0"/>
              </a:rPr>
              <a:t> ont développé une </a:t>
            </a:r>
            <a:r>
              <a:rPr lang="fr-FR" sz="1400" b="1" dirty="0">
                <a:latin typeface="Arial" panose="020B0604020202020204" pitchFamily="34" charset="0"/>
                <a:cs typeface="Arial" panose="020B0604020202020204" pitchFamily="34" charset="0"/>
              </a:rPr>
              <a:t>atteinte rénale sévère appelée syndrome hémolytique et urémique (SHU) </a:t>
            </a:r>
            <a:r>
              <a:rPr lang="fr-FR" sz="1400" dirty="0">
                <a:latin typeface="Arial" panose="020B0604020202020204" pitchFamily="34" charset="0"/>
                <a:cs typeface="Arial" panose="020B0604020202020204" pitchFamily="34" charset="0"/>
              </a:rPr>
              <a:t>avec 2,8 % de décès. Le SHU </a:t>
            </a:r>
            <a:r>
              <a:rPr lang="fr-FR" sz="1400" b="1" dirty="0">
                <a:latin typeface="Arial" panose="020B0604020202020204" pitchFamily="34" charset="0"/>
                <a:cs typeface="Arial" panose="020B0604020202020204" pitchFamily="34" charset="0"/>
              </a:rPr>
              <a:t>touche principalement les jeunes enfants. </a:t>
            </a:r>
            <a:r>
              <a:rPr lang="fr-FR" sz="1400" dirty="0">
                <a:latin typeface="Arial" panose="020B0604020202020204" pitchFamily="34" charset="0"/>
                <a:cs typeface="Arial" panose="020B0604020202020204" pitchFamily="34" charset="0"/>
              </a:rPr>
              <a:t>En 2018</a:t>
            </a:r>
            <a:r>
              <a:rPr lang="fr-FR" sz="1400" b="1" dirty="0">
                <a:latin typeface="Arial" panose="020B0604020202020204" pitchFamily="34" charset="0"/>
                <a:cs typeface="Arial" panose="020B0604020202020204" pitchFamily="34" charset="0"/>
              </a:rPr>
              <a:t>, 65 % des malades atteints de SHU avaient entre 0 et 4 ans </a:t>
            </a:r>
            <a:r>
              <a:rPr lang="fr-FR" sz="1400" dirty="0">
                <a:latin typeface="Arial" panose="020B0604020202020204" pitchFamily="34" charset="0"/>
                <a:cs typeface="Arial" panose="020B0604020202020204" pitchFamily="34" charset="0"/>
              </a:rPr>
              <a:t>et 20 % entre 5 et 14 ans, alors que l'ensemble des cas de STEC se répartissaient de manière égale entre les différents groupes d'âge.</a:t>
            </a:r>
          </a:p>
          <a:p>
            <a:pPr marL="285750" indent="-285750"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En </a:t>
            </a:r>
            <a:r>
              <a:rPr lang="fr-FR" altLang="fr-FR" sz="1400" b="1" dirty="0">
                <a:latin typeface="Arial" panose="020B0604020202020204" pitchFamily="34" charset="0"/>
                <a:cs typeface="Arial" panose="020B0604020202020204" pitchFamily="34" charset="0"/>
              </a:rPr>
              <a:t>France métropolitaine </a:t>
            </a:r>
            <a:r>
              <a:rPr lang="fr-FR" altLang="fr-FR" sz="1400" dirty="0">
                <a:latin typeface="Arial" panose="020B0604020202020204" pitchFamily="34" charset="0"/>
                <a:cs typeface="Arial" panose="020B0604020202020204" pitchFamily="34" charset="0"/>
              </a:rPr>
              <a:t>pour la période 2008-2013 on estime que les infections à STEC ont causés </a:t>
            </a:r>
          </a:p>
          <a:p>
            <a:pPr algn="just" eaLnBrk="1" hangingPunct="1">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17 927* cas/an </a:t>
            </a:r>
            <a:r>
              <a:rPr lang="fr-FR" altLang="fr-FR" sz="1400" dirty="0">
                <a:latin typeface="Arial" panose="020B0604020202020204" pitchFamily="34" charset="0"/>
                <a:cs typeface="Arial" panose="020B0604020202020204" pitchFamily="34" charset="0"/>
              </a:rPr>
              <a:t>dont 372 ont dû être hospitalisés et 4 sont décédés.</a:t>
            </a:r>
          </a:p>
          <a:p>
            <a:pPr algn="just" eaLnBrk="1" hangingPunct="1">
              <a:defRPr/>
            </a:pPr>
            <a:r>
              <a:rPr lang="fr-FR" sz="140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 *Il s’agit d’une estimation du nombre total de cas et non uniquement des cas déclarés</a:t>
            </a:r>
            <a:endParaRPr lang="fr-FR" altLang="fr-FR" sz="1200" dirty="0">
              <a:latin typeface="Arial" panose="020B0604020202020204" pitchFamily="34" charset="0"/>
              <a:cs typeface="Arial" panose="020B0604020202020204" pitchFamily="34" charset="0"/>
            </a:endParaRPr>
          </a:p>
          <a:p>
            <a:pPr eaLnBrk="1" hangingPunct="1">
              <a:defRPr/>
            </a:pPr>
            <a:r>
              <a:rPr lang="fr-FR" altLang="fr-FR" sz="1200" dirty="0">
                <a:latin typeface="Arial" panose="020B0604020202020204" pitchFamily="34" charset="0"/>
                <a:cs typeface="Arial" panose="020B0604020202020204" pitchFamily="34" charset="0"/>
              </a:rPr>
              <a:t>(source : Van </a:t>
            </a:r>
            <a:r>
              <a:rPr lang="fr-FR" altLang="fr-FR" sz="1200" dirty="0" err="1">
                <a:latin typeface="Arial" panose="020B0604020202020204" pitchFamily="34" charset="0"/>
                <a:cs typeface="Arial" panose="020B0604020202020204" pitchFamily="34" charset="0"/>
              </a:rPr>
              <a:t>Cauteren</a:t>
            </a:r>
            <a:r>
              <a:rPr lang="fr-FR" altLang="fr-FR" sz="1200" dirty="0">
                <a:latin typeface="Arial" panose="020B0604020202020204" pitchFamily="34" charset="0"/>
                <a:cs typeface="Arial" panose="020B0604020202020204" pitchFamily="34" charset="0"/>
              </a:rPr>
              <a:t> D, Le </a:t>
            </a:r>
            <a:r>
              <a:rPr lang="fr-FR" altLang="fr-FR" sz="1200" dirty="0" err="1">
                <a:latin typeface="Arial" panose="020B0604020202020204" pitchFamily="34" charset="0"/>
                <a:cs typeface="Arial" panose="020B0604020202020204" pitchFamily="34" charset="0"/>
              </a:rPr>
              <a:t>Strat</a:t>
            </a:r>
            <a:r>
              <a:rPr lang="fr-FR" altLang="fr-FR" sz="1200" dirty="0">
                <a:latin typeface="Arial" panose="020B0604020202020204" pitchFamily="34" charset="0"/>
                <a:cs typeface="Arial" panose="020B0604020202020204" pitchFamily="34" charset="0"/>
              </a:rPr>
              <a:t> Y, </a:t>
            </a:r>
            <a:r>
              <a:rPr lang="fr-FR" altLang="fr-FR" sz="1200" dirty="0" err="1">
                <a:latin typeface="Arial" panose="020B0604020202020204" pitchFamily="34" charset="0"/>
                <a:cs typeface="Arial" panose="020B0604020202020204" pitchFamily="34" charset="0"/>
              </a:rPr>
              <a:t>Sommen</a:t>
            </a:r>
            <a:r>
              <a:rPr lang="fr-FR" altLang="fr-FR" sz="1200" dirty="0">
                <a:latin typeface="Arial" panose="020B0604020202020204" pitchFamily="34" charset="0"/>
                <a:cs typeface="Arial" panose="020B0604020202020204" pitchFamily="34" charset="0"/>
              </a:rPr>
              <a:t> C, </a:t>
            </a:r>
            <a:r>
              <a:rPr lang="fr-FR" altLang="fr-FR" sz="1200" dirty="0" err="1">
                <a:latin typeface="Arial" panose="020B0604020202020204" pitchFamily="34" charset="0"/>
                <a:cs typeface="Arial" panose="020B0604020202020204" pitchFamily="34" charset="0"/>
              </a:rPr>
              <a:t>Bruyand</a:t>
            </a:r>
            <a:r>
              <a:rPr lang="fr-FR" altLang="fr-FR" sz="1200" dirty="0">
                <a:latin typeface="Arial" panose="020B0604020202020204" pitchFamily="34" charset="0"/>
                <a:cs typeface="Arial" panose="020B0604020202020204" pitchFamily="34" charset="0"/>
              </a:rPr>
              <a:t> M, </a:t>
            </a:r>
            <a:r>
              <a:rPr lang="fr-FR" altLang="fr-FR" sz="1200" dirty="0" err="1">
                <a:latin typeface="Arial" panose="020B0604020202020204" pitchFamily="34" charset="0"/>
                <a:cs typeface="Arial" panose="020B0604020202020204" pitchFamily="34" charset="0"/>
              </a:rPr>
              <a:t>Tourdjman</a:t>
            </a:r>
            <a:r>
              <a:rPr lang="fr-FR" altLang="fr-FR" sz="1200" dirty="0">
                <a:latin typeface="Arial" panose="020B0604020202020204" pitchFamily="34" charset="0"/>
                <a:cs typeface="Arial" panose="020B0604020202020204" pitchFamily="34" charset="0"/>
              </a:rPr>
              <a:t> M, Jourdan-Da Silva N, et al. Estimation de la morbidité et de la mortalité liées aux infections </a:t>
            </a:r>
            <a:r>
              <a:rPr lang="fr-FR" altLang="fr-FR" sz="1200">
                <a:latin typeface="Arial" panose="020B0604020202020204" pitchFamily="34" charset="0"/>
                <a:cs typeface="Arial" panose="020B0604020202020204" pitchFamily="34" charset="0"/>
              </a:rPr>
              <a:t>d’origine alimentaire </a:t>
            </a:r>
            <a:r>
              <a:rPr lang="fr-FR" altLang="fr-FR" sz="1200" dirty="0">
                <a:latin typeface="Arial" panose="020B0604020202020204" pitchFamily="34" charset="0"/>
                <a:cs typeface="Arial" panose="020B0604020202020204" pitchFamily="34" charset="0"/>
              </a:rPr>
              <a:t>en France métropolitaine, 2008-2013. Bull </a:t>
            </a:r>
            <a:r>
              <a:rPr lang="fr-FR" altLang="fr-FR" sz="1200" dirty="0" err="1">
                <a:latin typeface="Arial" panose="020B0604020202020204" pitchFamily="34" charset="0"/>
                <a:cs typeface="Arial" panose="020B0604020202020204" pitchFamily="34" charset="0"/>
              </a:rPr>
              <a:t>Epidémiol</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Hebd</a:t>
            </a:r>
            <a:r>
              <a:rPr lang="fr-FR" altLang="fr-FR" sz="1200" dirty="0">
                <a:latin typeface="Arial" panose="020B0604020202020204" pitchFamily="34" charset="0"/>
                <a:cs typeface="Arial" panose="020B0604020202020204" pitchFamily="34" charset="0"/>
              </a:rPr>
              <a:t>. 2018;(1):2-10.</a:t>
            </a:r>
            <a:r>
              <a:rPr lang="fr-FR" altLang="fr-FR" sz="12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fr-FR" altLang="fr-FR" sz="1200" dirty="0">
                <a:solidFill>
                  <a:srgbClr val="954F7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http://invs.santepubliquefrance.fr/beh/2018/1/2018_1_1.htm</a:t>
            </a:r>
            <a:r>
              <a:rPr lang="fr-FR" altLang="fr-FR" sz="1200" dirty="0">
                <a:solidFill>
                  <a:srgbClr val="954F72"/>
                </a:solidFill>
                <a:latin typeface="Arial" panose="020B0604020202020204" pitchFamily="34" charset="0"/>
                <a:cs typeface="Arial" panose="020B0604020202020204" pitchFamily="34" charset="0"/>
              </a:rPr>
              <a:t>l)</a:t>
            </a:r>
          </a:p>
          <a:p>
            <a:pPr lvl="1" indent="0" algn="just" eaLnBrk="1" hangingPunct="1">
              <a:defRPr/>
            </a:pPr>
            <a:endParaRPr lang="en-US" altLang="fr-FR" sz="8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sont également appelés VTEC. Il existe différentes familles de STEC dont la plus courante est O157.</a:t>
            </a: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sp>
        <p:nvSpPr>
          <p:cNvPr id="121865" name="Rectangle 1">
            <a:extLst>
              <a:ext uri="{FF2B5EF4-FFF2-40B4-BE49-F238E27FC236}">
                <a16:creationId xmlns:a16="http://schemas.microsoft.com/office/drawing/2014/main" id="{13E65C61-0C43-403E-BD66-4AFE02502647}"/>
              </a:ext>
            </a:extLst>
          </p:cNvPr>
          <p:cNvSpPr>
            <a:spLocks noChangeArrowheads="1"/>
          </p:cNvSpPr>
          <p:nvPr/>
        </p:nvSpPr>
        <p:spPr bwMode="auto">
          <a:xfrm>
            <a:off x="3113088" y="574040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18F4AEBD-DFEA-7D3F-3B92-43804AFA511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6D6BFF25-BF99-4DC5-A03B-B2A78848089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1872" name="Image 25">
              <a:extLst>
                <a:ext uri="{FF2B5EF4-FFF2-40B4-BE49-F238E27FC236}">
                  <a16:creationId xmlns:a16="http://schemas.microsoft.com/office/drawing/2014/main" id="{4AE4799F-426E-4393-B438-2638218560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ZoneTexte 22">
              <a:extLst>
                <a:ext uri="{FF2B5EF4-FFF2-40B4-BE49-F238E27FC236}">
                  <a16:creationId xmlns:a16="http://schemas.microsoft.com/office/drawing/2014/main" id="{15595570-5B77-457D-8A19-015105B8B9B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1" action="ppaction://hlinksldjump" highlightClick="1"/>
            <a:extLst>
              <a:ext uri="{FF2B5EF4-FFF2-40B4-BE49-F238E27FC236}">
                <a16:creationId xmlns:a16="http://schemas.microsoft.com/office/drawing/2014/main" id="{3B8D2CE1-EB61-4C1F-94D4-BC0BB8B5FC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AA50ED-3517-4910-8D22-856E8506A9B6}"/>
              </a:ext>
            </a:extLst>
          </p:cNvPr>
          <p:cNvSpPr txBox="1">
            <a:spLocks noGrp="1"/>
          </p:cNvSpPr>
          <p:nvPr>
            <p:ph type="title" idx="4294967295"/>
          </p:nvPr>
        </p:nvSpPr>
        <p:spPr>
          <a:xfrm>
            <a:off x="3076575" y="117475"/>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les </a:t>
            </a: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E.coli</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productrices de </a:t>
            </a:r>
            <a:r>
              <a:rPr kumimoji="0" 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CD0996EC-8040-DB3A-5830-878DC4D1D93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9BD3B5D-E7EB-339E-741F-5DCF7C209556}"/>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8FCEEC99-2D17-EDC4-2558-D7ABE28BECE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8BD7C8C-CA61-F468-7E78-70B6A00CFDF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AA92ABB-285A-6A5D-2F72-4396CFF40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E901BB3E-3434-BEFC-49F5-6E3D2B6E7A79}"/>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2F292A27-8405-719C-A87E-1778B266705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83E2F2B3-E09E-40FD-A573-CB0EE7857387}"/>
              </a:ext>
            </a:extLst>
          </p:cNvPr>
          <p:cNvSpPr txBox="1">
            <a:spLocks noChangeArrowheads="1"/>
          </p:cNvSpPr>
          <p:nvPr/>
        </p:nvSpPr>
        <p:spPr bwMode="auto">
          <a:xfrm>
            <a:off x="3175000" y="2814638"/>
            <a:ext cx="8928100" cy="1169987"/>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vivent dans </a:t>
            </a:r>
            <a:r>
              <a:rPr lang="fr-FR" sz="1400" b="1" dirty="0">
                <a:latin typeface="Arial" panose="020B0604020202020204" pitchFamily="34" charset="0"/>
                <a:cs typeface="Arial" panose="020B0604020202020204" pitchFamily="34" charset="0"/>
              </a:rPr>
              <a:t>le tube digestif des ruminants</a:t>
            </a:r>
            <a:r>
              <a:rPr lang="fr-FR" sz="1400" dirty="0">
                <a:latin typeface="Arial" panose="020B0604020202020204" pitchFamily="34" charset="0"/>
                <a:cs typeface="Arial" panose="020B0604020202020204" pitchFamily="34" charset="0"/>
              </a:rPr>
              <a:t>, y compris les bovins, généralement sans provoquer de maladie chez l'animal.</a:t>
            </a:r>
            <a:endParaRPr lang="en-US" altLang="fr-FR" sz="1400" dirty="0">
              <a:latin typeface="Arial" panose="020B0604020202020204" pitchFamily="34" charset="0"/>
              <a:cs typeface="Arial" panose="020B0604020202020204" pitchFamily="34" charset="0"/>
            </a:endParaRPr>
          </a:p>
          <a:p>
            <a:pPr marL="285750" indent="-285750"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CE4865D8-3463-2D96-7FA1-586D5BA211A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61E0C2C-D735-22A3-5CF7-5D135F38917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3FA44297-75BC-CF98-5986-F2736E4CEB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5E1E39C-72DB-5C72-42D7-D255FF3F595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9" action="ppaction://hlinksldjump" highlightClick="1"/>
            <a:extLst>
              <a:ext uri="{FF2B5EF4-FFF2-40B4-BE49-F238E27FC236}">
                <a16:creationId xmlns:a16="http://schemas.microsoft.com/office/drawing/2014/main" id="{13816323-86E0-3F3C-534C-3901507E9C9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oneTexte 3">
            <a:extLst>
              <a:ext uri="{FF2B5EF4-FFF2-40B4-BE49-F238E27FC236}">
                <a16:creationId xmlns:a16="http://schemas.microsoft.com/office/drawing/2014/main" id="{29BD5C98-A4D5-4104-863B-49E89C301515}"/>
              </a:ext>
            </a:extLst>
          </p:cNvPr>
          <p:cNvSpPr txBox="1">
            <a:spLocks noGrp="1" noChangeArrowheads="1"/>
          </p:cNvSpPr>
          <p:nvPr>
            <p:ph type="title" idx="4294967295"/>
          </p:nvPr>
        </p:nvSpPr>
        <p:spPr bwMode="auto">
          <a:xfrm>
            <a:off x="3109913" y="69850"/>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E.coli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prod. de shigatoxines</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Comment se propagent-elles ?</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1B7CAB3-AE4D-275F-64C6-2F27F9EE2A87}"/>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24004ADE-A2F5-9026-5DE7-71CEEF13A3ED}"/>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574A1044-F24A-2723-3C1A-81F980FC24F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EE825470-44AE-04D2-C1DC-C12E6096AA4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043A758E-B0C4-559C-4101-5522036C2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1DE2FEE6-630B-0C27-3251-652453D7E512}"/>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8" highlightClick="1"/>
            <a:extLst>
              <a:ext uri="{FF2B5EF4-FFF2-40B4-BE49-F238E27FC236}">
                <a16:creationId xmlns:a16="http://schemas.microsoft.com/office/drawing/2014/main" id="{133FFFFB-F8D6-2F2A-2DDD-D5798EC4EDC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6019" name="ZoneTexte 13">
            <a:extLst>
              <a:ext uri="{FF2B5EF4-FFF2-40B4-BE49-F238E27FC236}">
                <a16:creationId xmlns:a16="http://schemas.microsoft.com/office/drawing/2014/main" id="{D1CD74D3-4C55-4481-87D9-5520D8F808F9}"/>
              </a:ext>
            </a:extLst>
          </p:cNvPr>
          <p:cNvSpPr txBox="1">
            <a:spLocks noChangeArrowheads="1"/>
          </p:cNvSpPr>
          <p:nvPr/>
        </p:nvSpPr>
        <p:spPr bwMode="auto">
          <a:xfrm>
            <a:off x="3224213" y="2212975"/>
            <a:ext cx="8710612"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defTabSz="914400" eaLnBrk="1" hangingPunct="1">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A partir du tube digestif de l'animal, les STEC peuvent </a:t>
            </a:r>
            <a:r>
              <a:rPr lang="fr-FR" sz="1400" b="1" dirty="0">
                <a:latin typeface="Arial" panose="020B0604020202020204" pitchFamily="34" charset="0"/>
                <a:cs typeface="Arial" panose="020B0604020202020204" pitchFamily="34" charset="0"/>
              </a:rPr>
              <a:t>contaminer le lait </a:t>
            </a:r>
            <a:r>
              <a:rPr lang="fr-FR" sz="1400" dirty="0">
                <a:latin typeface="Arial" panose="020B0604020202020204" pitchFamily="34" charset="0"/>
                <a:cs typeface="Arial" panose="020B0604020202020204" pitchFamily="34" charset="0"/>
              </a:rPr>
              <a:t>dans la ferme ou </a:t>
            </a:r>
            <a:r>
              <a:rPr lang="fr-FR" sz="1400" b="1" dirty="0">
                <a:latin typeface="Arial" panose="020B0604020202020204" pitchFamily="34" charset="0"/>
                <a:cs typeface="Arial" panose="020B0604020202020204" pitchFamily="34" charset="0"/>
              </a:rPr>
              <a:t>la carcasse à l'abattage.</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consommateurs </a:t>
            </a:r>
            <a:r>
              <a:rPr lang="fr-FR" sz="1400" b="1" dirty="0">
                <a:latin typeface="Arial" panose="020B0604020202020204" pitchFamily="34" charset="0"/>
                <a:cs typeface="Arial" panose="020B0604020202020204" pitchFamily="34" charset="0"/>
              </a:rPr>
              <a:t>de lait cru,</a:t>
            </a:r>
            <a:r>
              <a:rPr lang="fr-FR" sz="1400" dirty="0">
                <a:latin typeface="Arial" panose="020B0604020202020204" pitchFamily="34" charset="0"/>
                <a:cs typeface="Arial" panose="020B0604020202020204" pitchFamily="34" charset="0"/>
              </a:rPr>
              <a:t> de certains </a:t>
            </a:r>
            <a:r>
              <a:rPr lang="fr-FR" sz="1400" b="1" dirty="0">
                <a:latin typeface="Arial" panose="020B0604020202020204" pitchFamily="34" charset="0"/>
                <a:cs typeface="Arial" panose="020B0604020202020204" pitchFamily="34" charset="0"/>
              </a:rPr>
              <a:t>fromages au lait cru </a:t>
            </a:r>
            <a:r>
              <a:rPr lang="fr-FR" sz="1400" dirty="0">
                <a:latin typeface="Arial" panose="020B0604020202020204" pitchFamily="34" charset="0"/>
                <a:cs typeface="Arial" panose="020B0604020202020204" pitchFamily="34" charset="0"/>
              </a:rPr>
              <a:t>et de </a:t>
            </a:r>
            <a:r>
              <a:rPr lang="fr-FR" sz="1400" b="1" dirty="0">
                <a:latin typeface="Arial" panose="020B0604020202020204" pitchFamily="34" charset="0"/>
                <a:cs typeface="Arial" panose="020B0604020202020204" pitchFamily="34" charset="0"/>
              </a:rPr>
              <a:t>viande crue ou insuffisamment cuite (en particulier la viande hachée) </a:t>
            </a:r>
            <a:r>
              <a:rPr lang="fr-FR" sz="1400" dirty="0">
                <a:latin typeface="Arial" panose="020B0604020202020204" pitchFamily="34" charset="0"/>
                <a:cs typeface="Arial" panose="020B0604020202020204" pitchFamily="34" charset="0"/>
              </a:rPr>
              <a:t>peuvent alors être infectés. C'est la principale voie de transmission des STEC dans les pays où la consommation de produits à base de lait cru et de viande crue ou insuffisamment cuite est importante.</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peuvent également être </a:t>
            </a:r>
            <a:r>
              <a:rPr lang="fr-FR" sz="1400" b="1" dirty="0">
                <a:latin typeface="Arial" panose="020B0604020202020204" pitchFamily="34" charset="0"/>
                <a:cs typeface="Arial" panose="020B0604020202020204" pitchFamily="34" charset="0"/>
              </a:rPr>
              <a:t>excrétées dans l'environnement avec les fèces </a:t>
            </a:r>
            <a:r>
              <a:rPr lang="fr-FR" sz="1400" dirty="0">
                <a:latin typeface="Arial" panose="020B0604020202020204" pitchFamily="34" charset="0"/>
                <a:cs typeface="Arial" panose="020B0604020202020204" pitchFamily="34" charset="0"/>
              </a:rPr>
              <a:t>des animaux et </a:t>
            </a:r>
            <a:r>
              <a:rPr lang="fr-FR" sz="1400" b="1" dirty="0">
                <a:latin typeface="Arial" panose="020B0604020202020204" pitchFamily="34" charset="0"/>
                <a:cs typeface="Arial" panose="020B0604020202020204" pitchFamily="34" charset="0"/>
              </a:rPr>
              <a:t>contaminer ensuite l'eau, les fruits et légumes, les céréales ou diverses graines</a:t>
            </a:r>
            <a:r>
              <a:rPr lang="fr-FR" sz="1400" dirty="0">
                <a:latin typeface="Arial" panose="020B0604020202020204" pitchFamily="34" charset="0"/>
                <a:cs typeface="Arial" panose="020B0604020202020204" pitchFamily="34" charset="0"/>
              </a:rPr>
              <a:t>. En 2011 en Allemagne, plus de 3 000 infections par des STEC, 838 SHU et 47 décès ont été causés par des semences contaminées utilisées pour produire des graines germées. La farine a également été une cause d'infection par la consommation de pâte à gâteau crue.</a:t>
            </a: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6C34FE93-BA3D-3D16-A923-7F371E460EB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3BF4A600-1E43-47D8-72D1-4B8D746919C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C1A2350A-FF92-6035-B9A8-794E2F7808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04158B9F-D587-4F59-84A2-3A45E928A3F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0" action="ppaction://hlinksldjump" highlightClick="1"/>
            <a:extLst>
              <a:ext uri="{FF2B5EF4-FFF2-40B4-BE49-F238E27FC236}">
                <a16:creationId xmlns:a16="http://schemas.microsoft.com/office/drawing/2014/main" id="{0A07B6E0-910E-AE6C-7A04-6AA4D72285B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oneTexte 3">
            <a:extLst>
              <a:ext uri="{FF2B5EF4-FFF2-40B4-BE49-F238E27FC236}">
                <a16:creationId xmlns:a16="http://schemas.microsoft.com/office/drawing/2014/main" id="{19112464-E995-49F0-A152-85D078A4D026}"/>
              </a:ext>
            </a:extLst>
          </p:cNvPr>
          <p:cNvSpPr txBox="1">
            <a:spLocks noGrp="1" noChangeArrowheads="1"/>
          </p:cNvSpPr>
          <p:nvPr>
            <p:ph type="title" idx="4294967295"/>
          </p:nvPr>
        </p:nvSpPr>
        <p:spPr bwMode="auto">
          <a:xfrm>
            <a:off x="3122613" y="23813"/>
            <a:ext cx="9069387" cy="14779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prod. de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Quels sont les symptômes?</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4AE9F18-D695-1E83-FD06-AE2836AC8722}"/>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B8AE3CD-9ACD-4A54-04C7-2C9FB64B5965}"/>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72A9963-4854-B6BD-388B-358BAD35B60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4CBB72BC-992B-8136-C9EA-71EAF28B909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3B114ACD-185F-A7FE-4526-E593CCEA6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43BAD60A-1FF1-33A3-C3D7-3576D78E3486}"/>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7" highlightClick="1"/>
            <a:extLst>
              <a:ext uri="{FF2B5EF4-FFF2-40B4-BE49-F238E27FC236}">
                <a16:creationId xmlns:a16="http://schemas.microsoft.com/office/drawing/2014/main" id="{0682AE95-5EAE-B0D9-A826-66155381C0E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24931" name="ZoneTexte 13">
            <a:extLst>
              <a:ext uri="{FF2B5EF4-FFF2-40B4-BE49-F238E27FC236}">
                <a16:creationId xmlns:a16="http://schemas.microsoft.com/office/drawing/2014/main" id="{2C84EA96-6F69-41B7-85F4-3BFFE5044A04}"/>
              </a:ext>
            </a:extLst>
          </p:cNvPr>
          <p:cNvSpPr txBox="1">
            <a:spLocks noChangeArrowheads="1"/>
          </p:cNvSpPr>
          <p:nvPr/>
        </p:nvSpPr>
        <p:spPr bwMode="auto">
          <a:xfrm>
            <a:off x="3171825" y="1931988"/>
            <a:ext cx="8682038"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infections à STEC provoquent des </a:t>
            </a:r>
            <a:r>
              <a:rPr lang="fr-FR" altLang="fr-FR" sz="1400" b="1" dirty="0">
                <a:latin typeface="Arial" panose="020B0604020202020204" pitchFamily="34" charset="0"/>
                <a:cs typeface="Arial" panose="020B0604020202020204" pitchFamily="34" charset="0"/>
              </a:rPr>
              <a:t>douleurs abdominales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souvent </a:t>
            </a:r>
            <a:r>
              <a:rPr lang="fr-FR" altLang="fr-FR" sz="1400" b="1" dirty="0">
                <a:latin typeface="Arial" panose="020B0604020202020204" pitchFamily="34" charset="0"/>
                <a:cs typeface="Arial" panose="020B0604020202020204" pitchFamily="34" charset="0"/>
              </a:rPr>
              <a:t>sanglantes</a:t>
            </a:r>
            <a:r>
              <a:rPr lang="fr-FR" altLang="fr-FR" sz="1400" dirty="0">
                <a:latin typeface="Arial" panose="020B0604020202020204" pitchFamily="34" charset="0"/>
                <a:cs typeface="Arial" panose="020B0604020202020204" pitchFamily="34" charset="0"/>
              </a:rPr>
              <a:t> (c'est pourquoi on les appelle aussi </a:t>
            </a:r>
            <a:r>
              <a:rPr lang="fr-FR" altLang="fr-FR" sz="1400" i="1" dirty="0" err="1">
                <a:latin typeface="Arial" panose="020B0604020202020204" pitchFamily="34" charset="0"/>
                <a:cs typeface="Arial" panose="020B0604020202020204" pitchFamily="34" charset="0"/>
              </a:rPr>
              <a:t>E.coli</a:t>
            </a:r>
            <a:r>
              <a:rPr lang="fr-FR" altLang="fr-FR" sz="1400" i="1" dirty="0">
                <a:latin typeface="Arial" panose="020B0604020202020204" pitchFamily="34" charset="0"/>
                <a:cs typeface="Arial" panose="020B0604020202020204" pitchFamily="34" charset="0"/>
              </a:rPr>
              <a:t> entéro-hémorragique</a:t>
            </a:r>
            <a:r>
              <a:rPr lang="fr-FR" altLang="fr-FR" sz="1400" dirty="0">
                <a:latin typeface="Arial" panose="020B0604020202020204" pitchFamily="34" charset="0"/>
                <a:cs typeface="Arial" panose="020B0604020202020204" pitchFamily="34" charset="0"/>
              </a:rPr>
              <a:t>, EHEC) et parfois un peu de fièvre. </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Dans la </a:t>
            </a:r>
            <a:r>
              <a:rPr lang="fr-FR" altLang="fr-FR" sz="1400" b="1" dirty="0">
                <a:latin typeface="Arial" panose="020B0604020202020204" pitchFamily="34" charset="0"/>
                <a:cs typeface="Arial" panose="020B0604020202020204" pitchFamily="34" charset="0"/>
              </a:rPr>
              <a:t>plupart des cas</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infections se résolvent en une semaine, mais 5 à 10 % des cas </a:t>
            </a:r>
            <a:r>
              <a:rPr lang="fr-FR" altLang="fr-FR" sz="1400" dirty="0">
                <a:latin typeface="Arial" panose="020B0604020202020204" pitchFamily="34" charset="0"/>
                <a:cs typeface="Arial" panose="020B0604020202020204" pitchFamily="34" charset="0"/>
              </a:rPr>
              <a:t>(davantage avec des STEC hautement virulents comme dans l'épidémie allemande de 2011) </a:t>
            </a:r>
            <a:r>
              <a:rPr lang="fr-FR" altLang="fr-FR" sz="1400" b="1" dirty="0">
                <a:latin typeface="Arial" panose="020B0604020202020204" pitchFamily="34" charset="0"/>
                <a:cs typeface="Arial" panose="020B0604020202020204" pitchFamily="34" charset="0"/>
              </a:rPr>
              <a:t>développent un SHU.</a:t>
            </a:r>
            <a:r>
              <a:rPr lang="en-GB" altLang="fr-FR" sz="1400" b="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Les patients atteints de SHU </a:t>
            </a:r>
            <a:r>
              <a:rPr lang="fr-FR" altLang="fr-FR" sz="1400" dirty="0">
                <a:latin typeface="Arial" panose="020B0604020202020204" pitchFamily="34" charset="0"/>
                <a:cs typeface="Arial" panose="020B0604020202020204" pitchFamily="34" charset="0"/>
              </a:rPr>
              <a:t>sont très </a:t>
            </a:r>
            <a:r>
              <a:rPr lang="fr-FR" altLang="fr-FR" sz="1400" b="1" dirty="0">
                <a:latin typeface="Arial" panose="020B0604020202020204" pitchFamily="34" charset="0"/>
                <a:cs typeface="Arial" panose="020B0604020202020204" pitchFamily="34" charset="0"/>
              </a:rPr>
              <a:t>fatigués</a:t>
            </a:r>
            <a:r>
              <a:rPr lang="fr-FR" altLang="fr-FR" sz="1400" dirty="0">
                <a:latin typeface="Arial" panose="020B0604020202020204" pitchFamily="34" charset="0"/>
                <a:cs typeface="Arial" panose="020B0604020202020204" pitchFamily="34" charset="0"/>
              </a:rPr>
              <a:t> et éprouvent des </a:t>
            </a:r>
            <a:r>
              <a:rPr lang="fr-FR" altLang="fr-FR" sz="1400" b="1" dirty="0">
                <a:latin typeface="Arial" panose="020B0604020202020204" pitchFamily="34" charset="0"/>
                <a:cs typeface="Arial" panose="020B0604020202020204" pitchFamily="34" charset="0"/>
              </a:rPr>
              <a:t>difficultés à uriner</a:t>
            </a:r>
            <a:r>
              <a:rPr lang="fr-FR" altLang="fr-FR" sz="1400" dirty="0">
                <a:latin typeface="Arial" panose="020B0604020202020204" pitchFamily="34" charset="0"/>
                <a:cs typeface="Arial" panose="020B0604020202020204" pitchFamily="34" charset="0"/>
              </a:rPr>
              <a:t>. Ce sont les </a:t>
            </a:r>
            <a:r>
              <a:rPr lang="fr-FR" altLang="fr-FR" sz="1400" dirty="0" err="1">
                <a:latin typeface="Arial" panose="020B0604020202020204" pitchFamily="34" charset="0"/>
                <a:cs typeface="Arial" panose="020B0604020202020204" pitchFamily="34" charset="0"/>
              </a:rPr>
              <a:t>Shigatoxines</a:t>
            </a:r>
            <a:r>
              <a:rPr lang="fr-FR" altLang="fr-FR" sz="1400" dirty="0">
                <a:latin typeface="Arial" panose="020B0604020202020204" pitchFamily="34" charset="0"/>
                <a:cs typeface="Arial" panose="020B0604020202020204" pitchFamily="34" charset="0"/>
              </a:rPr>
              <a:t> </a:t>
            </a:r>
            <a:r>
              <a:rPr lang="fr-FR" altLang="fr-FR" sz="1400" dirty="0" err="1">
                <a:latin typeface="Arial" panose="020B0604020202020204" pitchFamily="34" charset="0"/>
                <a:cs typeface="Arial" panose="020B0604020202020204" pitchFamily="34" charset="0"/>
              </a:rPr>
              <a:t>produitent</a:t>
            </a:r>
            <a:r>
              <a:rPr lang="fr-FR" altLang="fr-FR" sz="1400" dirty="0">
                <a:latin typeface="Arial" panose="020B0604020202020204" pitchFamily="34" charset="0"/>
                <a:cs typeface="Arial" panose="020B0604020202020204" pitchFamily="34" charset="0"/>
              </a:rPr>
              <a:t> par l’</a:t>
            </a:r>
            <a:r>
              <a:rPr lang="fr-FR" altLang="fr-FR" sz="1400" i="1" dirty="0" err="1">
                <a:latin typeface="Arial" panose="020B0604020202020204" pitchFamily="34" charset="0"/>
                <a:cs typeface="Arial" panose="020B0604020202020204" pitchFamily="34" charset="0"/>
              </a:rPr>
              <a:t>E.coli</a:t>
            </a:r>
            <a:r>
              <a:rPr lang="fr-FR" altLang="fr-FR" sz="1400" dirty="0">
                <a:latin typeface="Arial" panose="020B0604020202020204" pitchFamily="34" charset="0"/>
                <a:cs typeface="Arial" panose="020B0604020202020204" pitchFamily="34" charset="0"/>
              </a:rPr>
              <a:t> infectant l’intestin qui causent le SHU. Ces toxines peuvent se déplacer de l'intestin vers la circulation sanguine et </a:t>
            </a:r>
            <a:r>
              <a:rPr lang="fr-FR" altLang="fr-FR" sz="1400" b="1" dirty="0">
                <a:latin typeface="Arial" panose="020B0604020202020204" pitchFamily="34" charset="0"/>
                <a:cs typeface="Arial" panose="020B0604020202020204" pitchFamily="34" charset="0"/>
              </a:rPr>
              <a:t>endommager les reins ou le cerveau dans de rares cas.</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24934" name="Image 1">
            <a:extLst>
              <a:ext uri="{FF2B5EF4-FFF2-40B4-BE49-F238E27FC236}">
                <a16:creationId xmlns:a16="http://schemas.microsoft.com/office/drawing/2014/main" id="{1E21ED81-65FB-426F-AFF9-C4981518D7A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9213" y="4238625"/>
            <a:ext cx="2373312"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A1E2BC95-605A-FA6B-6CC7-48B1527A1D6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BA1BC47F-1AB4-F9C9-45D8-9D105E27973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92E60A2F-AFDF-8EED-5D5B-756F2C9CE8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83FABA9A-670B-98AB-640C-B1F856755E2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0" action="ppaction://hlinksldjump" highlightClick="1"/>
            <a:extLst>
              <a:ext uri="{FF2B5EF4-FFF2-40B4-BE49-F238E27FC236}">
                <a16:creationId xmlns:a16="http://schemas.microsoft.com/office/drawing/2014/main" id="{70883FF9-883E-6140-ABF9-7EAB8A619B6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oneTexte 3">
            <a:extLst>
              <a:ext uri="{FF2B5EF4-FFF2-40B4-BE49-F238E27FC236}">
                <a16:creationId xmlns:a16="http://schemas.microsoft.com/office/drawing/2014/main" id="{C8508705-266D-4671-B2A7-9B117019E808}"/>
              </a:ext>
            </a:extLst>
          </p:cNvPr>
          <p:cNvSpPr txBox="1">
            <a:spLocks noGrp="1" noChangeArrowheads="1"/>
          </p:cNvSpPr>
          <p:nvPr>
            <p:ph type="title" idx="4294967295"/>
          </p:nvPr>
        </p:nvSpPr>
        <p:spPr bwMode="auto">
          <a:xfrm>
            <a:off x="3041650" y="55563"/>
            <a:ext cx="9150350" cy="21701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prod. de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Existe-t-il un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trt</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ou des conseils pour aller mieux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9237D361-C54E-921E-6743-B66CB1582B52}"/>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495B3245-0151-E792-9D66-49267D02749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85D0459-4CB4-9A86-818C-8D7B75B5C37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51125A6B-4EE0-C92C-9ABF-57E77A5E220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BBE492D5-34C3-3E8A-F45F-8DDAD4D20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804CCC53-7328-27C4-99EC-BD6184CA0C8B}"/>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7" highlightClick="1"/>
            <a:extLst>
              <a:ext uri="{FF2B5EF4-FFF2-40B4-BE49-F238E27FC236}">
                <a16:creationId xmlns:a16="http://schemas.microsoft.com/office/drawing/2014/main" id="{C155275B-6BA7-FCAA-71B8-C864A97B428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25955" name="ZoneTexte 13">
            <a:extLst>
              <a:ext uri="{FF2B5EF4-FFF2-40B4-BE49-F238E27FC236}">
                <a16:creationId xmlns:a16="http://schemas.microsoft.com/office/drawing/2014/main" id="{F7DC821D-E8D8-4CD3-8810-43C6627B1F82}"/>
              </a:ext>
            </a:extLst>
          </p:cNvPr>
          <p:cNvSpPr txBox="1">
            <a:spLocks noChangeArrowheads="1"/>
          </p:cNvSpPr>
          <p:nvPr/>
        </p:nvSpPr>
        <p:spPr bwMode="auto">
          <a:xfrm>
            <a:off x="3186113" y="2414588"/>
            <a:ext cx="8828087"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infections causées par </a:t>
            </a:r>
            <a:r>
              <a:rPr lang="fr-FR" altLang="fr-FR" sz="1400">
                <a:latin typeface="Arial" panose="020B0604020202020204" pitchFamily="34" charset="0"/>
                <a:cs typeface="Arial" panose="020B0604020202020204" pitchFamily="34" charset="0"/>
              </a:rPr>
              <a:t>les STEC </a:t>
            </a:r>
            <a:r>
              <a:rPr lang="fr-FR" altLang="fr-FR" sz="1400" b="1">
                <a:latin typeface="Arial" panose="020B0604020202020204" pitchFamily="34" charset="0"/>
                <a:cs typeface="Arial" panose="020B0604020202020204" pitchFamily="34" charset="0"/>
              </a:rPr>
              <a:t>se résolvent généralement spontanément</a:t>
            </a:r>
            <a:r>
              <a:rPr lang="fr-FR" altLang="fr-FR" sz="140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mais le SHU nécessite une </a:t>
            </a:r>
            <a:r>
              <a:rPr lang="fr-FR" altLang="fr-FR" sz="1400" b="1">
                <a:latin typeface="Arial" panose="020B0604020202020204" pitchFamily="34" charset="0"/>
                <a:cs typeface="Arial" panose="020B0604020202020204" pitchFamily="34" charset="0"/>
              </a:rPr>
              <a:t>hospitalisation</a:t>
            </a:r>
            <a:r>
              <a:rPr lang="en-GB" altLang="fr-FR" sz="140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Des soins de support, non spécifiques, sont recommandés (hydratation, perfusion, dialyse …).</a:t>
            </a:r>
            <a:r>
              <a:rPr lang="en-GB" altLang="fr-FR" sz="1400" dirty="0">
                <a:latin typeface="Arial" panose="020B0604020202020204" pitchFamily="34" charset="0"/>
                <a:cs typeface="Arial" panose="020B0604020202020204" pitchFamily="34" charset="0"/>
              </a:rPr>
              <a:t> </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b="1" dirty="0">
                <a:latin typeface="Arial" panose="020B0604020202020204" pitchFamily="34" charset="0"/>
                <a:cs typeface="Arial" panose="020B0604020202020204" pitchFamily="34" charset="0"/>
              </a:rPr>
              <a:t>Les antibiotiques et les </a:t>
            </a:r>
            <a:r>
              <a:rPr lang="fr-FR" altLang="fr-FR" sz="1400" b="1" dirty="0" err="1">
                <a:latin typeface="Arial" panose="020B0604020202020204" pitchFamily="34" charset="0"/>
                <a:cs typeface="Arial" panose="020B0604020202020204" pitchFamily="34" charset="0"/>
              </a:rPr>
              <a:t>antidiarrhéiques</a:t>
            </a:r>
            <a:r>
              <a:rPr lang="fr-FR" altLang="fr-FR" sz="1400" b="1" dirty="0">
                <a:latin typeface="Arial" panose="020B0604020202020204" pitchFamily="34" charset="0"/>
                <a:cs typeface="Arial" panose="020B0604020202020204" pitchFamily="34" charset="0"/>
              </a:rPr>
              <a:t> doivent être évités car ils augmentent le risque de développer le SHU.</a:t>
            </a:r>
            <a:r>
              <a:rPr lang="en-GB" altLang="fr-FR" sz="1400" b="1" dirty="0">
                <a:latin typeface="Arial" panose="020B0604020202020204" pitchFamily="34" charset="0"/>
                <a:cs typeface="Arial" panose="020B0604020202020204" pitchFamily="34" charset="0"/>
              </a:rPr>
              <a:t> </a:t>
            </a: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25958" name="Image 1">
            <a:extLst>
              <a:ext uri="{FF2B5EF4-FFF2-40B4-BE49-F238E27FC236}">
                <a16:creationId xmlns:a16="http://schemas.microsoft.com/office/drawing/2014/main" id="{21FC95A4-26C1-4CEE-B0A9-C8BED9946CD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2613" y="4040188"/>
            <a:ext cx="387508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CC9D276A-25BA-45EA-5709-AC00E72514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2A5C506E-CBD8-2A00-9E87-A7D91C58D6D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2DA1175F-40E0-7BC3-CCD5-82B33A3665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2507042E-316E-B880-5082-6306E6FDB59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0" action="ppaction://hlinksldjump" highlightClick="1"/>
            <a:extLst>
              <a:ext uri="{FF2B5EF4-FFF2-40B4-BE49-F238E27FC236}">
                <a16:creationId xmlns:a16="http://schemas.microsoft.com/office/drawing/2014/main" id="{D33E1344-9D3D-461E-A7B9-736F0B58157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A99A3CF-89FE-418C-AC21-6D7D7A87A655}"/>
              </a:ext>
            </a:extLst>
          </p:cNvPr>
          <p:cNvSpPr txBox="1">
            <a:spLocks noGrp="1"/>
          </p:cNvSpPr>
          <p:nvPr>
            <p:ph type="title" idx="4294967295"/>
          </p:nvPr>
        </p:nvSpPr>
        <p:spPr>
          <a:xfrm>
            <a:off x="3041650" y="-136525"/>
            <a:ext cx="9137650"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les </a:t>
            </a:r>
            <a:r>
              <a:rPr kumimoji="0" 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prod. de </a:t>
            </a:r>
            <a:r>
              <a:rPr kumimoji="0" 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14F44D8A-E113-65EB-0FB8-554BE5FEE54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9CAAB2FD-3836-A3A2-7F84-126FD325D30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0DBB75D-9C97-1FAB-65AF-3561A539C48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0C7B2AD2-690F-B5A8-92A3-834A51565A5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8C72B6C-1366-AB66-73E8-A9B954928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F8FFC6A-972E-21DD-E854-19C94DC5E0C3}"/>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6AD6D2BD-4EB0-82B1-FAC5-23DA36E1B90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1315" name="ZoneTexte 13">
            <a:extLst>
              <a:ext uri="{FF2B5EF4-FFF2-40B4-BE49-F238E27FC236}">
                <a16:creationId xmlns:a16="http://schemas.microsoft.com/office/drawing/2014/main" id="{C6545C65-8416-49E5-8C68-F4C8076CA61E}"/>
              </a:ext>
            </a:extLst>
          </p:cNvPr>
          <p:cNvSpPr txBox="1">
            <a:spLocks noChangeArrowheads="1"/>
          </p:cNvSpPr>
          <p:nvPr/>
        </p:nvSpPr>
        <p:spPr bwMode="auto">
          <a:xfrm>
            <a:off x="3054350" y="1930400"/>
            <a:ext cx="9020175" cy="2462213"/>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Eviter la viande crue ou peu cuite (en particulier les steak hachés) et le lait cru </a:t>
            </a:r>
            <a:r>
              <a:rPr lang="fr-FR" altLang="fr-FR" sz="1400" dirty="0">
                <a:latin typeface="Arial" panose="020B0604020202020204" pitchFamily="34" charset="0"/>
                <a:cs typeface="Arial" panose="020B0604020202020204" pitchFamily="34" charset="0"/>
              </a:rPr>
              <a:t>est le moyen le plus efficace d'éviter les infections par les STEC. En France, par exemple, il est recommandé d'éviter le fromage au lait cru pour les jeunes enfants.</a:t>
            </a: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Autres mesures permettant de réduire le risque d’infection :</a:t>
            </a:r>
          </a:p>
          <a:p>
            <a:pPr lvl="1" algn="just">
              <a:buClr>
                <a:schemeClr val="tx1"/>
              </a:buClr>
              <a:buFontTx/>
              <a:buChar char="-"/>
              <a:defRPr/>
            </a:pPr>
            <a:r>
              <a:rPr lang="fr-FR" altLang="fr-FR" sz="1400" dirty="0">
                <a:latin typeface="Arial" panose="020B0604020202020204" pitchFamily="34" charset="0"/>
                <a:cs typeface="Arial" panose="020B0604020202020204" pitchFamily="34" charset="0"/>
              </a:rPr>
              <a:t>Respecter les mesures d’hygiène et notamment le </a:t>
            </a:r>
            <a:r>
              <a:rPr lang="fr-FR" altLang="fr-FR" sz="1400" b="1" dirty="0">
                <a:latin typeface="Arial" panose="020B0604020202020204" pitchFamily="34" charset="0"/>
                <a:cs typeface="Arial" panose="020B0604020202020204" pitchFamily="34" charset="0"/>
              </a:rPr>
              <a:t>lavage des mains et des surfaces après avoir  </a:t>
            </a:r>
          </a:p>
          <a:p>
            <a:pPr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manipulé de la viande crue </a:t>
            </a:r>
            <a:r>
              <a:rPr lang="fr-FR" altLang="fr-FR" sz="1400" dirty="0">
                <a:latin typeface="Arial" panose="020B0604020202020204" pitchFamily="34" charset="0"/>
                <a:cs typeface="Arial" panose="020B0604020202020204" pitchFamily="34" charset="0"/>
              </a:rPr>
              <a:t>afin d’éviter les contaminations croisées</a:t>
            </a:r>
          </a:p>
          <a:p>
            <a:pPr lvl="1" algn="just">
              <a:buFontTx/>
              <a:buChar char="-"/>
              <a:defRPr/>
            </a:pPr>
            <a:r>
              <a:rPr lang="fr-FR" altLang="fr-FR" sz="1400" b="1" dirty="0">
                <a:latin typeface="Arial" panose="020B0604020202020204" pitchFamily="34" charset="0"/>
                <a:cs typeface="Arial" panose="020B0604020202020204" pitchFamily="34" charset="0"/>
              </a:rPr>
              <a:t>Ne pas remettre la viande cuite dans un plat ayant contenu de la viande crue </a:t>
            </a:r>
            <a:r>
              <a:rPr lang="fr-FR" altLang="fr-FR" sz="1400" dirty="0">
                <a:latin typeface="Arial" panose="020B0604020202020204" pitchFamily="34" charset="0"/>
                <a:cs typeface="Arial" panose="020B0604020202020204" pitchFamily="34" charset="0"/>
              </a:rPr>
              <a:t>(</a:t>
            </a:r>
            <a:r>
              <a:rPr lang="fr-FR" altLang="fr-FR" sz="1400">
                <a:latin typeface="Arial" panose="020B0604020202020204" pitchFamily="34" charset="0"/>
                <a:cs typeface="Arial" panose="020B0604020202020204" pitchFamily="34" charset="0"/>
              </a:rPr>
              <a:t>barbecue </a:t>
            </a:r>
          </a:p>
          <a:p>
            <a:pPr lvl="1" indent="0" algn="just">
              <a:buClr>
                <a:schemeClr val="accent1"/>
              </a:buClr>
              <a:defRPr/>
            </a:pPr>
            <a:r>
              <a:rPr lang="fr-FR" altLang="fr-FR" sz="1400">
                <a:latin typeface="Arial" panose="020B0604020202020204" pitchFamily="34" charset="0"/>
                <a:cs typeface="Arial" panose="020B0604020202020204" pitchFamily="34" charset="0"/>
              </a:rPr>
              <a:t>	  notamment</a:t>
            </a:r>
            <a:r>
              <a:rPr lang="fr-FR" altLang="fr-FR" sz="1400" dirty="0">
                <a:latin typeface="Arial" panose="020B0604020202020204" pitchFamily="34" charset="0"/>
                <a:cs typeface="Arial" panose="020B0604020202020204" pitchFamily="34" charset="0"/>
              </a:rPr>
              <a:t>)</a:t>
            </a:r>
          </a:p>
          <a:p>
            <a:pPr lvl="1" algn="just">
              <a:buClr>
                <a:schemeClr val="tx1"/>
              </a:buClr>
              <a:buFontTx/>
              <a:buChar char="-"/>
              <a:defRPr/>
            </a:pPr>
            <a:r>
              <a:rPr lang="fr-FR" altLang="fr-FR" sz="1400" b="1" dirty="0">
                <a:latin typeface="Arial" panose="020B0604020202020204" pitchFamily="34" charset="0"/>
                <a:cs typeface="Arial" panose="020B0604020202020204" pitchFamily="34" charset="0"/>
              </a:rPr>
              <a:t>Laver soigneusement les fruits et légumes </a:t>
            </a:r>
            <a:r>
              <a:rPr lang="fr-FR" altLang="fr-FR" sz="1400" dirty="0">
                <a:latin typeface="Arial" panose="020B0604020202020204" pitchFamily="34" charset="0"/>
                <a:cs typeface="Arial" panose="020B0604020202020204" pitchFamily="34" charset="0"/>
              </a:rPr>
              <a:t>puis les éplucher si possible</a:t>
            </a:r>
          </a:p>
          <a:p>
            <a:pPr lvl="1" algn="just">
              <a:buFontTx/>
              <a:buChar char="-"/>
              <a:defRPr/>
            </a:pPr>
            <a:r>
              <a:rPr lang="fr-FR" altLang="fr-FR" sz="1400" b="1" dirty="0">
                <a:latin typeface="Arial" panose="020B0604020202020204" pitchFamily="34" charset="0"/>
                <a:cs typeface="Arial" panose="020B0604020202020204" pitchFamily="34" charset="0"/>
              </a:rPr>
              <a:t>Ne pas manger la pâte à gâteau crue </a:t>
            </a:r>
          </a:p>
        </p:txBody>
      </p:sp>
      <p:sp>
        <p:nvSpPr>
          <p:cNvPr id="126983" name="ZoneTexte 6">
            <a:extLst>
              <a:ext uri="{FF2B5EF4-FFF2-40B4-BE49-F238E27FC236}">
                <a16:creationId xmlns:a16="http://schemas.microsoft.com/office/drawing/2014/main" id="{850A99D2-6274-46CD-B654-43D8F751A5B0}"/>
              </a:ext>
            </a:extLst>
          </p:cNvPr>
          <p:cNvSpPr txBox="1">
            <a:spLocks noChangeArrowheads="1"/>
          </p:cNvSpPr>
          <p:nvPr/>
        </p:nvSpPr>
        <p:spPr bwMode="auto">
          <a:xfrm>
            <a:off x="3328988" y="4367977"/>
            <a:ext cx="2357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b="1" u="sng">
                <a:latin typeface="Arial" panose="020B0604020202020204" pitchFamily="34" charset="0"/>
                <a:cs typeface="Arial" panose="020B0604020202020204" pitchFamily="34" charset="0"/>
              </a:rPr>
              <a:t>Pour en savoir plus:</a:t>
            </a:r>
          </a:p>
        </p:txBody>
      </p:sp>
      <p:grpSp>
        <p:nvGrpSpPr>
          <p:cNvPr id="15" name="Groupe 14">
            <a:extLst>
              <a:ext uri="{FF2B5EF4-FFF2-40B4-BE49-F238E27FC236}">
                <a16:creationId xmlns:a16="http://schemas.microsoft.com/office/drawing/2014/main" id="{B82C2076-66CD-B3A6-3768-BBAA089C2910}"/>
              </a:ext>
              <a:ext uri="{C183D7F6-B498-43B3-948B-1728B52AA6E4}">
                <adec:decorative xmlns:adec="http://schemas.microsoft.com/office/drawing/2017/decorative" val="1"/>
              </a:ext>
            </a:extLst>
          </p:cNvPr>
          <p:cNvGrpSpPr/>
          <p:nvPr/>
        </p:nvGrpSpPr>
        <p:grpSpPr>
          <a:xfrm>
            <a:off x="3236913" y="4687888"/>
            <a:ext cx="4616450" cy="1166812"/>
            <a:chOff x="3236913" y="4687888"/>
            <a:chExt cx="4616450" cy="1166812"/>
          </a:xfrm>
        </p:grpSpPr>
        <p:pic>
          <p:nvPicPr>
            <p:cNvPr id="126982" name="Image 4" descr="Logo de l'EFSA">
              <a:extLst>
                <a:ext uri="{FF2B5EF4-FFF2-40B4-BE49-F238E27FC236}">
                  <a16:creationId xmlns:a16="http://schemas.microsoft.com/office/drawing/2014/main" id="{D67EF165-5215-4155-886B-3A328BEFDE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5950" y="5387975"/>
              <a:ext cx="8874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8" name="Image 2" descr="Logo de l'OMS">
              <a:extLst>
                <a:ext uri="{FF2B5EF4-FFF2-40B4-BE49-F238E27FC236}">
                  <a16:creationId xmlns:a16="http://schemas.microsoft.com/office/drawing/2014/main" id="{3261F119-D9B2-44B7-BE5F-9957DC6A86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6913" y="5535613"/>
              <a:ext cx="121443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Image 1" descr="Logo de l'ANSES">
              <a:extLst>
                <a:ext uri="{FF2B5EF4-FFF2-40B4-BE49-F238E27FC236}">
                  <a16:creationId xmlns:a16="http://schemas.microsoft.com/office/drawing/2014/main" id="{DEA9445B-1568-4796-96F4-02D26FD2E3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8038" y="4687888"/>
              <a:ext cx="1103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6981" name="ZoneTexte 2">
            <a:extLst>
              <a:ext uri="{FF2B5EF4-FFF2-40B4-BE49-F238E27FC236}">
                <a16:creationId xmlns:a16="http://schemas.microsoft.com/office/drawing/2014/main" id="{8BAE3DAD-1587-4AF7-AD92-DED31A7B92A4}"/>
              </a:ext>
            </a:extLst>
          </p:cNvPr>
          <p:cNvSpPr txBox="1">
            <a:spLocks noChangeArrowheads="1"/>
          </p:cNvSpPr>
          <p:nvPr/>
        </p:nvSpPr>
        <p:spPr bwMode="auto">
          <a:xfrm>
            <a:off x="4532313" y="4945063"/>
            <a:ext cx="48672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solidFill>
                  <a:schemeClr val="accent1"/>
                </a:solidFill>
                <a:latin typeface="Arial" panose="020B0604020202020204" pitchFamily="34" charset="0"/>
                <a:cs typeface="Arial" panose="020B0604020202020204" pitchFamily="34" charset="0"/>
                <a:hlinkClick r:id="rId11" tooltip="click here to open the link"/>
              </a:rPr>
              <a:t>Fiche ANSES sur les </a:t>
            </a:r>
            <a:r>
              <a:rPr lang="fr-FR" altLang="fr-FR" sz="1200" i="1" dirty="0" err="1">
                <a:solidFill>
                  <a:schemeClr val="accent1"/>
                </a:solidFill>
                <a:latin typeface="Arial" panose="020B0604020202020204" pitchFamily="34" charset="0"/>
                <a:cs typeface="Arial" panose="020B0604020202020204" pitchFamily="34" charset="0"/>
                <a:hlinkClick r:id="rId11" tooltip="click here to open the link"/>
              </a:rPr>
              <a:t>E.coli</a:t>
            </a:r>
            <a:r>
              <a:rPr lang="fr-FR" altLang="fr-FR" sz="1200" i="1" dirty="0">
                <a:solidFill>
                  <a:schemeClr val="accent1"/>
                </a:solidFill>
                <a:latin typeface="Arial" panose="020B0604020202020204" pitchFamily="34" charset="0"/>
                <a:cs typeface="Arial" panose="020B0604020202020204" pitchFamily="34" charset="0"/>
                <a:hlinkClick r:id="rId11" tooltip="click here to open the link"/>
              </a:rPr>
              <a:t> </a:t>
            </a:r>
            <a:r>
              <a:rPr lang="fr-FR" altLang="fr-FR" sz="1200" i="1" dirty="0" err="1">
                <a:solidFill>
                  <a:schemeClr val="accent1"/>
                </a:solidFill>
                <a:latin typeface="Arial" panose="020B0604020202020204" pitchFamily="34" charset="0"/>
                <a:cs typeface="Arial" panose="020B0604020202020204" pitchFamily="34" charset="0"/>
                <a:hlinkClick r:id="rId11" tooltip="click here to open the link"/>
              </a:rPr>
              <a:t>entérohémorragiques</a:t>
            </a:r>
            <a:endParaRPr lang="fr-FR" altLang="fr-FR" sz="1200" i="1" dirty="0">
              <a:solidFill>
                <a:schemeClr val="accent1"/>
              </a:solidFill>
              <a:latin typeface="Arial" panose="020B0604020202020204" pitchFamily="34" charset="0"/>
              <a:cs typeface="Arial" panose="020B0604020202020204" pitchFamily="34" charset="0"/>
              <a:hlinkClick r:id="rId12" tooltip="click here to open the link"/>
            </a:endParaRPr>
          </a:p>
          <a:p>
            <a:endParaRPr lang="fr-FR" altLang="fr-FR" sz="1200" dirty="0">
              <a:solidFill>
                <a:schemeClr val="accent1"/>
              </a:solidFill>
              <a:latin typeface="Arial" panose="020B0604020202020204" pitchFamily="34" charset="0"/>
              <a:cs typeface="Arial" panose="020B0604020202020204" pitchFamily="34" charset="0"/>
              <a:hlinkClick r:id="rId12" tooltip="click here to open the link"/>
            </a:endParaRPr>
          </a:p>
          <a:p>
            <a:endParaRPr lang="fr-FR" altLang="fr-FR" sz="1200" dirty="0">
              <a:solidFill>
                <a:schemeClr val="accent1"/>
              </a:solidFill>
              <a:latin typeface="Arial" panose="020B0604020202020204" pitchFamily="34" charset="0"/>
              <a:cs typeface="Arial" panose="020B0604020202020204" pitchFamily="34" charset="0"/>
              <a:hlinkClick r:id="rId12" tooltip="click here to open the link"/>
            </a:endParaRPr>
          </a:p>
          <a:p>
            <a:r>
              <a:rPr lang="fr-FR" altLang="fr-FR" sz="1200" dirty="0">
                <a:solidFill>
                  <a:schemeClr val="accent1"/>
                </a:solidFill>
                <a:latin typeface="Arial" panose="020B0604020202020204" pitchFamily="34" charset="0"/>
                <a:cs typeface="Arial" panose="020B0604020202020204" pitchFamily="34" charset="0"/>
                <a:hlinkClick r:id="rId13"/>
              </a:rPr>
              <a:t>Principaux faits sur </a:t>
            </a:r>
            <a:r>
              <a:rPr lang="fr-FR" altLang="fr-FR" sz="1200" i="1" dirty="0" err="1">
                <a:solidFill>
                  <a:schemeClr val="accent1"/>
                </a:solidFill>
                <a:latin typeface="Arial" panose="020B0604020202020204" pitchFamily="34" charset="0"/>
                <a:cs typeface="Arial" panose="020B0604020202020204" pitchFamily="34" charset="0"/>
                <a:hlinkClick r:id="rId13"/>
              </a:rPr>
              <a:t>E.coli</a:t>
            </a:r>
            <a:r>
              <a:rPr lang="fr-FR" altLang="fr-FR" sz="1200" i="1" dirty="0">
                <a:solidFill>
                  <a:schemeClr val="accent1"/>
                </a:solidFill>
                <a:latin typeface="Arial" panose="020B0604020202020204" pitchFamily="34" charset="0"/>
                <a:cs typeface="Arial" panose="020B0604020202020204" pitchFamily="34" charset="0"/>
              </a:rPr>
              <a:t> </a:t>
            </a:r>
          </a:p>
          <a:p>
            <a:endParaRPr lang="fr-FR" altLang="fr-FR" sz="1400" dirty="0">
              <a:solidFill>
                <a:schemeClr val="accent1"/>
              </a:solidFill>
              <a:latin typeface="Arial" panose="020B0604020202020204" pitchFamily="34" charset="0"/>
              <a:cs typeface="Arial" panose="020B0604020202020204" pitchFamily="34" charset="0"/>
            </a:endParaRPr>
          </a:p>
        </p:txBody>
      </p:sp>
      <p:sp>
        <p:nvSpPr>
          <p:cNvPr id="126989" name="ZoneTexte 4">
            <a:extLst>
              <a:ext uri="{FF2B5EF4-FFF2-40B4-BE49-F238E27FC236}">
                <a16:creationId xmlns:a16="http://schemas.microsoft.com/office/drawing/2014/main" id="{11327E61-EB05-4D5E-A9A2-42171D3DFD2C}"/>
              </a:ext>
            </a:extLst>
          </p:cNvPr>
          <p:cNvSpPr txBox="1">
            <a:spLocks noChangeArrowheads="1"/>
          </p:cNvSpPr>
          <p:nvPr/>
        </p:nvSpPr>
        <p:spPr bwMode="auto">
          <a:xfrm>
            <a:off x="7983538" y="5359400"/>
            <a:ext cx="316706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dirty="0">
              <a:solidFill>
                <a:schemeClr val="accent1"/>
              </a:solidFill>
              <a:latin typeface="Arial" panose="020B0604020202020204" pitchFamily="34" charset="0"/>
              <a:cs typeface="Arial" panose="020B0604020202020204" pitchFamily="34" charset="0"/>
            </a:endParaRPr>
          </a:p>
          <a:p>
            <a:r>
              <a:rPr lang="fr-FR" altLang="fr-FR" sz="1200" dirty="0">
                <a:solidFill>
                  <a:schemeClr val="accent1"/>
                </a:solidFill>
                <a:latin typeface="Arial" panose="020B0604020202020204" pitchFamily="34" charset="0"/>
                <a:cs typeface="Arial" panose="020B0604020202020204" pitchFamily="34" charset="0"/>
                <a:hlinkClick r:id="rId14"/>
              </a:rPr>
              <a:t>Les zoonoses expliquées par l’EFSA : </a:t>
            </a:r>
            <a:r>
              <a:rPr lang="fr-FR" altLang="fr-FR" sz="1200" dirty="0" err="1">
                <a:solidFill>
                  <a:schemeClr val="accent1"/>
                </a:solidFill>
                <a:latin typeface="Arial" panose="020B0604020202020204" pitchFamily="34" charset="0"/>
                <a:cs typeface="Arial" panose="020B0604020202020204" pitchFamily="34" charset="0"/>
                <a:hlinkClick r:id="rId14"/>
              </a:rPr>
              <a:t>E.coli</a:t>
            </a:r>
            <a:endParaRPr lang="fr-FR" altLang="fr-FR" sz="1200" i="1" dirty="0">
              <a:solidFill>
                <a:schemeClr val="accent1"/>
              </a:solidFill>
              <a:latin typeface="Arial" panose="020B0604020202020204" pitchFamily="34" charset="0"/>
              <a:cs typeface="Arial" panose="020B0604020202020204" pitchFamily="34" charset="0"/>
            </a:endParaRPr>
          </a:p>
          <a:p>
            <a:endParaRPr lang="fr-FR" altLang="fr-FR" dirty="0">
              <a:solidFill>
                <a:schemeClr val="accent1"/>
              </a:solidFill>
              <a:latin typeface="Arial" panose="020B0604020202020204" pitchFamily="34" charset="0"/>
              <a:cs typeface="Arial" panose="020B0604020202020204" pitchFamily="34" charset="0"/>
            </a:endParaRPr>
          </a:p>
          <a:p>
            <a:endParaRPr lang="fr-FR" alt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33DFB9AA-B8A1-9A03-B7E6-FF0D8DE47F2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5E2FB23-3422-F054-D27E-CFDABDE3B05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87EC509C-101E-6600-F1CA-1F9960A5BE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B305A2E-2B1E-86B5-AEF7-D28C50572EF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6" action="ppaction://hlinksldjump" highlightClick="1"/>
            <a:extLst>
              <a:ext uri="{FF2B5EF4-FFF2-40B4-BE49-F238E27FC236}">
                <a16:creationId xmlns:a16="http://schemas.microsoft.com/office/drawing/2014/main" id="{544812D8-CD2A-EB57-6EAE-E5E1EC598A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88A49F1-6DC5-491C-AFD7-D7C0C3EA3387}"/>
              </a:ext>
            </a:extLst>
          </p:cNvPr>
          <p:cNvSpPr txBox="1">
            <a:spLocks noGrp="1"/>
          </p:cNvSpPr>
          <p:nvPr>
            <p:ph type="title" idx="4294967295"/>
          </p:nvPr>
        </p:nvSpPr>
        <p:spPr>
          <a:xfrm>
            <a:off x="3113088" y="0"/>
            <a:ext cx="9078912" cy="147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propagent-ils ?</a:t>
            </a:r>
          </a:p>
        </p:txBody>
      </p:sp>
      <p:grpSp>
        <p:nvGrpSpPr>
          <p:cNvPr id="9" name="Groupe 8"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6C86B6C7-25A6-B55B-FF56-9B49D6A6FC4C}"/>
              </a:ext>
            </a:extLst>
          </p:cNvPr>
          <p:cNvGrpSpPr/>
          <p:nvPr/>
        </p:nvGrpSpPr>
        <p:grpSpPr>
          <a:xfrm>
            <a:off x="0" y="14288"/>
            <a:ext cx="3076575" cy="6002337"/>
            <a:chOff x="0" y="14288"/>
            <a:chExt cx="3076575" cy="6002337"/>
          </a:xfrm>
        </p:grpSpPr>
        <p:grpSp>
          <p:nvGrpSpPr>
            <p:cNvPr id="10" name="Groupe 17" descr="Barre de navigation">
              <a:extLst>
                <a:ext uri="{FF2B5EF4-FFF2-40B4-BE49-F238E27FC236}">
                  <a16:creationId xmlns:a16="http://schemas.microsoft.com/office/drawing/2014/main" id="{6F3FB690-6D31-2861-2057-8C7F26D05803}"/>
                </a:ext>
              </a:extLst>
            </p:cNvPr>
            <p:cNvGrpSpPr>
              <a:grpSpLocks/>
            </p:cNvGrpSpPr>
            <p:nvPr/>
          </p:nvGrpSpPr>
          <p:grpSpPr bwMode="auto">
            <a:xfrm>
              <a:off x="0" y="14288"/>
              <a:ext cx="3076575" cy="6002337"/>
              <a:chOff x="0" y="14288"/>
              <a:chExt cx="3076575" cy="6002337"/>
            </a:xfrm>
          </p:grpSpPr>
          <p:sp>
            <p:nvSpPr>
              <p:cNvPr id="13" name="Rectangle 12">
                <a:extLst>
                  <a:ext uri="{FF2B5EF4-FFF2-40B4-BE49-F238E27FC236}">
                    <a16:creationId xmlns:a16="http://schemas.microsoft.com/office/drawing/2014/main" id="{FBC8B2B0-D123-30B9-12EA-B728F3D6646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4" name="Connecteur droit 13">
                <a:extLst>
                  <a:ext uri="{FF2B5EF4-FFF2-40B4-BE49-F238E27FC236}">
                    <a16:creationId xmlns:a16="http://schemas.microsoft.com/office/drawing/2014/main" id="{9F249329-9D53-5426-E229-66375C2711E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1" name="Picture 21" descr="Logo de SafeConsume">
              <a:extLst>
                <a:ext uri="{FF2B5EF4-FFF2-40B4-BE49-F238E27FC236}">
                  <a16:creationId xmlns:a16="http://schemas.microsoft.com/office/drawing/2014/main" id="{9E054EEB-D8BB-1034-5002-B8A400D98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763125E9-D507-5F9D-74A4-87B7ED7D0F8E}"/>
                </a:ext>
              </a:extLst>
            </p:cNvPr>
            <p:cNvSpPr txBox="1"/>
            <p:nvPr/>
          </p:nvSpPr>
          <p:spPr bwMode="auto">
            <a:xfrm>
              <a:off x="117475" y="1462088"/>
              <a:ext cx="2886075" cy="3754874"/>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récents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5" name="Bouton d’action : vide 14">
            <a:hlinkClick r:id="rId10" highlightClick="1"/>
            <a:extLst>
              <a:ext uri="{FF2B5EF4-FFF2-40B4-BE49-F238E27FC236}">
                <a16:creationId xmlns:a16="http://schemas.microsoft.com/office/drawing/2014/main" id="{406DAE07-842E-CD3E-6FBA-0F67F84CEF3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0179" name="ZoneTexte 13">
            <a:extLst>
              <a:ext uri="{FF2B5EF4-FFF2-40B4-BE49-F238E27FC236}">
                <a16:creationId xmlns:a16="http://schemas.microsoft.com/office/drawing/2014/main" id="{203C94A0-1C8F-4632-A64A-2B558C8B3E7F}"/>
              </a:ext>
            </a:extLst>
          </p:cNvPr>
          <p:cNvSpPr txBox="1">
            <a:spLocks noChangeArrowheads="1"/>
          </p:cNvSpPr>
          <p:nvPr/>
        </p:nvSpPr>
        <p:spPr bwMode="auto">
          <a:xfrm>
            <a:off x="3228975" y="1509713"/>
            <a:ext cx="86661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14350" indent="-2857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personnes infectées</a:t>
            </a:r>
            <a:r>
              <a:rPr lang="fr-FR" altLang="fr-FR" sz="1400" dirty="0">
                <a:latin typeface="Arial" panose="020B0604020202020204" pitchFamily="34" charset="0"/>
                <a:cs typeface="Arial" panose="020B0604020202020204" pitchFamily="34" charset="0"/>
              </a:rPr>
              <a:t>, avec ou sans symptômes, peuvent excréter un grand nombre de Norovirus dans les </a:t>
            </a:r>
            <a:r>
              <a:rPr lang="fr-FR" altLang="fr-FR" sz="1400" b="1" dirty="0">
                <a:latin typeface="Arial" panose="020B0604020202020204" pitchFamily="34" charset="0"/>
                <a:cs typeface="Arial" panose="020B0604020202020204" pitchFamily="34" charset="0"/>
              </a:rPr>
              <a:t>vomissures et les matières fécales </a:t>
            </a:r>
            <a:r>
              <a:rPr lang="fr-FR" altLang="fr-FR" sz="1400" dirty="0">
                <a:latin typeface="Arial" panose="020B0604020202020204" pitchFamily="34" charset="0"/>
                <a:cs typeface="Arial" panose="020B0604020202020204" pitchFamily="34" charset="0"/>
              </a:rPr>
              <a:t>(jusqu'à 100 milliards par g de matières fécales).</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Les personnes malades peuvent continuer à excréter du Norovirus jusqu'à 2 ou 3 semaines après la fin des symptômes</a:t>
            </a:r>
            <a:r>
              <a:rPr lang="fr-FR" altLang="fr-FR" sz="1400" dirty="0">
                <a:latin typeface="Arial" panose="020B0604020202020204" pitchFamily="34" charset="0"/>
                <a:cs typeface="Arial" panose="020B0604020202020204" pitchFamily="34" charset="0"/>
              </a:rPr>
              <a:t>.</a:t>
            </a: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partir des malades il existe deux principaux modes de transmission du virus aux aliments :</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Tout d'abord, les excréteurs peuvent porter du </a:t>
            </a:r>
            <a:r>
              <a:rPr lang="fr-FR" altLang="fr-FR" sz="1400" b="1" dirty="0">
                <a:latin typeface="Arial" panose="020B0604020202020204" pitchFamily="34" charset="0"/>
                <a:cs typeface="Arial" panose="020B0604020202020204" pitchFamily="34" charset="0"/>
              </a:rPr>
              <a:t>Norovirus sur leurs mains et contaminer ainsi directement les aliments</a:t>
            </a:r>
            <a:r>
              <a:rPr lang="fr-FR" altLang="fr-FR" sz="1400" dirty="0">
                <a:latin typeface="Arial" panose="020B0604020202020204" pitchFamily="34" charset="0"/>
                <a:cs typeface="Arial" panose="020B0604020202020204" pitchFamily="34" charset="0"/>
              </a:rPr>
              <a:t>, par exemple pendant la préparation des repas, la transformation des aliments ou la récolte des fruits et légumes. Dans le cas de bébés malades, les parents qui changent les couches peuvent contaminer leurs mains.</a:t>
            </a:r>
          </a:p>
          <a:p>
            <a:pPr lvl="1"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Deuxièmement, </a:t>
            </a:r>
            <a:r>
              <a:rPr lang="fr-FR" altLang="fr-FR" sz="1400" b="1" dirty="0">
                <a:latin typeface="Arial" panose="020B0604020202020204" pitchFamily="34" charset="0"/>
                <a:cs typeface="Arial" panose="020B0604020202020204" pitchFamily="34" charset="0"/>
              </a:rPr>
              <a:t>lors des épidémies, un grand nombre de Norovirus sont rejetés dans les eaux usées</a:t>
            </a:r>
            <a:r>
              <a:rPr lang="fr-FR" altLang="fr-FR" sz="1400" dirty="0">
                <a:latin typeface="Arial" panose="020B0604020202020204" pitchFamily="34" charset="0"/>
                <a:cs typeface="Arial" panose="020B0604020202020204" pitchFamily="34" charset="0"/>
              </a:rPr>
              <a:t>. Une partie des Norovirus peut résister aux traitements des eaux usées et peut contaminer les fruits et légumes lors de l'irrigation, ou les mollusques bivalves comme les huîtres, les palourdes ou les moules lorsqu’ils atteignent les eaux côtières. </a:t>
            </a: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endParaRPr lang="en-GB" altLang="fr-FR" sz="1400" b="1"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Les mollusques bivalves sont particulièrement à risque </a:t>
            </a:r>
            <a:r>
              <a:rPr lang="fr-FR" altLang="fr-FR" sz="1400" dirty="0">
                <a:latin typeface="Arial" panose="020B0604020202020204" pitchFamily="34" charset="0"/>
                <a:cs typeface="Arial" panose="020B0604020202020204" pitchFamily="34" charset="0"/>
              </a:rPr>
              <a:t>car ils filtrent de grands volumes d'eau et concentrent les Norovirus dans leurs tissus</a:t>
            </a:r>
            <a:r>
              <a:rPr lang="en-GB" altLang="fr-FR" sz="1400" dirty="0">
                <a:latin typeface="Arial" panose="020B0604020202020204" pitchFamily="34" charset="0"/>
                <a:cs typeface="Arial" panose="020B0604020202020204" pitchFamily="34" charset="0"/>
              </a:rPr>
              <a:t>. </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Parallèlement à la transmission par les aliments, </a:t>
            </a:r>
            <a:r>
              <a:rPr lang="fr-FR" altLang="fr-FR" sz="1400" b="1" dirty="0">
                <a:latin typeface="Arial" panose="020B0604020202020204" pitchFamily="34" charset="0"/>
                <a:cs typeface="Arial" panose="020B0604020202020204" pitchFamily="34" charset="0"/>
              </a:rPr>
              <a:t>les Norovirus se transmettent rapidement d'une personne à l'autre</a:t>
            </a:r>
            <a:r>
              <a:rPr lang="en-GB" altLang="fr-FR" sz="1400" b="1" dirty="0">
                <a:latin typeface="Arial" panose="020B0604020202020204" pitchFamily="34" charset="0"/>
                <a:cs typeface="Arial" panose="020B0604020202020204" pitchFamily="34" charset="0"/>
              </a:rPr>
              <a:t>.</a:t>
            </a:r>
            <a:endParaRPr lang="fr-FR" altLang="fr-FR" sz="1400" b="1" dirty="0">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0F10331A-2803-EE28-531D-8AACDC69238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94068918-8398-6255-1DF4-5069F60368B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24" name="Image 25">
              <a:extLst>
                <a:ext uri="{FF2B5EF4-FFF2-40B4-BE49-F238E27FC236}">
                  <a16:creationId xmlns:a16="http://schemas.microsoft.com/office/drawing/2014/main" id="{DEC6D704-83C8-52EA-0EFF-EDE9BB89F5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2">
              <a:extLst>
                <a:ext uri="{FF2B5EF4-FFF2-40B4-BE49-F238E27FC236}">
                  <a16:creationId xmlns:a16="http://schemas.microsoft.com/office/drawing/2014/main" id="{26A0552B-D053-DD39-A5C4-988BB06A3A1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6" name="Bouton d’action : vide 25" descr="Bouton pour fermer la diapositive et revenir à la session 2">
            <a:hlinkClick r:id="rId12" action="ppaction://hlinksldjump" highlightClick="1"/>
            <a:extLst>
              <a:ext uri="{FF2B5EF4-FFF2-40B4-BE49-F238E27FC236}">
                <a16:creationId xmlns:a16="http://schemas.microsoft.com/office/drawing/2014/main" id="{58C4C6FC-CDCD-C3F6-EADD-224F35EAE45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15988C-B405-425C-B990-7EDCE0C335D1}"/>
              </a:ext>
            </a:extLst>
          </p:cNvPr>
          <p:cNvSpPr txBox="1">
            <a:spLocks noGrp="1"/>
          </p:cNvSpPr>
          <p:nvPr>
            <p:ph type="title" idx="4294967295"/>
          </p:nvPr>
        </p:nvSpPr>
        <p:spPr>
          <a:xfrm>
            <a:off x="3122613" y="76200"/>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Altération des aliments</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67992AA-CE92-6878-685B-21EF0866303C}"/>
              </a:ext>
            </a:extLst>
          </p:cNvPr>
          <p:cNvGrpSpPr/>
          <p:nvPr/>
        </p:nvGrpSpPr>
        <p:grpSpPr>
          <a:xfrm>
            <a:off x="0" y="14288"/>
            <a:ext cx="3076575" cy="6002337"/>
            <a:chOff x="0" y="14288"/>
            <a:chExt cx="3076575" cy="6002337"/>
          </a:xfrm>
        </p:grpSpPr>
        <p:grpSp>
          <p:nvGrpSpPr>
            <p:cNvPr id="128004" name="Groupe 15" descr="Barre de navigation">
              <a:extLst>
                <a:ext uri="{FF2B5EF4-FFF2-40B4-BE49-F238E27FC236}">
                  <a16:creationId xmlns:a16="http://schemas.microsoft.com/office/drawing/2014/main" id="{B47E9342-7477-46C2-8FCB-050CC5517803}"/>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B1FD1249-7DA3-4167-AB5F-DD2E03B6EE2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8" name="Connecteur droit 27">
                <a:extLst>
                  <a:ext uri="{FF2B5EF4-FFF2-40B4-BE49-F238E27FC236}">
                    <a16:creationId xmlns:a16="http://schemas.microsoft.com/office/drawing/2014/main" id="{B7D2FC57-4026-4449-8B2B-FD8EA80957B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28012" name="Picture 21" descr="Logo de SafeConsume">
              <a:extLst>
                <a:ext uri="{FF2B5EF4-FFF2-40B4-BE49-F238E27FC236}">
                  <a16:creationId xmlns:a16="http://schemas.microsoft.com/office/drawing/2014/main" id="{0B9F4195-6B0F-4F74-83CB-2FA02379F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28">
              <a:extLst>
                <a:ext uri="{FF2B5EF4-FFF2-40B4-BE49-F238E27FC236}">
                  <a16:creationId xmlns:a16="http://schemas.microsoft.com/office/drawing/2014/main" id="{FD85B210-EB16-4700-AE4D-4E984B32492A}"/>
                </a:ext>
              </a:extLst>
            </p:cNvPr>
            <p:cNvSpPr txBox="1"/>
            <p:nvPr/>
          </p:nvSpPr>
          <p:spPr bwMode="auto">
            <a:xfrm>
              <a:off x="257175" y="1753147"/>
              <a:ext cx="2676525" cy="3031599"/>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30" name="Bouton d’action : vide 29">
            <a:hlinkClick r:id="rId8" highlightClick="1"/>
            <a:extLst>
              <a:ext uri="{FF2B5EF4-FFF2-40B4-BE49-F238E27FC236}">
                <a16:creationId xmlns:a16="http://schemas.microsoft.com/office/drawing/2014/main" id="{293FAAD9-C69C-41E7-A45B-99ADC373925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 name="ZoneTexte 4">
            <a:extLst>
              <a:ext uri="{FF2B5EF4-FFF2-40B4-BE49-F238E27FC236}">
                <a16:creationId xmlns:a16="http://schemas.microsoft.com/office/drawing/2014/main" id="{64FF0B48-6B77-68E7-0552-50B81550D23F}"/>
              </a:ext>
            </a:extLst>
          </p:cNvPr>
          <p:cNvSpPr txBox="1"/>
          <p:nvPr/>
        </p:nvSpPr>
        <p:spPr bwMode="auto">
          <a:xfrm>
            <a:off x="3317005" y="1437836"/>
            <a:ext cx="4499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a:defRPr/>
            </a:pPr>
            <a:r>
              <a:rPr lang="fr-FR" sz="1600">
                <a:solidFill>
                  <a:srgbClr val="5B225F"/>
                </a:solidFill>
                <a:latin typeface="Arial" panose="020B0604020202020204" pitchFamily="34" charset="0"/>
                <a:cs typeface="Arial" panose="020B0604020202020204" pitchFamily="34" charset="0"/>
              </a:rPr>
              <a:t>L’altération des aliments qu’est-ce que c’est </a:t>
            </a:r>
            <a:endParaRPr lang="fr-FR" sz="1600" dirty="0">
              <a:solidFill>
                <a:srgbClr val="5B225F"/>
              </a:solidFill>
              <a:latin typeface="Arial" panose="020B0604020202020204" pitchFamily="34" charset="0"/>
              <a:cs typeface="Arial" panose="020B0604020202020204" pitchFamily="34" charset="0"/>
            </a:endParaRPr>
          </a:p>
        </p:txBody>
      </p:sp>
      <p:sp>
        <p:nvSpPr>
          <p:cNvPr id="16" name="Bouton d'action : Aide 15" descr="Voir la réponse">
            <a:hlinkClick r:id="rId9" action="ppaction://hlinksldjump" highlightClick="1"/>
            <a:extLst>
              <a:ext uri="{FF2B5EF4-FFF2-40B4-BE49-F238E27FC236}">
                <a16:creationId xmlns:a16="http://schemas.microsoft.com/office/drawing/2014/main" id="{E6969CE2-6865-4970-92C6-8AE72AB59331}"/>
              </a:ext>
            </a:extLst>
          </p:cNvPr>
          <p:cNvSpPr/>
          <p:nvPr/>
        </p:nvSpPr>
        <p:spPr>
          <a:xfrm>
            <a:off x="7879539" y="1487463"/>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F424A4F-6DAE-61E6-33AA-11A7DB5F4529}"/>
              </a:ext>
            </a:extLst>
          </p:cNvPr>
          <p:cNvSpPr txBox="1"/>
          <p:nvPr/>
        </p:nvSpPr>
        <p:spPr bwMode="auto">
          <a:xfrm>
            <a:off x="3317004" y="2028220"/>
            <a:ext cx="64127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2"/>
              <a:defRPr/>
            </a:pPr>
            <a:r>
              <a:rPr lang="fr-FR" sz="1600">
                <a:solidFill>
                  <a:srgbClr val="5B225F"/>
                </a:solidFill>
                <a:latin typeface="Arial" panose="020B0604020202020204" pitchFamily="34" charset="0"/>
                <a:cs typeface="Arial" panose="020B0604020202020204" pitchFamily="34" charset="0"/>
              </a:rPr>
              <a:t>Qui sont les principaux microbes responsables de cette altération</a:t>
            </a:r>
            <a:endParaRPr lang="fr-FR" sz="1600" dirty="0">
              <a:solidFill>
                <a:srgbClr val="5B225F"/>
              </a:solidFill>
              <a:latin typeface="Arial" panose="020B0604020202020204" pitchFamily="34" charset="0"/>
              <a:cs typeface="Arial" panose="020B0604020202020204" pitchFamily="34" charset="0"/>
            </a:endParaRPr>
          </a:p>
        </p:txBody>
      </p:sp>
      <p:sp>
        <p:nvSpPr>
          <p:cNvPr id="17" name="Bouton d'action : Aide 16" descr="Voir la réponse">
            <a:hlinkClick r:id="rId10" action="ppaction://hlinksldjump" highlightClick="1"/>
            <a:extLst>
              <a:ext uri="{FF2B5EF4-FFF2-40B4-BE49-F238E27FC236}">
                <a16:creationId xmlns:a16="http://schemas.microsoft.com/office/drawing/2014/main" id="{027F129A-5FE0-4F69-ABD6-2433118AE103}"/>
              </a:ext>
            </a:extLst>
          </p:cNvPr>
          <p:cNvSpPr/>
          <p:nvPr/>
        </p:nvSpPr>
        <p:spPr>
          <a:xfrm>
            <a:off x="9745663" y="2091023"/>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71898DF-09B7-A945-5CE2-4F0367D4612E}"/>
              </a:ext>
            </a:extLst>
          </p:cNvPr>
          <p:cNvSpPr txBox="1"/>
          <p:nvPr/>
        </p:nvSpPr>
        <p:spPr bwMode="auto">
          <a:xfrm>
            <a:off x="3319642" y="2647585"/>
            <a:ext cx="49689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3"/>
              <a:defRPr/>
            </a:pPr>
            <a:r>
              <a:rPr lang="fr-FR" sz="1600">
                <a:solidFill>
                  <a:srgbClr val="5B225F"/>
                </a:solidFill>
                <a:latin typeface="Arial" panose="020B0604020202020204" pitchFamily="34" charset="0"/>
                <a:cs typeface="Arial" panose="020B0604020202020204" pitchFamily="34" charset="0"/>
              </a:rPr>
              <a:t>Comment éviter/retarder l’altération des aliments</a:t>
            </a:r>
            <a:endParaRPr lang="fr-FR" sz="1600" dirty="0">
              <a:solidFill>
                <a:srgbClr val="5B225F"/>
              </a:solidFill>
              <a:latin typeface="Arial" panose="020B0604020202020204" pitchFamily="34" charset="0"/>
              <a:cs typeface="Arial" panose="020B0604020202020204" pitchFamily="34" charset="0"/>
            </a:endParaRPr>
          </a:p>
        </p:txBody>
      </p:sp>
      <p:sp>
        <p:nvSpPr>
          <p:cNvPr id="19" name="Bouton d'action : Aide 18" descr="Voir la réponse">
            <a:hlinkClick r:id="rId11" action="ppaction://hlinksldjump" highlightClick="1"/>
            <a:extLst>
              <a:ext uri="{FF2B5EF4-FFF2-40B4-BE49-F238E27FC236}">
                <a16:creationId xmlns:a16="http://schemas.microsoft.com/office/drawing/2014/main" id="{1B8CBF2C-BF13-45AB-9EF9-CB8A3A6300F0}"/>
              </a:ext>
            </a:extLst>
          </p:cNvPr>
          <p:cNvSpPr/>
          <p:nvPr/>
        </p:nvSpPr>
        <p:spPr>
          <a:xfrm>
            <a:off x="8236642" y="2703259"/>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4275" name="ZoneTexte 13">
            <a:extLst>
              <a:ext uri="{FF2B5EF4-FFF2-40B4-BE49-F238E27FC236}">
                <a16:creationId xmlns:a16="http://schemas.microsoft.com/office/drawing/2014/main" id="{63996A31-0520-4CE9-8CCA-A780324FD399}"/>
              </a:ext>
            </a:extLst>
          </p:cNvPr>
          <p:cNvSpPr txBox="1">
            <a:spLocks noChangeArrowheads="1"/>
          </p:cNvSpPr>
          <p:nvPr/>
        </p:nvSpPr>
        <p:spPr bwMode="auto">
          <a:xfrm>
            <a:off x="3337719" y="3226541"/>
            <a:ext cx="5698126" cy="338554"/>
          </a:xfrm>
          <a:prstGeom prst="rect">
            <a:avLst/>
          </a:prstGeom>
          <a:noFill/>
          <a:ln>
            <a:noFill/>
          </a:ln>
        </p:spPr>
        <p:txBody>
          <a:bodyPr wrap="square">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342900" indent="-342900">
              <a:buFont typeface="+mj-lt"/>
              <a:buAutoNum type="arabicPeriod" startAt="4"/>
              <a:defRPr/>
            </a:pPr>
            <a:r>
              <a:rPr lang="fr-FR" sz="1600">
                <a:solidFill>
                  <a:srgbClr val="5B225F"/>
                </a:solidFill>
                <a:latin typeface="Arial" panose="020B0604020202020204" pitchFamily="34" charset="0"/>
                <a:cs typeface="Arial" panose="020B0604020202020204" pitchFamily="34" charset="0"/>
              </a:rPr>
              <a:t>Les </a:t>
            </a:r>
            <a:r>
              <a:rPr lang="fr-FR" sz="1600" dirty="0">
                <a:solidFill>
                  <a:srgbClr val="5B225F"/>
                </a:solidFill>
                <a:latin typeface="Arial" panose="020B0604020202020204" pitchFamily="34" charset="0"/>
                <a:cs typeface="Arial" panose="020B0604020202020204" pitchFamily="34" charset="0"/>
              </a:rPr>
              <a:t>microbes qui altèrent les aliments sont-ils </a:t>
            </a:r>
            <a:r>
              <a:rPr lang="fr-FR" sz="1600">
                <a:solidFill>
                  <a:srgbClr val="5B225F"/>
                </a:solidFill>
                <a:latin typeface="Arial" panose="020B0604020202020204" pitchFamily="34" charset="0"/>
                <a:cs typeface="Arial" panose="020B0604020202020204" pitchFamily="34" charset="0"/>
              </a:rPr>
              <a:t>dangereux </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20" name="Bouton d'action : Aide 19" descr="Voir la réponse">
            <a:hlinkClick r:id="rId12" action="ppaction://hlinksldjump" highlightClick="1"/>
            <a:extLst>
              <a:ext uri="{FF2B5EF4-FFF2-40B4-BE49-F238E27FC236}">
                <a16:creationId xmlns:a16="http://schemas.microsoft.com/office/drawing/2014/main" id="{484D788F-EBE3-425A-B1EA-48911BD1F9E2}"/>
              </a:ext>
            </a:extLst>
          </p:cNvPr>
          <p:cNvSpPr/>
          <p:nvPr/>
        </p:nvSpPr>
        <p:spPr>
          <a:xfrm>
            <a:off x="8964943" y="328525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8009" name="Picture 8">
            <a:extLst>
              <a:ext uri="{FF2B5EF4-FFF2-40B4-BE49-F238E27FC236}">
                <a16:creationId xmlns:a16="http://schemas.microsoft.com/office/drawing/2014/main" id="{ED75517C-163F-4DD0-87B6-FE310B986D3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6888" y="3627438"/>
            <a:ext cx="415290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a:extLst>
              <a:ext uri="{FF2B5EF4-FFF2-40B4-BE49-F238E27FC236}">
                <a16:creationId xmlns:a16="http://schemas.microsoft.com/office/drawing/2014/main" id="{031D28BE-7AC3-7037-039E-1FAB48A1DC4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4804DB11-C500-4E0A-90C9-4D8C6C2D1F0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03E9BF0C-3E3A-62CE-45E6-4DFFF7CFF671}"/>
                </a:ext>
              </a:extLst>
            </p:cNvPr>
            <p:cNvGrpSpPr/>
            <p:nvPr/>
          </p:nvGrpSpPr>
          <p:grpSpPr>
            <a:xfrm>
              <a:off x="45801" y="6064251"/>
              <a:ext cx="11662694" cy="415111"/>
              <a:chOff x="45801" y="6064251"/>
              <a:chExt cx="11662694" cy="415111"/>
            </a:xfrm>
          </p:grpSpPr>
          <p:sp>
            <p:nvSpPr>
              <p:cNvPr id="128020" name="ZoneTexte 88">
                <a:extLst>
                  <a:ext uri="{FF2B5EF4-FFF2-40B4-BE49-F238E27FC236}">
                    <a16:creationId xmlns:a16="http://schemas.microsoft.com/office/drawing/2014/main" id="{97AF01DB-480A-40BE-B569-5251BFF76A59}"/>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28021" name="ZoneTexte 89">
                <a:extLst>
                  <a:ext uri="{FF2B5EF4-FFF2-40B4-BE49-F238E27FC236}">
                    <a16:creationId xmlns:a16="http://schemas.microsoft.com/office/drawing/2014/main" id="{64040F9E-B96A-41D9-9704-7ACCAB122CBA}"/>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28023" name="Image 91">
                <a:extLst>
                  <a:ext uri="{FF2B5EF4-FFF2-40B4-BE49-F238E27FC236}">
                    <a16:creationId xmlns:a16="http://schemas.microsoft.com/office/drawing/2014/main" id="{3CA9DF9C-29D4-4D32-8BA0-1ED21DFC2E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5" name="ZoneTexte 88">
                <a:extLst>
                  <a:ext uri="{FF2B5EF4-FFF2-40B4-BE49-F238E27FC236}">
                    <a16:creationId xmlns:a16="http://schemas.microsoft.com/office/drawing/2014/main" id="{11C62636-575E-44FD-9322-AF56E1A910A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DCD6B88D-1264-4D62-9295-93D7F86DA33F}"/>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6" name="Bouton d'action : Retour 25" descr="Bouton pour revenir au menu principal">
            <a:hlinkClick r:id="rId15" action="ppaction://hlinksldjump" highlightClick="1"/>
            <a:extLst>
              <a:ext uri="{FF2B5EF4-FFF2-40B4-BE49-F238E27FC236}">
                <a16:creationId xmlns:a16="http://schemas.microsoft.com/office/drawing/2014/main" id="{CA0B6FC6-1E20-4C06-ABEC-ADA14E496BDB}"/>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16" action="ppaction://hlinksldjump" highlightClick="1"/>
            <a:extLst>
              <a:ext uri="{FF2B5EF4-FFF2-40B4-BE49-F238E27FC236}">
                <a16:creationId xmlns:a16="http://schemas.microsoft.com/office/drawing/2014/main" id="{09EA134E-7B25-4BB6-B987-4BA6A2CF1720}"/>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17" action="ppaction://hlinksldjump" highlightClick="1"/>
            <a:extLst>
              <a:ext uri="{FF2B5EF4-FFF2-40B4-BE49-F238E27FC236}">
                <a16:creationId xmlns:a16="http://schemas.microsoft.com/office/drawing/2014/main" id="{F4F81FF1-6099-421C-8DE0-32CE79749B6E}"/>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F0EE8CF-FEAB-4CD1-8AF2-AB5F4EBBC64A}"/>
              </a:ext>
            </a:extLst>
          </p:cNvPr>
          <p:cNvSpPr txBox="1">
            <a:spLocks noGrp="1"/>
          </p:cNvSpPr>
          <p:nvPr>
            <p:ph type="title" idx="4294967295"/>
          </p:nvPr>
        </p:nvSpPr>
        <p:spPr>
          <a:xfrm>
            <a:off x="3122613" y="-63500"/>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L’altération des aliments qu’est-ce que c’est ?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450F6586-A759-066B-B603-1F6FF282E28F}"/>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3E999C16-8F52-8AED-1E80-450889F81CB8}"/>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5E2B87AB-AEB5-9F97-2F4C-57833B4453D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E7AD04AC-533C-ABEC-A262-64110F81291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233923A-1D88-7AEF-607B-4C53C9A9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1F5B0D6A-9289-5D15-1C9A-92B43BCBB7A7}"/>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8" highlightClick="1"/>
            <a:extLst>
              <a:ext uri="{FF2B5EF4-FFF2-40B4-BE49-F238E27FC236}">
                <a16:creationId xmlns:a16="http://schemas.microsoft.com/office/drawing/2014/main" id="{CF6E18A0-2C4E-C9C5-E874-86B7A05A149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1923" name="ZoneTexte 13">
            <a:extLst>
              <a:ext uri="{FF2B5EF4-FFF2-40B4-BE49-F238E27FC236}">
                <a16:creationId xmlns:a16="http://schemas.microsoft.com/office/drawing/2014/main" id="{CF7799EC-D8D8-4F48-8E47-C62CE26CAC66}"/>
              </a:ext>
            </a:extLst>
          </p:cNvPr>
          <p:cNvSpPr txBox="1">
            <a:spLocks noChangeArrowheads="1"/>
          </p:cNvSpPr>
          <p:nvPr/>
        </p:nvSpPr>
        <p:spPr bwMode="auto">
          <a:xfrm>
            <a:off x="3051175" y="1404938"/>
            <a:ext cx="9140825" cy="4539704"/>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marL="0" indent="0" eaLnBrk="1" hangingPunct="1">
              <a:buClr>
                <a:schemeClr val="accent1"/>
              </a:buClr>
              <a:defRPr/>
            </a:pPr>
            <a:r>
              <a:rPr lang="fr-FR" sz="1800" b="1" dirty="0">
                <a:latin typeface="Arial" panose="020B0604020202020204" pitchFamily="34" charset="0"/>
                <a:cs typeface="Arial" panose="020B0604020202020204" pitchFamily="34" charset="0"/>
              </a:rPr>
              <a:t>Chaque année dans le monde, un tiers des aliments produits pour la consommation humaine est perdu à cause de son altération</a:t>
            </a:r>
            <a:r>
              <a:rPr lang="en-US" sz="1800" b="1" dirty="0">
                <a:latin typeface="Arial" panose="020B0604020202020204" pitchFamily="34" charset="0"/>
                <a:cs typeface="Arial" panose="020B0604020202020204" pitchFamily="34" charset="0"/>
              </a:rPr>
              <a:t>.</a:t>
            </a:r>
            <a:r>
              <a:rPr lang="en-GB" sz="1800" b="1" i="1"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rPr>
              <a:t>*</a:t>
            </a:r>
            <a:r>
              <a:rPr lang="en-US" sz="1200" i="1" dirty="0" err="1">
                <a:solidFill>
                  <a:srgbClr val="954F72"/>
                </a:solidFill>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Garcha</a:t>
            </a:r>
            <a:r>
              <a:rPr lang="en-US" sz="1200" i="1" dirty="0">
                <a:solidFill>
                  <a:srgbClr val="954F72"/>
                </a:solidFill>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 S (September 2018). "Control of food spoilage molds using lactobacillus </a:t>
            </a:r>
            <a:r>
              <a:rPr lang="en-US" sz="1200" i="1" dirty="0" err="1">
                <a:solidFill>
                  <a:srgbClr val="954F72"/>
                </a:solidFill>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bacteriocins</a:t>
            </a:r>
            <a:r>
              <a:rPr lang="en-US" sz="1200" i="1" dirty="0">
                <a:solidFill>
                  <a:srgbClr val="954F72"/>
                </a:solidFill>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 Journal of Pure and Applied Microbiology. </a:t>
            </a:r>
            <a:r>
              <a:rPr lang="en-US" sz="1200" b="1" i="1" dirty="0">
                <a:solidFill>
                  <a:srgbClr val="954F72"/>
                </a:solidFill>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12</a:t>
            </a:r>
            <a:r>
              <a:rPr lang="en-US" sz="1200" i="1" dirty="0">
                <a:latin typeface="Arial" panose="020B0604020202020204" pitchFamily="34" charset="0"/>
                <a:cs typeface="Arial" panose="020B0604020202020204" pitchFamily="34" charset="0"/>
                <a:hlinkClick r:id="rId9" tooltip="Click here to open the link">
                  <a:extLst>
                    <a:ext uri="{A12FA001-AC4F-418D-AE19-62706E023703}">
                      <ahyp:hlinkClr xmlns:ahyp="http://schemas.microsoft.com/office/drawing/2018/hyperlinkcolor" val="tx"/>
                    </a:ext>
                  </a:extLst>
                </a:hlinkClick>
              </a:rPr>
              <a:t> (3): 1365–1373. </a:t>
            </a:r>
            <a:endParaRPr lang="en-GB" sz="1200" dirty="0">
              <a:latin typeface="Arial" panose="020B0604020202020204" pitchFamily="34" charset="0"/>
              <a:cs typeface="Arial" panose="020B0604020202020204" pitchFamily="34" charset="0"/>
            </a:endParaRPr>
          </a:p>
          <a:p>
            <a:pPr eaLnBrk="1" hangingPunct="1">
              <a:buClr>
                <a:schemeClr val="accent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eaLnBrk="1" hangingPunct="1">
              <a:buClr>
                <a:schemeClr val="tx1"/>
              </a:buClr>
              <a:buFont typeface="Wingdings" panose="05000000000000000000" pitchFamily="2" charset="2"/>
              <a:buChar char="ü"/>
              <a:defRPr/>
            </a:pPr>
            <a:r>
              <a:rPr lang="en-GB" sz="1400" b="1" dirty="0" err="1">
                <a:latin typeface="Arial" panose="020B0604020202020204" pitchFamily="34" charset="0"/>
                <a:cs typeface="Arial" panose="020B0604020202020204" pitchFamily="34" charset="0"/>
              </a:rPr>
              <a:t>Principales</a:t>
            </a:r>
            <a:r>
              <a:rPr lang="en-GB" sz="1400" b="1" dirty="0">
                <a:latin typeface="Arial" panose="020B0604020202020204" pitchFamily="34" charset="0"/>
                <a:cs typeface="Arial" panose="020B0604020202020204" pitchFamily="34" charset="0"/>
              </a:rPr>
              <a:t> causes:</a:t>
            </a:r>
          </a:p>
          <a:p>
            <a:pPr marL="571500" eaLnBrk="1" hangingPunct="1">
              <a:buFont typeface="Wingdings" panose="05000000000000000000" pitchFamily="2" charset="2"/>
              <a:buChar char="§"/>
              <a:defRPr/>
            </a:pPr>
            <a:r>
              <a:rPr lang="fr-FR" sz="1400" dirty="0">
                <a:latin typeface="Arial" panose="020B0604020202020204" pitchFamily="34" charset="0"/>
                <a:cs typeface="Arial" panose="020B0604020202020204" pitchFamily="34" charset="0"/>
              </a:rPr>
              <a:t>Causes physico-chimiques : </a:t>
            </a:r>
            <a:r>
              <a:rPr lang="fr-FR" sz="1400" b="1" dirty="0">
                <a:latin typeface="Arial" panose="020B0604020202020204" pitchFamily="34" charset="0"/>
                <a:cs typeface="Arial" panose="020B0604020202020204" pitchFamily="34" charset="0"/>
              </a:rPr>
              <a:t>lumière</a:t>
            </a:r>
            <a:r>
              <a:rPr lang="fr-FR" sz="1400" dirty="0">
                <a:latin typeface="Arial" panose="020B0604020202020204" pitchFamily="34" charset="0"/>
                <a:cs typeface="Arial" panose="020B0604020202020204" pitchFamily="34" charset="0"/>
              </a:rPr>
              <a:t> (décoloration) / </a:t>
            </a:r>
            <a:r>
              <a:rPr lang="fr-FR" sz="1400" b="1" dirty="0">
                <a:latin typeface="Arial" panose="020B0604020202020204" pitchFamily="34" charset="0"/>
                <a:cs typeface="Arial" panose="020B0604020202020204" pitchFamily="34" charset="0"/>
              </a:rPr>
              <a:t>oxygène</a:t>
            </a:r>
            <a:r>
              <a:rPr lang="fr-FR" sz="1400" dirty="0">
                <a:latin typeface="Arial" panose="020B0604020202020204" pitchFamily="34" charset="0"/>
                <a:cs typeface="Arial" panose="020B0604020202020204" pitchFamily="34" charset="0"/>
              </a:rPr>
              <a:t> (décoloration, rancissement, perte de saveur)</a:t>
            </a:r>
            <a:endParaRPr lang="en-GB" sz="1400" dirty="0">
              <a:latin typeface="Arial" panose="020B0604020202020204" pitchFamily="34" charset="0"/>
              <a:cs typeface="Arial" panose="020B0604020202020204" pitchFamily="34" charset="0"/>
            </a:endParaRPr>
          </a:p>
          <a:p>
            <a:pPr marL="571500" eaLnBrk="1" hangingPunct="1">
              <a:buFont typeface="Wingdings" panose="05000000000000000000" pitchFamily="2" charset="2"/>
              <a:buChar char="§"/>
              <a:defRPr/>
            </a:pPr>
            <a:r>
              <a:rPr lang="fr-FR" sz="1400" dirty="0">
                <a:latin typeface="Arial" panose="020B0604020202020204" pitchFamily="34" charset="0"/>
                <a:cs typeface="Arial" panose="020B0604020202020204" pitchFamily="34" charset="0"/>
              </a:rPr>
              <a:t>Causes physiques : </a:t>
            </a:r>
            <a:r>
              <a:rPr lang="fr-FR" sz="1400" b="1" dirty="0">
                <a:latin typeface="Arial" panose="020B0604020202020204" pitchFamily="34" charset="0"/>
                <a:cs typeface="Arial" panose="020B0604020202020204" pitchFamily="34" charset="0"/>
              </a:rPr>
              <a:t>perte</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d'eau</a:t>
            </a:r>
            <a:r>
              <a:rPr lang="fr-FR" sz="1400" dirty="0">
                <a:latin typeface="Arial" panose="020B0604020202020204" pitchFamily="34" charset="0"/>
                <a:cs typeface="Arial" panose="020B0604020202020204" pitchFamily="34" charset="0"/>
              </a:rPr>
              <a:t> (flétrissement, rétrécissement) / </a:t>
            </a:r>
          </a:p>
          <a:p>
            <a:pPr indent="0" eaLnBrk="1" hangingPunct="1">
              <a:defRPr/>
            </a:pP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mouvements de l'eau dans les aliments </a:t>
            </a:r>
            <a:r>
              <a:rPr lang="fr-FR" sz="1400" dirty="0">
                <a:latin typeface="Arial" panose="020B0604020202020204" pitchFamily="34" charset="0"/>
                <a:cs typeface="Arial" panose="020B0604020202020204" pitchFamily="34" charset="0"/>
              </a:rPr>
              <a:t>(rassissement, exsudation)</a:t>
            </a:r>
          </a:p>
          <a:p>
            <a:pPr marL="571500" eaLnBrk="1" hangingPunct="1">
              <a:spcAft>
                <a:spcPts val="600"/>
              </a:spcAft>
              <a:buClr>
                <a:schemeClr val="tx1"/>
              </a:buClr>
              <a:buFont typeface="Wingdings" panose="05000000000000000000" pitchFamily="2" charset="2"/>
              <a:buChar char="§"/>
              <a:defRPr/>
            </a:pPr>
            <a:r>
              <a:rPr lang="en-GB" sz="1400" b="1" dirty="0">
                <a:latin typeface="Arial" panose="020B0604020202020204" pitchFamily="34" charset="0"/>
                <a:cs typeface="Arial" panose="020B0604020202020204" pitchFamily="34" charset="0"/>
              </a:rPr>
              <a:t>Causes </a:t>
            </a:r>
            <a:r>
              <a:rPr lang="en-GB" sz="1400" b="1" dirty="0" err="1">
                <a:latin typeface="Arial" panose="020B0604020202020204" pitchFamily="34" charset="0"/>
                <a:cs typeface="Arial" panose="020B0604020202020204" pitchFamily="34" charset="0"/>
              </a:rPr>
              <a:t>microbiennes</a:t>
            </a:r>
            <a:r>
              <a:rPr lang="en-GB" sz="1400" dirty="0">
                <a:latin typeface="Arial" panose="020B0604020202020204" pitchFamily="34" charset="0"/>
                <a:cs typeface="Arial" panose="020B0604020202020204" pitchFamily="34" charset="0"/>
              </a:rPr>
              <a:t>.</a:t>
            </a:r>
          </a:p>
          <a:p>
            <a:pPr marL="342900" indent="-342900"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Aspects</a:t>
            </a:r>
            <a:r>
              <a:rPr lang="fr-FR" altLang="fr-FR" sz="1400" dirty="0">
                <a:latin typeface="Arial" panose="020B0604020202020204" pitchFamily="34" charset="0"/>
                <a:cs typeface="Arial" panose="020B0604020202020204" pitchFamily="34" charset="0"/>
              </a:rPr>
              <a:t> culturels : dans une certaine mesure, la notion de détérioration dépend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de la culture et de l'utilisation des aliments.</a:t>
            </a:r>
            <a:r>
              <a:rPr lang="en-GB" altLang="fr-FR" sz="1400" dirty="0">
                <a:latin typeface="Arial" panose="020B0604020202020204" pitchFamily="34" charset="0"/>
                <a:cs typeface="Arial" panose="020B0604020202020204" pitchFamily="34" charset="0"/>
              </a:rPr>
              <a:t> </a:t>
            </a:r>
          </a:p>
          <a:p>
            <a:pPr eaLnBrk="1" hangingPunct="1">
              <a:defRPr/>
            </a:pPr>
            <a:r>
              <a:rPr lang="en-GB" altLang="fr-FR" sz="14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Par exemple, les bactéries produisant des aliments gluants comme le </a:t>
            </a:r>
            <a:r>
              <a:rPr lang="fr-FR" altLang="fr-FR" sz="1200" i="1" dirty="0">
                <a:latin typeface="Arial" panose="020B0604020202020204" pitchFamily="34" charset="0"/>
                <a:cs typeface="Arial" panose="020B0604020202020204" pitchFamily="34" charset="0"/>
              </a:rPr>
              <a:t>Bacillus </a:t>
            </a:r>
            <a:r>
              <a:rPr lang="fr-FR" altLang="fr-FR" sz="1200" i="1" dirty="0" err="1">
                <a:latin typeface="Arial" panose="020B0604020202020204" pitchFamily="34" charset="0"/>
                <a:cs typeface="Arial" panose="020B0604020202020204" pitchFamily="34" charset="0"/>
              </a:rPr>
              <a:t>subtilis</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sont </a:t>
            </a:r>
          </a:p>
          <a:p>
            <a:pPr eaLnBrk="1" hangingPunct="1">
              <a:defRPr/>
            </a:pPr>
            <a:r>
              <a:rPr lang="fr-FR" altLang="fr-FR" sz="1200" dirty="0">
                <a:latin typeface="Arial" panose="020B0604020202020204" pitchFamily="34" charset="0"/>
                <a:cs typeface="Arial" panose="020B0604020202020204" pitchFamily="34" charset="0"/>
              </a:rPr>
              <a:t>	considérées comme une cause d'altération en Europe mais sont utilisées au Japon pour produire </a:t>
            </a:r>
          </a:p>
          <a:p>
            <a:pPr eaLnBrk="1" hangingPunct="1">
              <a:defRPr/>
            </a:pPr>
            <a:r>
              <a:rPr lang="fr-FR" altLang="fr-FR" sz="1200" dirty="0">
                <a:latin typeface="Arial" panose="020B0604020202020204" pitchFamily="34" charset="0"/>
                <a:cs typeface="Arial" panose="020B0604020202020204" pitchFamily="34" charset="0"/>
              </a:rPr>
              <a:t>	le très apprécié "</a:t>
            </a:r>
            <a:r>
              <a:rPr lang="fr-FR" altLang="fr-FR" sz="1200" dirty="0" err="1">
                <a:latin typeface="Arial" panose="020B0604020202020204" pitchFamily="34" charset="0"/>
                <a:cs typeface="Arial" panose="020B0604020202020204" pitchFamily="34" charset="0"/>
              </a:rPr>
              <a:t>Natto</a:t>
            </a:r>
            <a:r>
              <a:rPr lang="fr-FR" altLang="fr-FR" sz="1200" dirty="0">
                <a:latin typeface="Arial" panose="020B0604020202020204" pitchFamily="34" charset="0"/>
                <a:cs typeface="Arial" panose="020B0604020202020204" pitchFamily="34" charset="0"/>
              </a:rPr>
              <a:t>", un produit à base de haricots gluants.</a:t>
            </a:r>
            <a:r>
              <a:rPr lang="en-GB" altLang="fr-FR" sz="1200" dirty="0">
                <a:latin typeface="Arial" panose="020B0604020202020204" pitchFamily="34" charset="0"/>
                <a:cs typeface="Arial" panose="020B0604020202020204" pitchFamily="34" charset="0"/>
              </a:rPr>
              <a:t>	</a:t>
            </a:r>
          </a:p>
          <a:p>
            <a:pPr eaLnBrk="1" hangingPunct="1">
              <a:defRPr/>
            </a:pPr>
            <a:r>
              <a:rPr lang="en-GB" altLang="fr-FR" sz="12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Certaines moisissures ou bactéries se développant sur les fromages sont considérées comme </a:t>
            </a:r>
          </a:p>
          <a:p>
            <a:pPr eaLnBrk="1" hangingPunct="1">
              <a:defRPr/>
            </a:pPr>
            <a:r>
              <a:rPr lang="fr-FR" altLang="fr-FR" sz="1200" dirty="0">
                <a:latin typeface="Arial" panose="020B0604020202020204" pitchFamily="34" charset="0"/>
                <a:cs typeface="Arial" panose="020B0604020202020204" pitchFamily="34" charset="0"/>
              </a:rPr>
              <a:t>	des altérations dans certains cas alors qu'elles font partie du processus normal de maturation </a:t>
            </a:r>
          </a:p>
          <a:p>
            <a:pPr eaLnBrk="1" hangingPunct="1">
              <a:defRPr/>
            </a:pPr>
            <a:r>
              <a:rPr lang="fr-FR" altLang="fr-FR" sz="1200" dirty="0">
                <a:latin typeface="Arial" panose="020B0604020202020204" pitchFamily="34" charset="0"/>
                <a:cs typeface="Arial" panose="020B0604020202020204" pitchFamily="34" charset="0"/>
              </a:rPr>
              <a:t>	dans d'autres.</a:t>
            </a:r>
            <a:endParaRPr lang="en-GB" altLang="fr-FR" sz="1400" dirty="0">
              <a:latin typeface="Arial" panose="020B0604020202020204" pitchFamily="34" charset="0"/>
              <a:cs typeface="Arial" panose="020B0604020202020204" pitchFamily="34" charset="0"/>
            </a:endParaRPr>
          </a:p>
          <a:p>
            <a:pPr eaLnBrk="1" hangingPunct="1">
              <a:defRPr/>
            </a:pPr>
            <a:r>
              <a:rPr lang="en-GB" altLang="fr-FR" sz="12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La moisissure </a:t>
            </a:r>
            <a:r>
              <a:rPr lang="fr-FR" altLang="fr-FR" sz="1200" i="1" dirty="0">
                <a:latin typeface="Arial" panose="020B0604020202020204" pitchFamily="34" charset="0"/>
                <a:cs typeface="Arial" panose="020B0604020202020204" pitchFamily="34" charset="0"/>
              </a:rPr>
              <a:t>Botrytis </a:t>
            </a:r>
            <a:r>
              <a:rPr lang="fr-FR" altLang="fr-FR" sz="1200" i="1" dirty="0" err="1">
                <a:latin typeface="Arial" panose="020B0604020202020204" pitchFamily="34" charset="0"/>
                <a:cs typeface="Arial" panose="020B0604020202020204" pitchFamily="34" charset="0"/>
              </a:rPr>
              <a:t>cinerea</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provoque la pourriture molle de nombreux fruits et légumes, </a:t>
            </a:r>
          </a:p>
          <a:p>
            <a:pPr eaLnBrk="1" hangingPunct="1">
              <a:defRPr/>
            </a:pPr>
            <a:r>
              <a:rPr lang="fr-FR" altLang="fr-FR" sz="1200" dirty="0">
                <a:latin typeface="Arial" panose="020B0604020202020204" pitchFamily="34" charset="0"/>
                <a:cs typeface="Arial" panose="020B0604020202020204" pitchFamily="34" charset="0"/>
              </a:rPr>
              <a:t>	mais dans certaines conditions climatiques, elle produit la "pourriture noble" des raisins utilisée </a:t>
            </a:r>
          </a:p>
          <a:p>
            <a:pPr eaLnBrk="1" hangingPunct="1">
              <a:defRPr/>
            </a:pPr>
            <a:r>
              <a:rPr lang="fr-FR" altLang="fr-FR" sz="1200" dirty="0">
                <a:latin typeface="Arial" panose="020B0604020202020204" pitchFamily="34" charset="0"/>
                <a:cs typeface="Arial" panose="020B0604020202020204" pitchFamily="34" charset="0"/>
              </a:rPr>
              <a:t>	pour produire des vins doux.</a:t>
            </a:r>
            <a:endParaRPr lang="en-GB" altLang="fr-FR" sz="14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EAE5B37E-A8B8-B09D-B127-8A2E6C05A7E1}"/>
              </a:ext>
              <a:ext uri="{C183D7F6-B498-43B3-948B-1728B52AA6E4}">
                <adec:decorative xmlns:adec="http://schemas.microsoft.com/office/drawing/2017/decorative" val="1"/>
              </a:ext>
            </a:extLst>
          </p:cNvPr>
          <p:cNvGrpSpPr/>
          <p:nvPr/>
        </p:nvGrpSpPr>
        <p:grpSpPr>
          <a:xfrm>
            <a:off x="9990138" y="3360738"/>
            <a:ext cx="2057400" cy="2540000"/>
            <a:chOff x="9990138" y="3360738"/>
            <a:chExt cx="2057400" cy="2540000"/>
          </a:xfrm>
        </p:grpSpPr>
        <p:pic>
          <p:nvPicPr>
            <p:cNvPr id="129031" name="Image 4" descr="Du roquefort et des raisons portant de la moisissure">
              <a:extLst>
                <a:ext uri="{FF2B5EF4-FFF2-40B4-BE49-F238E27FC236}">
                  <a16:creationId xmlns:a16="http://schemas.microsoft.com/office/drawing/2014/main" id="{84348A6F-5FC3-467E-A025-CDDADD0DCD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90138" y="4811713"/>
              <a:ext cx="20574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Image 2" descr="Du Natto japonais">
              <a:extLst>
                <a:ext uri="{FF2B5EF4-FFF2-40B4-BE49-F238E27FC236}">
                  <a16:creationId xmlns:a16="http://schemas.microsoft.com/office/drawing/2014/main" id="{D4C438D5-BA9F-415B-BA8D-D75FFF815F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0138" y="3360738"/>
              <a:ext cx="203358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F0DE6B7D-2F1D-61B9-8BA9-E5CF1268F85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4" name="Rectangle 23">
              <a:extLst>
                <a:ext uri="{FF2B5EF4-FFF2-40B4-BE49-F238E27FC236}">
                  <a16:creationId xmlns:a16="http://schemas.microsoft.com/office/drawing/2014/main" id="{75CFBE69-0FE7-4498-A87C-9CE9074DDE1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9041" name="Image 25">
              <a:extLst>
                <a:ext uri="{FF2B5EF4-FFF2-40B4-BE49-F238E27FC236}">
                  <a16:creationId xmlns:a16="http://schemas.microsoft.com/office/drawing/2014/main" id="{D8F77374-2EF1-4291-9601-F48744D556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ZoneTexte 22">
              <a:extLst>
                <a:ext uri="{FF2B5EF4-FFF2-40B4-BE49-F238E27FC236}">
                  <a16:creationId xmlns:a16="http://schemas.microsoft.com/office/drawing/2014/main" id="{F58C5B46-A737-4CE2-A7F0-E09A7D3F3BE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5" name="Bouton d’action : vide 24" descr="Bouton pour fermer la diapositive et revenir à la session 2">
            <a:hlinkClick r:id="rId13" action="ppaction://hlinksldjump" highlightClick="1"/>
            <a:extLst>
              <a:ext uri="{FF2B5EF4-FFF2-40B4-BE49-F238E27FC236}">
                <a16:creationId xmlns:a16="http://schemas.microsoft.com/office/drawing/2014/main" id="{72ECBDEF-5271-4EF2-9D3D-02F15E1662C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09EAA61-7EEE-4CD0-9000-B5218D8462AC}"/>
              </a:ext>
            </a:extLst>
          </p:cNvPr>
          <p:cNvSpPr txBox="1">
            <a:spLocks noGrp="1"/>
          </p:cNvSpPr>
          <p:nvPr>
            <p:ph type="title" idx="4294967295"/>
          </p:nvPr>
        </p:nvSpPr>
        <p:spPr>
          <a:xfrm>
            <a:off x="3060700" y="-93663"/>
            <a:ext cx="9069388"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Qui sont les principaux microbes responsables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BF8F0A9-61F1-0C0E-53B7-2CEB0E5E9E17}"/>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FC7C5120-CF9A-EBEE-B4B5-4EA8909B8071}"/>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08DFB311-1920-383C-9D93-73890665CB7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020CE96-A931-CC77-669C-993C03B2403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73576D1A-EDC4-A2C6-0E37-BEBAE4908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F6BF01E1-ADA9-92BF-54A1-D5ADA99C82F9}"/>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AC902FF8-258E-65F6-F641-7DAE2461E8B9}"/>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4755" name="ZoneTexte 13">
            <a:extLst>
              <a:ext uri="{FF2B5EF4-FFF2-40B4-BE49-F238E27FC236}">
                <a16:creationId xmlns:a16="http://schemas.microsoft.com/office/drawing/2014/main" id="{C78C4057-39CA-4336-8AFF-4FD79DF4DFF4}"/>
              </a:ext>
            </a:extLst>
          </p:cNvPr>
          <p:cNvSpPr txBox="1">
            <a:spLocks noChangeArrowheads="1"/>
          </p:cNvSpPr>
          <p:nvPr/>
        </p:nvSpPr>
        <p:spPr bwMode="auto">
          <a:xfrm>
            <a:off x="3041650" y="1347788"/>
            <a:ext cx="8828088" cy="490134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Clr>
                <a:schemeClr val="tx1"/>
              </a:buClr>
              <a:buFont typeface="Wingdings" panose="05000000000000000000" pitchFamily="2" charset="2"/>
              <a:buChar char="ü"/>
              <a:defRPr/>
            </a:pPr>
            <a:r>
              <a:rPr lang="en-GB" sz="1400" b="1" dirty="0">
                <a:latin typeface="Arial" panose="020B0604020202020204" pitchFamily="34" charset="0"/>
                <a:cs typeface="Arial" panose="020B0604020202020204" pitchFamily="34" charset="0"/>
              </a:rPr>
              <a:t>Champignons :</a:t>
            </a:r>
          </a:p>
          <a:p>
            <a:pPr lvl="1" defTabSz="914400" eaLnBrk="1" hangingPunct="1">
              <a:buClr>
                <a:schemeClr val="tx1"/>
              </a:buClr>
              <a:buFont typeface="Wingdings" panose="05000000000000000000" pitchFamily="2" charset="2"/>
              <a:buChar char="§"/>
              <a:defRPr/>
            </a:pPr>
            <a:r>
              <a:rPr lang="fr-FR" sz="1400" b="1" dirty="0">
                <a:latin typeface="Arial" panose="020B0604020202020204" pitchFamily="34" charset="0"/>
                <a:cs typeface="Arial" panose="020B0604020202020204" pitchFamily="34" charset="0"/>
              </a:rPr>
              <a:t>Les moisissures sont une cause majeure d'altération de nombreux aliments </a:t>
            </a:r>
            <a:r>
              <a:rPr lang="fr-FR" sz="1400" dirty="0">
                <a:latin typeface="Arial" panose="020B0604020202020204" pitchFamily="34" charset="0"/>
                <a:cs typeface="Arial" panose="020B0604020202020204" pitchFamily="34" charset="0"/>
              </a:rPr>
              <a:t>(fruits et légumes  </a:t>
            </a:r>
          </a:p>
          <a:p>
            <a:pPr lvl="1" indent="0" defTabSz="914400" eaLnBrk="1" hangingPunct="1">
              <a:buClr>
                <a:schemeClr val="accent1"/>
              </a:buClr>
              <a:defRPr/>
            </a:pPr>
            <a:r>
              <a:rPr lang="fr-FR" sz="1400" dirty="0">
                <a:latin typeface="Arial" panose="020B0604020202020204" pitchFamily="34" charset="0"/>
                <a:cs typeface="Arial" panose="020B0604020202020204" pitchFamily="34" charset="0"/>
              </a:rPr>
              <a:t>     pourris, pain moisi...).</a:t>
            </a:r>
          </a:p>
          <a:p>
            <a:pPr lvl="1" indent="0" defTabSz="914400" eaLnBrk="1" hangingPunct="1">
              <a:buClr>
                <a:schemeClr val="accent1"/>
              </a:buClr>
              <a:defRPr/>
            </a:pPr>
            <a:r>
              <a:rPr lang="fr-FR" sz="140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Les fruits attaqués par les moisissures présentent une zone brune, molle, plus ou moins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liquide, recouverte après quelques jours par des filaments de moisissure de différentes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couleurs (le mycélium avec parfois les spores produites par la moisissure pour se disséminer).</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Sur d'autres aliments, les moisissures apparaissent sous forme de plaques de filaments.</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Les moisissures peuvent également produire des saveurs ou des odeurs désagréables qui peuvent se diffuser dans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les aliments et qui subsisteront même si les parties pourries sont enlevées</a:t>
            </a:r>
            <a:r>
              <a:rPr lang="en-GB" sz="1200" dirty="0">
                <a:latin typeface="Arial" panose="020B0604020202020204" pitchFamily="34" charset="0"/>
                <a:cs typeface="Arial" panose="020B0604020202020204" pitchFamily="34" charset="0"/>
              </a:rPr>
              <a:t>. </a:t>
            </a:r>
          </a:p>
          <a:p>
            <a:pPr defTabSz="914400" eaLnBrk="1" hangingPunct="1">
              <a:defRPr/>
            </a:pPr>
            <a:endParaRPr lang="en-GB" sz="1400" dirty="0">
              <a:latin typeface="Arial" panose="020B0604020202020204" pitchFamily="34" charset="0"/>
              <a:cs typeface="Arial" panose="020B0604020202020204" pitchFamily="34" charset="0"/>
            </a:endParaRPr>
          </a:p>
          <a:p>
            <a:pPr lvl="2" defTabSz="914400" eaLnBrk="1" hangingPunct="1">
              <a:buClr>
                <a:schemeClr val="tx1"/>
              </a:buClr>
              <a:buFont typeface="Wingdings" panose="05000000000000000000" pitchFamily="2" charset="2"/>
              <a:buChar char="§"/>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levures</a:t>
            </a:r>
            <a:r>
              <a:rPr lang="fr-FR" sz="1400" dirty="0">
                <a:latin typeface="Arial" panose="020B0604020202020204" pitchFamily="34" charset="0"/>
                <a:cs typeface="Arial" panose="020B0604020202020204" pitchFamily="34" charset="0"/>
              </a:rPr>
              <a:t> provoquent souvent, par exemple, l'altération des salades de fruits, des jus de fruits et des boissons sucrées.</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La boisson devient trouble et présente parfois des signes de fermentation (odeur de fermentation, production de gaz)</a:t>
            </a:r>
            <a:r>
              <a:rPr lang="en-GB" sz="1200" dirty="0">
                <a:latin typeface="Arial" panose="020B0604020202020204" pitchFamily="34" charset="0"/>
                <a:cs typeface="Arial" panose="020B0604020202020204" pitchFamily="34" charset="0"/>
              </a:rPr>
              <a:t>. </a:t>
            </a:r>
          </a:p>
          <a:p>
            <a:pPr marL="0" indent="0" defTabSz="914400" eaLnBrk="1" hangingPunct="1">
              <a:defRPr/>
            </a:pPr>
            <a:endParaRPr lang="en-GB" altLang="fr-FR" sz="1400" dirty="0">
              <a:latin typeface="Arial" panose="020B0604020202020204" pitchFamily="34" charset="0"/>
              <a:cs typeface="Arial" panose="020B0604020202020204" pitchFamily="34" charset="0"/>
            </a:endParaRPr>
          </a:p>
          <a:p>
            <a:pPr marL="0" indent="0" defTabSz="914400" eaLnBrk="1" hangingPunct="1">
              <a:defRPr/>
            </a:pPr>
            <a:endParaRPr lang="en-GB" altLang="fr-FR" sz="1400" dirty="0">
              <a:latin typeface="Arial" panose="020B0604020202020204" pitchFamily="34" charset="0"/>
              <a:cs typeface="Arial" panose="020B0604020202020204" pitchFamily="34" charset="0"/>
            </a:endParaRPr>
          </a:p>
          <a:p>
            <a:pPr defTabSz="914400" eaLnBrk="1" hangingPunct="1">
              <a:buClr>
                <a:schemeClr val="tx1"/>
              </a:buClr>
              <a:buFont typeface="Wingdings" panose="05000000000000000000" pitchFamily="2" charset="2"/>
              <a:buChar char="ü"/>
              <a:defRPr/>
            </a:pPr>
            <a:r>
              <a:rPr lang="en-GB" sz="1400" b="1" dirty="0" err="1">
                <a:latin typeface="Arial" panose="020B0604020202020204" pitchFamily="34" charset="0"/>
                <a:cs typeface="Arial" panose="020B0604020202020204" pitchFamily="34" charset="0"/>
              </a:rPr>
              <a:t>Bactéries</a:t>
            </a:r>
            <a:r>
              <a:rPr lang="en-GB" sz="1400" dirty="0">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dirty="0">
                <a:latin typeface="Arial" panose="020B0604020202020204" pitchFamily="34" charset="0"/>
                <a:cs typeface="Arial" panose="020B0604020202020204" pitchFamily="34" charset="0"/>
              </a:rPr>
              <a:t>Elles sont la </a:t>
            </a:r>
            <a:r>
              <a:rPr lang="fr-FR" sz="1200" b="1" dirty="0">
                <a:latin typeface="Arial" panose="020B0604020202020204" pitchFamily="34" charset="0"/>
                <a:cs typeface="Arial" panose="020B0604020202020204" pitchFamily="34" charset="0"/>
              </a:rPr>
              <a:t>principale cause de détérioration des légumes frais, de la viande fraîche</a:t>
            </a:r>
            <a:r>
              <a:rPr lang="fr-FR" sz="1200" b="1">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b="1">
                <a:latin typeface="Arial" panose="020B0604020202020204" pitchFamily="34" charset="0"/>
                <a:cs typeface="Arial" panose="020B0604020202020204" pitchFamily="34" charset="0"/>
              </a:rPr>
              <a:t>du </a:t>
            </a:r>
            <a:r>
              <a:rPr lang="fr-FR" sz="1200" b="1" dirty="0">
                <a:latin typeface="Arial" panose="020B0604020202020204" pitchFamily="34" charset="0"/>
                <a:cs typeface="Arial" panose="020B0604020202020204" pitchFamily="34" charset="0"/>
              </a:rPr>
              <a:t>poisson</a:t>
            </a:r>
            <a:r>
              <a:rPr lang="fr-FR" sz="1200" b="1">
                <a:latin typeface="Arial" panose="020B0604020202020204" pitchFamily="34" charset="0"/>
                <a:cs typeface="Arial" panose="020B0604020202020204" pitchFamily="34" charset="0"/>
              </a:rPr>
              <a:t>, des </a:t>
            </a:r>
            <a:r>
              <a:rPr lang="fr-FR" sz="1200" b="1" dirty="0">
                <a:latin typeface="Arial" panose="020B0604020202020204" pitchFamily="34" charset="0"/>
                <a:cs typeface="Arial" panose="020B0604020202020204" pitchFamily="34" charset="0"/>
              </a:rPr>
              <a:t>conserves, du lait, du fromage, des pâtisseries, du jambon cuit</a:t>
            </a:r>
            <a:r>
              <a:rPr lang="fr-FR" sz="1200" b="1">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b="1">
                <a:latin typeface="Arial" panose="020B0604020202020204" pitchFamily="34" charset="0"/>
                <a:cs typeface="Arial" panose="020B0604020202020204" pitchFamily="34" charset="0"/>
              </a:rPr>
              <a:t>des </a:t>
            </a:r>
            <a:r>
              <a:rPr lang="fr-FR" sz="1200" b="1" dirty="0">
                <a:latin typeface="Arial" panose="020B0604020202020204" pitchFamily="34" charset="0"/>
                <a:cs typeface="Arial" panose="020B0604020202020204" pitchFamily="34" charset="0"/>
              </a:rPr>
              <a:t>plats cuisinés, des restes ..</a:t>
            </a:r>
            <a:r>
              <a:rPr lang="en-GB" sz="1200" dirty="0">
                <a:latin typeface="Arial" panose="020B0604020202020204" pitchFamily="34" charset="0"/>
                <a:cs typeface="Arial" panose="020B0604020202020204" pitchFamily="34" charset="0"/>
              </a:rPr>
              <a:t>.</a:t>
            </a:r>
          </a:p>
          <a:p>
            <a:pPr lvl="1" indent="0" defTabSz="914400" eaLnBrk="1" hangingPunct="1">
              <a:defRPr/>
            </a:pPr>
            <a:r>
              <a:rPr lang="fr-FR" sz="1200" dirty="0">
                <a:latin typeface="Arial" panose="020B0604020202020204" pitchFamily="34" charset="0"/>
                <a:cs typeface="Arial" panose="020B0604020202020204" pitchFamily="34" charset="0"/>
              </a:rPr>
              <a:t>Les signes sont très variés : gonflement des boîtes ou des emballages dû à la production de gaz, </a:t>
            </a:r>
          </a:p>
          <a:p>
            <a:pPr lvl="1" indent="0" defTabSz="914400" eaLnBrk="1" hangingPunct="1">
              <a:defRPr/>
            </a:pPr>
            <a:r>
              <a:rPr lang="fr-FR" sz="1200" dirty="0">
                <a:latin typeface="Arial" panose="020B0604020202020204" pitchFamily="34" charset="0"/>
                <a:cs typeface="Arial" panose="020B0604020202020204" pitchFamily="34" charset="0"/>
              </a:rPr>
              <a:t>odeurs désagréables (putréfaction de la viande ou du poisson), aspect visqueux, couleur inhabituelle, </a:t>
            </a:r>
          </a:p>
          <a:p>
            <a:pPr lvl="1" indent="0" defTabSz="914400" eaLnBrk="1" hangingPunct="1">
              <a:defRPr/>
            </a:pPr>
            <a:r>
              <a:rPr lang="fr-FR" sz="1200" dirty="0">
                <a:latin typeface="Arial" panose="020B0604020202020204" pitchFamily="34" charset="0"/>
                <a:cs typeface="Arial" panose="020B0604020202020204" pitchFamily="34" charset="0"/>
              </a:rPr>
              <a:t>zone de pourriture molle et brune sur les légumes frais, goût aigre (lait, aliments en boîte, ...).</a:t>
            </a: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09FE7226-002F-4752-7D35-AC92E76EA48A}"/>
              </a:ext>
              <a:ext uri="{C183D7F6-B498-43B3-948B-1728B52AA6E4}">
                <adec:decorative xmlns:adec="http://schemas.microsoft.com/office/drawing/2017/decorative" val="1"/>
              </a:ext>
            </a:extLst>
          </p:cNvPr>
          <p:cNvGrpSpPr/>
          <p:nvPr/>
        </p:nvGrpSpPr>
        <p:grpSpPr>
          <a:xfrm>
            <a:off x="10563585" y="1939925"/>
            <a:ext cx="1566503" cy="3634661"/>
            <a:chOff x="10563585" y="1939925"/>
            <a:chExt cx="1566503" cy="3634661"/>
          </a:xfrm>
        </p:grpSpPr>
        <p:pic>
          <p:nvPicPr>
            <p:cNvPr id="130055" name="Picture 10" descr="Un morceau de viande rouge crue de couleur brune parmi d'autres morceaux de viande rouge crue">
              <a:extLst>
                <a:ext uri="{FF2B5EF4-FFF2-40B4-BE49-F238E27FC236}">
                  <a16:creationId xmlns:a16="http://schemas.microsoft.com/office/drawing/2014/main" id="{A52BCA07-C913-47C2-BBA5-362CD76F7D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3585" y="4787186"/>
              <a:ext cx="15621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4" name="Picture 8" descr="Deux oranges avec de la moisissure">
              <a:extLst>
                <a:ext uri="{FF2B5EF4-FFF2-40B4-BE49-F238E27FC236}">
                  <a16:creationId xmlns:a16="http://schemas.microsoft.com/office/drawing/2014/main" id="{088E291E-C2A4-4573-B1CD-EB13CB5353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7988" y="1939925"/>
              <a:ext cx="15621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e 9">
            <a:extLst>
              <a:ext uri="{FF2B5EF4-FFF2-40B4-BE49-F238E27FC236}">
                <a16:creationId xmlns:a16="http://schemas.microsoft.com/office/drawing/2014/main" id="{9E1D5E43-B717-D59F-69D4-A0B45730B07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B39104B-3E14-BFA3-52A8-447066514F4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FD9A58E-C42C-E507-F4C0-DB19A97EDC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3A73F95-14BA-A2C5-287D-92480F8BA9F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E9A8B440-425A-192B-2CCF-6C5BE59BCC7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4820DA5-2262-4C09-BD05-B9BD76CBE0C6}"/>
              </a:ext>
            </a:extLst>
          </p:cNvPr>
          <p:cNvSpPr txBox="1">
            <a:spLocks noGrp="1"/>
          </p:cNvSpPr>
          <p:nvPr>
            <p:ph type="title" idx="4294967295"/>
          </p:nvPr>
        </p:nvSpPr>
        <p:spPr>
          <a:xfrm>
            <a:off x="2928938" y="42863"/>
            <a:ext cx="9305925"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éviter/retarder l’altération des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aliments </a:t>
            </a:r>
            <a:r>
              <a:rPr kumimoji="0" lang="en-GB"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t>
            </a:r>
            <a:r>
              <a:rPr kumimoji="0" lang="en-GB"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1</a:t>
            </a:r>
            <a:endParaRPr kumimoji="0" lang="en-GB"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E4204DA-7E57-6A48-C82D-445717679635}"/>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163891D5-AC39-6B15-D569-CE82DD90B72E}"/>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0AE81D1-46FA-FDB3-C7EA-61549D09548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D3AD505-CD88-DF30-DA01-A2382027768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B76403A-729A-50A6-96D9-28E24CB9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6AF39445-0E2F-4663-6E77-C8024E6E79A0}"/>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8" highlightClick="1"/>
            <a:extLst>
              <a:ext uri="{FF2B5EF4-FFF2-40B4-BE49-F238E27FC236}">
                <a16:creationId xmlns:a16="http://schemas.microsoft.com/office/drawing/2014/main" id="{BEA1830E-192D-D9F8-1E60-F7EC884FD29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D1387F23-E454-4560-9A3A-BD9E4CD732D4}"/>
              </a:ext>
            </a:extLst>
          </p:cNvPr>
          <p:cNvSpPr txBox="1">
            <a:spLocks noChangeArrowheads="1"/>
          </p:cNvSpPr>
          <p:nvPr/>
        </p:nvSpPr>
        <p:spPr bwMode="auto">
          <a:xfrm>
            <a:off x="3076575" y="1670050"/>
            <a:ext cx="8897938" cy="418576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microbes responsables de l'altération sont ceux capables de se multiplier sur les aliments et de provoquer des modifications jugées désagréables.</a:t>
            </a:r>
            <a:r>
              <a:rPr lang="en-GB" sz="1400" dirty="0">
                <a:latin typeface="Arial" panose="020B0604020202020204" pitchFamily="34" charset="0"/>
                <a:cs typeface="Arial" panose="020B0604020202020204" pitchFamily="34" charset="0"/>
              </a:rPr>
              <a:t> </a:t>
            </a: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Presque tous les aliments peuvent être altérés, sauf </a:t>
            </a:r>
            <a:r>
              <a:rPr lang="fr-FR" sz="1400" dirty="0">
                <a:latin typeface="Arial" panose="020B0604020202020204" pitchFamily="34" charset="0"/>
                <a:cs typeface="Arial" panose="020B0604020202020204" pitchFamily="34" charset="0"/>
              </a:rPr>
              <a:t>ceux dont la composition est peu propice à la croissance microbienne (</a:t>
            </a:r>
            <a:r>
              <a:rPr lang="fr-FR" sz="1400" b="1" dirty="0">
                <a:latin typeface="Arial" panose="020B0604020202020204" pitchFamily="34" charset="0"/>
                <a:cs typeface="Arial" panose="020B0604020202020204" pitchFamily="34" charset="0"/>
              </a:rPr>
              <a:t>aliments très secs </a:t>
            </a:r>
            <a:r>
              <a:rPr lang="fr-FR" sz="1400" dirty="0">
                <a:latin typeface="Arial" panose="020B0604020202020204" pitchFamily="34" charset="0"/>
                <a:cs typeface="Arial" panose="020B0604020202020204" pitchFamily="34" charset="0"/>
              </a:rPr>
              <a:t>comme les biscuits et les céréales, aliments à </a:t>
            </a:r>
            <a:r>
              <a:rPr lang="fr-FR" sz="1400" b="1" dirty="0">
                <a:latin typeface="Arial" panose="020B0604020202020204" pitchFamily="34" charset="0"/>
                <a:cs typeface="Arial" panose="020B0604020202020204" pitchFamily="34" charset="0"/>
              </a:rPr>
              <a:t>très forte teneur en sel ou en sucre</a:t>
            </a:r>
            <a:r>
              <a:rPr lang="fr-FR" sz="1400" dirty="0">
                <a:latin typeface="Arial" panose="020B0604020202020204" pitchFamily="34" charset="0"/>
                <a:cs typeface="Arial" panose="020B0604020202020204" pitchFamily="34" charset="0"/>
              </a:rPr>
              <a:t> comme le miel et aliments </a:t>
            </a:r>
            <a:r>
              <a:rPr lang="fr-FR" sz="1400" b="1" dirty="0">
                <a:latin typeface="Arial" panose="020B0604020202020204" pitchFamily="34" charset="0"/>
                <a:cs typeface="Arial" panose="020B0604020202020204" pitchFamily="34" charset="0"/>
              </a:rPr>
              <a:t>très acides </a:t>
            </a:r>
            <a:r>
              <a:rPr lang="fr-FR" sz="1400" dirty="0">
                <a:latin typeface="Arial" panose="020B0604020202020204" pitchFamily="34" charset="0"/>
                <a:cs typeface="Arial" panose="020B0604020202020204" pitchFamily="34" charset="0"/>
              </a:rPr>
              <a:t>comme le vinaigre ou les boissons à </a:t>
            </a:r>
            <a:r>
              <a:rPr lang="fr-FR" sz="1400" b="1" dirty="0">
                <a:latin typeface="Arial" panose="020B0604020202020204" pitchFamily="34" charset="0"/>
                <a:cs typeface="Arial" panose="020B0604020202020204" pitchFamily="34" charset="0"/>
              </a:rPr>
              <a:t>forte teneur en alcool</a:t>
            </a:r>
            <a:r>
              <a:rPr lang="fr-FR" sz="1400" dirty="0">
                <a:latin typeface="Arial" panose="020B0604020202020204" pitchFamily="34" charset="0"/>
                <a:cs typeface="Arial" panose="020B0604020202020204" pitchFamily="34" charset="0"/>
              </a:rPr>
              <a:t>) ou conservés à très basse température (</a:t>
            </a:r>
            <a:r>
              <a:rPr lang="fr-FR" sz="1400" b="1" dirty="0">
                <a:latin typeface="Arial" panose="020B0604020202020204" pitchFamily="34" charset="0"/>
                <a:cs typeface="Arial" panose="020B0604020202020204" pitchFamily="34" charset="0"/>
              </a:rPr>
              <a:t>aliments congelés</a:t>
            </a:r>
            <a:r>
              <a:rPr lang="fr-FR" sz="140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pPr marL="273050" lvl="1" indent="0" algn="just">
              <a:defRPr/>
            </a:pPr>
            <a:r>
              <a:rPr lang="fr-FR" sz="1400" dirty="0">
                <a:latin typeface="Arial" panose="020B0604020202020204" pitchFamily="34" charset="0"/>
                <a:cs typeface="Arial" panose="020B0604020202020204" pitchFamily="34" charset="0"/>
              </a:rPr>
              <a:t>Dans ce cas, </a:t>
            </a:r>
            <a:r>
              <a:rPr lang="fr-FR" sz="1400" b="1" dirty="0">
                <a:latin typeface="Arial" panose="020B0604020202020204" pitchFamily="34" charset="0"/>
                <a:cs typeface="Arial" panose="020B0604020202020204" pitchFamily="34" charset="0"/>
              </a:rPr>
              <a:t>l’altération peut se produire lorsque la composition des aliments est modifiée et devient propice à la croissance microbienne</a:t>
            </a:r>
            <a:r>
              <a:rPr lang="fr-FR" sz="1400" dirty="0">
                <a:latin typeface="Arial" panose="020B0604020202020204" pitchFamily="34" charset="0"/>
                <a:cs typeface="Arial" panose="020B0604020202020204" pitchFamily="34" charset="0"/>
              </a:rPr>
              <a:t>, par exemple lorsque les biscuits, les noix ou les céréales deviennent humides</a:t>
            </a:r>
            <a:r>
              <a:rPr lang="en-GB" sz="1400" dirty="0">
                <a:latin typeface="Arial" panose="020B0604020202020204" pitchFamily="34" charset="0"/>
                <a:cs typeface="Arial" panose="020B0604020202020204" pitchFamily="34" charset="0"/>
              </a:rPr>
              <a:t>.  </a:t>
            </a:r>
          </a:p>
          <a:p>
            <a:pPr marL="273050" lvl="1" indent="0" algn="just">
              <a:defRPr/>
            </a:pPr>
            <a:endParaRPr lang="en-GB" altLang="fr-FR" sz="1400" dirty="0">
              <a:latin typeface="Arial" panose="020B0604020202020204" pitchFamily="34" charset="0"/>
              <a:cs typeface="Arial" panose="020B0604020202020204" pitchFamily="34" charset="0"/>
            </a:endParaRPr>
          </a:p>
          <a:p>
            <a:pPr marL="273050" lvl="1" indent="0" algn="just">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L'altération résulte de la </a:t>
            </a:r>
            <a:r>
              <a:rPr lang="fr-FR" altLang="fr-FR" sz="1400" b="1" dirty="0">
                <a:latin typeface="Arial" panose="020B0604020202020204" pitchFamily="34" charset="0"/>
                <a:cs typeface="Arial" panose="020B0604020202020204" pitchFamily="34" charset="0"/>
              </a:rPr>
              <a:t>présence du microbe </a:t>
            </a:r>
            <a:r>
              <a:rPr lang="fr-FR" altLang="fr-FR" sz="1400" dirty="0">
                <a:latin typeface="Arial" panose="020B0604020202020204" pitchFamily="34" charset="0"/>
                <a:cs typeface="Arial" panose="020B0604020202020204" pitchFamily="34" charset="0"/>
              </a:rPr>
              <a:t>capable de se multiplier sur les aliments et d’un </a:t>
            </a:r>
            <a:r>
              <a:rPr lang="fr-FR" altLang="fr-FR" sz="1400" b="1" dirty="0">
                <a:latin typeface="Arial" panose="020B0604020202020204" pitchFamily="34" charset="0"/>
                <a:cs typeface="Arial" panose="020B0604020202020204" pitchFamily="34" charset="0"/>
              </a:rPr>
              <a:t>temps de stockage suffisant </a:t>
            </a:r>
            <a:r>
              <a:rPr lang="fr-FR" altLang="fr-FR" sz="1400" dirty="0">
                <a:latin typeface="Arial" panose="020B0604020202020204" pitchFamily="34" charset="0"/>
                <a:cs typeface="Arial" panose="020B0604020202020204" pitchFamily="34" charset="0"/>
              </a:rPr>
              <a:t>pour permettre sa multiplication. La viande fraîche et le poisson frais sont souvent avariés lorsqu'ils sont conservés trop longtemps car les microbes responsables de leur altération sont des habitants normaux de la viande ou du poisson frais</a:t>
            </a:r>
            <a:r>
              <a:rPr lang="en-GB" altLang="fr-FR" sz="1400" dirty="0">
                <a:latin typeface="Arial" panose="020B0604020202020204" pitchFamily="34" charset="0"/>
                <a:cs typeface="Arial" panose="020B0604020202020204" pitchFamily="34" charset="0"/>
              </a:rPr>
              <a:t>.</a:t>
            </a: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61C40FE8-0E38-2EF0-FBF1-070AFC674A8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9" name="Rectangle 18">
              <a:extLst>
                <a:ext uri="{FF2B5EF4-FFF2-40B4-BE49-F238E27FC236}">
                  <a16:creationId xmlns:a16="http://schemas.microsoft.com/office/drawing/2014/main" id="{B55CDB50-8D9C-0EF5-260D-1FA426D8FA8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22" name="ZoneTexte 22">
              <a:extLst>
                <a:ext uri="{FF2B5EF4-FFF2-40B4-BE49-F238E27FC236}">
                  <a16:creationId xmlns:a16="http://schemas.microsoft.com/office/drawing/2014/main" id="{C9983FE4-4935-3816-EA03-B447305F74E8}"/>
                </a:ext>
              </a:extLst>
            </p:cNvPr>
            <p:cNvSpPr txBox="1">
              <a:spLocks noChangeArrowheads="1"/>
            </p:cNvSpPr>
            <p:nvPr/>
          </p:nvSpPr>
          <p:spPr bwMode="auto">
            <a:xfrm>
              <a:off x="6510843" y="6147614"/>
              <a:ext cx="528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a:t>
              </a:r>
              <a:r>
                <a:rPr lang="fr-FR" altLang="fr-FR">
                  <a:solidFill>
                    <a:schemeClr val="bg1"/>
                  </a:solidFill>
                  <a:latin typeface="Arial" panose="020B0604020202020204" pitchFamily="34" charset="0"/>
                  <a:cs typeface="Arial" panose="020B0604020202020204" pitchFamily="34" charset="0"/>
                </a:rPr>
                <a:t>2                                                     Suivant</a:t>
              </a:r>
              <a:endParaRPr lang="fr-FR" altLang="fr-FR" dirty="0">
                <a:solidFill>
                  <a:schemeClr val="bg1"/>
                </a:solidFill>
                <a:latin typeface="Arial" panose="020B0604020202020204" pitchFamily="34" charset="0"/>
                <a:cs typeface="Arial" panose="020B0604020202020204" pitchFamily="34" charset="0"/>
              </a:endParaRPr>
            </a:p>
          </p:txBody>
        </p:sp>
        <p:pic>
          <p:nvPicPr>
            <p:cNvPr id="23" name="Image 25">
              <a:extLst>
                <a:ext uri="{FF2B5EF4-FFF2-40B4-BE49-F238E27FC236}">
                  <a16:creationId xmlns:a16="http://schemas.microsoft.com/office/drawing/2014/main" id="{AF986E22-AF25-BD6D-44DD-F45EC08B46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Bouton d’action : vide 25" descr="Bouton pour fermer la diapositive et revenir à la session 2">
            <a:hlinkClick r:id="rId10" action="ppaction://hlinksldjump" highlightClick="1"/>
            <a:extLst>
              <a:ext uri="{FF2B5EF4-FFF2-40B4-BE49-F238E27FC236}">
                <a16:creationId xmlns:a16="http://schemas.microsoft.com/office/drawing/2014/main" id="{E645C956-D188-6F00-C3DE-ABBEE306EAC1}"/>
              </a:ext>
            </a:extLst>
          </p:cNvPr>
          <p:cNvSpPr/>
          <p:nvPr/>
        </p:nvSpPr>
        <p:spPr bwMode="auto">
          <a:xfrm>
            <a:off x="62039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7" name="Bouton d’action : vide 41" descr="Bouton pour aller à la diapositive suivante">
            <a:hlinkClick r:id="" action="ppaction://hlinkshowjump?jump=nextslide" highlightClick="1"/>
            <a:extLst>
              <a:ext uri="{FF2B5EF4-FFF2-40B4-BE49-F238E27FC236}">
                <a16:creationId xmlns:a16="http://schemas.microsoft.com/office/drawing/2014/main" id="{BC565B87-EE79-BEBA-E15D-9AB534060BEB}"/>
              </a:ext>
            </a:extLst>
          </p:cNvPr>
          <p:cNvSpPr/>
          <p:nvPr/>
        </p:nvSpPr>
        <p:spPr bwMode="auto">
          <a:xfrm>
            <a:off x="11828463" y="61420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endParaRPr lang="fr-FR"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24D2928-7AE8-466C-A9DD-7FC1578A7DDC}"/>
              </a:ext>
            </a:extLst>
          </p:cNvPr>
          <p:cNvSpPr txBox="1">
            <a:spLocks noGrp="1"/>
          </p:cNvSpPr>
          <p:nvPr>
            <p:ph type="title" idx="4294967295"/>
          </p:nvPr>
        </p:nvSpPr>
        <p:spPr>
          <a:xfrm>
            <a:off x="3122613" y="-142875"/>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éviter/retarder l’altération des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aliments ?</a:t>
            </a:r>
            <a:r>
              <a:rPr lang="en-GB" sz="450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965DF72D-AB26-4B5F-1CA2-4D77283E59F0}"/>
              </a:ext>
            </a:extLst>
          </p:cNvPr>
          <p:cNvGrpSpPr/>
          <p:nvPr/>
        </p:nvGrpSpPr>
        <p:grpSpPr>
          <a:xfrm>
            <a:off x="0" y="14288"/>
            <a:ext cx="3076575" cy="6002337"/>
            <a:chOff x="0" y="14288"/>
            <a:chExt cx="3076575" cy="6002337"/>
          </a:xfrm>
        </p:grpSpPr>
        <p:grpSp>
          <p:nvGrpSpPr>
            <p:cNvPr id="132101" name="Groupe 15" descr="Barre de navigation">
              <a:extLst>
                <a:ext uri="{FF2B5EF4-FFF2-40B4-BE49-F238E27FC236}">
                  <a16:creationId xmlns:a16="http://schemas.microsoft.com/office/drawing/2014/main" id="{F4875DDF-3CE6-4BB7-8449-5F84107FAE24}"/>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59AF5FD5-281E-44B7-8169-D8AAB3B4E3E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40FEB42F-194B-4F9D-9C80-4D981C09C93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32108" name="Picture 21" descr="Logo de SafeConsume">
              <a:extLst>
                <a:ext uri="{FF2B5EF4-FFF2-40B4-BE49-F238E27FC236}">
                  <a16:creationId xmlns:a16="http://schemas.microsoft.com/office/drawing/2014/main" id="{1C6D0C1A-ECCD-4BE9-A60F-6CA24382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a:extLst>
                <a:ext uri="{FF2B5EF4-FFF2-40B4-BE49-F238E27FC236}">
                  <a16:creationId xmlns:a16="http://schemas.microsoft.com/office/drawing/2014/main" id="{7390EB6C-1729-4378-A6E1-74B74518C2EC}"/>
                </a:ext>
              </a:extLst>
            </p:cNvPr>
            <p:cNvSpPr txBox="1"/>
            <p:nvPr/>
          </p:nvSpPr>
          <p:spPr bwMode="auto">
            <a:xfrm>
              <a:off x="254000" y="1315082"/>
              <a:ext cx="2676525" cy="2816156"/>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30" name="Bouton d’action : vide 29">
            <a:hlinkClick r:id="rId8" highlightClick="1"/>
            <a:extLst>
              <a:ext uri="{FF2B5EF4-FFF2-40B4-BE49-F238E27FC236}">
                <a16:creationId xmlns:a16="http://schemas.microsoft.com/office/drawing/2014/main" id="{F66A9D19-5F94-4658-848D-2FDD194C0A2A}"/>
              </a:ext>
            </a:extLst>
          </p:cNvPr>
          <p:cNvSpPr/>
          <p:nvPr/>
        </p:nvSpPr>
        <p:spPr>
          <a:xfrm>
            <a:off x="444500" y="4318054"/>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CD82409A-2BBA-4E3E-A27F-3B54BC4293F9}"/>
              </a:ext>
            </a:extLst>
          </p:cNvPr>
          <p:cNvSpPr txBox="1">
            <a:spLocks noChangeArrowheads="1"/>
          </p:cNvSpPr>
          <p:nvPr/>
        </p:nvSpPr>
        <p:spPr bwMode="auto">
          <a:xfrm>
            <a:off x="3278188" y="1250950"/>
            <a:ext cx="8828087" cy="3793346"/>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Processus visant à retarder/ éviter l'altération des aliments </a:t>
            </a:r>
            <a:r>
              <a:rPr lang="en-GB" altLang="fr-FR" sz="1400" dirty="0">
                <a:latin typeface="Arial" panose="020B0604020202020204" pitchFamily="34" charset="0"/>
                <a:cs typeface="Arial" panose="020B0604020202020204" pitchFamily="34" charset="0"/>
              </a:rPr>
              <a:t>:</a:t>
            </a:r>
          </a:p>
          <a:p>
            <a:pPr marL="469900" lvl="2" algn="just" eaLnBrk="1" hangingPunct="1">
              <a:buClr>
                <a:schemeClr val="tx1"/>
              </a:buClr>
              <a:buFont typeface="Wingdings" panose="05000000000000000000" pitchFamily="2" charset="2"/>
              <a:buChar char="§"/>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aliments traités à haute température </a:t>
            </a:r>
            <a:r>
              <a:rPr lang="fr-FR" altLang="fr-FR" sz="1400" dirty="0">
                <a:latin typeface="Arial" panose="020B0604020202020204" pitchFamily="34" charset="0"/>
                <a:cs typeface="Arial" panose="020B0604020202020204" pitchFamily="34" charset="0"/>
              </a:rPr>
              <a:t>(conserves, lait UHT) sont </a:t>
            </a:r>
            <a:r>
              <a:rPr lang="fr-FR" altLang="fr-FR" sz="1400" b="1" dirty="0">
                <a:latin typeface="Arial" panose="020B0604020202020204" pitchFamily="34" charset="0"/>
                <a:cs typeface="Arial" panose="020B0604020202020204" pitchFamily="34" charset="0"/>
              </a:rPr>
              <a:t>très rarement gâtés</a:t>
            </a:r>
            <a:r>
              <a:rPr lang="fr-FR" altLang="fr-FR" sz="1400" dirty="0">
                <a:latin typeface="Arial" panose="020B0604020202020204" pitchFamily="34" charset="0"/>
                <a:cs typeface="Arial" panose="020B0604020202020204" pitchFamily="34" charset="0"/>
              </a:rPr>
              <a:t> par les microbes car ceux capables de survivre à ces températures sont rares</a:t>
            </a:r>
            <a:r>
              <a:rPr lang="en-GB" altLang="fr-FR" sz="1400" dirty="0">
                <a:latin typeface="Arial" panose="020B0604020202020204" pitchFamily="34" charset="0"/>
                <a:cs typeface="Arial" panose="020B0604020202020204" pitchFamily="34" charset="0"/>
              </a:rPr>
              <a:t>. </a:t>
            </a:r>
          </a:p>
          <a:p>
            <a:pPr marL="469900" lvl="2" algn="just" eaLnBrk="1" hangingPunct="1">
              <a:buClr>
                <a:schemeClr val="tx1"/>
              </a:buClr>
              <a:buFont typeface="Wingdings" panose="05000000000000000000" pitchFamily="2" charset="2"/>
              <a:buChar char="§"/>
              <a:defRPr/>
            </a:pPr>
            <a:r>
              <a:rPr lang="fr-FR" altLang="fr-FR" sz="1400" b="1" dirty="0">
                <a:latin typeface="Arial" panose="020B0604020202020204" pitchFamily="34" charset="0"/>
                <a:cs typeface="Arial" panose="020B0604020202020204" pitchFamily="34" charset="0"/>
              </a:rPr>
              <a:t>L'absence d'oxygène, comme dans les emballages sous vide</a:t>
            </a:r>
            <a:r>
              <a:rPr lang="fr-FR" altLang="fr-FR" sz="1400" dirty="0">
                <a:latin typeface="Arial" panose="020B0604020202020204" pitchFamily="34" charset="0"/>
                <a:cs typeface="Arial" panose="020B0604020202020204" pitchFamily="34" charset="0"/>
              </a:rPr>
              <a:t>, inhibe ou retarde certains microbes d'altération et prolonge donc la durée de conservation de nombreux aliments</a:t>
            </a:r>
            <a:r>
              <a:rPr lang="en-GB" altLang="fr-FR" sz="1400" dirty="0">
                <a:latin typeface="Arial" panose="020B0604020202020204" pitchFamily="34" charset="0"/>
                <a:cs typeface="Arial" panose="020B0604020202020204" pitchFamily="34" charset="0"/>
              </a:rPr>
              <a:t>.</a:t>
            </a:r>
          </a:p>
          <a:p>
            <a:pPr marL="0"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Retarder l'altération des aliments à la maison </a:t>
            </a:r>
            <a:r>
              <a:rPr lang="en-GB" altLang="fr-FR" sz="1400" dirty="0">
                <a:latin typeface="Arial" panose="020B0604020202020204" pitchFamily="34" charset="0"/>
                <a:cs typeface="Arial" panose="020B0604020202020204" pitchFamily="34" charset="0"/>
              </a:rPr>
              <a:t>:</a:t>
            </a:r>
          </a:p>
          <a:p>
            <a:pPr lvl="2" algn="just" eaLnBrk="1" hangingPunct="1">
              <a:buClr>
                <a:schemeClr val="tx1"/>
              </a:buClr>
              <a:buFont typeface="Wingdings" pitchFamily="2" charset="2"/>
              <a:buChar char="§"/>
              <a:defRPr/>
            </a:pPr>
            <a:r>
              <a:rPr lang="fr-FR" altLang="fr-FR" sz="1400" dirty="0">
                <a:latin typeface="Arial" panose="020B0604020202020204" pitchFamily="34" charset="0"/>
                <a:cs typeface="Arial" panose="020B0604020202020204" pitchFamily="34" charset="0"/>
              </a:rPr>
              <a:t>Conserver les aliments dans un </a:t>
            </a:r>
            <a:r>
              <a:rPr lang="fr-FR" altLang="fr-FR" sz="1400" b="1" dirty="0">
                <a:latin typeface="Arial" panose="020B0604020202020204" pitchFamily="34" charset="0"/>
                <a:cs typeface="Arial" panose="020B0604020202020204" pitchFamily="34" charset="0"/>
              </a:rPr>
              <a:t>environnement très propre </a:t>
            </a:r>
            <a:r>
              <a:rPr lang="fr-FR" altLang="fr-FR" sz="1400" dirty="0">
                <a:latin typeface="Arial" panose="020B0604020202020204" pitchFamily="34" charset="0"/>
                <a:cs typeface="Arial" panose="020B0604020202020204" pitchFamily="34" charset="0"/>
              </a:rPr>
              <a:t>afin de limiter leur contamination par </a:t>
            </a:r>
            <a:r>
              <a:rPr lang="fr-FR" altLang="fr-FR" sz="1400">
                <a:latin typeface="Arial" panose="020B0604020202020204" pitchFamily="34" charset="0"/>
                <a:cs typeface="Arial" panose="020B0604020202020204" pitchFamily="34" charset="0"/>
              </a:rPr>
              <a:t>des microbes </a:t>
            </a:r>
            <a:r>
              <a:rPr lang="fr-FR" altLang="fr-FR" sz="1400" dirty="0">
                <a:latin typeface="Arial" panose="020B0604020202020204" pitchFamily="34" charset="0"/>
                <a:cs typeface="Arial" panose="020B0604020202020204" pitchFamily="34" charset="0"/>
              </a:rPr>
              <a:t>capables de les altérer.</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itchFamily="2" charset="2"/>
              <a:buChar char="§"/>
              <a:defRPr/>
            </a:pPr>
            <a:r>
              <a:rPr lang="fr-FR" altLang="fr-FR" sz="1400" dirty="0">
                <a:latin typeface="Arial" panose="020B0604020202020204" pitchFamily="34" charset="0"/>
                <a:cs typeface="Arial" panose="020B0604020202020204" pitchFamily="34" charset="0"/>
              </a:rPr>
              <a:t>Ne pas conserver les aliments trop longtemps : </a:t>
            </a:r>
            <a:r>
              <a:rPr lang="fr-FR" altLang="fr-FR" sz="1400" b="1" dirty="0">
                <a:latin typeface="Arial" panose="020B0604020202020204" pitchFamily="34" charset="0"/>
                <a:cs typeface="Arial" panose="020B0604020202020204" pitchFamily="34" charset="0"/>
              </a:rPr>
              <a:t>respecter</a:t>
            </a:r>
            <a:r>
              <a:rPr lang="fr-FR" altLang="fr-FR" sz="1400" dirty="0">
                <a:latin typeface="Arial" panose="020B0604020202020204" pitchFamily="34" charset="0"/>
                <a:cs typeface="Arial" panose="020B0604020202020204" pitchFamily="34" charset="0"/>
              </a:rPr>
              <a:t> </a:t>
            </a:r>
          </a:p>
          <a:p>
            <a:pPr lvl="1" indent="0" algn="just" eaLnBrk="1" hangingPunct="1">
              <a:buClr>
                <a:schemeClr val="accent1"/>
              </a:buClr>
              <a:defRPr/>
            </a:pPr>
            <a:r>
              <a:rPr lang="fr-FR" altLang="fr-FR" sz="1400" b="1" dirty="0">
                <a:latin typeface="Arial" panose="020B0604020202020204" pitchFamily="34" charset="0"/>
                <a:cs typeface="Arial" panose="020B0604020202020204" pitchFamily="34" charset="0"/>
              </a:rPr>
              <a:t>     les dates limites de consommation</a:t>
            </a:r>
            <a:r>
              <a:rPr lang="en-GB" altLang="fr-FR" sz="1400" dirty="0">
                <a:latin typeface="Arial" panose="020B0604020202020204" pitchFamily="34" charset="0"/>
                <a:cs typeface="Arial" panose="020B0604020202020204" pitchFamily="34" charset="0"/>
              </a:rPr>
              <a:t>.</a:t>
            </a:r>
          </a:p>
          <a:p>
            <a:pPr lvl="1" algn="just" eaLnBrk="1" hangingPunct="1">
              <a:buClr>
                <a:schemeClr val="tx1"/>
              </a:buClr>
              <a:buFont typeface="Wingdings" pitchFamily="2" charset="2"/>
              <a:buChar char="§"/>
              <a:defRPr/>
            </a:pPr>
            <a:r>
              <a:rPr lang="fr-FR" altLang="fr-FR" sz="1400" b="1" dirty="0">
                <a:latin typeface="Arial" panose="020B0604020202020204" pitchFamily="34" charset="0"/>
                <a:cs typeface="Arial" panose="020B0604020202020204" pitchFamily="34" charset="0"/>
              </a:rPr>
              <a:t>Conserver les aliments frais au réfrigérateur </a:t>
            </a:r>
            <a:r>
              <a:rPr lang="fr-FR" altLang="fr-FR" sz="1400" dirty="0">
                <a:latin typeface="Arial" panose="020B0604020202020204" pitchFamily="34" charset="0"/>
                <a:cs typeface="Arial" panose="020B0604020202020204" pitchFamily="34" charset="0"/>
              </a:rPr>
              <a:t>(de nombreux microbes d'altération sont </a:t>
            </a:r>
            <a:r>
              <a:rPr lang="fr-FR" altLang="fr-FR" sz="1400">
                <a:latin typeface="Arial" panose="020B0604020202020204" pitchFamily="34" charset="0"/>
                <a:cs typeface="Arial" panose="020B0604020202020204" pitchFamily="34" charset="0"/>
              </a:rPr>
              <a:t>capables  </a:t>
            </a:r>
          </a:p>
          <a:p>
            <a:pPr lvl="1" indent="0" algn="just" eaLnBrk="1" hangingPunct="1">
              <a:buClr>
                <a:schemeClr val="accent1"/>
              </a:buClr>
              <a:defRPr/>
            </a:pPr>
            <a:r>
              <a:rPr lang="fr-FR" altLang="fr-FR" sz="1400">
                <a:latin typeface="Arial" panose="020B0604020202020204" pitchFamily="34" charset="0"/>
                <a:cs typeface="Arial" panose="020B0604020202020204" pitchFamily="34" charset="0"/>
              </a:rPr>
              <a:t>     de se </a:t>
            </a:r>
            <a:r>
              <a:rPr lang="fr-FR" altLang="fr-FR" sz="1400" dirty="0">
                <a:latin typeface="Arial" panose="020B0604020202020204" pitchFamily="34" charset="0"/>
                <a:cs typeface="Arial" panose="020B0604020202020204" pitchFamily="34" charset="0"/>
              </a:rPr>
              <a:t>multiplier dans le froid, la réfrigération ne fait que retarder l'altération).</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itchFamily="2" charset="2"/>
              <a:buChar char="§"/>
              <a:defRPr/>
            </a:pPr>
            <a:r>
              <a:rPr lang="fr-FR" altLang="fr-FR" sz="1400" b="1" dirty="0">
                <a:latin typeface="Arial" panose="020B0604020202020204" pitchFamily="34" charset="0"/>
                <a:cs typeface="Arial" panose="020B0604020202020204" pitchFamily="34" charset="0"/>
              </a:rPr>
              <a:t>La cuisson </a:t>
            </a:r>
            <a:r>
              <a:rPr lang="fr-FR" altLang="fr-FR" sz="1400" dirty="0">
                <a:latin typeface="Arial" panose="020B0604020202020204" pitchFamily="34" charset="0"/>
                <a:cs typeface="Arial" panose="020B0604020202020204" pitchFamily="34" charset="0"/>
              </a:rPr>
              <a:t>des aliments tue de nombreux microbes et retarde leur altération.</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Éviter l’altération: combiner les barrières</a:t>
            </a:r>
            <a:endParaRPr lang="en-GB" altLang="fr-FR" sz="1400" b="1"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sp>
        <p:nvSpPr>
          <p:cNvPr id="22" name="Bouton d’action : vide 22">
            <a:hlinkClick r:id="rId9" highlightClick="1"/>
            <a:extLst>
              <a:ext uri="{FF2B5EF4-FFF2-40B4-BE49-F238E27FC236}">
                <a16:creationId xmlns:a16="http://schemas.microsoft.com/office/drawing/2014/main" id="{9BEB8A03-C779-4DF7-80F9-14F3DE86B979}"/>
              </a:ext>
            </a:extLst>
          </p:cNvPr>
          <p:cNvSpPr/>
          <p:nvPr/>
        </p:nvSpPr>
        <p:spPr>
          <a:xfrm>
            <a:off x="8832520" y="3119990"/>
            <a:ext cx="3316618" cy="413544"/>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dirty="0">
                <a:solidFill>
                  <a:schemeClr val="tx1"/>
                </a:solidFill>
                <a:latin typeface="Arial" panose="020B0604020202020204" pitchFamily="34" charset="0"/>
                <a:cs typeface="Arial" panose="020B0604020202020204" pitchFamily="34" charset="0"/>
              </a:rPr>
              <a:t>Télécharger la session 3 (</a:t>
            </a:r>
            <a:r>
              <a:rPr lang="fr-FR" altLang="fr-FR" sz="1200" dirty="0">
                <a:solidFill>
                  <a:schemeClr val="tx1"/>
                </a:solidFill>
                <a:latin typeface="Arial" panose="020B0604020202020204" pitchFamily="34" charset="0"/>
                <a:cs typeface="Arial" panose="020B0604020202020204" pitchFamily="34" charset="0"/>
              </a:rPr>
              <a:t>étiquetage des denrées alimentaires)</a:t>
            </a:r>
            <a:endParaRPr lang="fr-FR" sz="1200" dirty="0">
              <a:solidFill>
                <a:schemeClr val="tx1"/>
              </a:solidFill>
              <a:latin typeface="Arial" panose="020B0604020202020204" pitchFamily="34" charset="0"/>
              <a:cs typeface="Arial" panose="020B0604020202020204" pitchFamily="34" charset="0"/>
            </a:endParaRPr>
          </a:p>
        </p:txBody>
      </p:sp>
      <p:sp>
        <p:nvSpPr>
          <p:cNvPr id="26" name="Bouton d’action : vide 22">
            <a:hlinkClick r:id="" action="ppaction://noaction" highlightClick="1"/>
            <a:extLst>
              <a:ext uri="{FF2B5EF4-FFF2-40B4-BE49-F238E27FC236}">
                <a16:creationId xmlns:a16="http://schemas.microsoft.com/office/drawing/2014/main" id="{6DE607AA-586D-49EF-8989-48C940D017A8}"/>
              </a:ext>
            </a:extLst>
          </p:cNvPr>
          <p:cNvSpPr/>
          <p:nvPr/>
        </p:nvSpPr>
        <p:spPr>
          <a:xfrm>
            <a:off x="7361212" y="4497268"/>
            <a:ext cx="1074737" cy="277812"/>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dirty="0">
                <a:solidFill>
                  <a:schemeClr val="tx1"/>
                </a:solidFill>
                <a:latin typeface="Arial" panose="020B0604020202020204" pitchFamily="34" charset="0"/>
                <a:cs typeface="Arial" panose="020B0604020202020204" pitchFamily="34" charset="0"/>
              </a:rPr>
              <a:t>Exemple</a:t>
            </a:r>
          </a:p>
        </p:txBody>
      </p:sp>
      <p:grpSp>
        <p:nvGrpSpPr>
          <p:cNvPr id="20" name="Groupe 3" descr="Par exemple, la confiture a une teneur très élevée en sucre et seules quelques moisissures peuvent la gâcher. Ces moisissures sont tuées par la chaleur pendant la préparation de la confiture et si les pots de confiture sont nettoyés et chauffés correctement, la confiture ne s'abîmera pas tant que le pot est maintenu fermé. Une fois ouverte, la confiture sera tôt ou tard contaminée par une spore de moisissure capable de s'y multiplier et l’altérer. Si le pot de confiture ouvert est conservé au réfrigérateur, il ne se gâtera pas car les microbes capables de se multiplier à la fois à température froide et à une forte teneur en sucre n'existent pas. Toutefois, cela peut ne pas fonctionner avec une confiture préparée avec une teneur en sucre plus faible.">
            <a:extLst>
              <a:ext uri="{FF2B5EF4-FFF2-40B4-BE49-F238E27FC236}">
                <a16:creationId xmlns:a16="http://schemas.microsoft.com/office/drawing/2014/main" id="{913E1150-A17E-4F58-A373-58CFAC26DCEC}"/>
              </a:ext>
            </a:extLst>
          </p:cNvPr>
          <p:cNvGrpSpPr>
            <a:grpSpLocks/>
          </p:cNvGrpSpPr>
          <p:nvPr/>
        </p:nvGrpSpPr>
        <p:grpSpPr bwMode="auto">
          <a:xfrm>
            <a:off x="58738" y="4918075"/>
            <a:ext cx="12060237" cy="1054100"/>
            <a:chOff x="4698188" y="1403088"/>
            <a:chExt cx="5671335" cy="1407352"/>
          </a:xfrm>
        </p:grpSpPr>
        <p:sp>
          <p:nvSpPr>
            <p:cNvPr id="21" name="Organigramme : Alternative 20">
              <a:extLst>
                <a:ext uri="{FF2B5EF4-FFF2-40B4-BE49-F238E27FC236}">
                  <a16:creationId xmlns:a16="http://schemas.microsoft.com/office/drawing/2014/main" id="{D859C2C7-8FB5-42F5-BA1B-618F6A452378}"/>
                </a:ext>
              </a:extLst>
            </p:cNvPr>
            <p:cNvSpPr/>
            <p:nvPr/>
          </p:nvSpPr>
          <p:spPr>
            <a:xfrm>
              <a:off x="4698188" y="1420044"/>
              <a:ext cx="5671335" cy="1390396"/>
            </a:xfrm>
            <a:prstGeom prst="flowChartAlternateProcess">
              <a:avLst/>
            </a:prstGeom>
            <a:solidFill>
              <a:schemeClr val="bg1"/>
            </a:solid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32110" name="ZoneTexte 2">
              <a:extLst>
                <a:ext uri="{FF2B5EF4-FFF2-40B4-BE49-F238E27FC236}">
                  <a16:creationId xmlns:a16="http://schemas.microsoft.com/office/drawing/2014/main" id="{299E852F-A063-48D6-B071-DFF4C550C968}"/>
                </a:ext>
              </a:extLst>
            </p:cNvPr>
            <p:cNvSpPr txBox="1">
              <a:spLocks noChangeArrowheads="1"/>
            </p:cNvSpPr>
            <p:nvPr/>
          </p:nvSpPr>
          <p:spPr bwMode="auto">
            <a:xfrm>
              <a:off x="4790010" y="1403088"/>
              <a:ext cx="5504696" cy="135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latin typeface="Arial" panose="020B0604020202020204" pitchFamily="34" charset="0"/>
                  <a:cs typeface="Arial" panose="020B0604020202020204" pitchFamily="34" charset="0"/>
                </a:rPr>
                <a:t>Par exemple, la confiture a une teneur très élevée en sucre et seules quelques moisissures peuvent la gâcher. Ces moisissures sont tuées par la chaleur pendant la préparation de la confiture et si les pots de confiture sont nettoyés et chauffés correctement, la confiture ne s'abîmera pas tant que le pot est maintenu fermé. Une fois ouverte, la confiture sera tôt ou tard contaminée par une spore de moisissure capable de s'y multiplier et l’altérer. Si le pot de confiture ouvert est conservé au réfrigérateur, il ne se gâtera pas car les microbes capables de se multiplier à la fois à température froide et à une forte teneur en sucre n'existent pas. Toutefois, cela peut ne pas fonctionner avec une confiture préparée avec une teneur en sucre plus faible.</a:t>
              </a:r>
            </a:p>
          </p:txBody>
        </p:sp>
      </p:grpSp>
      <p:sp>
        <p:nvSpPr>
          <p:cNvPr id="23" name="Bouton d’action : vide 22">
            <a:hlinkClick r:id="" action="ppaction://noaction" highlightClick="1"/>
            <a:extLst>
              <a:ext uri="{FF2B5EF4-FFF2-40B4-BE49-F238E27FC236}">
                <a16:creationId xmlns:a16="http://schemas.microsoft.com/office/drawing/2014/main" id="{38A148CB-184D-4CA4-B365-6716507DDC0E}"/>
              </a:ext>
            </a:extLst>
          </p:cNvPr>
          <p:cNvSpPr/>
          <p:nvPr/>
        </p:nvSpPr>
        <p:spPr>
          <a:xfrm>
            <a:off x="11772900" y="5054600"/>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A4CC19CF-3C75-3CBC-B949-5F866A76905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4" name="Rectangle 23">
              <a:extLst>
                <a:ext uri="{FF2B5EF4-FFF2-40B4-BE49-F238E27FC236}">
                  <a16:creationId xmlns:a16="http://schemas.microsoft.com/office/drawing/2014/main" id="{7CF241F7-0FAC-4C77-8852-EC3A79D1977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2117" name="ZoneTexte 22">
              <a:extLst>
                <a:ext uri="{FF2B5EF4-FFF2-40B4-BE49-F238E27FC236}">
                  <a16:creationId xmlns:a16="http://schemas.microsoft.com/office/drawing/2014/main" id="{6FC80873-69C5-4F7A-94A6-B1AFCBCBF73A}"/>
                </a:ext>
              </a:extLst>
            </p:cNvPr>
            <p:cNvSpPr txBox="1">
              <a:spLocks noChangeArrowheads="1"/>
            </p:cNvSpPr>
            <p:nvPr/>
          </p:nvSpPr>
          <p:spPr bwMode="auto">
            <a:xfrm>
              <a:off x="6510843" y="6147614"/>
              <a:ext cx="528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                                                 Précédent</a:t>
              </a:r>
            </a:p>
          </p:txBody>
        </p:sp>
        <p:pic>
          <p:nvPicPr>
            <p:cNvPr id="132118" name="Image 25">
              <a:extLst>
                <a:ext uri="{FF2B5EF4-FFF2-40B4-BE49-F238E27FC236}">
                  <a16:creationId xmlns:a16="http://schemas.microsoft.com/office/drawing/2014/main" id="{97FAC4BF-6C4F-4E07-9B35-80E9F8C730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descr="Bouton pour fermer la diapositive et revenir à la session 2">
            <a:hlinkClick r:id="rId11" action="ppaction://hlinksldjump" highlightClick="1"/>
            <a:extLst>
              <a:ext uri="{FF2B5EF4-FFF2-40B4-BE49-F238E27FC236}">
                <a16:creationId xmlns:a16="http://schemas.microsoft.com/office/drawing/2014/main" id="{6A5358D6-5BB7-45D4-9A08-E6BA6C571DF1}"/>
              </a:ext>
            </a:extLst>
          </p:cNvPr>
          <p:cNvSpPr/>
          <p:nvPr/>
        </p:nvSpPr>
        <p:spPr bwMode="auto">
          <a:xfrm>
            <a:off x="62039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7" name="Bouton d’action : vide 41" descr="Bouton pour aller à la diapositive précédente">
            <a:hlinkClick r:id="" action="ppaction://hlinkshowjump?jump=previousslide" highlightClick="1"/>
            <a:extLst>
              <a:ext uri="{FF2B5EF4-FFF2-40B4-BE49-F238E27FC236}">
                <a16:creationId xmlns:a16="http://schemas.microsoft.com/office/drawing/2014/main" id="{F3055AB9-AB1D-4709-B956-547DD53434A3}"/>
              </a:ext>
            </a:extLst>
          </p:cNvPr>
          <p:cNvSpPr/>
          <p:nvPr/>
        </p:nvSpPr>
        <p:spPr bwMode="auto">
          <a:xfrm>
            <a:off x="11828463" y="61420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&lt;</a:t>
            </a: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3"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572001E-DCB1-4562-9ACA-F95841A4C5DC}"/>
              </a:ext>
            </a:extLst>
          </p:cNvPr>
          <p:cNvSpPr txBox="1">
            <a:spLocks noGrp="1"/>
          </p:cNvSpPr>
          <p:nvPr>
            <p:ph type="title" idx="4294967295"/>
          </p:nvPr>
        </p:nvSpPr>
        <p:spPr>
          <a:xfrm>
            <a:off x="3122613" y="68263"/>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Les microbes qui altèrent les aliments sont-ils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dangereux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6E2B66DC-3790-FE41-A7F7-48F119073242}"/>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7ADA36B2-4036-9AF0-BF2E-AF7068194FA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CBA42C7-1456-9FF7-CEF0-E244217A236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9C74D0DC-21A6-569D-8455-CABB0DAE3A2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961B50ED-1EAA-2284-E5A0-480BF1870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88E8EA26-E2DA-2DDC-BF03-C48CCCA9AFD4}"/>
                </a:ext>
              </a:extLst>
            </p:cNvPr>
            <p:cNvSpPr txBox="1"/>
            <p:nvPr/>
          </p:nvSpPr>
          <p:spPr bwMode="auto">
            <a:xfrm>
              <a:off x="257175" y="1753147"/>
              <a:ext cx="2676525" cy="30315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FBDE3C3F-8922-113F-4460-C508CCA6C02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E1AA7D35-DB45-430E-A5CD-E14A244A18A3}"/>
              </a:ext>
            </a:extLst>
          </p:cNvPr>
          <p:cNvSpPr txBox="1">
            <a:spLocks noChangeArrowheads="1"/>
          </p:cNvSpPr>
          <p:nvPr/>
        </p:nvSpPr>
        <p:spPr bwMode="auto">
          <a:xfrm>
            <a:off x="3278188" y="1682750"/>
            <a:ext cx="8828087" cy="410845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Dans la plupart des cas</a:t>
            </a:r>
            <a:r>
              <a:rPr lang="fr-FR" sz="1400" dirty="0">
                <a:latin typeface="Arial" panose="020B0604020202020204" pitchFamily="34" charset="0"/>
                <a:cs typeface="Arial" panose="020B0604020202020204" pitchFamily="34" charset="0"/>
              </a:rPr>
              <a:t>, les microbes responsables de l’altération des aliments </a:t>
            </a:r>
            <a:r>
              <a:rPr lang="fr-FR" sz="1400" b="1" dirty="0">
                <a:latin typeface="Arial" panose="020B0604020202020204" pitchFamily="34" charset="0"/>
                <a:cs typeface="Arial" panose="020B0604020202020204" pitchFamily="34" charset="0"/>
              </a:rPr>
              <a:t>ne représentent pas de danger pour la santé</a:t>
            </a:r>
            <a:r>
              <a:rPr lang="fr-FR" sz="1400" dirty="0">
                <a:latin typeface="Arial" panose="020B0604020202020204" pitchFamily="34" charset="0"/>
                <a:cs typeface="Arial" panose="020B0604020202020204" pitchFamily="34" charset="0"/>
              </a:rPr>
              <a:t> humaine. La nourriture avariée est repoussante, peu attrayante ou dégoûtante mais pas dangereuse.</a:t>
            </a:r>
          </a:p>
          <a:p>
            <a:pPr algn="just" eaLnBrk="1" hangingPunct="1">
              <a:defRPr/>
            </a:pP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Cependant, l’altération est un </a:t>
            </a:r>
            <a:r>
              <a:rPr lang="fr-FR" sz="1400" b="1" dirty="0">
                <a:latin typeface="Arial" panose="020B0604020202020204" pitchFamily="34" charset="0"/>
                <a:cs typeface="Arial" panose="020B0604020202020204" pitchFamily="34" charset="0"/>
              </a:rPr>
              <a:t>indicateur très utile </a:t>
            </a:r>
            <a:r>
              <a:rPr lang="fr-FR" sz="1400" dirty="0">
                <a:latin typeface="Arial" panose="020B0604020202020204" pitchFamily="34" charset="0"/>
                <a:cs typeface="Arial" panose="020B0604020202020204" pitchFamily="34" charset="0"/>
              </a:rPr>
              <a:t>qui montre qu'un aliment a été conservé suffisamment longtemps pour permettre une croissance microbienne importante et/ou a été conservé dans des conditions non hygiéniques/non optimales.</a:t>
            </a:r>
          </a:p>
          <a:p>
            <a:pPr algn="just" eaLnBrk="1" hangingPunct="1">
              <a:buFont typeface="Wingdings" panose="05000000000000000000" pitchFamily="2" charset="2"/>
              <a:buChar char="ü"/>
              <a:defRPr/>
            </a:pPr>
            <a:endParaRPr lang="en-GB"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Certaines bactéries d'altération ont également été associées à des cas d'intoxication alimentaire</a:t>
            </a:r>
            <a:r>
              <a:rPr lang="fr-FR" sz="1400" dirty="0">
                <a:latin typeface="Arial" panose="020B0604020202020204" pitchFamily="34" charset="0"/>
                <a:cs typeface="Arial" panose="020B0604020202020204" pitchFamily="34" charset="0"/>
              </a:rPr>
              <a:t>, par exemple </a:t>
            </a:r>
            <a:r>
              <a:rPr lang="en-GB" sz="1400" i="1" dirty="0">
                <a:solidFill>
                  <a:srgbClr val="00707C"/>
                </a:solidFill>
                <a:latin typeface="Arial" panose="020B0604020202020204" pitchFamily="34" charset="0"/>
                <a:cs typeface="Arial" panose="020B0604020202020204" pitchFamily="34" charset="0"/>
                <a:hlinkClick r:id="rId8" action="ppaction://hlinksldjump"/>
              </a:rPr>
              <a:t>Bacillus cereus</a:t>
            </a:r>
            <a:r>
              <a:rPr lang="en-GB" sz="1400" dirty="0">
                <a:solidFill>
                  <a:srgbClr val="00707C"/>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qui est à la fois une bactérie d'altération du lait pasteurisé et un agent pathogène thermorésistant (ex riz ou pâtes).</a:t>
            </a: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 nombreuses espèces de moisissures produisent des composés toxiques appelés </a:t>
            </a:r>
          </a:p>
          <a:p>
            <a:pPr marL="273050" lvl="1" indent="0" algn="just" eaLnBrk="1" hangingPunct="1">
              <a:defRPr/>
            </a:pPr>
            <a:r>
              <a:rPr lang="fr-FR" sz="1400" dirty="0">
                <a:latin typeface="Arial" panose="020B0604020202020204" pitchFamily="34" charset="0"/>
                <a:cs typeface="Arial" panose="020B0604020202020204" pitchFamily="34" charset="0"/>
              </a:rPr>
              <a:t>"</a:t>
            </a:r>
            <a:r>
              <a:rPr lang="fr-FR" sz="1400" b="1" dirty="0">
                <a:latin typeface="Arial" panose="020B0604020202020204" pitchFamily="34" charset="0"/>
                <a:cs typeface="Arial" panose="020B0604020202020204" pitchFamily="34" charset="0"/>
              </a:rPr>
              <a:t>mycotoxines</a:t>
            </a:r>
            <a:r>
              <a:rPr lang="fr-FR" sz="1400" dirty="0">
                <a:latin typeface="Arial" panose="020B0604020202020204" pitchFamily="34" charset="0"/>
                <a:cs typeface="Arial" panose="020B0604020202020204" pitchFamily="34" charset="0"/>
              </a:rPr>
              <a:t>" et dans ce cas, les aliments moisis sont également toxiques.</a:t>
            </a:r>
          </a:p>
          <a:p>
            <a:pPr marL="273050" lvl="1" indent="0" algn="just" eaLnBrk="1" hangingPunct="1">
              <a:defRPr/>
            </a:pPr>
            <a:r>
              <a:rPr lang="en-GB" sz="14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Par exemple, </a:t>
            </a:r>
            <a:r>
              <a:rPr lang="fr-FR" sz="1400" i="1" dirty="0">
                <a:latin typeface="Arial" panose="020B0604020202020204" pitchFamily="34" charset="0"/>
                <a:cs typeface="Arial" panose="020B0604020202020204" pitchFamily="34" charset="0"/>
              </a:rPr>
              <a:t>Penicillium </a:t>
            </a:r>
            <a:r>
              <a:rPr lang="fr-FR" sz="1400" i="1" dirty="0" err="1">
                <a:latin typeface="Arial" panose="020B0604020202020204" pitchFamily="34" charset="0"/>
                <a:cs typeface="Arial" panose="020B0604020202020204" pitchFamily="34" charset="0"/>
              </a:rPr>
              <a:t>expansum</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provoque la pourriture molle des pommes et produit la </a:t>
            </a:r>
          </a:p>
          <a:p>
            <a:pPr marL="273050" lvl="1" indent="0" algn="just" eaLnBrk="1" hangingPunct="1">
              <a:defRPr/>
            </a:pPr>
            <a:r>
              <a:rPr lang="fr-FR" sz="1400" dirty="0">
                <a:latin typeface="Arial" panose="020B0604020202020204" pitchFamily="34" charset="0"/>
                <a:cs typeface="Arial" panose="020B0604020202020204" pitchFamily="34" charset="0"/>
              </a:rPr>
              <a:t> mycotoxine "</a:t>
            </a:r>
            <a:r>
              <a:rPr lang="fr-FR" sz="1400" dirty="0" err="1">
                <a:latin typeface="Arial" panose="020B0604020202020204" pitchFamily="34" charset="0"/>
                <a:cs typeface="Arial" panose="020B0604020202020204" pitchFamily="34" charset="0"/>
              </a:rPr>
              <a:t>patuline</a:t>
            </a:r>
            <a:r>
              <a:rPr lang="fr-FR" sz="1400" dirty="0">
                <a:latin typeface="Arial" panose="020B0604020202020204" pitchFamily="34" charset="0"/>
                <a:cs typeface="Arial" panose="020B0604020202020204" pitchFamily="34" charset="0"/>
              </a:rPr>
              <a:t>".</a:t>
            </a:r>
          </a:p>
          <a:p>
            <a:pPr marL="273050" lvl="1" indent="0" algn="just" eaLnBrk="1" hangingPunct="1">
              <a:defRPr/>
            </a:pPr>
            <a:r>
              <a:rPr lang="fr-FR" sz="1400" i="1" dirty="0">
                <a:latin typeface="Arial" panose="020B0604020202020204" pitchFamily="34" charset="0"/>
                <a:cs typeface="Arial" panose="020B0604020202020204" pitchFamily="34" charset="0"/>
              </a:rPr>
              <a:t>Aspergillus </a:t>
            </a:r>
            <a:r>
              <a:rPr lang="fr-FR" sz="1400" i="1" dirty="0" err="1">
                <a:latin typeface="Arial" panose="020B0604020202020204" pitchFamily="34" charset="0"/>
                <a:cs typeface="Arial" panose="020B0604020202020204" pitchFamily="34" charset="0"/>
              </a:rPr>
              <a:t>flavus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abîme de nombreux aliments secs comme les noix, les céréales, </a:t>
            </a:r>
          </a:p>
          <a:p>
            <a:pPr marL="273050" lvl="1" indent="0" algn="just" eaLnBrk="1" hangingPunct="1">
              <a:defRPr/>
            </a:pPr>
            <a:r>
              <a:rPr lang="fr-FR" sz="1400" dirty="0">
                <a:latin typeface="Arial" panose="020B0604020202020204" pitchFamily="34" charset="0"/>
                <a:cs typeface="Arial" panose="020B0604020202020204" pitchFamily="34" charset="0"/>
              </a:rPr>
              <a:t>les fruits secs, et produit dans les aliments altérés la mycotoxine "aflatoxine".</a:t>
            </a:r>
            <a:endParaRPr lang="en-GB" sz="1400" dirty="0">
              <a:latin typeface="Arial" panose="020B0604020202020204" pitchFamily="34" charset="0"/>
              <a:cs typeface="Arial" panose="020B0604020202020204" pitchFamily="34" charset="0"/>
            </a:endParaRPr>
          </a:p>
          <a:p>
            <a:pPr marL="0" indent="0" algn="just" eaLnBrk="1" hangingPunct="1">
              <a:defRPr/>
            </a:pPr>
            <a:r>
              <a:rPr lang="en-GB" sz="1400" dirty="0">
                <a:latin typeface="Arial" panose="020B0604020202020204" pitchFamily="34" charset="0"/>
                <a:cs typeface="Arial" panose="020B0604020202020204" pitchFamily="34" charset="0"/>
              </a:rPr>
              <a:t> 	</a:t>
            </a: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DC80B49-1AF8-46FE-552F-91EC281F754B}"/>
              </a:ext>
              <a:ext uri="{C183D7F6-B498-43B3-948B-1728B52AA6E4}">
                <adec:decorative xmlns:adec="http://schemas.microsoft.com/office/drawing/2017/decorative" val="1"/>
              </a:ext>
            </a:extLst>
          </p:cNvPr>
          <p:cNvGrpSpPr/>
          <p:nvPr/>
        </p:nvGrpSpPr>
        <p:grpSpPr>
          <a:xfrm>
            <a:off x="10896600" y="3960813"/>
            <a:ext cx="1143000" cy="1868487"/>
            <a:chOff x="10896600" y="3960813"/>
            <a:chExt cx="1143000" cy="1868487"/>
          </a:xfrm>
        </p:grpSpPr>
        <p:pic>
          <p:nvPicPr>
            <p:cNvPr id="133127" name="Image 5" descr="De l'aflatoxine dans des cacahuètes">
              <a:extLst>
                <a:ext uri="{FF2B5EF4-FFF2-40B4-BE49-F238E27FC236}">
                  <a16:creationId xmlns:a16="http://schemas.microsoft.com/office/drawing/2014/main" id="{88322ED5-679D-4CE1-8BB2-1E6B807338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96600" y="4916488"/>
              <a:ext cx="11430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4" descr="Pommes pourries">
              <a:extLst>
                <a:ext uri="{FF2B5EF4-FFF2-40B4-BE49-F238E27FC236}">
                  <a16:creationId xmlns:a16="http://schemas.microsoft.com/office/drawing/2014/main" id="{5FA0E2C1-CD92-45CD-9612-A9E77CF3DF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6600" y="3960813"/>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4B074DDD-21C4-CB9E-EDD5-CB4E7FCB231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09DB295-0C95-2C97-C496-8E95B45890C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284F4D4-3C7B-7F2F-D140-E13E7415AC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DFF78E3-8C93-BEFF-8739-9EE075548BE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3F9F6AAC-20CC-A4EB-7D80-5BC381FAB61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75CE200-A92B-48F8-91FD-16D5B2B7C173}"/>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Les microbes utiles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E0371B1D-7135-9B46-C85F-C04A58559348}"/>
              </a:ext>
            </a:extLst>
          </p:cNvPr>
          <p:cNvGrpSpPr/>
          <p:nvPr/>
        </p:nvGrpSpPr>
        <p:grpSpPr>
          <a:xfrm>
            <a:off x="0" y="14288"/>
            <a:ext cx="3076575" cy="6002335"/>
            <a:chOff x="0" y="14288"/>
            <a:chExt cx="3076575" cy="6002335"/>
          </a:xfrm>
        </p:grpSpPr>
        <p:grpSp>
          <p:nvGrpSpPr>
            <p:cNvPr id="134148" name="Groupe 15" descr="Barre de navigation">
              <a:extLst>
                <a:ext uri="{FF2B5EF4-FFF2-40B4-BE49-F238E27FC236}">
                  <a16:creationId xmlns:a16="http://schemas.microsoft.com/office/drawing/2014/main" id="{B774EF8F-1C9D-4F4C-B5AF-F9A055100700}"/>
                </a:ext>
              </a:extLst>
            </p:cNvPr>
            <p:cNvGrpSpPr>
              <a:grpSpLocks/>
            </p:cNvGrpSpPr>
            <p:nvPr/>
          </p:nvGrpSpPr>
          <p:grpSpPr bwMode="auto">
            <a:xfrm>
              <a:off x="0" y="14288"/>
              <a:ext cx="3076575" cy="6002335"/>
              <a:chOff x="0" y="14288"/>
              <a:chExt cx="3076575" cy="6002623"/>
            </a:xfrm>
          </p:grpSpPr>
          <p:sp>
            <p:nvSpPr>
              <p:cNvPr id="22" name="Rectangle 21">
                <a:extLst>
                  <a:ext uri="{FF2B5EF4-FFF2-40B4-BE49-F238E27FC236}">
                    <a16:creationId xmlns:a16="http://schemas.microsoft.com/office/drawing/2014/main" id="{D9512134-BA33-4417-8E47-59F77FA51067}"/>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28" name="Connecteur droit 27">
                <a:extLst>
                  <a:ext uri="{FF2B5EF4-FFF2-40B4-BE49-F238E27FC236}">
                    <a16:creationId xmlns:a16="http://schemas.microsoft.com/office/drawing/2014/main" id="{8E5D89B7-56FB-4932-9CA2-01891D378C20}"/>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29" name="ZoneTexte 28">
                <a:extLst>
                  <a:ext uri="{FF2B5EF4-FFF2-40B4-BE49-F238E27FC236}">
                    <a16:creationId xmlns:a16="http://schemas.microsoft.com/office/drawing/2014/main" id="{3F139D9B-DEBE-4CCD-AC2B-5453C3A5CF4E}"/>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134154" name="Picture 21" descr="Logo de SafeConsume">
              <a:extLst>
                <a:ext uri="{FF2B5EF4-FFF2-40B4-BE49-F238E27FC236}">
                  <a16:creationId xmlns:a16="http://schemas.microsoft.com/office/drawing/2014/main" id="{E59DF44E-B52F-43F6-93D3-4B4C685B6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Bouton d’action : vide 25">
            <a:hlinkClick r:id="rId8" highlightClick="1"/>
            <a:extLst>
              <a:ext uri="{FF2B5EF4-FFF2-40B4-BE49-F238E27FC236}">
                <a16:creationId xmlns:a16="http://schemas.microsoft.com/office/drawing/2014/main" id="{4ADF7EFD-768B-4EDD-8EF4-DF055A16C78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5" name="ZoneTexte 4">
            <a:extLst>
              <a:ext uri="{FF2B5EF4-FFF2-40B4-BE49-F238E27FC236}">
                <a16:creationId xmlns:a16="http://schemas.microsoft.com/office/drawing/2014/main" id="{F90A33BA-C1B1-8D7F-5076-20256F1508A7}"/>
              </a:ext>
            </a:extLst>
          </p:cNvPr>
          <p:cNvSpPr txBox="1"/>
          <p:nvPr/>
        </p:nvSpPr>
        <p:spPr bwMode="auto">
          <a:xfrm>
            <a:off x="3278186" y="1673299"/>
            <a:ext cx="7901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Clr>
                <a:srgbClr val="5B225F"/>
              </a:buClr>
              <a:buFont typeface="+mj-lt"/>
              <a:buAutoNum type="arabicPeriod"/>
              <a:defRPr/>
            </a:pPr>
            <a:r>
              <a:rPr lang="fr-FR" altLang="fr-FR" sz="1400">
                <a:solidFill>
                  <a:srgbClr val="5B225F"/>
                </a:solidFill>
                <a:latin typeface="Arial" panose="020B0604020202020204" pitchFamily="34" charset="0"/>
                <a:cs typeface="Arial" panose="020B0604020202020204" pitchFamily="34" charset="0"/>
              </a:rPr>
              <a:t>Pouvez-vous citer quelques aliments/boissons qui sont fabriqués avec des micro-organismes </a:t>
            </a:r>
            <a:endParaRPr lang="en-GB" altLang="fr-FR" sz="14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9" action="ppaction://hlinksldjump" highlightClick="1"/>
            <a:extLst>
              <a:ext uri="{FF2B5EF4-FFF2-40B4-BE49-F238E27FC236}">
                <a16:creationId xmlns:a16="http://schemas.microsoft.com/office/drawing/2014/main" id="{F8E83593-5141-412C-8828-B501DE39BB4F}"/>
              </a:ext>
            </a:extLst>
          </p:cNvPr>
          <p:cNvSpPr/>
          <p:nvPr/>
        </p:nvSpPr>
        <p:spPr>
          <a:xfrm>
            <a:off x="11200656" y="1719901"/>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B165742-77AD-B77E-28A8-1AA724C50835}"/>
              </a:ext>
            </a:extLst>
          </p:cNvPr>
          <p:cNvSpPr txBox="1"/>
          <p:nvPr/>
        </p:nvSpPr>
        <p:spPr bwMode="auto">
          <a:xfrm>
            <a:off x="3278186" y="2358690"/>
            <a:ext cx="4950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fr-FR" altLang="fr-FR" sz="1400">
                <a:solidFill>
                  <a:srgbClr val="5B225F"/>
                </a:solidFill>
                <a:latin typeface="Arial" panose="020B0604020202020204" pitchFamily="34" charset="0"/>
                <a:cs typeface="Arial" panose="020B0604020202020204" pitchFamily="34" charset="0"/>
              </a:rPr>
              <a:t>Connaissez-vous certains des micro-organismes utilisés </a:t>
            </a:r>
            <a:endParaRPr lang="en-GB" altLang="fr-FR" sz="1400" dirty="0">
              <a:solidFill>
                <a:srgbClr val="5B225F"/>
              </a:solidFill>
              <a:latin typeface="Arial" panose="020B0604020202020204" pitchFamily="34" charset="0"/>
              <a:cs typeface="Arial" panose="020B0604020202020204" pitchFamily="34" charset="0"/>
            </a:endParaRPr>
          </a:p>
        </p:txBody>
      </p:sp>
      <p:sp>
        <p:nvSpPr>
          <p:cNvPr id="32" name="Bouton d'action : Aide 31" descr="Voir la réponse">
            <a:hlinkClick r:id="rId10" action="ppaction://hlinksldjump" highlightClick="1"/>
            <a:extLst>
              <a:ext uri="{FF2B5EF4-FFF2-40B4-BE49-F238E27FC236}">
                <a16:creationId xmlns:a16="http://schemas.microsoft.com/office/drawing/2014/main" id="{2442D07A-4599-47B4-8588-1C51939883ED}"/>
              </a:ext>
            </a:extLst>
          </p:cNvPr>
          <p:cNvSpPr/>
          <p:nvPr/>
        </p:nvSpPr>
        <p:spPr>
          <a:xfrm>
            <a:off x="8405761" y="2379028"/>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97353E0-47A0-9E4D-E71C-5E08F6FAB89F}"/>
              </a:ext>
            </a:extLst>
          </p:cNvPr>
          <p:cNvSpPr txBox="1"/>
          <p:nvPr/>
        </p:nvSpPr>
        <p:spPr bwMode="auto">
          <a:xfrm>
            <a:off x="3278186" y="3101935"/>
            <a:ext cx="5996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fr-FR" sz="1400">
                <a:solidFill>
                  <a:srgbClr val="5B225F"/>
                </a:solidFill>
                <a:latin typeface="Arial" panose="020B0604020202020204" pitchFamily="34" charset="0"/>
                <a:cs typeface="Arial" panose="020B0604020202020204" pitchFamily="34" charset="0"/>
              </a:rPr>
              <a:t>Comment les microbes sont-ils utilisés par l'industrie agroalimentaire </a:t>
            </a:r>
            <a:endParaRPr lang="fr-FR" sz="1400" dirty="0">
              <a:solidFill>
                <a:srgbClr val="5B225F"/>
              </a:solidFill>
              <a:latin typeface="Arial" panose="020B0604020202020204" pitchFamily="34" charset="0"/>
              <a:cs typeface="Arial" panose="020B0604020202020204" pitchFamily="34" charset="0"/>
            </a:endParaRPr>
          </a:p>
        </p:txBody>
      </p:sp>
      <p:sp>
        <p:nvSpPr>
          <p:cNvPr id="18" name="Bouton d'action : Aide 17" descr="Voir la réponse">
            <a:hlinkClick r:id="rId11" action="ppaction://hlinksldjump" highlightClick="1"/>
            <a:extLst>
              <a:ext uri="{FF2B5EF4-FFF2-40B4-BE49-F238E27FC236}">
                <a16:creationId xmlns:a16="http://schemas.microsoft.com/office/drawing/2014/main" id="{83589DD4-B8A4-4D20-9803-6AEBF39DF0A0}"/>
              </a:ext>
            </a:extLst>
          </p:cNvPr>
          <p:cNvSpPr/>
          <p:nvPr/>
        </p:nvSpPr>
        <p:spPr>
          <a:xfrm>
            <a:off x="9274607" y="3147036"/>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54275" name="ZoneTexte 13">
            <a:extLst>
              <a:ext uri="{FF2B5EF4-FFF2-40B4-BE49-F238E27FC236}">
                <a16:creationId xmlns:a16="http://schemas.microsoft.com/office/drawing/2014/main" id="{8BDE8333-4A5B-4973-BE78-672E5CE86FDA}"/>
              </a:ext>
            </a:extLst>
          </p:cNvPr>
          <p:cNvSpPr txBox="1">
            <a:spLocks noChangeArrowheads="1"/>
          </p:cNvSpPr>
          <p:nvPr/>
        </p:nvSpPr>
        <p:spPr bwMode="auto">
          <a:xfrm>
            <a:off x="3278187" y="3784311"/>
            <a:ext cx="2503182" cy="307777"/>
          </a:xfrm>
          <a:prstGeom prst="rect">
            <a:avLst/>
          </a:prstGeom>
          <a:noFill/>
          <a:ln>
            <a:noFill/>
          </a:ln>
        </p:spPr>
        <p:txBody>
          <a:bodyPr wrap="square">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4"/>
              <a:defRPr/>
            </a:pPr>
            <a:r>
              <a:rPr lang="fr-FR" sz="1400">
                <a:solidFill>
                  <a:srgbClr val="5B225F"/>
                </a:solidFill>
                <a:latin typeface="Arial" panose="020B0604020202020204" pitchFamily="34" charset="0"/>
                <a:cs typeface="Arial" panose="020B0604020202020204" pitchFamily="34" charset="0"/>
              </a:rPr>
              <a:t>Quels </a:t>
            </a:r>
            <a:r>
              <a:rPr lang="fr-FR" sz="1400" dirty="0">
                <a:solidFill>
                  <a:srgbClr val="5B225F"/>
                </a:solidFill>
                <a:latin typeface="Arial" panose="020B0604020202020204" pitchFamily="34" charset="0"/>
                <a:cs typeface="Arial" panose="020B0604020202020204" pitchFamily="34" charset="0"/>
              </a:rPr>
              <a:t>sont </a:t>
            </a:r>
            <a:r>
              <a:rPr lang="fr-FR" sz="1400">
                <a:solidFill>
                  <a:srgbClr val="5B225F"/>
                </a:solidFill>
                <a:latin typeface="Arial" panose="020B0604020202020204" pitchFamily="34" charset="0"/>
                <a:cs typeface="Arial" panose="020B0604020202020204" pitchFamily="34" charset="0"/>
              </a:rPr>
              <a:t>les bénéfices</a:t>
            </a:r>
            <a:endParaRPr lang="fr-FR" sz="1400" dirty="0">
              <a:solidFill>
                <a:srgbClr val="5B225F"/>
              </a:solidFill>
              <a:latin typeface="Arial" panose="020B0604020202020204" pitchFamily="34" charset="0"/>
              <a:cs typeface="Arial" panose="020B0604020202020204" pitchFamily="34" charset="0"/>
            </a:endParaRPr>
          </a:p>
        </p:txBody>
      </p:sp>
      <p:sp>
        <p:nvSpPr>
          <p:cNvPr id="19" name="Bouton d'action : Aide 18" descr="Voir la réponse">
            <a:hlinkClick r:id="rId12" action="ppaction://hlinksldjump" highlightClick="1"/>
            <a:extLst>
              <a:ext uri="{FF2B5EF4-FFF2-40B4-BE49-F238E27FC236}">
                <a16:creationId xmlns:a16="http://schemas.microsoft.com/office/drawing/2014/main" id="{64190D15-8B7E-452D-9D5F-B123C6D957FB}"/>
              </a:ext>
            </a:extLst>
          </p:cNvPr>
          <p:cNvSpPr/>
          <p:nvPr/>
        </p:nvSpPr>
        <p:spPr>
          <a:xfrm>
            <a:off x="5742078" y="3841851"/>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219B8732-C1EC-317F-BF1A-3AAEC83D658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919DEAD3-C00D-40A3-9FFF-C1030782256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134162" name="ZoneTexte 88">
              <a:extLst>
                <a:ext uri="{FF2B5EF4-FFF2-40B4-BE49-F238E27FC236}">
                  <a16:creationId xmlns:a16="http://schemas.microsoft.com/office/drawing/2014/main" id="{1212F87A-C1C6-48BD-ABB4-EF46A36C2791}"/>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sp>
          <p:nvSpPr>
            <p:cNvPr id="134163" name="ZoneTexte 89">
              <a:extLst>
                <a:ext uri="{FF2B5EF4-FFF2-40B4-BE49-F238E27FC236}">
                  <a16:creationId xmlns:a16="http://schemas.microsoft.com/office/drawing/2014/main" id="{13E73A45-A779-47FB-9B0C-AC527FA6914B}"/>
                </a:ext>
              </a:extLst>
            </p:cNvPr>
            <p:cNvSpPr txBox="1">
              <a:spLocks noChangeArrowheads="1"/>
            </p:cNvSpPr>
            <p:nvPr/>
          </p:nvSpPr>
          <p:spPr bwMode="auto">
            <a:xfrm>
              <a:off x="10477500" y="6129080"/>
              <a:ext cx="1077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   Précédent</a:t>
              </a:r>
            </a:p>
          </p:txBody>
        </p:sp>
        <p:pic>
          <p:nvPicPr>
            <p:cNvPr id="134164" name="Image 91">
              <a:extLst>
                <a:ext uri="{FF2B5EF4-FFF2-40B4-BE49-F238E27FC236}">
                  <a16:creationId xmlns:a16="http://schemas.microsoft.com/office/drawing/2014/main" id="{32ABF7BC-56DF-427C-B678-CF7F68F705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7" name="ZoneTexte 88">
              <a:extLst>
                <a:ext uri="{FF2B5EF4-FFF2-40B4-BE49-F238E27FC236}">
                  <a16:creationId xmlns:a16="http://schemas.microsoft.com/office/drawing/2014/main" id="{B303D783-B89D-4184-B8D8-19D45FA5DFF6}"/>
                </a:ext>
              </a:extLst>
            </p:cNvPr>
            <p:cNvSpPr txBox="1">
              <a:spLocks noChangeArrowheads="1"/>
            </p:cNvSpPr>
            <p:nvPr/>
          </p:nvSpPr>
          <p:spPr bwMode="auto">
            <a:xfrm>
              <a:off x="6529221" y="6202363"/>
              <a:ext cx="1187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A17D223F-1FE1-4971-BC03-0117FEE2E402}"/>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5" name="Bouton d'action : Retour 24" descr="Bouton pour revenir au menu principal">
            <a:hlinkClick r:id="rId14" action="ppaction://hlinksldjump" highlightClick="1"/>
            <a:extLst>
              <a:ext uri="{FF2B5EF4-FFF2-40B4-BE49-F238E27FC236}">
                <a16:creationId xmlns:a16="http://schemas.microsoft.com/office/drawing/2014/main" id="{F27E2D29-0C4D-4B30-A8FC-A0CF4A858B2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15" action="ppaction://hlinksldjump" highlightClick="1"/>
            <a:extLst>
              <a:ext uri="{FF2B5EF4-FFF2-40B4-BE49-F238E27FC236}">
                <a16:creationId xmlns:a16="http://schemas.microsoft.com/office/drawing/2014/main" id="{495EB97B-E4BD-4E58-990E-2B6C94087EC2}"/>
              </a:ext>
            </a:extLst>
          </p:cNvPr>
          <p:cNvSpPr/>
          <p:nvPr/>
        </p:nvSpPr>
        <p:spPr bwMode="auto">
          <a:xfrm>
            <a:off x="11555413" y="613568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8B93DDFA-5D1E-427D-A67A-62210C326B91}"/>
              </a:ext>
            </a:extLst>
          </p:cNvPr>
          <p:cNvSpPr txBox="1">
            <a:spLocks noGrp="1"/>
          </p:cNvSpPr>
          <p:nvPr>
            <p:ph type="title" idx="4294967295"/>
          </p:nvPr>
        </p:nvSpPr>
        <p:spPr>
          <a:xfrm>
            <a:off x="3041650" y="-31750"/>
            <a:ext cx="9069388"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Aliments et boissons fabriqués à l'aide de micro-organismes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4D681BD6-7448-F88F-21E0-EBC76FEA1C6C}"/>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C3354671-44EF-35D2-6D7A-09B7B5F935DB}"/>
                </a:ext>
              </a:extLst>
            </p:cNvPr>
            <p:cNvGrpSpPr>
              <a:grpSpLocks/>
            </p:cNvGrpSpPr>
            <p:nvPr/>
          </p:nvGrpSpPr>
          <p:grpSpPr bwMode="auto">
            <a:xfrm>
              <a:off x="0" y="14288"/>
              <a:ext cx="3076575" cy="6002335"/>
              <a:chOff x="0" y="14288"/>
              <a:chExt cx="3076575" cy="6002623"/>
            </a:xfrm>
          </p:grpSpPr>
          <p:sp>
            <p:nvSpPr>
              <p:cNvPr id="5" name="Rectangle 4">
                <a:extLst>
                  <a:ext uri="{FF2B5EF4-FFF2-40B4-BE49-F238E27FC236}">
                    <a16:creationId xmlns:a16="http://schemas.microsoft.com/office/drawing/2014/main" id="{D955F243-2E82-E03F-ABF2-F1A82B1C3C9F}"/>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CAC5802D-1F2B-A86A-DA71-EF85A853CF74}"/>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7551A2D7-33C4-F323-BAA6-7725AE895975}"/>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B17362BF-7F87-696C-C855-02338AD5A2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9" highlightClick="1"/>
            <a:extLst>
              <a:ext uri="{FF2B5EF4-FFF2-40B4-BE49-F238E27FC236}">
                <a16:creationId xmlns:a16="http://schemas.microsoft.com/office/drawing/2014/main" id="{69260080-04D7-EA8D-561A-B1822A8A3F06}"/>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grpSp>
        <p:nvGrpSpPr>
          <p:cNvPr id="11" name="Groupe 10" descr="Parmi les produits fabriqués à l’aide de micro-organismes on trouve :&#10;- Des produits laitiers comme les yaourts et les fromages&#10;- Le pain&#10;- Des boissons comme le vin, la bière et d’autres spiritueux&#10;- Les olives, la choucroute et le kimchi&#10;- Le salami, le vinaigre, la sauce au soja, le natto, le café,  le chocolat &#10;">
            <a:extLst>
              <a:ext uri="{FF2B5EF4-FFF2-40B4-BE49-F238E27FC236}">
                <a16:creationId xmlns:a16="http://schemas.microsoft.com/office/drawing/2014/main" id="{7F31740A-70F9-F801-71C7-842771EF259C}"/>
              </a:ext>
            </a:extLst>
          </p:cNvPr>
          <p:cNvGrpSpPr/>
          <p:nvPr/>
        </p:nvGrpSpPr>
        <p:grpSpPr>
          <a:xfrm>
            <a:off x="3248025" y="2084388"/>
            <a:ext cx="8004175" cy="3367087"/>
            <a:chOff x="3248025" y="2084388"/>
            <a:chExt cx="8004175" cy="3367087"/>
          </a:xfrm>
        </p:grpSpPr>
        <p:grpSp>
          <p:nvGrpSpPr>
            <p:cNvPr id="135180" name="Groupe 40" descr="Du saucisson, du vinaigre, de la sauce au soja, du natto, du café et du chocolat noir">
              <a:extLst>
                <a:ext uri="{FF2B5EF4-FFF2-40B4-BE49-F238E27FC236}">
                  <a16:creationId xmlns:a16="http://schemas.microsoft.com/office/drawing/2014/main" id="{9D6624BC-B362-42A9-8509-42CC358E216D}"/>
                </a:ext>
              </a:extLst>
            </p:cNvPr>
            <p:cNvGrpSpPr>
              <a:grpSpLocks/>
            </p:cNvGrpSpPr>
            <p:nvPr/>
          </p:nvGrpSpPr>
          <p:grpSpPr bwMode="auto">
            <a:xfrm>
              <a:off x="7878763" y="3514725"/>
              <a:ext cx="3373437" cy="1936750"/>
              <a:chOff x="8662796" y="3600257"/>
              <a:chExt cx="3373438" cy="1936943"/>
            </a:xfrm>
          </p:grpSpPr>
          <p:sp>
            <p:nvSpPr>
              <p:cNvPr id="135193" name="Rectangle 27">
                <a:extLst>
                  <a:ext uri="{FF2B5EF4-FFF2-40B4-BE49-F238E27FC236}">
                    <a16:creationId xmlns:a16="http://schemas.microsoft.com/office/drawing/2014/main" id="{327012B8-7A5D-4CDB-9511-455A6B34D233}"/>
                  </a:ext>
                </a:extLst>
              </p:cNvPr>
              <p:cNvSpPr>
                <a:spLocks noChangeArrowheads="1"/>
              </p:cNvSpPr>
              <p:nvPr/>
            </p:nvSpPr>
            <p:spPr bwMode="auto">
              <a:xfrm>
                <a:off x="9639582" y="3600257"/>
                <a:ext cx="1558357" cy="2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dirty="0">
                    <a:solidFill>
                      <a:srgbClr val="5B225F"/>
                    </a:solidFill>
                    <a:latin typeface="Arial" panose="020B0604020202020204" pitchFamily="34" charset="0"/>
                    <a:cs typeface="Arial" panose="020B0604020202020204" pitchFamily="34" charset="0"/>
                  </a:rPr>
                  <a:t> </a:t>
                </a:r>
                <a:r>
                  <a:rPr lang="en-GB" altLang="fr-FR" sz="1200" dirty="0" err="1">
                    <a:solidFill>
                      <a:srgbClr val="5B225F"/>
                    </a:solidFill>
                    <a:latin typeface="Arial" panose="020B0604020202020204" pitchFamily="34" charset="0"/>
                    <a:cs typeface="Arial" panose="020B0604020202020204" pitchFamily="34" charset="0"/>
                  </a:rPr>
                  <a:t>Autres</a:t>
                </a:r>
                <a:r>
                  <a:rPr lang="en-GB" altLang="fr-FR" sz="1200">
                    <a:solidFill>
                      <a:srgbClr val="5B225F"/>
                    </a:solidFill>
                    <a:latin typeface="Arial" panose="020B0604020202020204" pitchFamily="34" charset="0"/>
                    <a:cs typeface="Arial" panose="020B0604020202020204" pitchFamily="34" charset="0"/>
                  </a:rPr>
                  <a:t> produits</a:t>
                </a:r>
              </a:p>
            </p:txBody>
          </p:sp>
          <p:grpSp>
            <p:nvGrpSpPr>
              <p:cNvPr id="135194" name="Groupe 13">
                <a:extLst>
                  <a:ext uri="{FF2B5EF4-FFF2-40B4-BE49-F238E27FC236}">
                    <a16:creationId xmlns:a16="http://schemas.microsoft.com/office/drawing/2014/main" id="{9B150FEE-C26A-43BF-BD43-E87D129B5BAD}"/>
                  </a:ext>
                </a:extLst>
              </p:cNvPr>
              <p:cNvGrpSpPr>
                <a:grpSpLocks/>
              </p:cNvGrpSpPr>
              <p:nvPr/>
            </p:nvGrpSpPr>
            <p:grpSpPr bwMode="auto">
              <a:xfrm>
                <a:off x="8662796" y="3952875"/>
                <a:ext cx="3373438" cy="1584325"/>
                <a:chOff x="5088190" y="3279336"/>
                <a:chExt cx="3374179" cy="1584322"/>
              </a:xfrm>
            </p:grpSpPr>
            <p:pic>
              <p:nvPicPr>
                <p:cNvPr id="135195" name="Picture 4" descr="Related image">
                  <a:extLst>
                    <a:ext uri="{FF2B5EF4-FFF2-40B4-BE49-F238E27FC236}">
                      <a16:creationId xmlns:a16="http://schemas.microsoft.com/office/drawing/2014/main" id="{08F57BC8-600B-4DF7-BCBA-FC421D51F6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8190" y="3325602"/>
                  <a:ext cx="139065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6" name="Picture 8" descr="Related image">
                  <a:extLst>
                    <a:ext uri="{FF2B5EF4-FFF2-40B4-BE49-F238E27FC236}">
                      <a16:creationId xmlns:a16="http://schemas.microsoft.com/office/drawing/2014/main" id="{AFFDFB6C-D19D-4852-BEF5-387C567D9B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8796" y="3309573"/>
                  <a:ext cx="1343378"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7" name="Picture 2">
                  <a:extLst>
                    <a:ext uri="{FF2B5EF4-FFF2-40B4-BE49-F238E27FC236}">
                      <a16:creationId xmlns:a16="http://schemas.microsoft.com/office/drawing/2014/main" id="{21358041-BBDD-4A13-916B-5AB85001F3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94238" y="4130182"/>
                  <a:ext cx="974411"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8" name="Image 6">
                  <a:extLst>
                    <a:ext uri="{FF2B5EF4-FFF2-40B4-BE49-F238E27FC236}">
                      <a16:creationId xmlns:a16="http://schemas.microsoft.com/office/drawing/2014/main" id="{CE5CF1A7-754F-4455-AA3E-5CE66B34F2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90816" y="4134760"/>
                  <a:ext cx="1015385"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9" name="Image 7">
                  <a:extLst>
                    <a:ext uri="{FF2B5EF4-FFF2-40B4-BE49-F238E27FC236}">
                      <a16:creationId xmlns:a16="http://schemas.microsoft.com/office/drawing/2014/main" id="{6AA31383-DBB5-4B6B-AD1B-D3EEB4A7CE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0227" y="3279336"/>
                  <a:ext cx="43156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200" name="Image 11">
                  <a:extLst>
                    <a:ext uri="{FF2B5EF4-FFF2-40B4-BE49-F238E27FC236}">
                      <a16:creationId xmlns:a16="http://schemas.microsoft.com/office/drawing/2014/main" id="{E6F2FDD3-E6C8-47D0-90BE-0D902D49E9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28369" y="4142895"/>
                  <a:ext cx="1134000" cy="7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5178" name="Picture 10" descr="Des bocaux d'aliments fermentés">
              <a:extLst>
                <a:ext uri="{FF2B5EF4-FFF2-40B4-BE49-F238E27FC236}">
                  <a16:creationId xmlns:a16="http://schemas.microsoft.com/office/drawing/2014/main" id="{798683E1-D19C-45D1-95B7-A718EE96F9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3925" y="3873500"/>
              <a:ext cx="10556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Image 1" descr="Une assiette de choucroute">
              <a:extLst>
                <a:ext uri="{FF2B5EF4-FFF2-40B4-BE49-F238E27FC236}">
                  <a16:creationId xmlns:a16="http://schemas.microsoft.com/office/drawing/2014/main" id="{A66AE145-3F52-4E28-BBBA-5A2C564749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35500" y="3848100"/>
              <a:ext cx="11922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3" name="Picture 14" descr="Un bol d'olives">
              <a:extLst>
                <a:ext uri="{FF2B5EF4-FFF2-40B4-BE49-F238E27FC236}">
                  <a16:creationId xmlns:a16="http://schemas.microsoft.com/office/drawing/2014/main" id="{EFC543F6-20D3-4BE7-B443-7E27F112CD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48025" y="3862388"/>
              <a:ext cx="1192213"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Rectangle 23">
              <a:extLst>
                <a:ext uri="{FF2B5EF4-FFF2-40B4-BE49-F238E27FC236}">
                  <a16:creationId xmlns:a16="http://schemas.microsoft.com/office/drawing/2014/main" id="{162CB2CD-BD63-4A9F-9842-8006996459FD}"/>
                </a:ext>
              </a:extLst>
            </p:cNvPr>
            <p:cNvSpPr>
              <a:spLocks noChangeArrowheads="1"/>
            </p:cNvSpPr>
            <p:nvPr/>
          </p:nvSpPr>
          <p:spPr bwMode="auto">
            <a:xfrm>
              <a:off x="3248025" y="3575050"/>
              <a:ext cx="3811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Olives, choucroute, kimchi</a:t>
              </a:r>
            </a:p>
            <a:p>
              <a:pPr algn="ctr" eaLnBrk="1" hangingPunct="1">
                <a:buClr>
                  <a:schemeClr val="accent1"/>
                </a:buClr>
              </a:pPr>
              <a:endParaRPr lang="en-GB" altLang="fr-FR" sz="1200">
                <a:solidFill>
                  <a:srgbClr val="5B225F"/>
                </a:solidFill>
                <a:latin typeface="Arial" panose="020B0604020202020204" pitchFamily="34" charset="0"/>
                <a:cs typeface="Arial" panose="020B0604020202020204" pitchFamily="34" charset="0"/>
              </a:endParaRPr>
            </a:p>
          </p:txBody>
        </p:sp>
        <p:grpSp>
          <p:nvGrpSpPr>
            <p:cNvPr id="135181" name="Groupe 40" descr="Divers verres d'alcool (pinte de bière, verre de vin et whisky)">
              <a:extLst>
                <a:ext uri="{FF2B5EF4-FFF2-40B4-BE49-F238E27FC236}">
                  <a16:creationId xmlns:a16="http://schemas.microsoft.com/office/drawing/2014/main" id="{E12817B9-D0A6-42A9-B679-6C3740CDE05A}"/>
                </a:ext>
              </a:extLst>
            </p:cNvPr>
            <p:cNvGrpSpPr>
              <a:grpSpLocks/>
            </p:cNvGrpSpPr>
            <p:nvPr/>
          </p:nvGrpSpPr>
          <p:grpSpPr bwMode="auto">
            <a:xfrm>
              <a:off x="8356600" y="2435225"/>
              <a:ext cx="2887663" cy="803275"/>
              <a:chOff x="4453431" y="5138927"/>
              <a:chExt cx="2887811" cy="802964"/>
            </a:xfrm>
          </p:grpSpPr>
          <p:pic>
            <p:nvPicPr>
              <p:cNvPr id="135190" name="Image 4">
                <a:extLst>
                  <a:ext uri="{FF2B5EF4-FFF2-40B4-BE49-F238E27FC236}">
                    <a16:creationId xmlns:a16="http://schemas.microsoft.com/office/drawing/2014/main" id="{7BF95A07-DD38-4670-9940-6B5BF91FF05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53431" y="5141974"/>
                <a:ext cx="770400" cy="79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1" name="Image 5">
                <a:extLst>
                  <a:ext uri="{FF2B5EF4-FFF2-40B4-BE49-F238E27FC236}">
                    <a16:creationId xmlns:a16="http://schemas.microsoft.com/office/drawing/2014/main" id="{5157F6E1-B14C-471A-A548-B72C9B6634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09421" y="5138927"/>
                <a:ext cx="1115957"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2" name="Image 14">
                <a:extLst>
                  <a:ext uri="{FF2B5EF4-FFF2-40B4-BE49-F238E27FC236}">
                    <a16:creationId xmlns:a16="http://schemas.microsoft.com/office/drawing/2014/main" id="{E785ABD3-DD69-4235-A38E-9883AB98BC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10843" y="5149891"/>
                <a:ext cx="83039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5182" name="Rectangle 39">
              <a:extLst>
                <a:ext uri="{FF2B5EF4-FFF2-40B4-BE49-F238E27FC236}">
                  <a16:creationId xmlns:a16="http://schemas.microsoft.com/office/drawing/2014/main" id="{956F0A1F-DAC5-4ACC-9411-9D771E1ACCF7}"/>
                </a:ext>
              </a:extLst>
            </p:cNvPr>
            <p:cNvSpPr>
              <a:spLocks noChangeArrowheads="1"/>
            </p:cNvSpPr>
            <p:nvPr/>
          </p:nvSpPr>
          <p:spPr bwMode="auto">
            <a:xfrm>
              <a:off x="8291513" y="2084388"/>
              <a:ext cx="2868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Boissons</a:t>
              </a:r>
            </a:p>
            <a:p>
              <a:pPr algn="ctr" eaLnBrk="1" hangingPunct="1">
                <a:buClr>
                  <a:schemeClr val="accent1"/>
                </a:buClr>
              </a:pPr>
              <a:endParaRPr lang="en-GB" altLang="fr-FR" sz="1200">
                <a:solidFill>
                  <a:srgbClr val="5B225F"/>
                </a:solidFill>
                <a:latin typeface="Arial" panose="020B0604020202020204" pitchFamily="34" charset="0"/>
                <a:cs typeface="Arial" panose="020B0604020202020204" pitchFamily="34" charset="0"/>
              </a:endParaRPr>
            </a:p>
          </p:txBody>
        </p:sp>
        <p:pic>
          <p:nvPicPr>
            <p:cNvPr id="135176" name="Image 9" descr="Des tranches de pain">
              <a:extLst>
                <a:ext uri="{FF2B5EF4-FFF2-40B4-BE49-F238E27FC236}">
                  <a16:creationId xmlns:a16="http://schemas.microsoft.com/office/drawing/2014/main" id="{7C513A28-B8D1-4CE4-9BD8-500FF14F1A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92913" y="2473325"/>
              <a:ext cx="1071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Rectangle 21">
              <a:extLst>
                <a:ext uri="{FF2B5EF4-FFF2-40B4-BE49-F238E27FC236}">
                  <a16:creationId xmlns:a16="http://schemas.microsoft.com/office/drawing/2014/main" id="{EA4644D9-BB5B-4538-9C0C-DEFC1972BD1A}"/>
                </a:ext>
              </a:extLst>
            </p:cNvPr>
            <p:cNvSpPr>
              <a:spLocks noChangeArrowheads="1"/>
            </p:cNvSpPr>
            <p:nvPr/>
          </p:nvSpPr>
          <p:spPr bwMode="auto">
            <a:xfrm>
              <a:off x="6959600" y="2092325"/>
              <a:ext cx="534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Pain</a:t>
              </a:r>
            </a:p>
          </p:txBody>
        </p:sp>
        <p:pic>
          <p:nvPicPr>
            <p:cNvPr id="135173" name="Picture 2" descr="Un plateau de fromage">
              <a:extLst>
                <a:ext uri="{FF2B5EF4-FFF2-40B4-BE49-F238E27FC236}">
                  <a16:creationId xmlns:a16="http://schemas.microsoft.com/office/drawing/2014/main" id="{308A12FF-002F-4350-B4EC-D8814C03A1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89500" y="2468563"/>
              <a:ext cx="1443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Image 10" descr="Cuillère en bois dans un yaourt">
              <a:extLst>
                <a:ext uri="{FF2B5EF4-FFF2-40B4-BE49-F238E27FC236}">
                  <a16:creationId xmlns:a16="http://schemas.microsoft.com/office/drawing/2014/main" id="{087B51FA-CBF5-45F9-98C2-546918C6110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48025" y="2457450"/>
              <a:ext cx="13874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18">
              <a:extLst>
                <a:ext uri="{FF2B5EF4-FFF2-40B4-BE49-F238E27FC236}">
                  <a16:creationId xmlns:a16="http://schemas.microsoft.com/office/drawing/2014/main" id="{E74A051E-4FF7-42DD-9464-E4566072C03D}"/>
                </a:ext>
              </a:extLst>
            </p:cNvPr>
            <p:cNvSpPr>
              <a:spLocks noChangeArrowheads="1"/>
            </p:cNvSpPr>
            <p:nvPr/>
          </p:nvSpPr>
          <p:spPr bwMode="auto">
            <a:xfrm>
              <a:off x="3248025" y="2092325"/>
              <a:ext cx="311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Produits laitiers</a:t>
              </a:r>
            </a:p>
          </p:txBody>
        </p:sp>
      </p:grpSp>
      <p:grpSp>
        <p:nvGrpSpPr>
          <p:cNvPr id="9" name="Groupe 8">
            <a:extLst>
              <a:ext uri="{FF2B5EF4-FFF2-40B4-BE49-F238E27FC236}">
                <a16:creationId xmlns:a16="http://schemas.microsoft.com/office/drawing/2014/main" id="{6A304BEB-639E-098B-1F89-C1A4ADAA9C1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CFD91C7C-1FC1-4F8C-8306-FBBF0981CC8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5205" name="Image 25">
              <a:extLst>
                <a:ext uri="{FF2B5EF4-FFF2-40B4-BE49-F238E27FC236}">
                  <a16:creationId xmlns:a16="http://schemas.microsoft.com/office/drawing/2014/main" id="{B86E3134-56AD-4623-A5C9-C9FA88BBED5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6" name="ZoneTexte 22">
              <a:extLst>
                <a:ext uri="{FF2B5EF4-FFF2-40B4-BE49-F238E27FC236}">
                  <a16:creationId xmlns:a16="http://schemas.microsoft.com/office/drawing/2014/main" id="{231D40AC-1B5E-4907-853D-E9C73D2BA72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26" action="ppaction://hlinksldjump" highlightClick="1"/>
            <a:extLst>
              <a:ext uri="{FF2B5EF4-FFF2-40B4-BE49-F238E27FC236}">
                <a16:creationId xmlns:a16="http://schemas.microsoft.com/office/drawing/2014/main" id="{E26816AC-6BD6-418F-8286-93000F6C075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5EF9FD1-B136-4565-9D81-05FA3C44F847}"/>
              </a:ext>
            </a:extLst>
          </p:cNvPr>
          <p:cNvSpPr txBox="1">
            <a:spLocks noGrp="1"/>
          </p:cNvSpPr>
          <p:nvPr>
            <p:ph type="title" idx="4294967295"/>
          </p:nvPr>
        </p:nvSpPr>
        <p:spPr>
          <a:xfrm>
            <a:off x="3122613" y="153988"/>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Micro-</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organismes</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utilisés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8B226521-2E7C-0459-8D74-8275176E4862}"/>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E33963D7-EF78-D0B1-2E49-1ACAF4770DB3}"/>
                </a:ext>
              </a:extLst>
            </p:cNvPr>
            <p:cNvGrpSpPr>
              <a:grpSpLocks/>
            </p:cNvGrpSpPr>
            <p:nvPr/>
          </p:nvGrpSpPr>
          <p:grpSpPr bwMode="auto">
            <a:xfrm>
              <a:off x="0" y="14288"/>
              <a:ext cx="3076575" cy="6002335"/>
              <a:chOff x="0" y="14288"/>
              <a:chExt cx="3076575" cy="6002623"/>
            </a:xfrm>
          </p:grpSpPr>
          <p:sp>
            <p:nvSpPr>
              <p:cNvPr id="7" name="Rectangle 6">
                <a:extLst>
                  <a:ext uri="{FF2B5EF4-FFF2-40B4-BE49-F238E27FC236}">
                    <a16:creationId xmlns:a16="http://schemas.microsoft.com/office/drawing/2014/main" id="{9B72CAD4-BB3A-BF39-A829-E1730C7FCC4B}"/>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9BB975D-961B-E58B-75D0-1BDC951FF291}"/>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534E92D2-69B8-D3B2-C7FD-AB30A84ACE6A}"/>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272214E2-FBB8-ECCB-589F-588B578F62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9" highlightClick="1"/>
            <a:extLst>
              <a:ext uri="{FF2B5EF4-FFF2-40B4-BE49-F238E27FC236}">
                <a16:creationId xmlns:a16="http://schemas.microsoft.com/office/drawing/2014/main" id="{E7EBDACB-2380-C0D9-05F7-8189AB18CB2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7" name="ZoneTexte 16">
            <a:extLst>
              <a:ext uri="{FF2B5EF4-FFF2-40B4-BE49-F238E27FC236}">
                <a16:creationId xmlns:a16="http://schemas.microsoft.com/office/drawing/2014/main" id="{A1E93835-BCD0-7952-037C-EF4047DBC6CE}"/>
              </a:ext>
            </a:extLst>
          </p:cNvPr>
          <p:cNvSpPr txBox="1"/>
          <p:nvPr/>
        </p:nvSpPr>
        <p:spPr bwMode="auto">
          <a:xfrm>
            <a:off x="3122968" y="1263124"/>
            <a:ext cx="8878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buClr>
                <a:schemeClr val="tx1"/>
              </a:buClr>
              <a:buFont typeface="Wingdings" panose="05000000000000000000" pitchFamily="2" charset="2"/>
              <a:buChar char="ü"/>
              <a:defRPr/>
            </a:pPr>
            <a:r>
              <a:rPr lang="fr-FR" sz="1400" b="1">
                <a:latin typeface="Arial" panose="020B0604020202020204" pitchFamily="34" charset="0"/>
                <a:cs typeface="Arial" panose="020B0604020202020204" pitchFamily="34" charset="0"/>
              </a:rPr>
              <a:t>Levures</a:t>
            </a:r>
            <a:r>
              <a:rPr lang="fr-FR" sz="1400">
                <a:latin typeface="Arial" panose="020B0604020202020204" pitchFamily="34" charset="0"/>
                <a:cs typeface="Arial" panose="020B0604020202020204" pitchFamily="34" charset="0"/>
              </a:rPr>
              <a:t> : la levure la plus couramment utilisée pour les fermentations est </a:t>
            </a:r>
            <a:r>
              <a:rPr lang="fr-FR" sz="1400" i="1">
                <a:latin typeface="Arial" panose="020B0604020202020204" pitchFamily="34" charset="0"/>
                <a:cs typeface="Arial" panose="020B0604020202020204" pitchFamily="34" charset="0"/>
              </a:rPr>
              <a:t>Saccharomyces cerevisiae</a:t>
            </a:r>
            <a:r>
              <a:rPr lang="en-GB" sz="1400" i="1">
                <a:latin typeface="Arial" panose="020B0604020202020204" pitchFamily="34" charset="0"/>
                <a:cs typeface="Arial" panose="020B0604020202020204" pitchFamily="34" charset="0"/>
                <a:sym typeface="Wingdings" panose="05000000000000000000" pitchFamily="2" charset="2"/>
              </a:rPr>
              <a:t>.</a:t>
            </a:r>
          </a:p>
          <a:p>
            <a:pPr marL="0" indent="0" eaLnBrk="1" hangingPunct="1">
              <a:buClr>
                <a:schemeClr val="accent1"/>
              </a:buClr>
              <a:defRPr/>
            </a:pPr>
            <a:r>
              <a:rPr lang="en-US" altLang="fr-FR" sz="1400">
                <a:latin typeface="Arial" panose="020B0604020202020204" pitchFamily="34" charset="0"/>
                <a:cs typeface="Arial" panose="020B0604020202020204" pitchFamily="34" charset="0"/>
              </a:rPr>
              <a:t>	 </a:t>
            </a:r>
            <a:r>
              <a:rPr lang="fr-FR" altLang="fr-FR" sz="1400">
                <a:latin typeface="Arial" panose="020B0604020202020204" pitchFamily="34" charset="0"/>
                <a:cs typeface="Arial" panose="020B0604020202020204" pitchFamily="34" charset="0"/>
              </a:rPr>
              <a:t>Elles sont utilisées pour la fabrication du pain, du vin, de la bière et des spiritueux.</a:t>
            </a:r>
            <a:endParaRPr lang="en-US" altLang="fr-FR" sz="1400" dirty="0">
              <a:latin typeface="Arial" panose="020B0604020202020204" pitchFamily="34" charset="0"/>
              <a:cs typeface="Arial" panose="020B0604020202020204" pitchFamily="34" charset="0"/>
            </a:endParaRPr>
          </a:p>
        </p:txBody>
      </p:sp>
      <p:grpSp>
        <p:nvGrpSpPr>
          <p:cNvPr id="136196" name="Groupe 1" descr="Pour en savoir plus sur les levures">
            <a:extLst>
              <a:ext uri="{FF2B5EF4-FFF2-40B4-BE49-F238E27FC236}">
                <a16:creationId xmlns:a16="http://schemas.microsoft.com/office/drawing/2014/main" id="{6AC0D423-62B3-4A9F-88CD-55D5D527C30A}"/>
              </a:ext>
            </a:extLst>
          </p:cNvPr>
          <p:cNvGrpSpPr>
            <a:grpSpLocks/>
          </p:cNvGrpSpPr>
          <p:nvPr/>
        </p:nvGrpSpPr>
        <p:grpSpPr bwMode="auto">
          <a:xfrm>
            <a:off x="6673844" y="1814964"/>
            <a:ext cx="2674823" cy="419330"/>
            <a:chOff x="10355263" y="1662113"/>
            <a:chExt cx="1631950" cy="300586"/>
          </a:xfrm>
          <a:solidFill>
            <a:schemeClr val="bg1"/>
          </a:solidFill>
        </p:grpSpPr>
        <p:sp>
          <p:nvSpPr>
            <p:cNvPr id="6" name="Bouton d’action : vide 5">
              <a:hlinkClick r:id="rId10" action="ppaction://hlinksldjump" highlightClick="1"/>
              <a:extLst>
                <a:ext uri="{FF2B5EF4-FFF2-40B4-BE49-F238E27FC236}">
                  <a16:creationId xmlns:a16="http://schemas.microsoft.com/office/drawing/2014/main" id="{2ACE13BA-9AD3-4345-A0DE-AE5846D3C599}"/>
                </a:ext>
              </a:extLst>
            </p:cNvPr>
            <p:cNvSpPr/>
            <p:nvPr/>
          </p:nvSpPr>
          <p:spPr bwMode="auto">
            <a:xfrm>
              <a:off x="10355263" y="1662113"/>
              <a:ext cx="1631950" cy="300586"/>
            </a:xfrm>
            <a:prstGeom prst="actionButtonBlank">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136213" name="ZoneTexte 6">
              <a:hlinkClick r:id="rId10" action="ppaction://hlinksldjump"/>
              <a:extLst>
                <a:ext uri="{FF2B5EF4-FFF2-40B4-BE49-F238E27FC236}">
                  <a16:creationId xmlns:a16="http://schemas.microsoft.com/office/drawing/2014/main" id="{BEBCEAF2-DDC8-425D-9B96-7C540F4C465C}"/>
                </a:ext>
              </a:extLst>
            </p:cNvPr>
            <p:cNvSpPr txBox="1">
              <a:spLocks noChangeArrowheads="1"/>
            </p:cNvSpPr>
            <p:nvPr/>
          </p:nvSpPr>
          <p:spPr bwMode="auto">
            <a:xfrm>
              <a:off x="10463903" y="1710840"/>
              <a:ext cx="1468174" cy="198560"/>
            </a:xfrm>
            <a:prstGeom prst="rect">
              <a:avLst/>
            </a:prstGeom>
            <a:solidFill>
              <a:srgbClr val="FFFFFF"/>
            </a:solidFill>
            <a:ln w="28575">
              <a:noFill/>
              <a:miter lim="800000"/>
              <a:headEnd/>
              <a:tailEnd/>
            </a:ln>
          </p:spPr>
          <p:txBody>
            <a:bodyPr>
              <a:spAutoFit/>
            </a:bodyPr>
            <a:lstStyle/>
            <a:p>
              <a:pPr algn="ctr">
                <a:defRPr/>
              </a:pPr>
              <a:r>
                <a:rPr lang="fr-FR" altLang="fr-FR" sz="1200" dirty="0">
                  <a:latin typeface="Arial" panose="020B0604020202020204" pitchFamily="34" charset="0"/>
                  <a:cs typeface="Arial" panose="020B0604020202020204" pitchFamily="34" charset="0"/>
                </a:rPr>
                <a:t>En savoir plus sur les levures</a:t>
              </a:r>
            </a:p>
          </p:txBody>
        </p:sp>
      </p:grpSp>
      <p:sp>
        <p:nvSpPr>
          <p:cNvPr id="56323" name="ZoneTexte 13">
            <a:extLst>
              <a:ext uri="{FF2B5EF4-FFF2-40B4-BE49-F238E27FC236}">
                <a16:creationId xmlns:a16="http://schemas.microsoft.com/office/drawing/2014/main" id="{156307F2-8793-40B5-9825-B17070BD58D1}"/>
              </a:ext>
            </a:extLst>
          </p:cNvPr>
          <p:cNvSpPr txBox="1">
            <a:spLocks noChangeArrowheads="1"/>
          </p:cNvSpPr>
          <p:nvPr/>
        </p:nvSpPr>
        <p:spPr bwMode="auto">
          <a:xfrm>
            <a:off x="3122613" y="2290353"/>
            <a:ext cx="9023350" cy="359329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tx1"/>
              </a:buClr>
              <a:buFont typeface="Wingdings" panose="05000000000000000000" pitchFamily="2" charset="2"/>
              <a:buChar char="ü"/>
              <a:defRPr/>
            </a:pPr>
            <a:r>
              <a:rPr lang="fr-FR" sz="1400" b="1">
                <a:latin typeface="Arial" panose="020B0604020202020204" pitchFamily="34" charset="0"/>
                <a:cs typeface="Arial" panose="020B0604020202020204" pitchFamily="34" charset="0"/>
              </a:rPr>
              <a:t>Bactéries </a:t>
            </a:r>
            <a:r>
              <a:rPr lang="fr-FR" sz="1400" b="1" dirty="0">
                <a:latin typeface="Arial" panose="020B0604020202020204" pitchFamily="34" charset="0"/>
                <a:cs typeface="Arial" panose="020B0604020202020204" pitchFamily="34" charset="0"/>
              </a:rPr>
              <a:t>lactiques </a:t>
            </a:r>
            <a:r>
              <a:rPr lang="fr-FR" sz="1400" dirty="0">
                <a:latin typeface="Arial" panose="020B0604020202020204" pitchFamily="34" charset="0"/>
                <a:cs typeface="Arial" panose="020B0604020202020204" pitchFamily="34" charset="0"/>
              </a:rPr>
              <a:t>: elles englobent plusieurs genres, dont le </a:t>
            </a:r>
            <a:r>
              <a:rPr lang="fr-FR" sz="1400" i="1" dirty="0" err="1">
                <a:latin typeface="Arial" panose="020B0604020202020204" pitchFamily="34" charset="0"/>
                <a:cs typeface="Arial" panose="020B0604020202020204" pitchFamily="34" charset="0"/>
              </a:rPr>
              <a:t>Lactococcus</a:t>
            </a:r>
            <a:r>
              <a:rPr lang="fr-FR" sz="1400" dirty="0">
                <a:latin typeface="Arial" panose="020B0604020202020204" pitchFamily="34" charset="0"/>
                <a:cs typeface="Arial" panose="020B0604020202020204" pitchFamily="34" charset="0"/>
              </a:rPr>
              <a:t>, le </a:t>
            </a:r>
            <a:r>
              <a:rPr lang="fr-FR" sz="1400" i="1" dirty="0">
                <a:latin typeface="Arial" panose="020B0604020202020204" pitchFamily="34" charset="0"/>
                <a:cs typeface="Arial" panose="020B0604020202020204" pitchFamily="34" charset="0"/>
              </a:rPr>
              <a:t>Lactobacillus</a:t>
            </a:r>
            <a:r>
              <a:rPr lang="fr-FR" sz="1400" dirty="0">
                <a:latin typeface="Arial" panose="020B0604020202020204" pitchFamily="34" charset="0"/>
                <a:cs typeface="Arial" panose="020B0604020202020204" pitchFamily="34" charset="0"/>
              </a:rPr>
              <a:t>, le </a:t>
            </a:r>
            <a:r>
              <a:rPr lang="fr-FR" sz="1400" i="1" dirty="0">
                <a:latin typeface="Arial" panose="020B0604020202020204" pitchFamily="34" charset="0"/>
                <a:cs typeface="Arial" panose="020B0604020202020204" pitchFamily="34" charset="0"/>
              </a:rPr>
              <a:t>Streptococcus</a:t>
            </a:r>
            <a:r>
              <a:rPr lang="en-US"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marL="0" indent="0" eaLnBrk="1" hangingPunct="1">
              <a:buClr>
                <a:schemeClr val="accent1"/>
              </a:buClr>
              <a:defRPr/>
            </a:pP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Elles sont utilisées pour fabriquer des produits laitiers, des produits végétaux fermentés, des produits carnés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fermentés</a:t>
            </a:r>
            <a:r>
              <a:rPr lang="en-GB" altLang="fr-FR" sz="1400" dirty="0">
                <a:latin typeface="Arial" panose="020B0604020202020204" pitchFamily="34" charset="0"/>
                <a:cs typeface="Arial" panose="020B0604020202020204" pitchFamily="34" charset="0"/>
              </a:rPr>
              <a:t>.</a:t>
            </a:r>
          </a:p>
          <a:p>
            <a:pPr marL="0" indent="0" eaLnBrk="1" hangingPunct="1">
              <a:buClr>
                <a:schemeClr val="accent1"/>
              </a:buClr>
              <a:defRPr/>
            </a:pP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Pour produire le café et le chocolat, plusieurs fermentations impliquant différents micro-organismes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(y compris les bactéries lactiques) sont nécessaires.</a:t>
            </a:r>
            <a:endParaRPr lang="en-US" altLang="fr-FR" sz="1400" dirty="0">
              <a:latin typeface="Arial" panose="020B0604020202020204" pitchFamily="34" charset="0"/>
              <a:cs typeface="Arial" panose="020B0604020202020204" pitchFamily="34" charset="0"/>
            </a:endParaRPr>
          </a:p>
          <a:p>
            <a:pPr marL="0" indent="0"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0" indent="0" eaLnBrk="1" hangingPunct="1">
              <a:spcBef>
                <a:spcPts val="300"/>
              </a:spcBef>
              <a:defRPr/>
            </a:pPr>
            <a:endParaRPr lang="fr-FR" sz="1400" i="1" dirty="0">
              <a:latin typeface="Arial" panose="020B0604020202020204" pitchFamily="34" charset="0"/>
              <a:cs typeface="Arial" panose="020B0604020202020204" pitchFamily="34" charset="0"/>
            </a:endParaRPr>
          </a:p>
          <a:p>
            <a:pPr marL="0" indent="0" eaLnBrk="1" hangingPunct="1">
              <a:spcBef>
                <a:spcPts val="300"/>
              </a:spcBef>
              <a:defRPr/>
            </a:pPr>
            <a:endParaRPr lang="fr-FR" sz="1400" i="1" dirty="0">
              <a:latin typeface="Arial" panose="020B0604020202020204" pitchFamily="34" charset="0"/>
              <a:cs typeface="Arial" panose="020B0604020202020204" pitchFamily="34" charset="0"/>
            </a:endParaRPr>
          </a:p>
          <a:p>
            <a:pPr eaLnBrk="1" hangingPunct="1">
              <a:spcBef>
                <a:spcPts val="300"/>
              </a:spcBef>
              <a:buFont typeface="Wingdings" panose="05000000000000000000" pitchFamily="2" charset="2"/>
              <a:buChar char="ü"/>
              <a:defRPr/>
            </a:pPr>
            <a:r>
              <a:rPr lang="fr-FR" sz="1400" i="1" dirty="0" err="1">
                <a:latin typeface="Arial" panose="020B0604020202020204" pitchFamily="34" charset="0"/>
                <a:cs typeface="Arial" panose="020B0604020202020204" pitchFamily="34" charset="0"/>
              </a:rPr>
              <a:t>Acetobacter</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et</a:t>
            </a:r>
            <a:r>
              <a:rPr lang="fr-FR" sz="1400" i="1" dirty="0">
                <a:latin typeface="Arial" panose="020B0604020202020204" pitchFamily="34" charset="0"/>
                <a:cs typeface="Arial" panose="020B0604020202020204" pitchFamily="34" charset="0"/>
              </a:rPr>
              <a:t> Aspergillus </a:t>
            </a:r>
            <a:r>
              <a:rPr lang="fr-FR" sz="1400" i="1" dirty="0" err="1">
                <a:latin typeface="Arial" panose="020B0604020202020204" pitchFamily="34" charset="0"/>
                <a:cs typeface="Arial" panose="020B0604020202020204" pitchFamily="34" charset="0"/>
              </a:rPr>
              <a:t>oryzae</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utilisés pour les condiments</a:t>
            </a:r>
            <a:r>
              <a:rPr lang="fr-FR" sz="1400" i="1" dirty="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a:p>
            <a:pPr marL="0" indent="0" eaLnBrk="1" hangingPunct="1">
              <a:spcBef>
                <a:spcPts val="300"/>
              </a:spcBef>
              <a:defRPr/>
            </a:pPr>
            <a:endParaRPr lang="en-GB" sz="1400" dirty="0">
              <a:latin typeface="Arial" panose="020B0604020202020204" pitchFamily="34" charset="0"/>
              <a:cs typeface="Arial" panose="020B0604020202020204" pitchFamily="34" charset="0"/>
            </a:endParaRPr>
          </a:p>
          <a:p>
            <a:pPr marL="0" indent="0" eaLnBrk="1" hangingPunct="1">
              <a:spcBef>
                <a:spcPts val="300"/>
              </a:spcBef>
              <a:defRPr/>
            </a:pPr>
            <a:endParaRPr lang="en-GB" sz="1400" dirty="0">
              <a:latin typeface="Arial" panose="020B0604020202020204" pitchFamily="34" charset="0"/>
              <a:cs typeface="Arial" panose="020B0604020202020204" pitchFamily="34" charset="0"/>
            </a:endParaRPr>
          </a:p>
          <a:p>
            <a:pPr eaLnBrk="1" hangingPunct="1">
              <a:spcBef>
                <a:spcPts val="300"/>
              </a:spcBef>
              <a:buFont typeface="Wingdings" panose="05000000000000000000" pitchFamily="2" charset="2"/>
              <a:buChar char="ü"/>
              <a:defRPr/>
            </a:pP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subtilis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est utilisé pour le "</a:t>
            </a:r>
            <a:r>
              <a:rPr lang="fr-FR" sz="1400" dirty="0" err="1">
                <a:latin typeface="Arial" panose="020B0604020202020204" pitchFamily="34" charset="0"/>
                <a:cs typeface="Arial" panose="020B0604020202020204" pitchFamily="34" charset="0"/>
              </a:rPr>
              <a:t>Natto</a:t>
            </a:r>
            <a:r>
              <a:rPr lang="fr-FR" sz="1400" dirty="0">
                <a:latin typeface="Arial" panose="020B0604020202020204" pitchFamily="34" charset="0"/>
                <a:cs typeface="Arial" panose="020B0604020202020204" pitchFamily="34" charset="0"/>
              </a:rPr>
              <a:t>" japonais</a:t>
            </a:r>
            <a:r>
              <a:rPr lang="en-GB" sz="1400" dirty="0">
                <a:latin typeface="Arial" panose="020B0604020202020204" pitchFamily="34" charset="0"/>
                <a:cs typeface="Arial" panose="020B0604020202020204" pitchFamily="34" charset="0"/>
              </a:rPr>
              <a:t>”.</a:t>
            </a:r>
          </a:p>
          <a:p>
            <a:pPr lvl="1" indent="0" eaLnBrk="1" hangingPunct="1">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36197" name="Groupe 1" descr="Pour en savoir plus sur les bactéries lactiques">
            <a:extLst>
              <a:ext uri="{FF2B5EF4-FFF2-40B4-BE49-F238E27FC236}">
                <a16:creationId xmlns:a16="http://schemas.microsoft.com/office/drawing/2014/main" id="{6B43729F-B67D-4E1D-9A98-36D57E64F988}"/>
              </a:ext>
            </a:extLst>
          </p:cNvPr>
          <p:cNvGrpSpPr>
            <a:grpSpLocks/>
          </p:cNvGrpSpPr>
          <p:nvPr/>
        </p:nvGrpSpPr>
        <p:grpSpPr bwMode="auto">
          <a:xfrm>
            <a:off x="6526212" y="3732214"/>
            <a:ext cx="3349978" cy="311687"/>
            <a:chOff x="9564688" y="3909570"/>
            <a:chExt cx="2394380" cy="310047"/>
          </a:xfrm>
          <a:noFill/>
        </p:grpSpPr>
        <p:sp>
          <p:nvSpPr>
            <p:cNvPr id="32" name="Bouton d’action : vide 31">
              <a:hlinkClick r:id="rId11" action="ppaction://hlinksldjump" highlightClick="1"/>
              <a:extLst>
                <a:ext uri="{FF2B5EF4-FFF2-40B4-BE49-F238E27FC236}">
                  <a16:creationId xmlns:a16="http://schemas.microsoft.com/office/drawing/2014/main" id="{6A9E316D-CC99-4922-8B49-D502018C80E3}"/>
                </a:ext>
              </a:extLst>
            </p:cNvPr>
            <p:cNvSpPr/>
            <p:nvPr/>
          </p:nvSpPr>
          <p:spPr bwMode="auto">
            <a:xfrm>
              <a:off x="9564688" y="3909570"/>
              <a:ext cx="2227662" cy="300038"/>
            </a:xfrm>
            <a:prstGeom prst="actionButtonBlank">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136211" name="ZoneTexte 32">
              <a:hlinkClick r:id="rId11" action="ppaction://hlinksldjump"/>
              <a:extLst>
                <a:ext uri="{FF2B5EF4-FFF2-40B4-BE49-F238E27FC236}">
                  <a16:creationId xmlns:a16="http://schemas.microsoft.com/office/drawing/2014/main" id="{11E4FA41-108D-4886-82CE-4D3E347D2750}"/>
                </a:ext>
              </a:extLst>
            </p:cNvPr>
            <p:cNvSpPr txBox="1">
              <a:spLocks noChangeArrowheads="1"/>
            </p:cNvSpPr>
            <p:nvPr/>
          </p:nvSpPr>
          <p:spPr bwMode="auto">
            <a:xfrm>
              <a:off x="9569359" y="3944076"/>
              <a:ext cx="2389709" cy="275541"/>
            </a:xfrm>
            <a:prstGeom prst="rect">
              <a:avLst/>
            </a:prstGeom>
            <a:grpFill/>
            <a:ln w="28575">
              <a:noFill/>
              <a:miter lim="800000"/>
              <a:headEnd/>
              <a:tailEnd/>
            </a:ln>
          </p:spPr>
          <p:txBody>
            <a:bodyPr>
              <a:spAutoFit/>
            </a:bodyPr>
            <a:lstStyle/>
            <a:p>
              <a:pPr algn="ctr">
                <a:defRPr/>
              </a:pPr>
              <a:r>
                <a:rPr lang="fr-FR" altLang="fr-FR" sz="1200">
                  <a:latin typeface="Arial" panose="020B0604020202020204" pitchFamily="34" charset="0"/>
                  <a:cs typeface="Arial" panose="020B0604020202020204" pitchFamily="34" charset="0"/>
                </a:rPr>
                <a:t>En savoir plus sur les bactéries lactiques</a:t>
              </a:r>
            </a:p>
          </p:txBody>
        </p:sp>
      </p:grpSp>
      <p:grpSp>
        <p:nvGrpSpPr>
          <p:cNvPr id="11" name="Groupe 10">
            <a:extLst>
              <a:ext uri="{FF2B5EF4-FFF2-40B4-BE49-F238E27FC236}">
                <a16:creationId xmlns:a16="http://schemas.microsoft.com/office/drawing/2014/main" id="{A99A580E-D870-D03F-A4AA-C34399CD96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FC9361DB-6F59-F81E-1357-157270CB472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 name="Image 25">
              <a:extLst>
                <a:ext uri="{FF2B5EF4-FFF2-40B4-BE49-F238E27FC236}">
                  <a16:creationId xmlns:a16="http://schemas.microsoft.com/office/drawing/2014/main" id="{2378E3B4-8643-6B37-1B3B-248258B024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2">
              <a:extLst>
                <a:ext uri="{FF2B5EF4-FFF2-40B4-BE49-F238E27FC236}">
                  <a16:creationId xmlns:a16="http://schemas.microsoft.com/office/drawing/2014/main" id="{FC140F05-4789-4C5F-74D5-DFB8DF1177C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5" name="Bouton d’action : vide 14" descr="Bouton pour fermer la diapositive et revenir à la session 2">
            <a:hlinkClick r:id="rId13" action="ppaction://hlinksldjump" highlightClick="1"/>
            <a:extLst>
              <a:ext uri="{FF2B5EF4-FFF2-40B4-BE49-F238E27FC236}">
                <a16:creationId xmlns:a16="http://schemas.microsoft.com/office/drawing/2014/main" id="{6630EAF1-7828-0DA4-1ABE-FD7ED86564C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FA3A4D3-3A9B-49D8-B10D-E68CDE896C88}"/>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Levures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8517C683-C0A0-2D13-BE82-DB663C46D007}"/>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321658B4-3DFA-6152-3619-5C0CD5A6C839}"/>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C000BCAF-C870-359C-8DFF-9F4162D6C132}"/>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E2561D19-171A-7492-36BA-7F8E88BD2B2C}"/>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9C7532B1-E704-8363-6FB5-660768EE2C6A}"/>
                  </a:ext>
                </a:extLst>
              </p:cNvPr>
              <p:cNvSpPr txBox="1"/>
              <p:nvPr/>
            </p:nvSpPr>
            <p:spPr bwMode="auto">
              <a:xfrm>
                <a:off x="190500" y="1559289"/>
                <a:ext cx="2730500" cy="3601159"/>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Programme national</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9A22245-CACE-81B8-3AAB-7271D0975A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B3A69FDA-0D04-6473-F8E7-9FC04DE66A8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pic>
        <p:nvPicPr>
          <p:cNvPr id="137220" name="Picture 2">
            <a:extLst>
              <a:ext uri="{FF2B5EF4-FFF2-40B4-BE49-F238E27FC236}">
                <a16:creationId xmlns:a16="http://schemas.microsoft.com/office/drawing/2014/main" id="{3E7F8D6E-30CE-4C27-A4D6-BFE028C5B9C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8688" y="198438"/>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ZoneTexte 13">
            <a:extLst>
              <a:ext uri="{FF2B5EF4-FFF2-40B4-BE49-F238E27FC236}">
                <a16:creationId xmlns:a16="http://schemas.microsoft.com/office/drawing/2014/main" id="{5CAC232C-E4E7-4EAF-89DB-049361FEB9C3}"/>
              </a:ext>
            </a:extLst>
          </p:cNvPr>
          <p:cNvSpPr txBox="1">
            <a:spLocks noChangeArrowheads="1"/>
          </p:cNvSpPr>
          <p:nvPr/>
        </p:nvSpPr>
        <p:spPr bwMode="auto">
          <a:xfrm>
            <a:off x="3071813" y="2395538"/>
            <a:ext cx="8636000" cy="228524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levures sont différentes des bactéries. Elles sont </a:t>
            </a:r>
            <a:r>
              <a:rPr lang="fr-FR" sz="1400" b="1" dirty="0">
                <a:latin typeface="Arial" panose="020B0604020202020204" pitchFamily="34" charset="0"/>
                <a:cs typeface="Arial" panose="020B0604020202020204" pitchFamily="34" charset="0"/>
              </a:rPr>
              <a:t>unicellulaires</a:t>
            </a:r>
            <a:r>
              <a:rPr lang="fr-FR" sz="1400" dirty="0">
                <a:latin typeface="Arial" panose="020B0604020202020204" pitchFamily="34" charset="0"/>
                <a:cs typeface="Arial" panose="020B0604020202020204" pitchFamily="34" charset="0"/>
              </a:rPr>
              <a:t> mais possèdent un </a:t>
            </a:r>
            <a:r>
              <a:rPr lang="fr-FR" sz="1400" b="1" dirty="0">
                <a:latin typeface="Arial" panose="020B0604020202020204" pitchFamily="34" charset="0"/>
                <a:cs typeface="Arial" panose="020B0604020202020204" pitchFamily="34" charset="0"/>
              </a:rPr>
              <a:t>noyau</a:t>
            </a:r>
            <a:r>
              <a:rPr lang="fr-FR" sz="1400" dirty="0">
                <a:latin typeface="Arial" panose="020B0604020202020204" pitchFamily="34" charset="0"/>
                <a:cs typeface="Arial" panose="020B0604020202020204" pitchFamily="34" charset="0"/>
              </a:rPr>
              <a:t> et des </a:t>
            </a:r>
            <a:r>
              <a:rPr lang="fr-FR" sz="1400" b="1" dirty="0">
                <a:latin typeface="Arial" panose="020B0604020202020204" pitchFamily="34" charset="0"/>
                <a:cs typeface="Arial" panose="020B0604020202020204" pitchFamily="34" charset="0"/>
              </a:rPr>
              <a:t>organites liés à la membrane</a:t>
            </a:r>
            <a:r>
              <a:rPr lang="en-GB" sz="1400" b="1"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La levure la plus couramment utilisée pour les fermentations est </a:t>
            </a:r>
            <a:r>
              <a:rPr lang="en-GB" sz="1400" b="1" i="1" dirty="0">
                <a:latin typeface="Arial" panose="020B0604020202020204" pitchFamily="34" charset="0"/>
                <a:cs typeface="Arial" panose="020B0604020202020204" pitchFamily="34" charset="0"/>
                <a:sym typeface="Wingdings" panose="05000000000000000000" pitchFamily="2" charset="2"/>
              </a:rPr>
              <a:t>Saccharomyces cerevisiae</a:t>
            </a:r>
            <a:r>
              <a:rPr lang="en-GB" sz="1400" dirty="0">
                <a:latin typeface="Arial" panose="020B0604020202020204" pitchFamily="34" charset="0"/>
                <a:cs typeface="Arial" panose="020B0604020202020204" pitchFamily="34" charset="0"/>
                <a:sym typeface="Wingdings" panose="05000000000000000000" pitchFamily="2" charset="2"/>
              </a:rPr>
              <a:t>.</a:t>
            </a: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Généralement les levures </a:t>
            </a:r>
            <a:r>
              <a:rPr lang="fr-FR" sz="1400" b="1" dirty="0">
                <a:latin typeface="Arial" panose="020B0604020202020204" pitchFamily="34" charset="0"/>
                <a:cs typeface="Arial" panose="020B0604020202020204" pitchFamily="34" charset="0"/>
                <a:sym typeface="Wingdings" panose="05000000000000000000" pitchFamily="2" charset="2"/>
              </a:rPr>
              <a:t>ne sont pas pathogènes</a:t>
            </a:r>
            <a:r>
              <a:rPr lang="fr-FR" sz="1400" dirty="0">
                <a:latin typeface="Arial" panose="020B0604020202020204" pitchFamily="34" charset="0"/>
                <a:cs typeface="Arial" panose="020B0604020202020204" pitchFamily="34" charset="0"/>
                <a:sym typeface="Wingdings" panose="05000000000000000000" pitchFamily="2" charset="2"/>
              </a:rPr>
              <a:t>.</a:t>
            </a: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Mais dans certaines circonstances, telles que </a:t>
            </a:r>
            <a:r>
              <a:rPr lang="fr-FR" sz="1400" b="1" dirty="0">
                <a:latin typeface="Arial" panose="020B0604020202020204" pitchFamily="34" charset="0"/>
                <a:cs typeface="Arial" panose="020B0604020202020204" pitchFamily="34" charset="0"/>
                <a:sym typeface="Wingdings" panose="05000000000000000000" pitchFamily="2" charset="2"/>
              </a:rPr>
              <a:t>l'immunosuppression</a:t>
            </a:r>
            <a:r>
              <a:rPr lang="fr-FR" sz="1400" dirty="0">
                <a:latin typeface="Arial" panose="020B0604020202020204" pitchFamily="34" charset="0"/>
                <a:cs typeface="Arial" panose="020B0604020202020204" pitchFamily="34" charset="0"/>
                <a:sym typeface="Wingdings" panose="05000000000000000000" pitchFamily="2" charset="2"/>
              </a:rPr>
              <a:t>, </a:t>
            </a:r>
            <a:r>
              <a:rPr lang="fr-FR" sz="1400" i="1" dirty="0">
                <a:latin typeface="Arial" panose="020B0604020202020204" pitchFamily="34" charset="0"/>
                <a:cs typeface="Arial" panose="020B0604020202020204" pitchFamily="34" charset="0"/>
                <a:sym typeface="Wingdings" panose="05000000000000000000" pitchFamily="2" charset="2"/>
              </a:rPr>
              <a:t>Saccharomyces cerevisiae </a:t>
            </a:r>
            <a:r>
              <a:rPr lang="fr-FR" sz="1400" b="1" dirty="0">
                <a:latin typeface="Arial" panose="020B0604020202020204" pitchFamily="34" charset="0"/>
                <a:cs typeface="Arial" panose="020B0604020202020204" pitchFamily="34" charset="0"/>
                <a:sym typeface="Wingdings" panose="05000000000000000000" pitchFamily="2" charset="2"/>
              </a:rPr>
              <a:t>peut provoquer une infection.</a:t>
            </a:r>
            <a:endParaRPr lang="en-GB" altLang="fr-FR" sz="1400" b="1" dirty="0">
              <a:latin typeface="Arial" panose="020B0604020202020204" pitchFamily="34" charset="0"/>
              <a:cs typeface="Arial" panose="020B0604020202020204" pitchFamily="34" charset="0"/>
            </a:endParaRPr>
          </a:p>
          <a:p>
            <a:pPr marL="457200"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pic>
        <p:nvPicPr>
          <p:cNvPr id="137221" name="Image 1">
            <a:extLst>
              <a:ext uri="{FF2B5EF4-FFF2-40B4-BE49-F238E27FC236}">
                <a16:creationId xmlns:a16="http://schemas.microsoft.com/office/drawing/2014/main" id="{F33475FE-DCE0-4C0D-BD4E-F3D6A6A56F65}"/>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9775" y="4752975"/>
            <a:ext cx="8572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ZoneTexte 8">
            <a:extLst>
              <a:ext uri="{FF2B5EF4-FFF2-40B4-BE49-F238E27FC236}">
                <a16:creationId xmlns:a16="http://schemas.microsoft.com/office/drawing/2014/main" id="{ECFE0F81-B690-4D32-8CB2-0EA1AC40C444}"/>
              </a:ext>
            </a:extLst>
          </p:cNvPr>
          <p:cNvSpPr txBox="1">
            <a:spLocks noChangeArrowheads="1"/>
          </p:cNvSpPr>
          <p:nvPr/>
        </p:nvSpPr>
        <p:spPr bwMode="auto">
          <a:xfrm>
            <a:off x="4224338" y="4826000"/>
            <a:ext cx="2084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i="1" dirty="0">
                <a:latin typeface="Arial" panose="020B0604020202020204" pitchFamily="34" charset="0"/>
                <a:cs typeface="Arial" panose="020B0604020202020204" pitchFamily="34" charset="0"/>
                <a:hlinkClick r:id="rId12"/>
              </a:rPr>
              <a:t>Saccharomyces cerevisiae</a:t>
            </a:r>
            <a:endParaRPr lang="fr-FR" altLang="fr-FR" sz="1200" i="1" dirty="0">
              <a:latin typeface="Arial" panose="020B0604020202020204" pitchFamily="34" charset="0"/>
              <a:cs typeface="Arial" panose="020B0604020202020204" pitchFamily="34" charset="0"/>
            </a:endParaRPr>
          </a:p>
          <a:p>
            <a:r>
              <a:rPr lang="fr-FR" altLang="fr-FR" sz="1200" i="1" dirty="0">
                <a:latin typeface="Arial" panose="020B0604020202020204" pitchFamily="34" charset="0"/>
                <a:cs typeface="Arial" panose="020B0604020202020204" pitchFamily="34" charset="0"/>
              </a:rPr>
              <a:t> </a:t>
            </a:r>
          </a:p>
          <a:p>
            <a:r>
              <a:rPr lang="fr-FR" altLang="fr-FR" sz="1200" dirty="0">
                <a:latin typeface="Arial" panose="020B0604020202020204" pitchFamily="34" charset="0"/>
                <a:cs typeface="Arial" panose="020B0604020202020204" pitchFamily="34" charset="0"/>
                <a:hlinkClick r:id="rId13"/>
              </a:rPr>
              <a:t>Levure en vinification</a:t>
            </a: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1FC1A6C-22F1-8E5E-C2BA-55C2A1F3FF1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6" name="Rectangle 15">
              <a:extLst>
                <a:ext uri="{FF2B5EF4-FFF2-40B4-BE49-F238E27FC236}">
                  <a16:creationId xmlns:a16="http://schemas.microsoft.com/office/drawing/2014/main" id="{BE26A20E-12C2-2897-BDCB-AEDA4CE06FC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7" name="Image 25">
              <a:extLst>
                <a:ext uri="{FF2B5EF4-FFF2-40B4-BE49-F238E27FC236}">
                  <a16:creationId xmlns:a16="http://schemas.microsoft.com/office/drawing/2014/main" id="{0AD2900F-0566-9AF3-F702-B3774BE16F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2">
              <a:extLst>
                <a:ext uri="{FF2B5EF4-FFF2-40B4-BE49-F238E27FC236}">
                  <a16:creationId xmlns:a16="http://schemas.microsoft.com/office/drawing/2014/main" id="{5D603186-7C2E-6D49-6199-EA435D4FE63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5" action="ppaction://hlinksldjump" highlightClick="1"/>
            <a:extLst>
              <a:ext uri="{FF2B5EF4-FFF2-40B4-BE49-F238E27FC236}">
                <a16:creationId xmlns:a16="http://schemas.microsoft.com/office/drawing/2014/main" id="{F47EFD2D-8E5A-D34B-3908-59539812D77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theme/theme1.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ctr" eaLnBrk="1" hangingPunct="1">
          <a:defRPr sz="4500" b="1" i="1" dirty="0" err="1">
            <a:solidFill>
              <a:srgbClr val="00707C"/>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2.xml><?xml version="1.0" encoding="utf-8"?>
<a:theme xmlns:a="http://schemas.openxmlformats.org/drawingml/2006/main" name="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ENG_small.potx" id="{7372F832-0FEC-4AE6-91CC-93C5EF5800A9}" vid="{D093ABB3-BDDF-4E0E-96BC-BAAD417507A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D18077-B15D-4C01-94ED-6145F4F21A9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B53A2C3-CEDC-4A06-B0AD-97982A865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E0CEE2-5A05-424E-86D7-0760DD81C7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Safeconsume Theme</Template>
  <TotalTime>0</TotalTime>
  <Words>20999</Words>
  <Application>Microsoft Office PowerPoint</Application>
  <PresentationFormat>Grand écran</PresentationFormat>
  <Paragraphs>3726</Paragraphs>
  <Slides>134</Slides>
  <Notes>72</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134</vt:i4>
      </vt:variant>
    </vt:vector>
  </HeadingPairs>
  <TitlesOfParts>
    <vt:vector size="143" baseType="lpstr">
      <vt:lpstr>Arial</vt:lpstr>
      <vt:lpstr>Calibri</vt:lpstr>
      <vt:lpstr>Courier New</vt:lpstr>
      <vt:lpstr>Georgia</vt:lpstr>
      <vt:lpstr>Microsoft New Tai Lue</vt:lpstr>
      <vt:lpstr>Microsoft Sans Serif</vt:lpstr>
      <vt:lpstr>Wingdings</vt:lpstr>
      <vt:lpstr>Tema1</vt:lpstr>
      <vt:lpstr>blank</vt:lpstr>
      <vt:lpstr>                            Aspects microbiologiques </vt:lpstr>
      <vt:lpstr>Objectifs d’apprentissage</vt:lpstr>
      <vt:lpstr>Menu principal</vt:lpstr>
      <vt:lpstr>Norovirus</vt:lpstr>
      <vt:lpstr>Norovirus Quelles sont les statistiques? 1</vt:lpstr>
      <vt:lpstr>Norovirus Quelles sont les statistiques? 2</vt:lpstr>
      <vt:lpstr>Norovirus – Les statistiques</vt:lpstr>
      <vt:lpstr>Où trouve-t-on les  Norovirus? </vt:lpstr>
      <vt:lpstr>Norovirus  Comment se propagent-ils ?</vt:lpstr>
      <vt:lpstr>Norovirus Quelle est la relation entre la dose ingérée et le risque d’être malade ?</vt:lpstr>
      <vt:lpstr>Norovirus Quels sont les symptômes?</vt:lpstr>
      <vt:lpstr>Norovirus Existe-t-il un traitement ou des conseils pour aller mieux ?</vt:lpstr>
      <vt:lpstr>Comment éviter d’être contaminé par les Norovirus ?</vt:lpstr>
      <vt:lpstr>Norovirus Exemples d’actions européennes</vt:lpstr>
      <vt:lpstr>En savoir plus sur les Norovirus</vt:lpstr>
      <vt:lpstr>Cas récents de Norovirus</vt:lpstr>
      <vt:lpstr>Faits - Norovirus</vt:lpstr>
      <vt:lpstr>Toxoplasma gondii</vt:lpstr>
      <vt:lpstr>Toxoplasma gondii  Quelles sont les statistiques? 1</vt:lpstr>
      <vt:lpstr>Toxoplasma gondii  Quelles sont les statistiques? 2</vt:lpstr>
      <vt:lpstr>Toxoplasma gondii – Les statistiques</vt:lpstr>
      <vt:lpstr>Où trouve-t-on  Toxoplasma gondii ?</vt:lpstr>
      <vt:lpstr>Toxoplasma gondii Comment se propage-t-il ?</vt:lpstr>
      <vt:lpstr>Toxoplasma gondii Quelle est la relation entre la dose ingérée et le risque d’être malade ?</vt:lpstr>
      <vt:lpstr>Toxoplasma gondii Quels sont les symptômes ?</vt:lpstr>
      <vt:lpstr>Toxoplasma gondii Existe-t-il un traitement ou des conseils pour aller mieux ?</vt:lpstr>
      <vt:lpstr>Comment éviter d’être contaminé par  Toxoplasma gondii?</vt:lpstr>
      <vt:lpstr>Toxoplasma gondii Exemples d’actions européennes </vt:lpstr>
      <vt:lpstr>En savoir plus sur  Toxoplasma gondii</vt:lpstr>
      <vt:lpstr>Cas récents de Toxoplasma gondii</vt:lpstr>
      <vt:lpstr>Faits - Toxoplasma gondii 1</vt:lpstr>
      <vt:lpstr>Faits - Toxoplasma gondii 2</vt:lpstr>
      <vt:lpstr>Campylobacter jejuni, Campylobacter coli </vt:lpstr>
      <vt:lpstr>Campylobacter Quelles sont les statistiques? 1</vt:lpstr>
      <vt:lpstr>Campylobacter Quelles sont les statistiques? 2</vt:lpstr>
      <vt:lpstr>Campylobacter – Les statistiques</vt:lpstr>
      <vt:lpstr>Où trouve-t-on du Campylobacter?</vt:lpstr>
      <vt:lpstr>Campylobacter Comment se propage-t-il ?</vt:lpstr>
      <vt:lpstr>Campylobacter Quelle est la relation entre la dose ingérée et le risque d’être malade ?</vt:lpstr>
      <vt:lpstr>Campylobacter Quels sont les symptômes ?</vt:lpstr>
      <vt:lpstr>Campylobacter Existe-t-il un traitement ou des conseils pour aller mieux ?</vt:lpstr>
      <vt:lpstr>Comment éviter d’être contaminé par le Campylobacter ?</vt:lpstr>
      <vt:lpstr>Exemples d’actions européennes pour lutter contre le Campylobater </vt:lpstr>
      <vt:lpstr>En savoir plus sur Campylobacter</vt:lpstr>
      <vt:lpstr>Cas récents de Campylobacter</vt:lpstr>
      <vt:lpstr>Faits - Campylobacter</vt:lpstr>
      <vt:lpstr>Salmonella enterica</vt:lpstr>
      <vt:lpstr>Salmonella enterica  Quelles sont les statistiques? 1</vt:lpstr>
      <vt:lpstr>Salmonella enterica  Quelles sont les statistiques? 2</vt:lpstr>
      <vt:lpstr>Salmonella enterica – Les statistiques</vt:lpstr>
      <vt:lpstr>Où trouve-t-on  Salmonella enterica?</vt:lpstr>
      <vt:lpstr>Salmonella enterica  Comment se propage-t-elle? </vt:lpstr>
      <vt:lpstr>Salmonella enterica  Quelle est la relation entre la dose ingérée et le risque d’être malade?</vt:lpstr>
      <vt:lpstr>Salmonella enterica  Quels sont les symptômes?</vt:lpstr>
      <vt:lpstr>Salmonella enterica  Existe-t-il un traitement ou des conseils pour aller mieux?</vt:lpstr>
      <vt:lpstr>Comment éviter d’être contaminé par  Salmonella enterica ?</vt:lpstr>
      <vt:lpstr>Salmonella enterica  Exemples d’actions européennes  </vt:lpstr>
      <vt:lpstr>En savoir plus sur Salmonella enterica</vt:lpstr>
      <vt:lpstr>Cas récents de  Salmonella enterica</vt:lpstr>
      <vt:lpstr>Faits – Salmonella enterica 1</vt:lpstr>
      <vt:lpstr>Faits – Salmonella enterica 2</vt:lpstr>
      <vt:lpstr>Listeria monocytogenes </vt:lpstr>
      <vt:lpstr>Listeria monocytogenes   Quelles sont les statistiques? 1</vt:lpstr>
      <vt:lpstr>Listeria monocytogenes   Quelles sont les statistiques? 2</vt:lpstr>
      <vt:lpstr>Listeria monocytogenes – Les statistiques</vt:lpstr>
      <vt:lpstr>Où trouve-t-on  Listeria monocytogenes  </vt:lpstr>
      <vt:lpstr>Listeria monocytogenes   Comment se propage-t-elle ?</vt:lpstr>
      <vt:lpstr>Listeria monocytogenes    Quelle est la relation entre la dose ingérée et le risque d’être malade?</vt:lpstr>
      <vt:lpstr>Listeria monocytogenes    Quels sont les symptômes?</vt:lpstr>
      <vt:lpstr>Listeria monocytogenes     Existe-t-il un traitement ou des conseils pour aller mieux?</vt:lpstr>
      <vt:lpstr>Comment éviter d’être contaminé par  Listeria monocytogenes ?</vt:lpstr>
      <vt:lpstr>Listeria monocytogenes     Exemples d’actions européennes  </vt:lpstr>
      <vt:lpstr>En savoir plus sur  Listeria monocytogenes  </vt:lpstr>
      <vt:lpstr>Cas récent de Listeria monocytogenes </vt:lpstr>
      <vt:lpstr>Faits - Listeria monocytogenes</vt:lpstr>
      <vt:lpstr>Bacillus cereus </vt:lpstr>
      <vt:lpstr>Bacillus cereus Quelles sont les statistiques? </vt:lpstr>
      <vt:lpstr>Où trouve-t-on  Bacillus cereus ?</vt:lpstr>
      <vt:lpstr>Bacillus cereus   Comment se propage-t-il ?</vt:lpstr>
      <vt:lpstr>Bacillus cereus   Quels sont les symptômes?</vt:lpstr>
      <vt:lpstr>Bacillus cereus       Existe-t-il un traitement ou des conseils pour aller mieux ?</vt:lpstr>
      <vt:lpstr>Comment éviter d’être contaminé par  Bacillus cereus ?</vt:lpstr>
      <vt:lpstr>Escherichia coli  productrices de shigatoxines (STEC ou VTEC)</vt:lpstr>
      <vt:lpstr>E.coli prod. de shigatoxines Quelles sont les statistiques ? </vt:lpstr>
      <vt:lpstr>Où trouve-t-on les E.coli productrices de shigatoxines? </vt:lpstr>
      <vt:lpstr>E.coli prod. de shigatoxines Comment se propagent-elles ?</vt:lpstr>
      <vt:lpstr>E.coli prod. de shigatoxines Quels sont les symptômes?</vt:lpstr>
      <vt:lpstr>E.coli prod. de shigatoxines Existe-t-il un trt ou des conseils pour aller mieux ?</vt:lpstr>
      <vt:lpstr>Comment éviter d’être contaminé par les E.coli prod. de shigatoxines ?</vt:lpstr>
      <vt:lpstr>Altération des aliments</vt:lpstr>
      <vt:lpstr>L’altération des aliments qu’est-ce que c’est ? </vt:lpstr>
      <vt:lpstr>Qui sont les principaux microbes responsables  ? </vt:lpstr>
      <vt:lpstr>Comment éviter/retarder l’altération des aliments ?1</vt:lpstr>
      <vt:lpstr>Comment éviter/retarder l’altération des aliments ? 1</vt:lpstr>
      <vt:lpstr>Les microbes qui altèrent les aliments sont-ils dangereux ?</vt:lpstr>
      <vt:lpstr>Les microbes utiles</vt:lpstr>
      <vt:lpstr>Aliments et boissons fabriqués à l'aide de micro-organismes</vt:lpstr>
      <vt:lpstr>Micro-organismes utilisés</vt:lpstr>
      <vt:lpstr>Levures</vt:lpstr>
      <vt:lpstr>Bactéries lactiques</vt:lpstr>
      <vt:lpstr>Comment les microbes sont-ils utilisés par l'industrie agroalimentaire ?</vt:lpstr>
      <vt:lpstr>Quels sont les bénéfices ?</vt:lpstr>
      <vt:lpstr>En savoir plus sur les microbes utiles 1</vt:lpstr>
      <vt:lpstr>En savoir plus sur les microbes utiles 2</vt:lpstr>
      <vt:lpstr>En savoir plus sur les microbes utiles 3</vt:lpstr>
      <vt:lpstr>Aspects microbiologiques Liens avec le programme national</vt:lpstr>
      <vt:lpstr>Collège 1</vt:lpstr>
      <vt:lpstr>Collège 2</vt:lpstr>
      <vt:lpstr>Lycée - Enseignement général et technologique 1</vt:lpstr>
      <vt:lpstr>Lycée - Enseignement général et technologique 2</vt:lpstr>
      <vt:lpstr>Lycée - Enseignement général et technologique 3</vt:lpstr>
      <vt:lpstr>Lycée - Enseignement général et technologique 4</vt:lpstr>
      <vt:lpstr>Synthèse de la session- Les microbes pathogènes 1</vt:lpstr>
      <vt:lpstr>Synthèse de la session- Les microbes pathogènes 2</vt:lpstr>
      <vt:lpstr>Synthèse de la session Les microbes qui altèrent la qualité des aliments</vt:lpstr>
      <vt:lpstr>Synthèse de la session Les microbes utiles 1</vt:lpstr>
      <vt:lpstr>Synthèse de la session  Les microbes utiles 2</vt:lpstr>
      <vt:lpstr>Enseigner l’hygiène des aliments Aperçus et liens</vt:lpstr>
      <vt:lpstr>Aperçus et liens 2</vt:lpstr>
      <vt:lpstr>Des microbes utiles et pathogènes</vt:lpstr>
      <vt:lpstr>Investigation d’une épidémie</vt:lpstr>
      <vt:lpstr>Scénarios</vt:lpstr>
      <vt:lpstr>Sécurité vs qualité des aliments</vt:lpstr>
      <vt:lpstr>Le parcours des aliments</vt:lpstr>
      <vt:lpstr>Kit de débats</vt:lpstr>
      <vt:lpstr>Livre de recettes</vt:lpstr>
      <vt:lpstr>Introduction</vt:lpstr>
      <vt:lpstr>Aspects microbiologiques - Les microbes pathogènes 1</vt:lpstr>
      <vt:lpstr>Aspects microbiologiques - Les microbes pathogènes 2</vt:lpstr>
      <vt:lpstr>Aspects microbiologiques Les microbes qui altèrent la qualité des aliments</vt:lpstr>
      <vt:lpstr>Aspects microbiologiques Les microbes utiles 1</vt:lpstr>
      <vt:lpstr>Aspects microbiologiques Les microbes utiles 2</vt:lpstr>
      <vt:lpstr>L’étiquetage des denrées alimentaires</vt:lpstr>
      <vt:lpstr>Transmission des infections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Hugues</dc:creator>
  <cp:lastModifiedBy>virginie Hugues</cp:lastModifiedBy>
  <cp:revision>708</cp:revision>
  <dcterms:created xsi:type="dcterms:W3CDTF">2019-07-29T06:59:31Z</dcterms:created>
  <dcterms:modified xsi:type="dcterms:W3CDTF">2023-01-12T10:17:28Z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