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 id="2147483713" r:id="rId5"/>
    <p:sldMasterId id="2147483716" r:id="rId6"/>
    <p:sldMasterId id="2147483720" r:id="rId7"/>
    <p:sldMasterId id="2147483734" r:id="rId8"/>
    <p:sldMasterId id="2147483777" r:id="rId9"/>
    <p:sldMasterId id="2147485486" r:id="rId10"/>
    <p:sldMasterId id="2147485603" r:id="rId11"/>
    <p:sldMasterId id="2147485745" r:id="rId12"/>
    <p:sldMasterId id="2147485912" r:id="rId13"/>
    <p:sldMasterId id="2147485928" r:id="rId14"/>
  </p:sldMasterIdLst>
  <p:notesMasterIdLst>
    <p:notesMasterId r:id="rId64"/>
  </p:notesMasterIdLst>
  <p:sldIdLst>
    <p:sldId id="262" r:id="rId15"/>
    <p:sldId id="515" r:id="rId16"/>
    <p:sldId id="272" r:id="rId17"/>
    <p:sldId id="516"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514" r:id="rId35"/>
    <p:sldId id="291" r:id="rId36"/>
    <p:sldId id="292" r:id="rId37"/>
    <p:sldId id="293" r:id="rId38"/>
    <p:sldId id="294" r:id="rId39"/>
    <p:sldId id="340" r:id="rId40"/>
    <p:sldId id="341" r:id="rId41"/>
    <p:sldId id="344" r:id="rId42"/>
    <p:sldId id="347" r:id="rId43"/>
    <p:sldId id="345" r:id="rId44"/>
    <p:sldId id="343" r:id="rId45"/>
    <p:sldId id="513" r:id="rId46"/>
    <p:sldId id="348" r:id="rId47"/>
    <p:sldId id="486" r:id="rId48"/>
    <p:sldId id="499" r:id="rId49"/>
    <p:sldId id="498" r:id="rId50"/>
    <p:sldId id="500" r:id="rId51"/>
    <p:sldId id="501" r:id="rId52"/>
    <p:sldId id="502" r:id="rId53"/>
    <p:sldId id="503" r:id="rId54"/>
    <p:sldId id="504" r:id="rId55"/>
    <p:sldId id="505" r:id="rId56"/>
    <p:sldId id="506" r:id="rId57"/>
    <p:sldId id="507" r:id="rId58"/>
    <p:sldId id="508" r:id="rId59"/>
    <p:sldId id="509" r:id="rId60"/>
    <p:sldId id="510" r:id="rId61"/>
    <p:sldId id="511" r:id="rId62"/>
    <p:sldId id="512" r:id="rId63"/>
  </p:sldIdLst>
  <p:sldSz cx="12192000" cy="6858000"/>
  <p:notesSz cx="6858000" cy="9144000"/>
  <p:custShowLst>
    <p:custShow name="Diaporama personnalisé 1" id="0">
      <p:sldLst>
        <p:sld r:id="rId15"/>
      </p:sldLst>
    </p:custShow>
  </p:custShowLst>
  <p:defaultTextStyle>
    <a:defPPr>
      <a:defRPr lang="fr-F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225F"/>
    <a:srgbClr val="1F396C"/>
    <a:srgbClr val="0B7B5D"/>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89" autoAdjust="0"/>
    <p:restoredTop sz="94757" autoAdjust="0"/>
  </p:normalViewPr>
  <p:slideViewPr>
    <p:cSldViewPr snapToGrid="0">
      <p:cViewPr varScale="1">
        <p:scale>
          <a:sx n="86" d="100"/>
          <a:sy n="86" d="100"/>
        </p:scale>
        <p:origin x="58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rginie Hugues" userId="f5ff6c274e13bc49" providerId="LiveId" clId="{1CC2137A-8695-4472-B235-1156914CDDCD}"/>
    <pc:docChg chg="undo custSel modSld">
      <pc:chgData name="virginie Hugues" userId="f5ff6c274e13bc49" providerId="LiveId" clId="{1CC2137A-8695-4472-B235-1156914CDDCD}" dt="2021-06-01T09:47:16.422" v="277" actId="20577"/>
      <pc:docMkLst>
        <pc:docMk/>
      </pc:docMkLst>
      <pc:sldChg chg="modSp mod">
        <pc:chgData name="virginie Hugues" userId="f5ff6c274e13bc49" providerId="LiveId" clId="{1CC2137A-8695-4472-B235-1156914CDDCD}" dt="2021-05-21T13:36:08.428" v="251" actId="1036"/>
        <pc:sldMkLst>
          <pc:docMk/>
          <pc:sldMk cId="0" sldId="272"/>
        </pc:sldMkLst>
        <pc:spChg chg="mod ord">
          <ac:chgData name="virginie Hugues" userId="f5ff6c274e13bc49" providerId="LiveId" clId="{1CC2137A-8695-4472-B235-1156914CDDCD}" dt="2021-05-21T13:35:54.731" v="246" actId="1076"/>
          <ac:spMkLst>
            <pc:docMk/>
            <pc:sldMk cId="0" sldId="272"/>
            <ac:spMk id="23" creationId="{30D3D2C2-2420-4E5B-AAD9-FE537A12082C}"/>
          </ac:spMkLst>
        </pc:spChg>
        <pc:picChg chg="mod">
          <ac:chgData name="virginie Hugues" userId="f5ff6c274e13bc49" providerId="LiveId" clId="{1CC2137A-8695-4472-B235-1156914CDDCD}" dt="2021-05-21T13:36:03.495" v="248" actId="1037"/>
          <ac:picMkLst>
            <pc:docMk/>
            <pc:sldMk cId="0" sldId="272"/>
            <ac:picMk id="104458" creationId="{A56BBACE-D382-4B31-BBAC-E16EBCA8AF2C}"/>
          </ac:picMkLst>
        </pc:picChg>
        <pc:picChg chg="mod">
          <ac:chgData name="virginie Hugues" userId="f5ff6c274e13bc49" providerId="LiveId" clId="{1CC2137A-8695-4472-B235-1156914CDDCD}" dt="2021-05-21T13:36:08.428" v="251" actId="1036"/>
          <ac:picMkLst>
            <pc:docMk/>
            <pc:sldMk cId="0" sldId="272"/>
            <ac:picMk id="104459" creationId="{28F4ECBF-C681-4CC0-8F8E-128541B49D49}"/>
          </ac:picMkLst>
        </pc:picChg>
      </pc:sldChg>
      <pc:sldChg chg="modSp">
        <pc:chgData name="virginie Hugues" userId="f5ff6c274e13bc49" providerId="LiveId" clId="{1CC2137A-8695-4472-B235-1156914CDDCD}" dt="2021-05-21T13:41:14.741" v="273" actId="20577"/>
        <pc:sldMkLst>
          <pc:docMk/>
          <pc:sldMk cId="0" sldId="273"/>
        </pc:sldMkLst>
        <pc:spChg chg="mod">
          <ac:chgData name="virginie Hugues" userId="f5ff6c274e13bc49" providerId="LiveId" clId="{1CC2137A-8695-4472-B235-1156914CDDCD}" dt="2021-05-21T13:41:14.741" v="273" actId="20577"/>
          <ac:spMkLst>
            <pc:docMk/>
            <pc:sldMk cId="0" sldId="273"/>
            <ac:spMk id="32" creationId="{6110EE63-5E22-4B41-96F1-9617D652D33E}"/>
          </ac:spMkLst>
        </pc:spChg>
      </pc:sldChg>
      <pc:sldChg chg="modSp mod">
        <pc:chgData name="virginie Hugues" userId="f5ff6c274e13bc49" providerId="LiveId" clId="{1CC2137A-8695-4472-B235-1156914CDDCD}" dt="2021-05-21T07:46:28.553" v="3" actId="20577"/>
        <pc:sldMkLst>
          <pc:docMk/>
          <pc:sldMk cId="0" sldId="486"/>
        </pc:sldMkLst>
        <pc:spChg chg="mod">
          <ac:chgData name="virginie Hugues" userId="f5ff6c274e13bc49" providerId="LiveId" clId="{1CC2137A-8695-4472-B235-1156914CDDCD}" dt="2021-05-21T07:46:28.553" v="3" actId="20577"/>
          <ac:spMkLst>
            <pc:docMk/>
            <pc:sldMk cId="0" sldId="486"/>
            <ac:spMk id="24" creationId="{637F59E1-907B-496D-A977-BC5362E1A5A6}"/>
          </ac:spMkLst>
        </pc:spChg>
      </pc:sldChg>
      <pc:sldChg chg="addSp delSp modSp mod">
        <pc:chgData name="virginie Hugues" userId="f5ff6c274e13bc49" providerId="LiveId" clId="{1CC2137A-8695-4472-B235-1156914CDDCD}" dt="2021-06-01T09:47:16.422" v="277" actId="20577"/>
        <pc:sldMkLst>
          <pc:docMk/>
          <pc:sldMk cId="0" sldId="501"/>
        </pc:sldMkLst>
        <pc:spChg chg="mod">
          <ac:chgData name="virginie Hugues" userId="f5ff6c274e13bc49" providerId="LiveId" clId="{1CC2137A-8695-4472-B235-1156914CDDCD}" dt="2021-05-21T07:46:43.933" v="7" actId="20577"/>
          <ac:spMkLst>
            <pc:docMk/>
            <pc:sldMk cId="0" sldId="501"/>
            <ac:spMk id="2" creationId="{287BBC9D-49D3-4065-BCE3-6986354854B7}"/>
          </ac:spMkLst>
        </pc:spChg>
        <pc:spChg chg="mod">
          <ac:chgData name="virginie Hugues" userId="f5ff6c274e13bc49" providerId="LiveId" clId="{1CC2137A-8695-4472-B235-1156914CDDCD}" dt="2021-06-01T09:47:16.422" v="277" actId="20577"/>
          <ac:spMkLst>
            <pc:docMk/>
            <pc:sldMk cId="0" sldId="501"/>
            <ac:spMk id="26" creationId="{8CEED046-4636-433E-9340-CA6D603D11C3}"/>
          </ac:spMkLst>
        </pc:spChg>
        <pc:picChg chg="add mod">
          <ac:chgData name="virginie Hugues" userId="f5ff6c274e13bc49" providerId="LiveId" clId="{1CC2137A-8695-4472-B235-1156914CDDCD}" dt="2021-05-21T08:09:56.119" v="16" actId="1038"/>
          <ac:picMkLst>
            <pc:docMk/>
            <pc:sldMk cId="0" sldId="501"/>
            <ac:picMk id="4" creationId="{2C07E400-0696-4D05-A318-CB5E5BDB68F8}"/>
          </ac:picMkLst>
        </pc:picChg>
        <pc:picChg chg="add del mod">
          <ac:chgData name="virginie Hugues" userId="f5ff6c274e13bc49" providerId="LiveId" clId="{1CC2137A-8695-4472-B235-1156914CDDCD}" dt="2021-05-21T08:54:19.682" v="94" actId="478"/>
          <ac:picMkLst>
            <pc:docMk/>
            <pc:sldMk cId="0" sldId="501"/>
            <ac:picMk id="6" creationId="{E865B3E9-43C2-41B1-8BCA-F899A60DE243}"/>
          </ac:picMkLst>
        </pc:picChg>
        <pc:picChg chg="add mod">
          <ac:chgData name="virginie Hugues" userId="f5ff6c274e13bc49" providerId="LiveId" clId="{1CC2137A-8695-4472-B235-1156914CDDCD}" dt="2021-05-21T08:55:08.402" v="129" actId="1036"/>
          <ac:picMkLst>
            <pc:docMk/>
            <pc:sldMk cId="0" sldId="501"/>
            <ac:picMk id="8" creationId="{B2C6D5AA-3D9B-4F9F-93FE-CC573913A6E4}"/>
          </ac:picMkLst>
        </pc:picChg>
        <pc:picChg chg="add mod">
          <ac:chgData name="virginie Hugues" userId="f5ff6c274e13bc49" providerId="LiveId" clId="{1CC2137A-8695-4472-B235-1156914CDDCD}" dt="2021-05-21T08:34:55.672" v="49" actId="1037"/>
          <ac:picMkLst>
            <pc:docMk/>
            <pc:sldMk cId="0" sldId="501"/>
            <ac:picMk id="10" creationId="{330B586F-808A-41B4-85FB-82C04ACB0A4E}"/>
          </ac:picMkLst>
        </pc:picChg>
        <pc:picChg chg="add del mod">
          <ac:chgData name="virginie Hugues" userId="f5ff6c274e13bc49" providerId="LiveId" clId="{1CC2137A-8695-4472-B235-1156914CDDCD}" dt="2021-05-21T08:37:18.667" v="64" actId="22"/>
          <ac:picMkLst>
            <pc:docMk/>
            <pc:sldMk cId="0" sldId="501"/>
            <ac:picMk id="12" creationId="{377B03D7-646F-4A32-94BA-CD3060799978}"/>
          </ac:picMkLst>
        </pc:picChg>
        <pc:picChg chg="add mod">
          <ac:chgData name="virginie Hugues" userId="f5ff6c274e13bc49" providerId="LiveId" clId="{1CC2137A-8695-4472-B235-1156914CDDCD}" dt="2021-05-21T08:54:46.121" v="117" actId="1036"/>
          <ac:picMkLst>
            <pc:docMk/>
            <pc:sldMk cId="0" sldId="501"/>
            <ac:picMk id="14" creationId="{F5D1EE54-79AC-4B13-89BC-D9E333F90BA5}"/>
          </ac:picMkLst>
        </pc:picChg>
        <pc:picChg chg="mod">
          <ac:chgData name="virginie Hugues" userId="f5ff6c274e13bc49" providerId="LiveId" clId="{1CC2137A-8695-4472-B235-1156914CDDCD}" dt="2021-05-21T08:34:58.740" v="50" actId="166"/>
          <ac:picMkLst>
            <pc:docMk/>
            <pc:sldMk cId="0" sldId="501"/>
            <ac:picMk id="30" creationId="{80A23A55-A132-4B00-81E0-97D6248B925F}"/>
          </ac:picMkLst>
        </pc:picChg>
        <pc:picChg chg="mod">
          <ac:chgData name="virginie Hugues" userId="f5ff6c274e13bc49" providerId="LiveId" clId="{1CC2137A-8695-4472-B235-1156914CDDCD}" dt="2021-05-21T08:54:50.839" v="118" actId="166"/>
          <ac:picMkLst>
            <pc:docMk/>
            <pc:sldMk cId="0" sldId="501"/>
            <ac:picMk id="32" creationId="{E8451BE4-71DC-431A-B462-7F3A02CAB2CC}"/>
          </ac:picMkLst>
        </pc:picChg>
        <pc:picChg chg="mod">
          <ac:chgData name="virginie Hugues" userId="f5ff6c274e13bc49" providerId="LiveId" clId="{1CC2137A-8695-4472-B235-1156914CDDCD}" dt="2021-05-21T08:55:13.532" v="130" actId="166"/>
          <ac:picMkLst>
            <pc:docMk/>
            <pc:sldMk cId="0" sldId="501"/>
            <ac:picMk id="34" creationId="{42CA774E-BB0A-4D44-85B9-2DE09F97E214}"/>
          </ac:picMkLst>
        </pc:picChg>
        <pc:picChg chg="del">
          <ac:chgData name="virginie Hugues" userId="f5ff6c274e13bc49" providerId="LiveId" clId="{1CC2137A-8695-4472-B235-1156914CDDCD}" dt="2021-05-21T08:09:51.526" v="14" actId="478"/>
          <ac:picMkLst>
            <pc:docMk/>
            <pc:sldMk cId="0" sldId="501"/>
            <ac:picMk id="33811" creationId="{E73DEEF2-7352-4190-A3D7-822BBD939726}"/>
          </ac:picMkLst>
        </pc:picChg>
        <pc:picChg chg="del">
          <ac:chgData name="virginie Hugues" userId="f5ff6c274e13bc49" providerId="LiveId" clId="{1CC2137A-8695-4472-B235-1156914CDDCD}" dt="2021-05-21T08:24:31.505" v="25" actId="478"/>
          <ac:picMkLst>
            <pc:docMk/>
            <pc:sldMk cId="0" sldId="501"/>
            <ac:picMk id="33812" creationId="{B6554A62-3DED-49A0-8FCC-E74EE6707BB2}"/>
          </ac:picMkLst>
        </pc:picChg>
        <pc:picChg chg="del">
          <ac:chgData name="virginie Hugues" userId="f5ff6c274e13bc49" providerId="LiveId" clId="{1CC2137A-8695-4472-B235-1156914CDDCD}" dt="2021-05-21T08:18:06.761" v="23" actId="478"/>
          <ac:picMkLst>
            <pc:docMk/>
            <pc:sldMk cId="0" sldId="501"/>
            <ac:picMk id="33813" creationId="{E7B1A673-ED26-4AB6-9021-AD3B130A5F22}"/>
          </ac:picMkLst>
        </pc:picChg>
        <pc:picChg chg="del">
          <ac:chgData name="virginie Hugues" userId="f5ff6c274e13bc49" providerId="LiveId" clId="{1CC2137A-8695-4472-B235-1156914CDDCD}" dt="2021-05-21T08:33:49.893" v="33" actId="478"/>
          <ac:picMkLst>
            <pc:docMk/>
            <pc:sldMk cId="0" sldId="501"/>
            <ac:picMk id="33814" creationId="{F0ECF4F9-0336-4611-99A1-E8CE591767A1}"/>
          </ac:picMkLst>
        </pc:picChg>
      </pc:sldChg>
    </pc:docChg>
  </pc:docChgLst>
  <pc:docChgLst>
    <pc:chgData name="virginie Hugues" userId="f5ff6c274e13bc49" providerId="LiveId" clId="{00F6A1AF-EFAC-4AF6-9456-849D91B9EF0B}"/>
    <pc:docChg chg="undo redo custSel addSld delSld modSld">
      <pc:chgData name="virginie Hugues" userId="f5ff6c274e13bc49" providerId="LiveId" clId="{00F6A1AF-EFAC-4AF6-9456-849D91B9EF0B}" dt="2022-12-30T17:38:28.923" v="8596" actId="962"/>
      <pc:docMkLst>
        <pc:docMk/>
      </pc:docMkLst>
      <pc:sldChg chg="addSp delSp modSp mod">
        <pc:chgData name="virginie Hugues" userId="f5ff6c274e13bc49" providerId="LiveId" clId="{00F6A1AF-EFAC-4AF6-9456-849D91B9EF0B}" dt="2022-12-24T11:56:10.742" v="4333"/>
        <pc:sldMkLst>
          <pc:docMk/>
          <pc:sldMk cId="0" sldId="262"/>
        </pc:sldMkLst>
        <pc:spChg chg="mod ord">
          <ac:chgData name="virginie Hugues" userId="f5ff6c274e13bc49" providerId="LiveId" clId="{00F6A1AF-EFAC-4AF6-9456-849D91B9EF0B}" dt="2022-12-24T11:56:10.742" v="4333"/>
          <ac:spMkLst>
            <pc:docMk/>
            <pc:sldMk cId="0" sldId="262"/>
            <ac:spMk id="2" creationId="{8239F2AF-8637-4D71-9F86-94120DA4369A}"/>
          </ac:spMkLst>
        </pc:spChg>
        <pc:spChg chg="del">
          <ac:chgData name="virginie Hugues" userId="f5ff6c274e13bc49" providerId="LiveId" clId="{00F6A1AF-EFAC-4AF6-9456-849D91B9EF0B}" dt="2022-12-24T11:46:59.399" v="4248" actId="478"/>
          <ac:spMkLst>
            <pc:docMk/>
            <pc:sldMk cId="0" sldId="262"/>
            <ac:spMk id="3" creationId="{8809D570-D63A-0BB4-549B-14BDADD2C7AC}"/>
          </ac:spMkLst>
        </pc:spChg>
        <pc:spChg chg="ord">
          <ac:chgData name="virginie Hugues" userId="f5ff6c274e13bc49" providerId="LiveId" clId="{00F6A1AF-EFAC-4AF6-9456-849D91B9EF0B}" dt="2022-12-24T11:55:39.904" v="4328"/>
          <ac:spMkLst>
            <pc:docMk/>
            <pc:sldMk cId="0" sldId="262"/>
            <ac:spMk id="24" creationId="{00F9FDCA-6AD3-4361-B343-3C1A9C448BCA}"/>
          </ac:spMkLst>
        </pc:spChg>
        <pc:spChg chg="mod">
          <ac:chgData name="virginie Hugues" userId="f5ff6c274e13bc49" providerId="LiveId" clId="{00F6A1AF-EFAC-4AF6-9456-849D91B9EF0B}" dt="2022-12-23T16:31:42.955" v="3064" actId="962"/>
          <ac:spMkLst>
            <pc:docMk/>
            <pc:sldMk cId="0" sldId="262"/>
            <ac:spMk id="27" creationId="{297E5A1F-229C-4AC8-A522-FD17A6AE826A}"/>
          </ac:spMkLst>
        </pc:spChg>
        <pc:spChg chg="mod">
          <ac:chgData name="virginie Hugues" userId="f5ff6c274e13bc49" providerId="LiveId" clId="{00F6A1AF-EFAC-4AF6-9456-849D91B9EF0B}" dt="2022-12-24T11:56:03.855" v="4332"/>
          <ac:spMkLst>
            <pc:docMk/>
            <pc:sldMk cId="0" sldId="262"/>
            <ac:spMk id="102402" creationId="{CF3EC0D0-001C-47F1-87D0-83BDAD24F8B1}"/>
          </ac:spMkLst>
        </pc:spChg>
        <pc:spChg chg="mod">
          <ac:chgData name="virginie Hugues" userId="f5ff6c274e13bc49" providerId="LiveId" clId="{00F6A1AF-EFAC-4AF6-9456-849D91B9EF0B}" dt="2022-12-24T11:45:41.480" v="4203" actId="164"/>
          <ac:spMkLst>
            <pc:docMk/>
            <pc:sldMk cId="0" sldId="262"/>
            <ac:spMk id="102406" creationId="{973FCBC9-99A3-47F3-90DE-DED657B290ED}"/>
          </ac:spMkLst>
        </pc:spChg>
        <pc:grpChg chg="add mod">
          <ac:chgData name="virginie Hugues" userId="f5ff6c274e13bc49" providerId="LiveId" clId="{00F6A1AF-EFAC-4AF6-9456-849D91B9EF0B}" dt="2022-12-24T11:49:37.498" v="4263"/>
          <ac:grpSpMkLst>
            <pc:docMk/>
            <pc:sldMk cId="0" sldId="262"/>
            <ac:grpSpMk id="4" creationId="{51E2B6A0-847A-C3B7-9D14-53473629C36E}"/>
          </ac:grpSpMkLst>
        </pc:grpChg>
        <pc:grpChg chg="mod">
          <ac:chgData name="virginie Hugues" userId="f5ff6c274e13bc49" providerId="LiveId" clId="{00F6A1AF-EFAC-4AF6-9456-849D91B9EF0B}" dt="2022-12-24T11:45:05.663" v="4200" actId="164"/>
          <ac:grpSpMkLst>
            <pc:docMk/>
            <pc:sldMk cId="0" sldId="262"/>
            <ac:grpSpMk id="6" creationId="{A8807319-50D6-8B1E-E206-FCD0D780B572}"/>
          </ac:grpSpMkLst>
        </pc:grpChg>
        <pc:grpChg chg="add mod">
          <ac:chgData name="virginie Hugues" userId="f5ff6c274e13bc49" providerId="LiveId" clId="{00F6A1AF-EFAC-4AF6-9456-849D91B9EF0B}" dt="2022-12-24T11:55:47.888" v="4330" actId="962"/>
          <ac:grpSpMkLst>
            <pc:docMk/>
            <pc:sldMk cId="0" sldId="262"/>
            <ac:grpSpMk id="7" creationId="{4F6E30B1-7AD9-DCB9-02FF-EE3FBE4457BC}"/>
          </ac:grpSpMkLst>
        </pc:grpChg>
        <pc:picChg chg="mod">
          <ac:chgData name="virginie Hugues" userId="f5ff6c274e13bc49" providerId="LiveId" clId="{00F6A1AF-EFAC-4AF6-9456-849D91B9EF0B}" dt="2022-12-24T11:45:41.480" v="4203" actId="164"/>
          <ac:picMkLst>
            <pc:docMk/>
            <pc:sldMk cId="0" sldId="262"/>
            <ac:picMk id="102403" creationId="{6A4F448F-5F7A-40EB-B849-14BC0D888035}"/>
          </ac:picMkLst>
        </pc:picChg>
        <pc:picChg chg="add del mod">
          <ac:chgData name="virginie Hugues" userId="f5ff6c274e13bc49" providerId="LiveId" clId="{00F6A1AF-EFAC-4AF6-9456-849D91B9EF0B}" dt="2022-12-24T11:45:05.663" v="4200" actId="164"/>
          <ac:picMkLst>
            <pc:docMk/>
            <pc:sldMk cId="0" sldId="262"/>
            <ac:picMk id="102404" creationId="{07CC2B29-FCAB-4B7F-B8DF-1BF4475E847A}"/>
          </ac:picMkLst>
        </pc:picChg>
      </pc:sldChg>
      <pc:sldChg chg="addSp modSp mod">
        <pc:chgData name="virginie Hugues" userId="f5ff6c274e13bc49" providerId="LiveId" clId="{00F6A1AF-EFAC-4AF6-9456-849D91B9EF0B}" dt="2022-12-30T06:50:09.526" v="8257" actId="12"/>
        <pc:sldMkLst>
          <pc:docMk/>
          <pc:sldMk cId="0" sldId="272"/>
        </pc:sldMkLst>
        <pc:spChg chg="ord">
          <ac:chgData name="virginie Hugues" userId="f5ff6c274e13bc49" providerId="LiveId" clId="{00F6A1AF-EFAC-4AF6-9456-849D91B9EF0B}" dt="2022-12-25T15:04:11.768" v="5021"/>
          <ac:spMkLst>
            <pc:docMk/>
            <pc:sldMk cId="0" sldId="272"/>
            <ac:spMk id="2" creationId="{E4C948EE-A9E2-72F1-787B-634D99C2A692}"/>
          </ac:spMkLst>
        </pc:spChg>
        <pc:spChg chg="mod">
          <ac:chgData name="virginie Hugues" userId="f5ff6c274e13bc49" providerId="LiveId" clId="{00F6A1AF-EFAC-4AF6-9456-849D91B9EF0B}" dt="2022-12-30T06:48:28.417" v="8253" actId="208"/>
          <ac:spMkLst>
            <pc:docMk/>
            <pc:sldMk cId="0" sldId="272"/>
            <ac:spMk id="6" creationId="{C9C69449-26AD-481B-B084-5A93398BB3CB}"/>
          </ac:spMkLst>
        </pc:spChg>
        <pc:spChg chg="mod">
          <ac:chgData name="virginie Hugues" userId="f5ff6c274e13bc49" providerId="LiveId" clId="{00F6A1AF-EFAC-4AF6-9456-849D91B9EF0B}" dt="2022-12-30T06:49:29.351" v="8255" actId="12"/>
          <ac:spMkLst>
            <pc:docMk/>
            <pc:sldMk cId="0" sldId="272"/>
            <ac:spMk id="7" creationId="{BFAB85BF-44AA-1942-7352-23CB3C5A1879}"/>
          </ac:spMkLst>
        </pc:spChg>
        <pc:spChg chg="mod">
          <ac:chgData name="virginie Hugues" userId="f5ff6c274e13bc49" providerId="LiveId" clId="{00F6A1AF-EFAC-4AF6-9456-849D91B9EF0B}" dt="2022-12-30T06:49:47.177" v="8256" actId="12"/>
          <ac:spMkLst>
            <pc:docMk/>
            <pc:sldMk cId="0" sldId="272"/>
            <ac:spMk id="14" creationId="{E02524EC-FD7D-F71C-F418-294385C40756}"/>
          </ac:spMkLst>
        </pc:spChg>
        <pc:spChg chg="mod">
          <ac:chgData name="virginie Hugues" userId="f5ff6c274e13bc49" providerId="LiveId" clId="{00F6A1AF-EFAC-4AF6-9456-849D91B9EF0B}" dt="2022-12-30T06:49:47.177" v="8256" actId="12"/>
          <ac:spMkLst>
            <pc:docMk/>
            <pc:sldMk cId="0" sldId="272"/>
            <ac:spMk id="17" creationId="{2ED12895-6306-1559-6A5E-6E0FF944DAD6}"/>
          </ac:spMkLst>
        </pc:spChg>
        <pc:spChg chg="mod">
          <ac:chgData name="virginie Hugues" userId="f5ff6c274e13bc49" providerId="LiveId" clId="{00F6A1AF-EFAC-4AF6-9456-849D91B9EF0B}" dt="2022-12-30T06:50:09.526" v="8257" actId="12"/>
          <ac:spMkLst>
            <pc:docMk/>
            <pc:sldMk cId="0" sldId="272"/>
            <ac:spMk id="23" creationId="{30D3D2C2-2420-4E5B-AAD9-FE537A12082C}"/>
          </ac:spMkLst>
        </pc:spChg>
        <pc:spChg chg="mod">
          <ac:chgData name="virginie Hugues" userId="f5ff6c274e13bc49" providerId="LiveId" clId="{00F6A1AF-EFAC-4AF6-9456-849D91B9EF0B}" dt="2022-12-30T06:49:47.177" v="8256" actId="12"/>
          <ac:spMkLst>
            <pc:docMk/>
            <pc:sldMk cId="0" sldId="272"/>
            <ac:spMk id="24" creationId="{7FD50F15-0CCB-0688-8732-3AA64E0BE136}"/>
          </ac:spMkLst>
        </pc:spChg>
        <pc:spChg chg="mod">
          <ac:chgData name="virginie Hugues" userId="f5ff6c274e13bc49" providerId="LiveId" clId="{00F6A1AF-EFAC-4AF6-9456-849D91B9EF0B}" dt="2022-12-30T06:50:09.526" v="8257" actId="12"/>
          <ac:spMkLst>
            <pc:docMk/>
            <pc:sldMk cId="0" sldId="272"/>
            <ac:spMk id="27" creationId="{D9570518-D6D5-A074-C85F-51F001275F3B}"/>
          </ac:spMkLst>
        </pc:spChg>
        <pc:spChg chg="mod">
          <ac:chgData name="virginie Hugues" userId="f5ff6c274e13bc49" providerId="LiveId" clId="{00F6A1AF-EFAC-4AF6-9456-849D91B9EF0B}" dt="2022-12-30T06:49:29.351" v="8255" actId="12"/>
          <ac:spMkLst>
            <pc:docMk/>
            <pc:sldMk cId="0" sldId="272"/>
            <ac:spMk id="33" creationId="{EFD45D29-096D-44E1-C736-A5B90EAE5B1F}"/>
          </ac:spMkLst>
        </pc:spChg>
        <pc:spChg chg="mod">
          <ac:chgData name="virginie Hugues" userId="f5ff6c274e13bc49" providerId="LiveId" clId="{00F6A1AF-EFAC-4AF6-9456-849D91B9EF0B}" dt="2022-12-23T16:31:56.961" v="3068" actId="962"/>
          <ac:spMkLst>
            <pc:docMk/>
            <pc:sldMk cId="0" sldId="272"/>
            <ac:spMk id="91" creationId="{CA2E7697-B996-4E7D-A088-44433262DDB7}"/>
          </ac:spMkLst>
        </pc:spChg>
        <pc:spChg chg="mod">
          <ac:chgData name="virginie Hugues" userId="f5ff6c274e13bc49" providerId="LiveId" clId="{00F6A1AF-EFAC-4AF6-9456-849D91B9EF0B}" dt="2022-12-23T16:30:46.938" v="2994" actId="962"/>
          <ac:spMkLst>
            <pc:docMk/>
            <pc:sldMk cId="0" sldId="272"/>
            <ac:spMk id="93" creationId="{53A6AE3D-C667-4D4C-B41D-DD57C7438CFA}"/>
          </ac:spMkLst>
        </pc:spChg>
        <pc:grpChg chg="add mod">
          <ac:chgData name="virginie Hugues" userId="f5ff6c274e13bc49" providerId="LiveId" clId="{00F6A1AF-EFAC-4AF6-9456-849D91B9EF0B}" dt="2022-12-25T15:01:58.815" v="4620" actId="164"/>
          <ac:grpSpMkLst>
            <pc:docMk/>
            <pc:sldMk cId="0" sldId="272"/>
            <ac:grpSpMk id="3" creationId="{EC93D439-27DE-8027-85DF-676DDFF95DDE}"/>
          </ac:grpSpMkLst>
        </pc:grpChg>
        <pc:grpChg chg="add mod">
          <ac:chgData name="virginie Hugues" userId="f5ff6c274e13bc49" providerId="LiveId" clId="{00F6A1AF-EFAC-4AF6-9456-849D91B9EF0B}" dt="2022-12-25T15:02:06.235" v="4621" actId="164"/>
          <ac:grpSpMkLst>
            <pc:docMk/>
            <pc:sldMk cId="0" sldId="272"/>
            <ac:grpSpMk id="4" creationId="{AB248584-14C8-EFBF-558B-3FC3EB5C737D}"/>
          </ac:grpSpMkLst>
        </pc:grpChg>
        <pc:grpChg chg="mod">
          <ac:chgData name="virginie Hugues" userId="f5ff6c274e13bc49" providerId="LiveId" clId="{00F6A1AF-EFAC-4AF6-9456-849D91B9EF0B}" dt="2022-12-25T15:01:43.516" v="4619" actId="164"/>
          <ac:grpSpMkLst>
            <pc:docMk/>
            <pc:sldMk cId="0" sldId="272"/>
            <ac:grpSpMk id="8" creationId="{DEDEDA43-13A8-6902-880B-4E14910F6133}"/>
          </ac:grpSpMkLst>
        </pc:grpChg>
        <pc:grpChg chg="add mod">
          <ac:chgData name="virginie Hugues" userId="f5ff6c274e13bc49" providerId="LiveId" clId="{00F6A1AF-EFAC-4AF6-9456-849D91B9EF0B}" dt="2022-12-25T15:02:25.986" v="4622" actId="164"/>
          <ac:grpSpMkLst>
            <pc:docMk/>
            <pc:sldMk cId="0" sldId="272"/>
            <ac:grpSpMk id="9" creationId="{0D55A45E-EC8F-C4C0-CC66-388E956D100B}"/>
          </ac:grpSpMkLst>
        </pc:grpChg>
        <pc:grpChg chg="add mod">
          <ac:chgData name="virginie Hugues" userId="f5ff6c274e13bc49" providerId="LiveId" clId="{00F6A1AF-EFAC-4AF6-9456-849D91B9EF0B}" dt="2022-12-25T15:04:08.544" v="5019"/>
          <ac:grpSpMkLst>
            <pc:docMk/>
            <pc:sldMk cId="0" sldId="272"/>
            <ac:grpSpMk id="10" creationId="{BF0F4CE0-BC6D-166E-31EF-8D0C46D9B07A}"/>
          </ac:grpSpMkLst>
        </pc:grpChg>
        <pc:grpChg chg="mod">
          <ac:chgData name="virginie Hugues" userId="f5ff6c274e13bc49" providerId="LiveId" clId="{00F6A1AF-EFAC-4AF6-9456-849D91B9EF0B}" dt="2022-12-25T15:01:43.516" v="4619" actId="164"/>
          <ac:grpSpMkLst>
            <pc:docMk/>
            <pc:sldMk cId="0" sldId="272"/>
            <ac:grpSpMk id="12" creationId="{BC493C44-793A-D445-E953-A080CC44D38C}"/>
          </ac:grpSpMkLst>
        </pc:grpChg>
        <pc:grpChg chg="mod">
          <ac:chgData name="virginie Hugues" userId="f5ff6c274e13bc49" providerId="LiveId" clId="{00F6A1AF-EFAC-4AF6-9456-849D91B9EF0B}" dt="2022-12-25T15:01:43.516" v="4619" actId="164"/>
          <ac:grpSpMkLst>
            <pc:docMk/>
            <pc:sldMk cId="0" sldId="272"/>
            <ac:grpSpMk id="15" creationId="{51D0E413-1EA3-7BD0-31D4-289FB42CC785}"/>
          </ac:grpSpMkLst>
        </pc:grpChg>
        <pc:grpChg chg="mod">
          <ac:chgData name="virginie Hugues" userId="f5ff6c274e13bc49" providerId="LiveId" clId="{00F6A1AF-EFAC-4AF6-9456-849D91B9EF0B}" dt="2022-12-25T15:01:43.516" v="4619" actId="164"/>
          <ac:grpSpMkLst>
            <pc:docMk/>
            <pc:sldMk cId="0" sldId="272"/>
            <ac:grpSpMk id="18" creationId="{F848A78F-F50F-8C0C-B6EF-E77957F42681}"/>
          </ac:grpSpMkLst>
        </pc:grpChg>
        <pc:grpChg chg="mod">
          <ac:chgData name="virginie Hugues" userId="f5ff6c274e13bc49" providerId="LiveId" clId="{00F6A1AF-EFAC-4AF6-9456-849D91B9EF0B}" dt="2022-12-25T15:01:58.815" v="4620" actId="164"/>
          <ac:grpSpMkLst>
            <pc:docMk/>
            <pc:sldMk cId="0" sldId="272"/>
            <ac:grpSpMk id="28" creationId="{DE2E3B50-6927-E788-84E4-EA0D6515810E}"/>
          </ac:grpSpMkLst>
        </pc:grpChg>
        <pc:grpChg chg="mod">
          <ac:chgData name="virginie Hugues" userId="f5ff6c274e13bc49" providerId="LiveId" clId="{00F6A1AF-EFAC-4AF6-9456-849D91B9EF0B}" dt="2022-12-25T15:01:58.815" v="4620" actId="164"/>
          <ac:grpSpMkLst>
            <pc:docMk/>
            <pc:sldMk cId="0" sldId="272"/>
            <ac:grpSpMk id="29" creationId="{AD14C26B-DD3C-84BE-8FB3-A308738570F8}"/>
          </ac:grpSpMkLst>
        </pc:grpChg>
        <pc:grpChg chg="mod">
          <ac:chgData name="virginie Hugues" userId="f5ff6c274e13bc49" providerId="LiveId" clId="{00F6A1AF-EFAC-4AF6-9456-849D91B9EF0B}" dt="2022-12-25T15:02:25.986" v="4622" actId="164"/>
          <ac:grpSpMkLst>
            <pc:docMk/>
            <pc:sldMk cId="0" sldId="272"/>
            <ac:grpSpMk id="30" creationId="{78E2E09F-0546-4B50-976E-F933D940D91D}"/>
          </ac:grpSpMkLst>
        </pc:grpChg>
        <pc:grpChg chg="mod">
          <ac:chgData name="virginie Hugues" userId="f5ff6c274e13bc49" providerId="LiveId" clId="{00F6A1AF-EFAC-4AF6-9456-849D91B9EF0B}" dt="2022-12-25T15:02:06.235" v="4621" actId="164"/>
          <ac:grpSpMkLst>
            <pc:docMk/>
            <pc:sldMk cId="0" sldId="272"/>
            <ac:grpSpMk id="31" creationId="{D13B31CC-BFD5-2426-4EE2-110B728A12C0}"/>
          </ac:grpSpMkLst>
        </pc:grpChg>
        <pc:cxnChg chg="mod">
          <ac:chgData name="virginie Hugues" userId="f5ff6c274e13bc49" providerId="LiveId" clId="{00F6A1AF-EFAC-4AF6-9456-849D91B9EF0B}" dt="2022-12-30T06:48:31.478" v="8254" actId="208"/>
          <ac:cxnSpMkLst>
            <pc:docMk/>
            <pc:sldMk cId="0" sldId="272"/>
            <ac:cxnSpMk id="35" creationId="{2EBFDC80-5697-48EF-AD6D-78D541B65973}"/>
          </ac:cxnSpMkLst>
        </pc:cxnChg>
      </pc:sldChg>
      <pc:sldChg chg="addSp delSp modSp del mod addAnim delAnim modAnim">
        <pc:chgData name="virginie Hugues" userId="f5ff6c274e13bc49" providerId="LiveId" clId="{00F6A1AF-EFAC-4AF6-9456-849D91B9EF0B}" dt="2022-12-30T07:17:31.805" v="8594" actId="47"/>
        <pc:sldMkLst>
          <pc:docMk/>
          <pc:sldMk cId="0" sldId="273"/>
        </pc:sldMkLst>
        <pc:spChg chg="mod ord">
          <ac:chgData name="virginie Hugues" userId="f5ff6c274e13bc49" providerId="LiveId" clId="{00F6A1AF-EFAC-4AF6-9456-849D91B9EF0B}" dt="2022-12-30T06:53:14.933" v="8267" actId="208"/>
          <ac:spMkLst>
            <pc:docMk/>
            <pc:sldMk cId="0" sldId="273"/>
            <ac:spMk id="3" creationId="{E1A0E75E-3801-4CCE-A5C5-075163CA9BBA}"/>
          </ac:spMkLst>
        </pc:spChg>
        <pc:spChg chg="mod">
          <ac:chgData name="virginie Hugues" userId="f5ff6c274e13bc49" providerId="LiveId" clId="{00F6A1AF-EFAC-4AF6-9456-849D91B9EF0B}" dt="2022-12-30T06:51:59.832" v="8262" actId="12"/>
          <ac:spMkLst>
            <pc:docMk/>
            <pc:sldMk cId="0" sldId="273"/>
            <ac:spMk id="5" creationId="{4CEB1465-868E-9FEC-6BEE-19FE16D954B7}"/>
          </ac:spMkLst>
        </pc:spChg>
        <pc:spChg chg="mod">
          <ac:chgData name="virginie Hugues" userId="f5ff6c274e13bc49" providerId="LiveId" clId="{00F6A1AF-EFAC-4AF6-9456-849D91B9EF0B}" dt="2022-12-30T06:52:25.543" v="8263" actId="12"/>
          <ac:spMkLst>
            <pc:docMk/>
            <pc:sldMk cId="0" sldId="273"/>
            <ac:spMk id="8" creationId="{7589F517-6969-7697-357B-5548C3902DCE}"/>
          </ac:spMkLst>
        </pc:spChg>
        <pc:spChg chg="mod">
          <ac:chgData name="virginie Hugues" userId="f5ff6c274e13bc49" providerId="LiveId" clId="{00F6A1AF-EFAC-4AF6-9456-849D91B9EF0B}" dt="2022-12-30T06:52:25.543" v="8263" actId="12"/>
          <ac:spMkLst>
            <pc:docMk/>
            <pc:sldMk cId="0" sldId="273"/>
            <ac:spMk id="11" creationId="{21987E30-812C-B5C6-DE17-3AAFEE2A226B}"/>
          </ac:spMkLst>
        </pc:spChg>
        <pc:spChg chg="mod">
          <ac:chgData name="virginie Hugues" userId="f5ff6c274e13bc49" providerId="LiveId" clId="{00F6A1AF-EFAC-4AF6-9456-849D91B9EF0B}" dt="2022-12-30T06:52:25.543" v="8263" actId="12"/>
          <ac:spMkLst>
            <pc:docMk/>
            <pc:sldMk cId="0" sldId="273"/>
            <ac:spMk id="14" creationId="{14D2A505-BE2E-6E24-FB7B-2046D1279655}"/>
          </ac:spMkLst>
        </pc:spChg>
        <pc:spChg chg="mod">
          <ac:chgData name="virginie Hugues" userId="f5ff6c274e13bc49" providerId="LiveId" clId="{00F6A1AF-EFAC-4AF6-9456-849D91B9EF0B}" dt="2022-12-30T06:50:35.382" v="8258" actId="208"/>
          <ac:spMkLst>
            <pc:docMk/>
            <pc:sldMk cId="0" sldId="273"/>
            <ac:spMk id="15" creationId="{1C6A89A4-0DEA-4F81-B62D-6B335DF300B9}"/>
          </ac:spMkLst>
        </pc:spChg>
        <pc:spChg chg="mod">
          <ac:chgData name="virginie Hugues" userId="f5ff6c274e13bc49" providerId="LiveId" clId="{00F6A1AF-EFAC-4AF6-9456-849D91B9EF0B}" dt="2022-12-25T15:12:15.544" v="5184"/>
          <ac:spMkLst>
            <pc:docMk/>
            <pc:sldMk cId="0" sldId="273"/>
            <ac:spMk id="18" creationId="{24CFA248-8CA7-4234-A80F-803CCB4052AA}"/>
          </ac:spMkLst>
        </pc:spChg>
        <pc:spChg chg="mod topLvl">
          <ac:chgData name="virginie Hugues" userId="f5ff6c274e13bc49" providerId="LiveId" clId="{00F6A1AF-EFAC-4AF6-9456-849D91B9EF0B}" dt="2022-12-30T07:10:57.745" v="8456" actId="164"/>
          <ac:spMkLst>
            <pc:docMk/>
            <pc:sldMk cId="0" sldId="273"/>
            <ac:spMk id="25" creationId="{40A5D15C-6C0F-377D-D43F-756782417117}"/>
          </ac:spMkLst>
        </pc:spChg>
        <pc:spChg chg="mod topLvl">
          <ac:chgData name="virginie Hugues" userId="f5ff6c274e13bc49" providerId="LiveId" clId="{00F6A1AF-EFAC-4AF6-9456-849D91B9EF0B}" dt="2022-12-30T07:10:57.745" v="8456" actId="164"/>
          <ac:spMkLst>
            <pc:docMk/>
            <pc:sldMk cId="0" sldId="273"/>
            <ac:spMk id="26" creationId="{DA96D746-B5BE-D991-D43B-8FFC35C61F65}"/>
          </ac:spMkLst>
        </pc:spChg>
        <pc:spChg chg="mod topLvl">
          <ac:chgData name="virginie Hugues" userId="f5ff6c274e13bc49" providerId="LiveId" clId="{00F6A1AF-EFAC-4AF6-9456-849D91B9EF0B}" dt="2022-12-30T07:10:57.745" v="8456" actId="164"/>
          <ac:spMkLst>
            <pc:docMk/>
            <pc:sldMk cId="0" sldId="273"/>
            <ac:spMk id="27" creationId="{24939BFD-6F1D-DEB8-595B-5611AFD4FAE4}"/>
          </ac:spMkLst>
        </pc:spChg>
        <pc:spChg chg="mod topLvl">
          <ac:chgData name="virginie Hugues" userId="f5ff6c274e13bc49" providerId="LiveId" clId="{00F6A1AF-EFAC-4AF6-9456-849D91B9EF0B}" dt="2022-12-30T07:10:57.745" v="8456" actId="164"/>
          <ac:spMkLst>
            <pc:docMk/>
            <pc:sldMk cId="0" sldId="273"/>
            <ac:spMk id="28" creationId="{A3D6E3CC-375C-6CB0-F134-86989DB0F274}"/>
          </ac:spMkLst>
        </pc:spChg>
        <pc:spChg chg="mod ord">
          <ac:chgData name="virginie Hugues" userId="f5ff6c274e13bc49" providerId="LiveId" clId="{00F6A1AF-EFAC-4AF6-9456-849D91B9EF0B}" dt="2022-12-25T15:10:41.705" v="5164"/>
          <ac:spMkLst>
            <pc:docMk/>
            <pc:sldMk cId="0" sldId="273"/>
            <ac:spMk id="29" creationId="{0CF5C5F5-D3E1-4BB3-B868-2F1A169986F4}"/>
          </ac:spMkLst>
        </pc:spChg>
        <pc:spChg chg="mod topLvl">
          <ac:chgData name="virginie Hugues" userId="f5ff6c274e13bc49" providerId="LiveId" clId="{00F6A1AF-EFAC-4AF6-9456-849D91B9EF0B}" dt="2022-12-30T07:10:57.745" v="8456" actId="164"/>
          <ac:spMkLst>
            <pc:docMk/>
            <pc:sldMk cId="0" sldId="273"/>
            <ac:spMk id="30" creationId="{0A29F273-B009-3F3B-5AA1-0ED79966A8EC}"/>
          </ac:spMkLst>
        </pc:spChg>
        <pc:spChg chg="mod topLvl">
          <ac:chgData name="virginie Hugues" userId="f5ff6c274e13bc49" providerId="LiveId" clId="{00F6A1AF-EFAC-4AF6-9456-849D91B9EF0B}" dt="2022-12-30T07:10:57.745" v="8456" actId="164"/>
          <ac:spMkLst>
            <pc:docMk/>
            <pc:sldMk cId="0" sldId="273"/>
            <ac:spMk id="31" creationId="{C914CFAF-8E6A-F8DC-0FC6-7B40B3249A24}"/>
          </ac:spMkLst>
        </pc:spChg>
        <pc:spChg chg="add del mod">
          <ac:chgData name="virginie Hugues" userId="f5ff6c274e13bc49" providerId="LiveId" clId="{00F6A1AF-EFAC-4AF6-9456-849D91B9EF0B}" dt="2022-12-30T07:16:17.001" v="8562" actId="478"/>
          <ac:spMkLst>
            <pc:docMk/>
            <pc:sldMk cId="0" sldId="273"/>
            <ac:spMk id="32" creationId="{6110EE63-5E22-4B41-96F1-9617D652D33E}"/>
          </ac:spMkLst>
        </pc:spChg>
        <pc:spChg chg="mod">
          <ac:chgData name="virginie Hugues" userId="f5ff6c274e13bc49" providerId="LiveId" clId="{00F6A1AF-EFAC-4AF6-9456-849D91B9EF0B}" dt="2022-12-30T06:50:46.946" v="8260" actId="207"/>
          <ac:spMkLst>
            <pc:docMk/>
            <pc:sldMk cId="0" sldId="273"/>
            <ac:spMk id="33" creationId="{DE38426A-CBDC-4115-A9DE-F63B62B79AEB}"/>
          </ac:spMkLst>
        </pc:spChg>
        <pc:spChg chg="mod ord">
          <ac:chgData name="virginie Hugues" userId="f5ff6c274e13bc49" providerId="LiveId" clId="{00F6A1AF-EFAC-4AF6-9456-849D91B9EF0B}" dt="2022-12-25T15:08:47.268" v="5123"/>
          <ac:spMkLst>
            <pc:docMk/>
            <pc:sldMk cId="0" sldId="273"/>
            <ac:spMk id="34" creationId="{78ACE4B5-5934-49B4-9C5D-B40418EC217A}"/>
          </ac:spMkLst>
        </pc:spChg>
        <pc:spChg chg="mod">
          <ac:chgData name="virginie Hugues" userId="f5ff6c274e13bc49" providerId="LiveId" clId="{00F6A1AF-EFAC-4AF6-9456-849D91B9EF0B}" dt="2022-12-30T06:52:43.831" v="8264" actId="12"/>
          <ac:spMkLst>
            <pc:docMk/>
            <pc:sldMk cId="0" sldId="273"/>
            <ac:spMk id="35" creationId="{A0FB7C00-DE78-4BCB-BF3D-D326901667DF}"/>
          </ac:spMkLst>
        </pc:spChg>
        <pc:spChg chg="mod topLvl">
          <ac:chgData name="virginie Hugues" userId="f5ff6c274e13bc49" providerId="LiveId" clId="{00F6A1AF-EFAC-4AF6-9456-849D91B9EF0B}" dt="2022-12-30T07:10:57.745" v="8456" actId="164"/>
          <ac:spMkLst>
            <pc:docMk/>
            <pc:sldMk cId="0" sldId="273"/>
            <ac:spMk id="36" creationId="{BDF7EC7F-D656-97FC-3422-0A949A69B374}"/>
          </ac:spMkLst>
        </pc:spChg>
        <pc:spChg chg="add del mod">
          <ac:chgData name="virginie Hugues" userId="f5ff6c274e13bc49" providerId="LiveId" clId="{00F6A1AF-EFAC-4AF6-9456-849D91B9EF0B}" dt="2022-12-30T07:16:18.850" v="8563" actId="478"/>
          <ac:spMkLst>
            <pc:docMk/>
            <pc:sldMk cId="0" sldId="273"/>
            <ac:spMk id="37" creationId="{272EC0B0-346E-46A1-9127-00767A00A8CF}"/>
          </ac:spMkLst>
        </pc:spChg>
        <pc:spChg chg="mod">
          <ac:chgData name="virginie Hugues" userId="f5ff6c274e13bc49" providerId="LiveId" clId="{00F6A1AF-EFAC-4AF6-9456-849D91B9EF0B}" dt="2022-12-30T07:10:57.745" v="8456" actId="164"/>
          <ac:spMkLst>
            <pc:docMk/>
            <pc:sldMk cId="0" sldId="273"/>
            <ac:spMk id="38" creationId="{0A4A179A-8903-4D5C-94EE-CBFAD47221D0}"/>
          </ac:spMkLst>
        </pc:spChg>
        <pc:spChg chg="mod ord">
          <ac:chgData name="virginie Hugues" userId="f5ff6c274e13bc49" providerId="LiveId" clId="{00F6A1AF-EFAC-4AF6-9456-849D91B9EF0B}" dt="2022-12-30T07:16:08.851" v="8556" actId="6549"/>
          <ac:spMkLst>
            <pc:docMk/>
            <pc:sldMk cId="0" sldId="273"/>
            <ac:spMk id="41" creationId="{22A71A40-63E3-4521-92E9-19649EFE1113}"/>
          </ac:spMkLst>
        </pc:spChg>
        <pc:spChg chg="mod ord">
          <ac:chgData name="virginie Hugues" userId="f5ff6c274e13bc49" providerId="LiveId" clId="{00F6A1AF-EFAC-4AF6-9456-849D91B9EF0B}" dt="2022-12-30T06:53:14.933" v="8267" actId="208"/>
          <ac:spMkLst>
            <pc:docMk/>
            <pc:sldMk cId="0" sldId="273"/>
            <ac:spMk id="42" creationId="{6D39002A-32E1-44CD-9B22-A966210C5FC4}"/>
          </ac:spMkLst>
        </pc:spChg>
        <pc:spChg chg="mod">
          <ac:chgData name="virginie Hugues" userId="f5ff6c274e13bc49" providerId="LiveId" clId="{00F6A1AF-EFAC-4AF6-9456-849D91B9EF0B}" dt="2022-12-23T16:30:56.352" v="2996" actId="962"/>
          <ac:spMkLst>
            <pc:docMk/>
            <pc:sldMk cId="0" sldId="273"/>
            <ac:spMk id="43" creationId="{CCD368FC-556A-4A66-8C69-E0E277FCEC81}"/>
          </ac:spMkLst>
        </pc:spChg>
        <pc:spChg chg="mod topLvl">
          <ac:chgData name="virginie Hugues" userId="f5ff6c274e13bc49" providerId="LiveId" clId="{00F6A1AF-EFAC-4AF6-9456-849D91B9EF0B}" dt="2022-12-30T07:10:57.745" v="8456" actId="164"/>
          <ac:spMkLst>
            <pc:docMk/>
            <pc:sldMk cId="0" sldId="273"/>
            <ac:spMk id="44" creationId="{E92D5225-20CA-D4A2-4A79-10BC6FD15064}"/>
          </ac:spMkLst>
        </pc:spChg>
        <pc:spChg chg="mod topLvl">
          <ac:chgData name="virginie Hugues" userId="f5ff6c274e13bc49" providerId="LiveId" clId="{00F6A1AF-EFAC-4AF6-9456-849D91B9EF0B}" dt="2022-12-30T07:10:57.745" v="8456" actId="164"/>
          <ac:spMkLst>
            <pc:docMk/>
            <pc:sldMk cId="0" sldId="273"/>
            <ac:spMk id="45" creationId="{63FED814-0907-3C5A-AAD3-F1FF894ACEE3}"/>
          </ac:spMkLst>
        </pc:spChg>
        <pc:spChg chg="add del mod">
          <ac:chgData name="virginie Hugues" userId="f5ff6c274e13bc49" providerId="LiveId" clId="{00F6A1AF-EFAC-4AF6-9456-849D91B9EF0B}" dt="2022-12-30T07:16:16.135" v="8560" actId="478"/>
          <ac:spMkLst>
            <pc:docMk/>
            <pc:sldMk cId="0" sldId="273"/>
            <ac:spMk id="47" creationId="{EA1315CE-C0F6-4D54-B7EB-7CA5567CA6BF}"/>
          </ac:spMkLst>
        </pc:spChg>
        <pc:spChg chg="mod topLvl">
          <ac:chgData name="virginie Hugues" userId="f5ff6c274e13bc49" providerId="LiveId" clId="{00F6A1AF-EFAC-4AF6-9456-849D91B9EF0B}" dt="2022-12-30T07:10:57.745" v="8456" actId="164"/>
          <ac:spMkLst>
            <pc:docMk/>
            <pc:sldMk cId="0" sldId="273"/>
            <ac:spMk id="48" creationId="{D1457595-0F4E-FC0B-C180-5FF3E2EA3500}"/>
          </ac:spMkLst>
        </pc:spChg>
        <pc:spChg chg="mod ord">
          <ac:chgData name="virginie Hugues" userId="f5ff6c274e13bc49" providerId="LiveId" clId="{00F6A1AF-EFAC-4AF6-9456-849D91B9EF0B}" dt="2022-12-30T07:08:21.908" v="8450"/>
          <ac:spMkLst>
            <pc:docMk/>
            <pc:sldMk cId="0" sldId="273"/>
            <ac:spMk id="51" creationId="{DAC19E66-2135-4335-869E-17A9A9B542B7}"/>
          </ac:spMkLst>
        </pc:spChg>
        <pc:spChg chg="mod ord">
          <ac:chgData name="virginie Hugues" userId="f5ff6c274e13bc49" providerId="LiveId" clId="{00F6A1AF-EFAC-4AF6-9456-849D91B9EF0B}" dt="2022-12-25T15:08:37.025" v="5113"/>
          <ac:spMkLst>
            <pc:docMk/>
            <pc:sldMk cId="0" sldId="273"/>
            <ac:spMk id="52" creationId="{057A448E-76F1-4761-A717-8603E23A29F4}"/>
          </ac:spMkLst>
        </pc:spChg>
        <pc:spChg chg="mod ord">
          <ac:chgData name="virginie Hugues" userId="f5ff6c274e13bc49" providerId="LiveId" clId="{00F6A1AF-EFAC-4AF6-9456-849D91B9EF0B}" dt="2022-12-30T06:53:14.933" v="8267" actId="208"/>
          <ac:spMkLst>
            <pc:docMk/>
            <pc:sldMk cId="0" sldId="273"/>
            <ac:spMk id="53" creationId="{D80E5035-54B3-4A31-9224-7536065B3006}"/>
          </ac:spMkLst>
        </pc:spChg>
        <pc:spChg chg="mod ord">
          <ac:chgData name="virginie Hugues" userId="f5ff6c274e13bc49" providerId="LiveId" clId="{00F6A1AF-EFAC-4AF6-9456-849D91B9EF0B}" dt="2022-12-30T07:10:57.745" v="8456" actId="164"/>
          <ac:spMkLst>
            <pc:docMk/>
            <pc:sldMk cId="0" sldId="273"/>
            <ac:spMk id="55" creationId="{3E41B2C8-7D6B-4EA3-9DA1-F2ED72D57162}"/>
          </ac:spMkLst>
        </pc:spChg>
        <pc:spChg chg="mod ord">
          <ac:chgData name="virginie Hugues" userId="f5ff6c274e13bc49" providerId="LiveId" clId="{00F6A1AF-EFAC-4AF6-9456-849D91B9EF0B}" dt="2022-12-30T07:08:04.943" v="8424"/>
          <ac:spMkLst>
            <pc:docMk/>
            <pc:sldMk cId="0" sldId="273"/>
            <ac:spMk id="56" creationId="{C3C5890E-BE97-4291-87EB-E13EE74AE65F}"/>
          </ac:spMkLst>
        </pc:spChg>
        <pc:spChg chg="mod ord">
          <ac:chgData name="virginie Hugues" userId="f5ff6c274e13bc49" providerId="LiveId" clId="{00F6A1AF-EFAC-4AF6-9456-849D91B9EF0B}" dt="2022-12-25T15:11:11.426" v="5172"/>
          <ac:spMkLst>
            <pc:docMk/>
            <pc:sldMk cId="0" sldId="273"/>
            <ac:spMk id="57" creationId="{A40B16A5-F1B7-4C33-8CBD-DFB25CF888E6}"/>
          </ac:spMkLst>
        </pc:spChg>
        <pc:spChg chg="mod topLvl">
          <ac:chgData name="virginie Hugues" userId="f5ff6c274e13bc49" providerId="LiveId" clId="{00F6A1AF-EFAC-4AF6-9456-849D91B9EF0B}" dt="2022-12-30T07:09:20.783" v="8451" actId="165"/>
          <ac:spMkLst>
            <pc:docMk/>
            <pc:sldMk cId="0" sldId="273"/>
            <ac:spMk id="105495" creationId="{677DA041-3AD3-438E-9234-3F91C4A08D01}"/>
          </ac:spMkLst>
        </pc:spChg>
        <pc:grpChg chg="mod">
          <ac:chgData name="virginie Hugues" userId="f5ff6c274e13bc49" providerId="LiveId" clId="{00F6A1AF-EFAC-4AF6-9456-849D91B9EF0B}" dt="2022-12-25T15:04:50.221" v="5022" actId="164"/>
          <ac:grpSpMkLst>
            <pc:docMk/>
            <pc:sldMk cId="0" sldId="273"/>
            <ac:grpSpMk id="2" creationId="{7376BBA6-BC4E-39ED-6303-137A4CC2B198}"/>
          </ac:grpSpMkLst>
        </pc:grpChg>
        <pc:grpChg chg="mod">
          <ac:chgData name="virginie Hugues" userId="f5ff6c274e13bc49" providerId="LiveId" clId="{00F6A1AF-EFAC-4AF6-9456-849D91B9EF0B}" dt="2022-12-25T15:04:50.221" v="5022" actId="164"/>
          <ac:grpSpMkLst>
            <pc:docMk/>
            <pc:sldMk cId="0" sldId="273"/>
            <ac:grpSpMk id="6" creationId="{552AE783-2292-3BB0-2C60-3976807FB466}"/>
          </ac:grpSpMkLst>
        </pc:grpChg>
        <pc:grpChg chg="mod">
          <ac:chgData name="virginie Hugues" userId="f5ff6c274e13bc49" providerId="LiveId" clId="{00F6A1AF-EFAC-4AF6-9456-849D91B9EF0B}" dt="2022-12-25T15:04:50.221" v="5022" actId="164"/>
          <ac:grpSpMkLst>
            <pc:docMk/>
            <pc:sldMk cId="0" sldId="273"/>
            <ac:grpSpMk id="9" creationId="{E606716D-F9D4-1C32-F6AD-D55F42E16D74}"/>
          </ac:grpSpMkLst>
        </pc:grpChg>
        <pc:grpChg chg="mod">
          <ac:chgData name="virginie Hugues" userId="f5ff6c274e13bc49" providerId="LiveId" clId="{00F6A1AF-EFAC-4AF6-9456-849D91B9EF0B}" dt="2022-12-25T15:04:50.221" v="5022" actId="164"/>
          <ac:grpSpMkLst>
            <pc:docMk/>
            <pc:sldMk cId="0" sldId="273"/>
            <ac:grpSpMk id="12" creationId="{9C165B4A-AF0E-0B79-6434-F5B82093BF63}"/>
          </ac:grpSpMkLst>
        </pc:grpChg>
        <pc:grpChg chg="add mod">
          <ac:chgData name="virginie Hugues" userId="f5ff6c274e13bc49" providerId="LiveId" clId="{00F6A1AF-EFAC-4AF6-9456-849D91B9EF0B}" dt="2022-12-25T15:05:31.020" v="5069" actId="962"/>
          <ac:grpSpMkLst>
            <pc:docMk/>
            <pc:sldMk cId="0" sldId="273"/>
            <ac:grpSpMk id="16" creationId="{DFA09586-3DD3-6B53-75B0-11E7EAF807DF}"/>
          </ac:grpSpMkLst>
        </pc:grpChg>
        <pc:grpChg chg="mod">
          <ac:chgData name="virginie Hugues" userId="f5ff6c274e13bc49" providerId="LiveId" clId="{00F6A1AF-EFAC-4AF6-9456-849D91B9EF0B}" dt="2022-12-25T15:04:50.221" v="5022" actId="164"/>
          <ac:grpSpMkLst>
            <pc:docMk/>
            <pc:sldMk cId="0" sldId="273"/>
            <ac:grpSpMk id="17" creationId="{68A3F5C4-6845-33B7-0FFD-E88953870479}"/>
          </ac:grpSpMkLst>
        </pc:grpChg>
        <pc:grpChg chg="mod">
          <ac:chgData name="virginie Hugues" userId="f5ff6c274e13bc49" providerId="LiveId" clId="{00F6A1AF-EFAC-4AF6-9456-849D91B9EF0B}" dt="2022-12-25T15:04:50.221" v="5022" actId="164"/>
          <ac:grpSpMkLst>
            <pc:docMk/>
            <pc:sldMk cId="0" sldId="273"/>
            <ac:grpSpMk id="21" creationId="{D2A51AB4-8260-7B7D-A4ED-0D282540DA1C}"/>
          </ac:grpSpMkLst>
        </pc:grpChg>
        <pc:grpChg chg="mod">
          <ac:chgData name="virginie Hugues" userId="f5ff6c274e13bc49" providerId="LiveId" clId="{00F6A1AF-EFAC-4AF6-9456-849D91B9EF0B}" dt="2022-12-25T15:09:17.049" v="5125"/>
          <ac:grpSpMkLst>
            <pc:docMk/>
            <pc:sldMk cId="0" sldId="273"/>
            <ac:grpSpMk id="22" creationId="{E1516648-0F18-E22A-054D-8424CC6CE4DC}"/>
          </ac:grpSpMkLst>
        </pc:grpChg>
        <pc:grpChg chg="add del mod">
          <ac:chgData name="virginie Hugues" userId="f5ff6c274e13bc49" providerId="LiveId" clId="{00F6A1AF-EFAC-4AF6-9456-849D91B9EF0B}" dt="2022-12-30T07:09:20.783" v="8451" actId="165"/>
          <ac:grpSpMkLst>
            <pc:docMk/>
            <pc:sldMk cId="0" sldId="273"/>
            <ac:grpSpMk id="23" creationId="{347FCAFD-6A0E-1B99-2EB4-B89BF256BB42}"/>
          </ac:grpSpMkLst>
        </pc:grpChg>
        <pc:grpChg chg="add mod">
          <ac:chgData name="virginie Hugues" userId="f5ff6c274e13bc49" providerId="LiveId" clId="{00F6A1AF-EFAC-4AF6-9456-849D91B9EF0B}" dt="2022-12-25T15:07:38.320" v="5090" actId="164"/>
          <ac:grpSpMkLst>
            <pc:docMk/>
            <pc:sldMk cId="0" sldId="273"/>
            <ac:grpSpMk id="24" creationId="{54DF6A29-73E9-B965-B766-14697D0C5611}"/>
          </ac:grpSpMkLst>
        </pc:grpChg>
        <pc:grpChg chg="del mod">
          <ac:chgData name="virginie Hugues" userId="f5ff6c274e13bc49" providerId="LiveId" clId="{00F6A1AF-EFAC-4AF6-9456-849D91B9EF0B}" dt="2022-12-30T07:10:10.710" v="8453" actId="165"/>
          <ac:grpSpMkLst>
            <pc:docMk/>
            <pc:sldMk cId="0" sldId="273"/>
            <ac:grpSpMk id="24" creationId="{72FCAA6E-0DCF-8ED8-CCAC-16F96356EA55}"/>
          </ac:grpSpMkLst>
        </pc:grpChg>
        <pc:grpChg chg="add mod">
          <ac:chgData name="virginie Hugues" userId="f5ff6c274e13bc49" providerId="LiveId" clId="{00F6A1AF-EFAC-4AF6-9456-849D91B9EF0B}" dt="2022-12-25T15:07:33.163" v="5088" actId="164"/>
          <ac:grpSpMkLst>
            <pc:docMk/>
            <pc:sldMk cId="0" sldId="273"/>
            <ac:grpSpMk id="25" creationId="{1BD68FA5-B175-64BF-116C-064CEF46375E}"/>
          </ac:grpSpMkLst>
        </pc:grpChg>
        <pc:grpChg chg="add del mod">
          <ac:chgData name="virginie Hugues" userId="f5ff6c274e13bc49" providerId="LiveId" clId="{00F6A1AF-EFAC-4AF6-9456-849D91B9EF0B}" dt="2022-12-30T07:16:16.396" v="8561" actId="478"/>
          <ac:grpSpMkLst>
            <pc:docMk/>
            <pc:sldMk cId="0" sldId="273"/>
            <ac:grpSpMk id="49" creationId="{AE6E763B-410F-F1FE-8587-9CCAABF1F4CD}"/>
          </ac:grpSpMkLst>
        </pc:grpChg>
        <pc:grpChg chg="add mod">
          <ac:chgData name="virginie Hugues" userId="f5ff6c274e13bc49" providerId="LiveId" clId="{00F6A1AF-EFAC-4AF6-9456-849D91B9EF0B}" dt="2022-12-30T07:10:57.745" v="8456" actId="164"/>
          <ac:grpSpMkLst>
            <pc:docMk/>
            <pc:sldMk cId="0" sldId="273"/>
            <ac:grpSpMk id="50" creationId="{4ACE3651-BADE-B1DE-51F2-57164F14C886}"/>
          </ac:grpSpMkLst>
        </pc:grpChg>
        <pc:graphicFrameChg chg="del mod topLvl">
          <ac:chgData name="virginie Hugues" userId="f5ff6c274e13bc49" providerId="LiveId" clId="{00F6A1AF-EFAC-4AF6-9456-849D91B9EF0B}" dt="2022-12-30T07:09:48.237" v="8452" actId="18245"/>
          <ac:graphicFrameMkLst>
            <pc:docMk/>
            <pc:sldMk cId="0" sldId="273"/>
            <ac:graphicFrameMk id="19" creationId="{7B27B269-D097-42FE-BA7C-6B6C34586692}"/>
          </ac:graphicFrameMkLst>
        </pc:graphicFrameChg>
        <pc:cxnChg chg="mod">
          <ac:chgData name="virginie Hugues" userId="f5ff6c274e13bc49" providerId="LiveId" clId="{00F6A1AF-EFAC-4AF6-9456-849D91B9EF0B}" dt="2022-12-30T06:50:35.382" v="8258" actId="208"/>
          <ac:cxnSpMkLst>
            <pc:docMk/>
            <pc:sldMk cId="0" sldId="273"/>
            <ac:cxnSpMk id="46" creationId="{5573637E-6B4C-4F12-936A-F55ED44BAF67}"/>
          </ac:cxnSpMkLst>
        </pc:cxnChg>
      </pc:sldChg>
      <pc:sldChg chg="addSp delSp modSp mod">
        <pc:chgData name="virginie Hugues" userId="f5ff6c274e13bc49" providerId="LiveId" clId="{00F6A1AF-EFAC-4AF6-9456-849D91B9EF0B}" dt="2022-12-30T07:05:35.439" v="8422"/>
        <pc:sldMkLst>
          <pc:docMk/>
          <pc:sldMk cId="0" sldId="275"/>
        </pc:sldMkLst>
        <pc:spChg chg="add mod">
          <ac:chgData name="virginie Hugues" userId="f5ff6c274e13bc49" providerId="LiveId" clId="{00F6A1AF-EFAC-4AF6-9456-849D91B9EF0B}" dt="2022-12-30T07:00:47.023" v="8327" actId="33553"/>
          <ac:spMkLst>
            <pc:docMk/>
            <pc:sldMk cId="0" sldId="275"/>
            <ac:spMk id="2" creationId="{5513429D-F8DE-CEB7-D00B-6E6E92F01546}"/>
          </ac:spMkLst>
        </pc:spChg>
        <pc:spChg chg="mod">
          <ac:chgData name="virginie Hugues" userId="f5ff6c274e13bc49" providerId="LiveId" clId="{00F6A1AF-EFAC-4AF6-9456-849D91B9EF0B}" dt="2022-12-23T16:33:04.724" v="3108" actId="962"/>
          <ac:spMkLst>
            <pc:docMk/>
            <pc:sldMk cId="0" sldId="275"/>
            <ac:spMk id="18" creationId="{B8DF5CF9-32B2-4366-9F52-7D6520B532A3}"/>
          </ac:spMkLst>
        </pc:spChg>
        <pc:spChg chg="mod">
          <ac:chgData name="virginie Hugues" userId="f5ff6c274e13bc49" providerId="LiveId" clId="{00F6A1AF-EFAC-4AF6-9456-849D91B9EF0B}" dt="2022-12-23T16:32:04.641" v="3070" actId="962"/>
          <ac:spMkLst>
            <pc:docMk/>
            <pc:sldMk cId="0" sldId="275"/>
            <ac:spMk id="19" creationId="{FE3FC6A1-1FEE-4577-86E6-88695A63BE17}"/>
          </ac:spMkLst>
        </pc:spChg>
        <pc:spChg chg="mod">
          <ac:chgData name="virginie Hugues" userId="f5ff6c274e13bc49" providerId="LiveId" clId="{00F6A1AF-EFAC-4AF6-9456-849D91B9EF0B}" dt="2022-12-30T07:05:35.439" v="8422"/>
          <ac:spMkLst>
            <pc:docMk/>
            <pc:sldMk cId="0" sldId="275"/>
            <ac:spMk id="106503" creationId="{A53528CE-8D0A-4D2B-B6CC-9ED40EE33812}"/>
          </ac:spMkLst>
        </pc:spChg>
        <pc:spChg chg="mod">
          <ac:chgData name="virginie Hugues" userId="f5ff6c274e13bc49" providerId="LiveId" clId="{00F6A1AF-EFAC-4AF6-9456-849D91B9EF0B}" dt="2022-12-25T15:14:14.673" v="5214" actId="164"/>
          <ac:spMkLst>
            <pc:docMk/>
            <pc:sldMk cId="0" sldId="275"/>
            <ac:spMk id="106507" creationId="{D1BA3E50-D433-4872-9251-734DB7727571}"/>
          </ac:spMkLst>
        </pc:spChg>
        <pc:grpChg chg="add mod">
          <ac:chgData name="virginie Hugues" userId="f5ff6c274e13bc49" providerId="LiveId" clId="{00F6A1AF-EFAC-4AF6-9456-849D91B9EF0B}" dt="2022-12-25T15:14:30.551" v="5215" actId="164"/>
          <ac:grpSpMkLst>
            <pc:docMk/>
            <pc:sldMk cId="0" sldId="275"/>
            <ac:grpSpMk id="3" creationId="{FDC5BEFD-DD6C-8762-833D-989CA06F770F}"/>
          </ac:grpSpMkLst>
        </pc:grpChg>
        <pc:grpChg chg="add mod">
          <ac:chgData name="virginie Hugues" userId="f5ff6c274e13bc49" providerId="LiveId" clId="{00F6A1AF-EFAC-4AF6-9456-849D91B9EF0B}" dt="2022-12-25T15:17:50.702" v="5236"/>
          <ac:grpSpMkLst>
            <pc:docMk/>
            <pc:sldMk cId="0" sldId="275"/>
            <ac:grpSpMk id="4" creationId="{3FE78C7E-BA4A-88AA-5C7B-137EC68B3636}"/>
          </ac:grpSpMkLst>
        </pc:grpChg>
        <pc:grpChg chg="add mod">
          <ac:chgData name="virginie Hugues" userId="f5ff6c274e13bc49" providerId="LiveId" clId="{00F6A1AF-EFAC-4AF6-9456-849D91B9EF0B}" dt="2022-12-25T15:17:33.643" v="5235"/>
          <ac:grpSpMkLst>
            <pc:docMk/>
            <pc:sldMk cId="0" sldId="275"/>
            <ac:grpSpMk id="5" creationId="{714D69F4-444B-24EE-3CE5-807A21BCEAF5}"/>
          </ac:grpSpMkLst>
        </pc:grpChg>
        <pc:grpChg chg="mod">
          <ac:chgData name="virginie Hugues" userId="f5ff6c274e13bc49" providerId="LiveId" clId="{00F6A1AF-EFAC-4AF6-9456-849D91B9EF0B}" dt="2022-12-01T11:43:45.152" v="65" actId="962"/>
          <ac:grpSpMkLst>
            <pc:docMk/>
            <pc:sldMk cId="0" sldId="275"/>
            <ac:grpSpMk id="106500" creationId="{A522E05D-AF6B-4F72-BDFB-83AA2876B826}"/>
          </ac:grpSpMkLst>
        </pc:grpChg>
        <pc:picChg chg="mod">
          <ac:chgData name="virginie Hugues" userId="f5ff6c274e13bc49" providerId="LiveId" clId="{00F6A1AF-EFAC-4AF6-9456-849D91B9EF0B}" dt="2022-12-25T15:14:30.551" v="5215" actId="164"/>
          <ac:picMkLst>
            <pc:docMk/>
            <pc:sldMk cId="0" sldId="275"/>
            <ac:picMk id="106498" creationId="{707DDD4B-BD86-4E78-951F-40ED5755C356}"/>
          </ac:picMkLst>
        </pc:picChg>
        <pc:picChg chg="add del mod">
          <ac:chgData name="virginie Hugues" userId="f5ff6c274e13bc49" providerId="LiveId" clId="{00F6A1AF-EFAC-4AF6-9456-849D91B9EF0B}" dt="2022-12-25T15:14:14.673" v="5214" actId="164"/>
          <ac:picMkLst>
            <pc:docMk/>
            <pc:sldMk cId="0" sldId="275"/>
            <ac:picMk id="106499" creationId="{1C8340FA-0E2A-47B2-9BAB-AE2C9705DBF7}"/>
          </ac:picMkLst>
        </pc:picChg>
        <pc:picChg chg="mod">
          <ac:chgData name="virginie Hugues" userId="f5ff6c274e13bc49" providerId="LiveId" clId="{00F6A1AF-EFAC-4AF6-9456-849D91B9EF0B}" dt="2022-12-25T15:15:23.478" v="5219" actId="164"/>
          <ac:picMkLst>
            <pc:docMk/>
            <pc:sldMk cId="0" sldId="275"/>
            <ac:picMk id="106501" creationId="{D9B64DC5-E6B3-4154-A734-57411E45A9DC}"/>
          </ac:picMkLst>
        </pc:picChg>
        <pc:picChg chg="mod">
          <ac:chgData name="virginie Hugues" userId="f5ff6c274e13bc49" providerId="LiveId" clId="{00F6A1AF-EFAC-4AF6-9456-849D91B9EF0B}" dt="2022-12-25T15:15:23.478" v="5219" actId="164"/>
          <ac:picMkLst>
            <pc:docMk/>
            <pc:sldMk cId="0" sldId="275"/>
            <ac:picMk id="106502" creationId="{84FFCDC3-AC4C-4ABF-802A-A7A74B466926}"/>
          </ac:picMkLst>
        </pc:picChg>
        <pc:picChg chg="del mod">
          <ac:chgData name="virginie Hugues" userId="f5ff6c274e13bc49" providerId="LiveId" clId="{00F6A1AF-EFAC-4AF6-9456-849D91B9EF0B}" dt="2022-12-23T16:38:47.341" v="3326" actId="478"/>
          <ac:picMkLst>
            <pc:docMk/>
            <pc:sldMk cId="0" sldId="275"/>
            <ac:picMk id="106504" creationId="{A13CC47C-075F-4249-8248-D6493E21FE90}"/>
          </ac:picMkLst>
        </pc:picChg>
      </pc:sldChg>
      <pc:sldChg chg="addSp delSp modSp mod">
        <pc:chgData name="virginie Hugues" userId="f5ff6c274e13bc49" providerId="LiveId" clId="{00F6A1AF-EFAC-4AF6-9456-849D91B9EF0B}" dt="2022-12-30T06:54:33.104" v="8277" actId="208"/>
        <pc:sldMkLst>
          <pc:docMk/>
          <pc:sldMk cId="0" sldId="276"/>
        </pc:sldMkLst>
        <pc:spChg chg="mod topLvl">
          <ac:chgData name="virginie Hugues" userId="f5ff6c274e13bc49" providerId="LiveId" clId="{00F6A1AF-EFAC-4AF6-9456-849D91B9EF0B}" dt="2022-12-30T06:54:33.104" v="8277" actId="208"/>
          <ac:spMkLst>
            <pc:docMk/>
            <pc:sldMk cId="0" sldId="276"/>
            <ac:spMk id="15" creationId="{A19B6786-FCA9-4038-93DF-5DD785D895A0}"/>
          </ac:spMkLst>
        </pc:spChg>
        <pc:spChg chg="mod topLvl">
          <ac:chgData name="virginie Hugues" userId="f5ff6c274e13bc49" providerId="LiveId" clId="{00F6A1AF-EFAC-4AF6-9456-849D91B9EF0B}" dt="2022-12-01T11:59:40.637" v="397" actId="165"/>
          <ac:spMkLst>
            <pc:docMk/>
            <pc:sldMk cId="0" sldId="276"/>
            <ac:spMk id="16" creationId="{C977700E-CE58-4E15-BBD4-136640F36E07}"/>
          </ac:spMkLst>
        </pc:spChg>
        <pc:spChg chg="mod">
          <ac:chgData name="virginie Hugues" userId="f5ff6c274e13bc49" providerId="LiveId" clId="{00F6A1AF-EFAC-4AF6-9456-849D91B9EF0B}" dt="2022-12-01T11:51:57.110" v="231" actId="1037"/>
          <ac:spMkLst>
            <pc:docMk/>
            <pc:sldMk cId="0" sldId="276"/>
            <ac:spMk id="23" creationId="{AC2C79D2-32C7-4CA6-86C1-FD58F35F93B9}"/>
          </ac:spMkLst>
        </pc:spChg>
        <pc:spChg chg="mod">
          <ac:chgData name="virginie Hugues" userId="f5ff6c274e13bc49" providerId="LiveId" clId="{00F6A1AF-EFAC-4AF6-9456-849D91B9EF0B}" dt="2022-12-01T11:52:15.140" v="245" actId="1076"/>
          <ac:spMkLst>
            <pc:docMk/>
            <pc:sldMk cId="0" sldId="276"/>
            <ac:spMk id="34" creationId="{81C37F9A-A2A6-4ADA-9E5D-3071C79AF8B9}"/>
          </ac:spMkLst>
        </pc:spChg>
        <pc:spChg chg="mod ord">
          <ac:chgData name="virginie Hugues" userId="f5ff6c274e13bc49" providerId="LiveId" clId="{00F6A1AF-EFAC-4AF6-9456-849D91B9EF0B}" dt="2022-12-23T16:33:13.586" v="3110" actId="962"/>
          <ac:spMkLst>
            <pc:docMk/>
            <pc:sldMk cId="0" sldId="276"/>
            <ac:spMk id="36" creationId="{D21EA2DB-458E-402E-AE9B-3577BA644E7B}"/>
          </ac:spMkLst>
        </pc:spChg>
        <pc:spChg chg="mod">
          <ac:chgData name="virginie Hugues" userId="f5ff6c274e13bc49" providerId="LiveId" clId="{00F6A1AF-EFAC-4AF6-9456-849D91B9EF0B}" dt="2022-12-02T09:34:07.719" v="706" actId="1076"/>
          <ac:spMkLst>
            <pc:docMk/>
            <pc:sldMk cId="0" sldId="276"/>
            <ac:spMk id="45" creationId="{B375F2F9-6B23-41D3-8126-3B71A29DE711}"/>
          </ac:spMkLst>
        </pc:spChg>
        <pc:spChg chg="mod topLvl">
          <ac:chgData name="virginie Hugues" userId="f5ff6c274e13bc49" providerId="LiveId" clId="{00F6A1AF-EFAC-4AF6-9456-849D91B9EF0B}" dt="2022-12-01T12:10:51.066" v="473" actId="164"/>
          <ac:spMkLst>
            <pc:docMk/>
            <pc:sldMk cId="0" sldId="276"/>
            <ac:spMk id="80" creationId="{ABB980DA-C5B3-474A-9DE1-F26AFD52A71F}"/>
          </ac:spMkLst>
        </pc:spChg>
        <pc:spChg chg="mod ord topLvl">
          <ac:chgData name="virginie Hugues" userId="f5ff6c274e13bc49" providerId="LiveId" clId="{00F6A1AF-EFAC-4AF6-9456-849D91B9EF0B}" dt="2022-12-23T16:32:08.997" v="3072" actId="962"/>
          <ac:spMkLst>
            <pc:docMk/>
            <pc:sldMk cId="0" sldId="276"/>
            <ac:spMk id="84" creationId="{43A0348C-57C9-4D47-9B98-77DABE261C50}"/>
          </ac:spMkLst>
        </pc:spChg>
        <pc:spChg chg="mod ord topLvl">
          <ac:chgData name="virginie Hugues" userId="f5ff6c274e13bc49" providerId="LiveId" clId="{00F6A1AF-EFAC-4AF6-9456-849D91B9EF0B}" dt="2022-12-23T16:31:03.257" v="2998" actId="962"/>
          <ac:spMkLst>
            <pc:docMk/>
            <pc:sldMk cId="0" sldId="276"/>
            <ac:spMk id="86" creationId="{4739E4D3-1C7E-46BC-940C-01465608B155}"/>
          </ac:spMkLst>
        </pc:spChg>
        <pc:spChg chg="mod">
          <ac:chgData name="virginie Hugues" userId="f5ff6c274e13bc49" providerId="LiveId" clId="{00F6A1AF-EFAC-4AF6-9456-849D91B9EF0B}" dt="2022-12-02T09:33:02.575" v="668" actId="20577"/>
          <ac:spMkLst>
            <pc:docMk/>
            <pc:sldMk cId="0" sldId="276"/>
            <ac:spMk id="107522" creationId="{7D0DEBDE-10CB-43DD-B2A1-45424A8C4532}"/>
          </ac:spMkLst>
        </pc:spChg>
        <pc:spChg chg="mod">
          <ac:chgData name="virginie Hugues" userId="f5ff6c274e13bc49" providerId="LiveId" clId="{00F6A1AF-EFAC-4AF6-9456-849D91B9EF0B}" dt="2022-12-01T12:00:31.173" v="413"/>
          <ac:spMkLst>
            <pc:docMk/>
            <pc:sldMk cId="0" sldId="276"/>
            <ac:spMk id="107523" creationId="{96B5D6D4-AF85-4C0A-A97D-159EBDFBCF3F}"/>
          </ac:spMkLst>
        </pc:spChg>
        <pc:spChg chg="mod">
          <ac:chgData name="virginie Hugues" userId="f5ff6c274e13bc49" providerId="LiveId" clId="{00F6A1AF-EFAC-4AF6-9456-849D91B9EF0B}" dt="2022-12-03T15:00:12.325" v="2062" actId="114"/>
          <ac:spMkLst>
            <pc:docMk/>
            <pc:sldMk cId="0" sldId="276"/>
            <ac:spMk id="107528" creationId="{D5322EF9-8AB3-418F-B72F-5C330A0C2A0A}"/>
          </ac:spMkLst>
        </pc:spChg>
        <pc:spChg chg="mod">
          <ac:chgData name="virginie Hugues" userId="f5ff6c274e13bc49" providerId="LiveId" clId="{00F6A1AF-EFAC-4AF6-9456-849D91B9EF0B}" dt="2022-12-03T15:00:14.456" v="2063" actId="114"/>
          <ac:spMkLst>
            <pc:docMk/>
            <pc:sldMk cId="0" sldId="276"/>
            <ac:spMk id="107533" creationId="{045F0373-BCC4-4402-B0FD-EA226BD8BB71}"/>
          </ac:spMkLst>
        </pc:spChg>
        <pc:spChg chg="mod">
          <ac:chgData name="virginie Hugues" userId="f5ff6c274e13bc49" providerId="LiveId" clId="{00F6A1AF-EFAC-4AF6-9456-849D91B9EF0B}" dt="2022-12-01T12:10:04.410" v="468"/>
          <ac:spMkLst>
            <pc:docMk/>
            <pc:sldMk cId="0" sldId="276"/>
            <ac:spMk id="107538" creationId="{42742B46-0D0C-408A-8EA4-5267AA1274C1}"/>
          </ac:spMkLst>
        </pc:spChg>
        <pc:spChg chg="mod">
          <ac:chgData name="virginie Hugues" userId="f5ff6c274e13bc49" providerId="LiveId" clId="{00F6A1AF-EFAC-4AF6-9456-849D91B9EF0B}" dt="2022-12-02T09:34:07.719" v="706" actId="1076"/>
          <ac:spMkLst>
            <pc:docMk/>
            <pc:sldMk cId="0" sldId="276"/>
            <ac:spMk id="107544" creationId="{A2D1AF5B-F56D-4A13-990D-99F9E60D3FE7}"/>
          </ac:spMkLst>
        </pc:spChg>
        <pc:spChg chg="mod">
          <ac:chgData name="virginie Hugues" userId="f5ff6c274e13bc49" providerId="LiveId" clId="{00F6A1AF-EFAC-4AF6-9456-849D91B9EF0B}" dt="2022-12-01T11:51:57.110" v="231" actId="1037"/>
          <ac:spMkLst>
            <pc:docMk/>
            <pc:sldMk cId="0" sldId="276"/>
            <ac:spMk id="107548" creationId="{D289BD76-5F1B-40E3-9D8A-776F4DB96CCC}"/>
          </ac:spMkLst>
        </pc:spChg>
        <pc:spChg chg="mod topLvl">
          <ac:chgData name="virginie Hugues" userId="f5ff6c274e13bc49" providerId="LiveId" clId="{00F6A1AF-EFAC-4AF6-9456-849D91B9EF0B}" dt="2022-12-01T12:11:05.473" v="475" actId="164"/>
          <ac:spMkLst>
            <pc:docMk/>
            <pc:sldMk cId="0" sldId="276"/>
            <ac:spMk id="107549" creationId="{42DBA9CF-ADFD-45EA-959A-6444C3A0B768}"/>
          </ac:spMkLst>
        </pc:spChg>
        <pc:spChg chg="mod topLvl">
          <ac:chgData name="virginie Hugues" userId="f5ff6c274e13bc49" providerId="LiveId" clId="{00F6A1AF-EFAC-4AF6-9456-849D91B9EF0B}" dt="2022-12-01T12:11:14.643" v="476" actId="164"/>
          <ac:spMkLst>
            <pc:docMk/>
            <pc:sldMk cId="0" sldId="276"/>
            <ac:spMk id="107550" creationId="{8746BB16-862A-4C64-B1CA-73DBC4F0D367}"/>
          </ac:spMkLst>
        </pc:spChg>
        <pc:spChg chg="mod topLvl">
          <ac:chgData name="virginie Hugues" userId="f5ff6c274e13bc49" providerId="LiveId" clId="{00F6A1AF-EFAC-4AF6-9456-849D91B9EF0B}" dt="2022-12-01T12:10:51.066" v="473" actId="164"/>
          <ac:spMkLst>
            <pc:docMk/>
            <pc:sldMk cId="0" sldId="276"/>
            <ac:spMk id="107552" creationId="{78C6AA7E-A5C6-4559-832C-9D02F146F7B4}"/>
          </ac:spMkLst>
        </pc:spChg>
        <pc:spChg chg="mod topLvl">
          <ac:chgData name="virginie Hugues" userId="f5ff6c274e13bc49" providerId="LiveId" clId="{00F6A1AF-EFAC-4AF6-9456-849D91B9EF0B}" dt="2022-12-01T12:10:51.066" v="473" actId="164"/>
          <ac:spMkLst>
            <pc:docMk/>
            <pc:sldMk cId="0" sldId="276"/>
            <ac:spMk id="107553" creationId="{12905AF1-3B97-4D03-BD1B-A947356430B7}"/>
          </ac:spMkLst>
        </pc:spChg>
        <pc:spChg chg="mod">
          <ac:chgData name="virginie Hugues" userId="f5ff6c274e13bc49" providerId="LiveId" clId="{00F6A1AF-EFAC-4AF6-9456-849D91B9EF0B}" dt="2022-12-01T12:01:16.556" v="438"/>
          <ac:spMkLst>
            <pc:docMk/>
            <pc:sldMk cId="0" sldId="276"/>
            <ac:spMk id="109577" creationId="{AC4DC423-3FAA-422B-AF26-EA48D564B249}"/>
          </ac:spMkLst>
        </pc:spChg>
        <pc:spChg chg="mod">
          <ac:chgData name="virginie Hugues" userId="f5ff6c274e13bc49" providerId="LiveId" clId="{00F6A1AF-EFAC-4AF6-9456-849D91B9EF0B}" dt="2022-12-01T11:52:15.140" v="245" actId="1076"/>
          <ac:spMkLst>
            <pc:docMk/>
            <pc:sldMk cId="0" sldId="276"/>
            <ac:spMk id="109594" creationId="{5BAC0BEA-427E-49BA-8508-78D1DCBB7A9C}"/>
          </ac:spMkLst>
        </pc:spChg>
        <pc:grpChg chg="add mod">
          <ac:chgData name="virginie Hugues" userId="f5ff6c274e13bc49" providerId="LiveId" clId="{00F6A1AF-EFAC-4AF6-9456-849D91B9EF0B}" dt="2022-12-01T12:00:26.173" v="407"/>
          <ac:grpSpMkLst>
            <pc:docMk/>
            <pc:sldMk cId="0" sldId="276"/>
            <ac:grpSpMk id="8" creationId="{938BBB0B-E0A1-EEF7-DFEC-A77C24D4C68F}"/>
          </ac:grpSpMkLst>
        </pc:grpChg>
        <pc:grpChg chg="add mod">
          <ac:chgData name="virginie Hugues" userId="f5ff6c274e13bc49" providerId="LiveId" clId="{00F6A1AF-EFAC-4AF6-9456-849D91B9EF0B}" dt="2022-12-01T12:00:45.117" v="420"/>
          <ac:grpSpMkLst>
            <pc:docMk/>
            <pc:sldMk cId="0" sldId="276"/>
            <ac:grpSpMk id="9" creationId="{664510FF-7EAC-8C8F-7268-7FFBB9294BD4}"/>
          </ac:grpSpMkLst>
        </pc:grpChg>
        <pc:grpChg chg="add mod">
          <ac:chgData name="virginie Hugues" userId="f5ff6c274e13bc49" providerId="LiveId" clId="{00F6A1AF-EFAC-4AF6-9456-849D91B9EF0B}" dt="2022-12-02T09:34:07.719" v="706" actId="1076"/>
          <ac:grpSpMkLst>
            <pc:docMk/>
            <pc:sldMk cId="0" sldId="276"/>
            <ac:grpSpMk id="10" creationId="{C21D424C-C6C3-B308-423B-16EF448CBB46}"/>
          </ac:grpSpMkLst>
        </pc:grpChg>
        <pc:grpChg chg="add del mod">
          <ac:chgData name="virginie Hugues" userId="f5ff6c274e13bc49" providerId="LiveId" clId="{00F6A1AF-EFAC-4AF6-9456-849D91B9EF0B}" dt="2022-12-01T11:57:17.905" v="396" actId="165"/>
          <ac:grpSpMkLst>
            <pc:docMk/>
            <pc:sldMk cId="0" sldId="276"/>
            <ac:grpSpMk id="11" creationId="{77A7813D-6D01-99F1-B815-30E40ABA5489}"/>
          </ac:grpSpMkLst>
        </pc:grpChg>
        <pc:grpChg chg="add mod">
          <ac:chgData name="virginie Hugues" userId="f5ff6c274e13bc49" providerId="LiveId" clId="{00F6A1AF-EFAC-4AF6-9456-849D91B9EF0B}" dt="2022-12-01T12:00:09.831" v="400"/>
          <ac:grpSpMkLst>
            <pc:docMk/>
            <pc:sldMk cId="0" sldId="276"/>
            <ac:grpSpMk id="12" creationId="{BC3EE411-682C-DF32-6059-D1AA79391613}"/>
          </ac:grpSpMkLst>
        </pc:grpChg>
        <pc:grpChg chg="add mod">
          <ac:chgData name="virginie Hugues" userId="f5ff6c274e13bc49" providerId="LiveId" clId="{00F6A1AF-EFAC-4AF6-9456-849D91B9EF0B}" dt="2022-12-01T12:11:05.473" v="475" actId="164"/>
          <ac:grpSpMkLst>
            <pc:docMk/>
            <pc:sldMk cId="0" sldId="276"/>
            <ac:grpSpMk id="13" creationId="{6E9458FC-E8DB-9C35-766E-73528F452EB5}"/>
          </ac:grpSpMkLst>
        </pc:grpChg>
        <pc:grpChg chg="add mod">
          <ac:chgData name="virginie Hugues" userId="f5ff6c274e13bc49" providerId="LiveId" clId="{00F6A1AF-EFAC-4AF6-9456-849D91B9EF0B}" dt="2022-12-01T12:11:14.643" v="476" actId="164"/>
          <ac:grpSpMkLst>
            <pc:docMk/>
            <pc:sldMk cId="0" sldId="276"/>
            <ac:grpSpMk id="14" creationId="{47D774DF-9961-3B1D-2278-6E3DB2B99175}"/>
          </ac:grpSpMkLst>
        </pc:grpChg>
        <pc:grpChg chg="add mod">
          <ac:chgData name="virginie Hugues" userId="f5ff6c274e13bc49" providerId="LiveId" clId="{00F6A1AF-EFAC-4AF6-9456-849D91B9EF0B}" dt="2022-12-01T12:11:22.293" v="488" actId="962"/>
          <ac:grpSpMkLst>
            <pc:docMk/>
            <pc:sldMk cId="0" sldId="276"/>
            <ac:grpSpMk id="17" creationId="{FA524B57-14E1-888C-BC4B-24A7DFE5B635}"/>
          </ac:grpSpMkLst>
        </pc:grpChg>
        <pc:grpChg chg="del">
          <ac:chgData name="virginie Hugues" userId="f5ff6c274e13bc49" providerId="LiveId" clId="{00F6A1AF-EFAC-4AF6-9456-849D91B9EF0B}" dt="2022-12-01T12:10:24.185" v="469" actId="165"/>
          <ac:grpSpMkLst>
            <pc:docMk/>
            <pc:sldMk cId="0" sldId="276"/>
            <ac:grpSpMk id="107524" creationId="{8494B790-806B-464B-8494-D90F4039C30E}"/>
          </ac:grpSpMkLst>
        </pc:grpChg>
        <pc:grpChg chg="mod">
          <ac:chgData name="virginie Hugues" userId="f5ff6c274e13bc49" providerId="LiveId" clId="{00F6A1AF-EFAC-4AF6-9456-849D91B9EF0B}" dt="2022-12-01T11:55:40.151" v="375" actId="164"/>
          <ac:grpSpMkLst>
            <pc:docMk/>
            <pc:sldMk cId="0" sldId="276"/>
            <ac:grpSpMk id="107527" creationId="{10304D9D-09F4-4704-8FCA-FE2C290A4166}"/>
          </ac:grpSpMkLst>
        </pc:grpChg>
        <pc:grpChg chg="mod">
          <ac:chgData name="virginie Hugues" userId="f5ff6c274e13bc49" providerId="LiveId" clId="{00F6A1AF-EFAC-4AF6-9456-849D91B9EF0B}" dt="2022-12-01T11:55:59.703" v="377" actId="164"/>
          <ac:grpSpMkLst>
            <pc:docMk/>
            <pc:sldMk cId="0" sldId="276"/>
            <ac:grpSpMk id="107530" creationId="{C061CBB2-052C-4A1B-93D2-8BC29E07F4C1}"/>
          </ac:grpSpMkLst>
        </pc:grpChg>
        <pc:grpChg chg="mod">
          <ac:chgData name="virginie Hugues" userId="f5ff6c274e13bc49" providerId="LiveId" clId="{00F6A1AF-EFAC-4AF6-9456-849D91B9EF0B}" dt="2022-12-02T09:34:07.719" v="706" actId="1076"/>
          <ac:grpSpMkLst>
            <pc:docMk/>
            <pc:sldMk cId="0" sldId="276"/>
            <ac:grpSpMk id="107532" creationId="{7088AF55-0351-4767-AFE3-78CE5357F14F}"/>
          </ac:grpSpMkLst>
        </pc:grpChg>
        <pc:grpChg chg="del">
          <ac:chgData name="virginie Hugues" userId="f5ff6c274e13bc49" providerId="LiveId" clId="{00F6A1AF-EFAC-4AF6-9456-849D91B9EF0B}" dt="2022-12-01T11:56:45.364" v="390" actId="165"/>
          <ac:grpSpMkLst>
            <pc:docMk/>
            <pc:sldMk cId="0" sldId="276"/>
            <ac:grpSpMk id="107534" creationId="{A1F1FD90-4B8A-4B4B-B396-265A1DF6F9AE}"/>
          </ac:grpSpMkLst>
        </pc:grpChg>
        <pc:grpChg chg="del mod topLvl">
          <ac:chgData name="virginie Hugues" userId="f5ff6c274e13bc49" providerId="LiveId" clId="{00F6A1AF-EFAC-4AF6-9456-849D91B9EF0B}" dt="2022-12-01T11:59:40.637" v="397" actId="165"/>
          <ac:grpSpMkLst>
            <pc:docMk/>
            <pc:sldMk cId="0" sldId="276"/>
            <ac:grpSpMk id="107539" creationId="{C00615CD-2AC8-48B2-8999-3BE172167F2F}"/>
          </ac:grpSpMkLst>
        </pc:grpChg>
        <pc:picChg chg="add mod">
          <ac:chgData name="virginie Hugues" userId="f5ff6c274e13bc49" providerId="LiveId" clId="{00F6A1AF-EFAC-4AF6-9456-849D91B9EF0B}" dt="2022-12-01T11:55:40.151" v="375" actId="164"/>
          <ac:picMkLst>
            <pc:docMk/>
            <pc:sldMk cId="0" sldId="276"/>
            <ac:picMk id="3" creationId="{A0FBD378-3B74-405E-D4E5-4AFDC7CFAD17}"/>
          </ac:picMkLst>
        </pc:picChg>
        <pc:picChg chg="add mod">
          <ac:chgData name="virginie Hugues" userId="f5ff6c274e13bc49" providerId="LiveId" clId="{00F6A1AF-EFAC-4AF6-9456-849D91B9EF0B}" dt="2022-12-01T11:55:59.703" v="377" actId="164"/>
          <ac:picMkLst>
            <pc:docMk/>
            <pc:sldMk cId="0" sldId="276"/>
            <ac:picMk id="5" creationId="{7A6C68A4-DF88-180A-05B6-60B0E665FE51}"/>
          </ac:picMkLst>
        </pc:picChg>
        <pc:picChg chg="add mod">
          <ac:chgData name="virginie Hugues" userId="f5ff6c274e13bc49" providerId="LiveId" clId="{00F6A1AF-EFAC-4AF6-9456-849D91B9EF0B}" dt="2022-12-02T09:34:07.719" v="706" actId="1076"/>
          <ac:picMkLst>
            <pc:docMk/>
            <pc:sldMk cId="0" sldId="276"/>
            <ac:picMk id="7" creationId="{50032B7A-68D6-8456-D165-4FBE3A3769C2}"/>
          </ac:picMkLst>
        </pc:picChg>
        <pc:picChg chg="del">
          <ac:chgData name="virginie Hugues" userId="f5ff6c274e13bc49" providerId="LiveId" clId="{00F6A1AF-EFAC-4AF6-9456-849D91B9EF0B}" dt="2022-12-01T11:51:19.493" v="202" actId="478"/>
          <ac:picMkLst>
            <pc:docMk/>
            <pc:sldMk cId="0" sldId="276"/>
            <ac:picMk id="107525" creationId="{7B34EF8D-C41C-42DA-B8FC-E22B12819C77}"/>
          </ac:picMkLst>
        </pc:picChg>
        <pc:picChg chg="del">
          <ac:chgData name="virginie Hugues" userId="f5ff6c274e13bc49" providerId="LiveId" clId="{00F6A1AF-EFAC-4AF6-9456-849D91B9EF0B}" dt="2022-12-01T11:52:55.949" v="246" actId="478"/>
          <ac:picMkLst>
            <pc:docMk/>
            <pc:sldMk cId="0" sldId="276"/>
            <ac:picMk id="107526" creationId="{48723C41-E6D3-4926-9393-C7B9774580A1}"/>
          </ac:picMkLst>
        </pc:picChg>
        <pc:picChg chg="del mod">
          <ac:chgData name="virginie Hugues" userId="f5ff6c274e13bc49" providerId="LiveId" clId="{00F6A1AF-EFAC-4AF6-9456-849D91B9EF0B}" dt="2022-12-01T11:55:01.714" v="353" actId="478"/>
          <ac:picMkLst>
            <pc:docMk/>
            <pc:sldMk cId="0" sldId="276"/>
            <ac:picMk id="107531" creationId="{744B4995-9CAF-42A0-98E0-C70A56E195C9}"/>
          </ac:picMkLst>
        </pc:picChg>
        <pc:picChg chg="mod topLvl">
          <ac:chgData name="virginie Hugues" userId="f5ff6c274e13bc49" providerId="LiveId" clId="{00F6A1AF-EFAC-4AF6-9456-849D91B9EF0B}" dt="2022-12-01T12:00:03.354" v="398" actId="164"/>
          <ac:picMkLst>
            <pc:docMk/>
            <pc:sldMk cId="0" sldId="276"/>
            <ac:picMk id="107535" creationId="{4D0682CF-B4FD-4244-9AD4-59B1AA74413E}"/>
          </ac:picMkLst>
        </pc:picChg>
        <pc:picChg chg="mod">
          <ac:chgData name="virginie Hugues" userId="f5ff6c274e13bc49" providerId="LiveId" clId="{00F6A1AF-EFAC-4AF6-9456-849D91B9EF0B}" dt="2022-12-01T12:09:58.239" v="465"/>
          <ac:picMkLst>
            <pc:docMk/>
            <pc:sldMk cId="0" sldId="276"/>
            <ac:picMk id="107536" creationId="{BE3A05E2-4900-4337-AB80-AF432732484B}"/>
          </ac:picMkLst>
        </pc:picChg>
        <pc:picChg chg="mod topLvl">
          <ac:chgData name="virginie Hugues" userId="f5ff6c274e13bc49" providerId="LiveId" clId="{00F6A1AF-EFAC-4AF6-9456-849D91B9EF0B}" dt="2022-12-01T12:10:51.066" v="473" actId="164"/>
          <ac:picMkLst>
            <pc:docMk/>
            <pc:sldMk cId="0" sldId="276"/>
            <ac:picMk id="107555" creationId="{925527B5-9EB7-441A-BFF1-D82B17CB59F3}"/>
          </ac:picMkLst>
        </pc:picChg>
        <pc:cxnChg chg="mod topLvl">
          <ac:chgData name="virginie Hugues" userId="f5ff6c274e13bc49" providerId="LiveId" clId="{00F6A1AF-EFAC-4AF6-9456-849D91B9EF0B}" dt="2022-12-30T06:54:33.104" v="8277" actId="208"/>
          <ac:cxnSpMkLst>
            <pc:docMk/>
            <pc:sldMk cId="0" sldId="276"/>
            <ac:cxnSpMk id="37" creationId="{4430F2F6-47EB-4F36-B29F-DFB7C7ED88F3}"/>
          </ac:cxnSpMkLst>
        </pc:cxnChg>
      </pc:sldChg>
      <pc:sldChg chg="addSp delSp modSp mod">
        <pc:chgData name="virginie Hugues" userId="f5ff6c274e13bc49" providerId="LiveId" clId="{00F6A1AF-EFAC-4AF6-9456-849D91B9EF0B}" dt="2022-12-30T06:54:44.872" v="8279" actId="208"/>
        <pc:sldMkLst>
          <pc:docMk/>
          <pc:sldMk cId="0" sldId="277"/>
        </pc:sldMkLst>
        <pc:spChg chg="mod">
          <ac:chgData name="virginie Hugues" userId="f5ff6c274e13bc49" providerId="LiveId" clId="{00F6A1AF-EFAC-4AF6-9456-849D91B9EF0B}" dt="2022-12-03T14:04:47.266" v="1024" actId="1036"/>
          <ac:spMkLst>
            <pc:docMk/>
            <pc:sldMk cId="0" sldId="277"/>
            <ac:spMk id="23" creationId="{A50FB291-9E30-470E-825A-D680295A8DDA}"/>
          </ac:spMkLst>
        </pc:spChg>
        <pc:spChg chg="mod">
          <ac:chgData name="virginie Hugues" userId="f5ff6c274e13bc49" providerId="LiveId" clId="{00F6A1AF-EFAC-4AF6-9456-849D91B9EF0B}" dt="2022-12-02T09:49:00.987" v="940" actId="1076"/>
          <ac:spMkLst>
            <pc:docMk/>
            <pc:sldMk cId="0" sldId="277"/>
            <ac:spMk id="34" creationId="{21E81C9B-9518-49E9-B130-70A203D40250}"/>
          </ac:spMkLst>
        </pc:spChg>
        <pc:spChg chg="mod ord">
          <ac:chgData name="virginie Hugues" userId="f5ff6c274e13bc49" providerId="LiveId" clId="{00F6A1AF-EFAC-4AF6-9456-849D91B9EF0B}" dt="2022-12-23T16:33:19.099" v="3112" actId="962"/>
          <ac:spMkLst>
            <pc:docMk/>
            <pc:sldMk cId="0" sldId="277"/>
            <ac:spMk id="39" creationId="{7BD4A306-53A8-4681-B675-2E3A0FE8EE44}"/>
          </ac:spMkLst>
        </pc:spChg>
        <pc:spChg chg="mod">
          <ac:chgData name="virginie Hugues" userId="f5ff6c274e13bc49" providerId="LiveId" clId="{00F6A1AF-EFAC-4AF6-9456-849D91B9EF0B}" dt="2022-12-25T15:20:34.869" v="5244" actId="164"/>
          <ac:spMkLst>
            <pc:docMk/>
            <pc:sldMk cId="0" sldId="277"/>
            <ac:spMk id="42" creationId="{3A57BB12-41C0-4370-8692-F2B20BA24EB4}"/>
          </ac:spMkLst>
        </pc:spChg>
        <pc:spChg chg="mod">
          <ac:chgData name="virginie Hugues" userId="f5ff6c274e13bc49" providerId="LiveId" clId="{00F6A1AF-EFAC-4AF6-9456-849D91B9EF0B}" dt="2022-12-02T09:37:07.721" v="782" actId="14100"/>
          <ac:spMkLst>
            <pc:docMk/>
            <pc:sldMk cId="0" sldId="277"/>
            <ac:spMk id="45" creationId="{46050511-F7B0-44B4-8AB0-EA754BB1EBA1}"/>
          </ac:spMkLst>
        </pc:spChg>
        <pc:spChg chg="mod">
          <ac:chgData name="virginie Hugues" userId="f5ff6c274e13bc49" providerId="LiveId" clId="{00F6A1AF-EFAC-4AF6-9456-849D91B9EF0B}" dt="2022-12-30T06:54:44.872" v="8279" actId="208"/>
          <ac:spMkLst>
            <pc:docMk/>
            <pc:sldMk cId="0" sldId="277"/>
            <ac:spMk id="48" creationId="{1CFC23C1-C756-499C-AB6C-F768A13D2898}"/>
          </ac:spMkLst>
        </pc:spChg>
        <pc:spChg chg="mod topLvl">
          <ac:chgData name="virginie Hugues" userId="f5ff6c274e13bc49" providerId="LiveId" clId="{00F6A1AF-EFAC-4AF6-9456-849D91B9EF0B}" dt="2022-12-23T15:17:17.950" v="2591" actId="1076"/>
          <ac:spMkLst>
            <pc:docMk/>
            <pc:sldMk cId="0" sldId="277"/>
            <ac:spMk id="50" creationId="{C82AA7BD-CB65-4B80-8F50-439A7F66F7B8}"/>
          </ac:spMkLst>
        </pc:spChg>
        <pc:spChg chg="mod ord topLvl">
          <ac:chgData name="virginie Hugues" userId="f5ff6c274e13bc49" providerId="LiveId" clId="{00F6A1AF-EFAC-4AF6-9456-849D91B9EF0B}" dt="2022-12-23T16:32:14.295" v="3074" actId="962"/>
          <ac:spMkLst>
            <pc:docMk/>
            <pc:sldMk cId="0" sldId="277"/>
            <ac:spMk id="55" creationId="{D644546E-BA80-4D80-AD7D-73F34EA7F89C}"/>
          </ac:spMkLst>
        </pc:spChg>
        <pc:spChg chg="mod topLvl">
          <ac:chgData name="virginie Hugues" userId="f5ff6c274e13bc49" providerId="LiveId" clId="{00F6A1AF-EFAC-4AF6-9456-849D91B9EF0B}" dt="2022-12-23T16:31:07.902" v="3000" actId="962"/>
          <ac:spMkLst>
            <pc:docMk/>
            <pc:sldMk cId="0" sldId="277"/>
            <ac:spMk id="57" creationId="{D030B0C4-F1C0-426B-94E9-A2520A699BAB}"/>
          </ac:spMkLst>
        </pc:spChg>
        <pc:spChg chg="mod">
          <ac:chgData name="virginie Hugues" userId="f5ff6c274e13bc49" providerId="LiveId" clId="{00F6A1AF-EFAC-4AF6-9456-849D91B9EF0B}" dt="2022-12-02T09:47:28.916" v="911"/>
          <ac:spMkLst>
            <pc:docMk/>
            <pc:sldMk cId="0" sldId="277"/>
            <ac:spMk id="108546" creationId="{4E44EEDE-610B-400C-8287-762E44BA7AC0}"/>
          </ac:spMkLst>
        </pc:spChg>
        <pc:spChg chg="mod">
          <ac:chgData name="virginie Hugues" userId="f5ff6c274e13bc49" providerId="LiveId" clId="{00F6A1AF-EFAC-4AF6-9456-849D91B9EF0B}" dt="2022-12-25T15:22:33.687" v="5256" actId="164"/>
          <ac:spMkLst>
            <pc:docMk/>
            <pc:sldMk cId="0" sldId="277"/>
            <ac:spMk id="108547" creationId="{4AFD5F82-8BB6-493E-B816-E59B9508F714}"/>
          </ac:spMkLst>
        </pc:spChg>
        <pc:spChg chg="mod">
          <ac:chgData name="virginie Hugues" userId="f5ff6c274e13bc49" providerId="LiveId" clId="{00F6A1AF-EFAC-4AF6-9456-849D91B9EF0B}" dt="2022-12-25T15:22:33.687" v="5256" actId="164"/>
          <ac:spMkLst>
            <pc:docMk/>
            <pc:sldMk cId="0" sldId="277"/>
            <ac:spMk id="108550" creationId="{F96347FE-35E1-49EF-B234-DE8E94788641}"/>
          </ac:spMkLst>
        </pc:spChg>
        <pc:spChg chg="mod">
          <ac:chgData name="virginie Hugues" userId="f5ff6c274e13bc49" providerId="LiveId" clId="{00F6A1AF-EFAC-4AF6-9456-849D91B9EF0B}" dt="2022-12-25T15:22:33.687" v="5256" actId="164"/>
          <ac:spMkLst>
            <pc:docMk/>
            <pc:sldMk cId="0" sldId="277"/>
            <ac:spMk id="108555" creationId="{E878A69E-F5FC-496A-9440-3BB8BA5D4D2F}"/>
          </ac:spMkLst>
        </pc:spChg>
        <pc:spChg chg="mod">
          <ac:chgData name="virginie Hugues" userId="f5ff6c274e13bc49" providerId="LiveId" clId="{00F6A1AF-EFAC-4AF6-9456-849D91B9EF0B}" dt="2022-12-25T15:23:34.995" v="5265" actId="1076"/>
          <ac:spMkLst>
            <pc:docMk/>
            <pc:sldMk cId="0" sldId="277"/>
            <ac:spMk id="108557" creationId="{BA08CA3A-23B1-4EDD-8143-B9D41A6AC630}"/>
          </ac:spMkLst>
        </pc:spChg>
        <pc:spChg chg="mod">
          <ac:chgData name="virginie Hugues" userId="f5ff6c274e13bc49" providerId="LiveId" clId="{00F6A1AF-EFAC-4AF6-9456-849D91B9EF0B}" dt="2022-12-25T15:20:34.869" v="5244" actId="164"/>
          <ac:spMkLst>
            <pc:docMk/>
            <pc:sldMk cId="0" sldId="277"/>
            <ac:spMk id="108560" creationId="{D727915A-83E6-4305-8623-2813AE967091}"/>
          </ac:spMkLst>
        </pc:spChg>
        <pc:spChg chg="del mod topLvl">
          <ac:chgData name="virginie Hugues" userId="f5ff6c274e13bc49" providerId="LiveId" clId="{00F6A1AF-EFAC-4AF6-9456-849D91B9EF0B}" dt="2022-12-03T14:06:17.853" v="1037" actId="478"/>
          <ac:spMkLst>
            <pc:docMk/>
            <pc:sldMk cId="0" sldId="277"/>
            <ac:spMk id="108567" creationId="{3A050B8E-F0EB-45C7-9EB9-AA24E1D69B8D}"/>
          </ac:spMkLst>
        </pc:spChg>
        <pc:spChg chg="del mod topLvl">
          <ac:chgData name="virginie Hugues" userId="f5ff6c274e13bc49" providerId="LiveId" clId="{00F6A1AF-EFAC-4AF6-9456-849D91B9EF0B}" dt="2022-12-03T14:06:38.729" v="1043" actId="478"/>
          <ac:spMkLst>
            <pc:docMk/>
            <pc:sldMk cId="0" sldId="277"/>
            <ac:spMk id="108568" creationId="{63A83312-6C75-4C54-9971-D25134A804C0}"/>
          </ac:spMkLst>
        </pc:spChg>
        <pc:spChg chg="mod topLvl">
          <ac:chgData name="virginie Hugues" userId="f5ff6c274e13bc49" providerId="LiveId" clId="{00F6A1AF-EFAC-4AF6-9456-849D91B9EF0B}" dt="2022-12-23T15:17:17.950" v="2591" actId="1076"/>
          <ac:spMkLst>
            <pc:docMk/>
            <pc:sldMk cId="0" sldId="277"/>
            <ac:spMk id="108570" creationId="{28C7E1AF-1140-46D0-80AF-268826875F5D}"/>
          </ac:spMkLst>
        </pc:spChg>
        <pc:spChg chg="mod topLvl">
          <ac:chgData name="virginie Hugues" userId="f5ff6c274e13bc49" providerId="LiveId" clId="{00F6A1AF-EFAC-4AF6-9456-849D91B9EF0B}" dt="2022-12-23T15:17:17.950" v="2591" actId="1076"/>
          <ac:spMkLst>
            <pc:docMk/>
            <pc:sldMk cId="0" sldId="277"/>
            <ac:spMk id="108571" creationId="{4E30DDCA-C8B5-4F75-8E1C-157C8B5FA366}"/>
          </ac:spMkLst>
        </pc:spChg>
        <pc:spChg chg="mod">
          <ac:chgData name="virginie Hugues" userId="f5ff6c274e13bc49" providerId="LiveId" clId="{00F6A1AF-EFAC-4AF6-9456-849D91B9EF0B}" dt="2022-12-02T09:37:07.721" v="782" actId="14100"/>
          <ac:spMkLst>
            <pc:docMk/>
            <pc:sldMk cId="0" sldId="277"/>
            <ac:spMk id="108578" creationId="{43C80864-A37D-4AB2-A729-19E5ECF7163D}"/>
          </ac:spMkLst>
        </pc:spChg>
        <pc:spChg chg="mod">
          <ac:chgData name="virginie Hugues" userId="f5ff6c274e13bc49" providerId="LiveId" clId="{00F6A1AF-EFAC-4AF6-9456-849D91B9EF0B}" dt="2022-12-03T14:04:47.266" v="1024" actId="1036"/>
          <ac:spMkLst>
            <pc:docMk/>
            <pc:sldMk cId="0" sldId="277"/>
            <ac:spMk id="108582" creationId="{3E236E95-50BB-407C-9380-48ADAA8B9598}"/>
          </ac:spMkLst>
        </pc:spChg>
        <pc:spChg chg="mod">
          <ac:chgData name="virginie Hugues" userId="f5ff6c274e13bc49" providerId="LiveId" clId="{00F6A1AF-EFAC-4AF6-9456-849D91B9EF0B}" dt="2022-12-25T15:21:01.673" v="5246" actId="164"/>
          <ac:spMkLst>
            <pc:docMk/>
            <pc:sldMk cId="0" sldId="277"/>
            <ac:spMk id="110599" creationId="{56D84149-2999-46FE-B1D8-6EACE7B35899}"/>
          </ac:spMkLst>
        </pc:spChg>
        <pc:spChg chg="mod">
          <ac:chgData name="virginie Hugues" userId="f5ff6c274e13bc49" providerId="LiveId" clId="{00F6A1AF-EFAC-4AF6-9456-849D91B9EF0B}" dt="2022-12-02T09:49:00.987" v="940" actId="1076"/>
          <ac:spMkLst>
            <pc:docMk/>
            <pc:sldMk cId="0" sldId="277"/>
            <ac:spMk id="110628" creationId="{C992C99F-4036-477D-A1D8-E744F983DDFD}"/>
          </ac:spMkLst>
        </pc:spChg>
        <pc:grpChg chg="add mod">
          <ac:chgData name="virginie Hugues" userId="f5ff6c274e13bc49" providerId="LiveId" clId="{00F6A1AF-EFAC-4AF6-9456-849D91B9EF0B}" dt="2022-12-25T15:20:34.869" v="5244" actId="164"/>
          <ac:grpSpMkLst>
            <pc:docMk/>
            <pc:sldMk cId="0" sldId="277"/>
            <ac:grpSpMk id="2" creationId="{A6A80A9C-AF74-CB68-19BF-D3CEC8432F94}"/>
          </ac:grpSpMkLst>
        </pc:grpChg>
        <pc:grpChg chg="add mod">
          <ac:chgData name="virginie Hugues" userId="f5ff6c274e13bc49" providerId="LiveId" clId="{00F6A1AF-EFAC-4AF6-9456-849D91B9EF0B}" dt="2022-12-25T15:22:01.756" v="5255"/>
          <ac:grpSpMkLst>
            <pc:docMk/>
            <pc:sldMk cId="0" sldId="277"/>
            <ac:grpSpMk id="4" creationId="{63818DEA-6D2A-8CD8-4EBF-A96ACD68F7DC}"/>
          </ac:grpSpMkLst>
        </pc:grpChg>
        <pc:grpChg chg="add mod">
          <ac:chgData name="virginie Hugues" userId="f5ff6c274e13bc49" providerId="LiveId" clId="{00F6A1AF-EFAC-4AF6-9456-849D91B9EF0B}" dt="2022-12-25T15:23:47.295" v="5266"/>
          <ac:grpSpMkLst>
            <pc:docMk/>
            <pc:sldMk cId="0" sldId="277"/>
            <ac:grpSpMk id="6" creationId="{9586B262-8696-1EF4-D0CC-122BD8E1D857}"/>
          </ac:grpSpMkLst>
        </pc:grpChg>
        <pc:grpChg chg="add del mod">
          <ac:chgData name="virginie Hugues" userId="f5ff6c274e13bc49" providerId="LiveId" clId="{00F6A1AF-EFAC-4AF6-9456-849D91B9EF0B}" dt="2022-12-30T06:54:40.469" v="8278" actId="478"/>
          <ac:grpSpMkLst>
            <pc:docMk/>
            <pc:sldMk cId="0" sldId="277"/>
            <ac:grpSpMk id="9" creationId="{9CF44FF8-D563-ABBB-5A70-B9677F17CC57}"/>
          </ac:grpSpMkLst>
        </pc:grpChg>
        <pc:grpChg chg="add mod">
          <ac:chgData name="virginie Hugues" userId="f5ff6c274e13bc49" providerId="LiveId" clId="{00F6A1AF-EFAC-4AF6-9456-849D91B9EF0B}" dt="2022-12-25T15:20:34.869" v="5244" actId="164"/>
          <ac:grpSpMkLst>
            <pc:docMk/>
            <pc:sldMk cId="0" sldId="277"/>
            <ac:grpSpMk id="10" creationId="{23C9ACE4-5181-6BF2-9560-F3678D09C918}"/>
          </ac:grpSpMkLst>
        </pc:grpChg>
        <pc:grpChg chg="add mod">
          <ac:chgData name="virginie Hugues" userId="f5ff6c274e13bc49" providerId="LiveId" clId="{00F6A1AF-EFAC-4AF6-9456-849D91B9EF0B}" dt="2022-12-25T15:22:33.687" v="5256" actId="164"/>
          <ac:grpSpMkLst>
            <pc:docMk/>
            <pc:sldMk cId="0" sldId="277"/>
            <ac:grpSpMk id="11" creationId="{5DDBD5FA-D943-2659-3EE4-7A5966DD8916}"/>
          </ac:grpSpMkLst>
        </pc:grpChg>
        <pc:grpChg chg="add mod">
          <ac:chgData name="virginie Hugues" userId="f5ff6c274e13bc49" providerId="LiveId" clId="{00F6A1AF-EFAC-4AF6-9456-849D91B9EF0B}" dt="2022-12-25T15:22:33.687" v="5256" actId="164"/>
          <ac:grpSpMkLst>
            <pc:docMk/>
            <pc:sldMk cId="0" sldId="277"/>
            <ac:grpSpMk id="12" creationId="{0185411C-8965-1598-C5C7-7E16AD7F732B}"/>
          </ac:grpSpMkLst>
        </pc:grpChg>
        <pc:grpChg chg="add mod">
          <ac:chgData name="virginie Hugues" userId="f5ff6c274e13bc49" providerId="LiveId" clId="{00F6A1AF-EFAC-4AF6-9456-849D91B9EF0B}" dt="2022-12-25T15:22:33.687" v="5256" actId="164"/>
          <ac:grpSpMkLst>
            <pc:docMk/>
            <pc:sldMk cId="0" sldId="277"/>
            <ac:grpSpMk id="13" creationId="{D5D76EB8-444D-CF32-2876-FD10421CE9B1}"/>
          </ac:grpSpMkLst>
        </pc:grpChg>
        <pc:grpChg chg="add mod">
          <ac:chgData name="virginie Hugues" userId="f5ff6c274e13bc49" providerId="LiveId" clId="{00F6A1AF-EFAC-4AF6-9456-849D91B9EF0B}" dt="2022-12-03T14:05:38.548" v="1029" actId="164"/>
          <ac:grpSpMkLst>
            <pc:docMk/>
            <pc:sldMk cId="0" sldId="277"/>
            <ac:grpSpMk id="14" creationId="{FA3D045E-BCD3-F037-ED19-33567EFCC309}"/>
          </ac:grpSpMkLst>
        </pc:grpChg>
        <pc:grpChg chg="add mod">
          <ac:chgData name="virginie Hugues" userId="f5ff6c274e13bc49" providerId="LiveId" clId="{00F6A1AF-EFAC-4AF6-9456-849D91B9EF0B}" dt="2022-12-23T15:17:17.950" v="2591" actId="1076"/>
          <ac:grpSpMkLst>
            <pc:docMk/>
            <pc:sldMk cId="0" sldId="277"/>
            <ac:grpSpMk id="15" creationId="{1EC35BC6-36CC-2F6F-4DC2-7FE6DD3ED8C5}"/>
          </ac:grpSpMkLst>
        </pc:grpChg>
        <pc:grpChg chg="mod">
          <ac:chgData name="virginie Hugues" userId="f5ff6c274e13bc49" providerId="LiveId" clId="{00F6A1AF-EFAC-4AF6-9456-849D91B9EF0B}" dt="2022-12-03T14:04:47.266" v="1024" actId="1036"/>
          <ac:grpSpMkLst>
            <pc:docMk/>
            <pc:sldMk cId="0" sldId="277"/>
            <ac:grpSpMk id="108549" creationId="{1EEFB6DB-3B95-468A-9513-8F647A0212D4}"/>
          </ac:grpSpMkLst>
        </pc:grpChg>
        <pc:grpChg chg="mod">
          <ac:chgData name="virginie Hugues" userId="f5ff6c274e13bc49" providerId="LiveId" clId="{00F6A1AF-EFAC-4AF6-9456-849D91B9EF0B}" dt="2022-12-02T09:49:08.218" v="941" actId="164"/>
          <ac:grpSpMkLst>
            <pc:docMk/>
            <pc:sldMk cId="0" sldId="277"/>
            <ac:grpSpMk id="108552" creationId="{3B5D8BB3-69A0-49A4-9D48-D48AEE07B13B}"/>
          </ac:grpSpMkLst>
        </pc:grpChg>
        <pc:grpChg chg="mod">
          <ac:chgData name="virginie Hugues" userId="f5ff6c274e13bc49" providerId="LiveId" clId="{00F6A1AF-EFAC-4AF6-9456-849D91B9EF0B}" dt="2022-12-02T09:49:55.554" v="959" actId="164"/>
          <ac:grpSpMkLst>
            <pc:docMk/>
            <pc:sldMk cId="0" sldId="277"/>
            <ac:grpSpMk id="108554" creationId="{181F9933-B658-4301-AA16-43ECE9D39990}"/>
          </ac:grpSpMkLst>
        </pc:grpChg>
        <pc:grpChg chg="mod">
          <ac:chgData name="virginie Hugues" userId="f5ff6c274e13bc49" providerId="LiveId" clId="{00F6A1AF-EFAC-4AF6-9456-849D91B9EF0B}" dt="2022-12-25T15:20:34.869" v="5244" actId="164"/>
          <ac:grpSpMkLst>
            <pc:docMk/>
            <pc:sldMk cId="0" sldId="277"/>
            <ac:grpSpMk id="108558" creationId="{87E3EC6E-240A-4C56-AEC1-47A7607F1B47}"/>
          </ac:grpSpMkLst>
        </pc:grpChg>
        <pc:grpChg chg="del mod">
          <ac:chgData name="virginie Hugues" userId="f5ff6c274e13bc49" providerId="LiveId" clId="{00F6A1AF-EFAC-4AF6-9456-849D91B9EF0B}" dt="2022-12-03T14:04:59.038" v="1025" actId="165"/>
          <ac:grpSpMkLst>
            <pc:docMk/>
            <pc:sldMk cId="0" sldId="277"/>
            <ac:grpSpMk id="108564" creationId="{1F39F236-15AE-4077-B619-D2048CCDACDA}"/>
          </ac:grpSpMkLst>
        </pc:grpChg>
        <pc:picChg chg="add mod">
          <ac:chgData name="virginie Hugues" userId="f5ff6c274e13bc49" providerId="LiveId" clId="{00F6A1AF-EFAC-4AF6-9456-849D91B9EF0B}" dt="2022-12-03T14:04:47.266" v="1024" actId="1036"/>
          <ac:picMkLst>
            <pc:docMk/>
            <pc:sldMk cId="0" sldId="277"/>
            <ac:picMk id="3" creationId="{BDBF4AFD-B94C-B889-D8B2-C50C48412FC8}"/>
          </ac:picMkLst>
        </pc:picChg>
        <pc:picChg chg="add mod">
          <ac:chgData name="virginie Hugues" userId="f5ff6c274e13bc49" providerId="LiveId" clId="{00F6A1AF-EFAC-4AF6-9456-849D91B9EF0B}" dt="2022-12-02T09:49:08.218" v="941" actId="164"/>
          <ac:picMkLst>
            <pc:docMk/>
            <pc:sldMk cId="0" sldId="277"/>
            <ac:picMk id="5" creationId="{72A9260F-FFB4-CC89-65AA-F20FAF020D9C}"/>
          </ac:picMkLst>
        </pc:picChg>
        <pc:picChg chg="add mod">
          <ac:chgData name="virginie Hugues" userId="f5ff6c274e13bc49" providerId="LiveId" clId="{00F6A1AF-EFAC-4AF6-9456-849D91B9EF0B}" dt="2022-12-02T09:49:55.554" v="959" actId="164"/>
          <ac:picMkLst>
            <pc:docMk/>
            <pc:sldMk cId="0" sldId="277"/>
            <ac:picMk id="7" creationId="{501FB385-F662-F27D-E669-CF857DB4B2C0}"/>
          </ac:picMkLst>
        </pc:picChg>
        <pc:picChg chg="del">
          <ac:chgData name="virginie Hugues" userId="f5ff6c274e13bc49" providerId="LiveId" clId="{00F6A1AF-EFAC-4AF6-9456-849D91B9EF0B}" dt="2022-12-02T09:35:31.530" v="742" actId="478"/>
          <ac:picMkLst>
            <pc:docMk/>
            <pc:sldMk cId="0" sldId="277"/>
            <ac:picMk id="108548" creationId="{8DB77711-91E4-4139-B473-B91D9171E04B}"/>
          </ac:picMkLst>
        </pc:picChg>
        <pc:picChg chg="del mod">
          <ac:chgData name="virginie Hugues" userId="f5ff6c274e13bc49" providerId="LiveId" clId="{00F6A1AF-EFAC-4AF6-9456-849D91B9EF0B}" dt="2022-12-02T09:34:35.006" v="718" actId="478"/>
          <ac:picMkLst>
            <pc:docMk/>
            <pc:sldMk cId="0" sldId="277"/>
            <ac:picMk id="108553" creationId="{5989EFCE-C52F-4EA5-A70A-AE47A680DF20}"/>
          </ac:picMkLst>
        </pc:picChg>
        <pc:picChg chg="del">
          <ac:chgData name="virginie Hugues" userId="f5ff6c274e13bc49" providerId="LiveId" clId="{00F6A1AF-EFAC-4AF6-9456-849D91B9EF0B}" dt="2022-12-02T09:36:23.216" v="774" actId="478"/>
          <ac:picMkLst>
            <pc:docMk/>
            <pc:sldMk cId="0" sldId="277"/>
            <ac:picMk id="108556" creationId="{41905246-F44C-44A0-A7A0-125327A31A6F}"/>
          </ac:picMkLst>
        </pc:picChg>
        <pc:picChg chg="mod">
          <ac:chgData name="virginie Hugues" userId="f5ff6c274e13bc49" providerId="LiveId" clId="{00F6A1AF-EFAC-4AF6-9456-849D91B9EF0B}" dt="2022-12-25T15:20:34.869" v="5244" actId="164"/>
          <ac:picMkLst>
            <pc:docMk/>
            <pc:sldMk cId="0" sldId="277"/>
            <ac:picMk id="108562" creationId="{69D0E30E-6068-49CB-808D-C1EA4FA96A1D}"/>
          </ac:picMkLst>
        </pc:picChg>
        <pc:picChg chg="mod">
          <ac:chgData name="virginie Hugues" userId="f5ff6c274e13bc49" providerId="LiveId" clId="{00F6A1AF-EFAC-4AF6-9456-849D91B9EF0B}" dt="2022-12-25T15:21:01.673" v="5246" actId="164"/>
          <ac:picMkLst>
            <pc:docMk/>
            <pc:sldMk cId="0" sldId="277"/>
            <ac:picMk id="108565" creationId="{784DA91B-F5AC-46D2-AD0C-C292C696E70C}"/>
          </ac:picMkLst>
        </pc:picChg>
        <pc:picChg chg="mod topLvl">
          <ac:chgData name="virginie Hugues" userId="f5ff6c274e13bc49" providerId="LiveId" clId="{00F6A1AF-EFAC-4AF6-9456-849D91B9EF0B}" dt="2022-12-23T15:17:17.950" v="2591" actId="1076"/>
          <ac:picMkLst>
            <pc:docMk/>
            <pc:sldMk cId="0" sldId="277"/>
            <ac:picMk id="108573" creationId="{F43E53E7-0790-4D0D-BCE4-15DA3F6FA4D9}"/>
          </ac:picMkLst>
        </pc:picChg>
        <pc:cxnChg chg="del mod">
          <ac:chgData name="virginie Hugues" userId="f5ff6c274e13bc49" providerId="LiveId" clId="{00F6A1AF-EFAC-4AF6-9456-849D91B9EF0B}" dt="2022-12-30T06:54:40.469" v="8278" actId="478"/>
          <ac:cxnSpMkLst>
            <pc:docMk/>
            <pc:sldMk cId="0" sldId="277"/>
            <ac:cxnSpMk id="43" creationId="{9974BA69-2CE6-4DC7-9A7B-8F9E4E016B4E}"/>
          </ac:cxnSpMkLst>
        </pc:cxnChg>
        <pc:cxnChg chg="mod">
          <ac:chgData name="virginie Hugues" userId="f5ff6c274e13bc49" providerId="LiveId" clId="{00F6A1AF-EFAC-4AF6-9456-849D91B9EF0B}" dt="2022-12-30T06:54:44.872" v="8279" actId="208"/>
          <ac:cxnSpMkLst>
            <pc:docMk/>
            <pc:sldMk cId="0" sldId="277"/>
            <ac:cxnSpMk id="47" creationId="{2344309D-13C1-44AD-92BA-E61824013478}"/>
          </ac:cxnSpMkLst>
        </pc:cxnChg>
      </pc:sldChg>
      <pc:sldChg chg="addSp delSp modSp mod">
        <pc:chgData name="virginie Hugues" userId="f5ff6c274e13bc49" providerId="LiveId" clId="{00F6A1AF-EFAC-4AF6-9456-849D91B9EF0B}" dt="2022-12-30T06:54:52.907" v="8280" actId="208"/>
        <pc:sldMkLst>
          <pc:docMk/>
          <pc:sldMk cId="0" sldId="278"/>
        </pc:sldMkLst>
        <pc:spChg chg="add mod">
          <ac:chgData name="virginie Hugues" userId="f5ff6c274e13bc49" providerId="LiveId" clId="{00F6A1AF-EFAC-4AF6-9456-849D91B9EF0B}" dt="2022-12-03T14:30:03.489" v="1628" actId="571"/>
          <ac:spMkLst>
            <pc:docMk/>
            <pc:sldMk cId="0" sldId="278"/>
            <ac:spMk id="4" creationId="{2642665F-E39E-58F2-8C51-6043673BFC96}"/>
          </ac:spMkLst>
        </pc:spChg>
        <pc:spChg chg="add mod">
          <ac:chgData name="virginie Hugues" userId="f5ff6c274e13bc49" providerId="LiveId" clId="{00F6A1AF-EFAC-4AF6-9456-849D91B9EF0B}" dt="2022-12-03T14:30:03.489" v="1628" actId="571"/>
          <ac:spMkLst>
            <pc:docMk/>
            <pc:sldMk cId="0" sldId="278"/>
            <ac:spMk id="6" creationId="{0B408984-2319-04C9-8B0C-274F5878FD76}"/>
          </ac:spMkLst>
        </pc:spChg>
        <pc:spChg chg="add mod">
          <ac:chgData name="virginie Hugues" userId="f5ff6c274e13bc49" providerId="LiveId" clId="{00F6A1AF-EFAC-4AF6-9456-849D91B9EF0B}" dt="2022-12-03T14:36:35.963" v="1637" actId="571"/>
          <ac:spMkLst>
            <pc:docMk/>
            <pc:sldMk cId="0" sldId="278"/>
            <ac:spMk id="12" creationId="{04FBDCD7-DDF2-2E00-6D28-32F46F04207C}"/>
          </ac:spMkLst>
        </pc:spChg>
        <pc:spChg chg="add mod">
          <ac:chgData name="virginie Hugues" userId="f5ff6c274e13bc49" providerId="LiveId" clId="{00F6A1AF-EFAC-4AF6-9456-849D91B9EF0B}" dt="2022-12-03T14:36:35.963" v="1637" actId="571"/>
          <ac:spMkLst>
            <pc:docMk/>
            <pc:sldMk cId="0" sldId="278"/>
            <ac:spMk id="13" creationId="{2422FA3E-D9E7-C8F0-2B82-6F8E48C7028D}"/>
          </ac:spMkLst>
        </pc:spChg>
        <pc:spChg chg="mod ord">
          <ac:chgData name="virginie Hugues" userId="f5ff6c274e13bc49" providerId="LiveId" clId="{00F6A1AF-EFAC-4AF6-9456-849D91B9EF0B}" dt="2022-12-23T16:33:24.481" v="3114" actId="962"/>
          <ac:spMkLst>
            <pc:docMk/>
            <pc:sldMk cId="0" sldId="278"/>
            <ac:spMk id="36" creationId="{3B96F4A0-A489-4CC9-9DFA-2C81C610FF98}"/>
          </ac:spMkLst>
        </pc:spChg>
        <pc:spChg chg="mod ord">
          <ac:chgData name="virginie Hugues" userId="f5ff6c274e13bc49" providerId="LiveId" clId="{00F6A1AF-EFAC-4AF6-9456-849D91B9EF0B}" dt="2022-12-03T14:24:56.284" v="1564"/>
          <ac:spMkLst>
            <pc:docMk/>
            <pc:sldMk cId="0" sldId="278"/>
            <ac:spMk id="39" creationId="{39711544-AAD6-4DFF-8204-A5244CD680BE}"/>
          </ac:spMkLst>
        </pc:spChg>
        <pc:spChg chg="mod">
          <ac:chgData name="virginie Hugues" userId="f5ff6c274e13bc49" providerId="LiveId" clId="{00F6A1AF-EFAC-4AF6-9456-849D91B9EF0B}" dt="2022-12-30T06:54:52.907" v="8280" actId="208"/>
          <ac:spMkLst>
            <pc:docMk/>
            <pc:sldMk cId="0" sldId="278"/>
            <ac:spMk id="43" creationId="{6D232EA2-4DC5-4643-A5A9-7E926018256D}"/>
          </ac:spMkLst>
        </pc:spChg>
        <pc:spChg chg="mod">
          <ac:chgData name="virginie Hugues" userId="f5ff6c274e13bc49" providerId="LiveId" clId="{00F6A1AF-EFAC-4AF6-9456-849D91B9EF0B}" dt="2022-12-03T14:15:29.183" v="1487" actId="14100"/>
          <ac:spMkLst>
            <pc:docMk/>
            <pc:sldMk cId="0" sldId="278"/>
            <ac:spMk id="45" creationId="{C26C4A82-3B4A-410A-A5FD-843F777207DD}"/>
          </ac:spMkLst>
        </pc:spChg>
        <pc:spChg chg="mod topLvl">
          <ac:chgData name="virginie Hugues" userId="f5ff6c274e13bc49" providerId="LiveId" clId="{00F6A1AF-EFAC-4AF6-9456-849D91B9EF0B}" dt="2022-12-03T14:37:44.523" v="1642" actId="1076"/>
          <ac:spMkLst>
            <pc:docMk/>
            <pc:sldMk cId="0" sldId="278"/>
            <ac:spMk id="47" creationId="{BA12416F-8CB2-47CC-B37E-204683ED4E7C}"/>
          </ac:spMkLst>
        </pc:spChg>
        <pc:spChg chg="mod ord topLvl">
          <ac:chgData name="virginie Hugues" userId="f5ff6c274e13bc49" providerId="LiveId" clId="{00F6A1AF-EFAC-4AF6-9456-849D91B9EF0B}" dt="2022-12-23T16:31:15.011" v="3002" actId="962"/>
          <ac:spMkLst>
            <pc:docMk/>
            <pc:sldMk cId="0" sldId="278"/>
            <ac:spMk id="53" creationId="{D4C8B540-9D49-4291-9F2E-6CC2F6D7C071}"/>
          </ac:spMkLst>
        </pc:spChg>
        <pc:spChg chg="mod">
          <ac:chgData name="virginie Hugues" userId="f5ff6c274e13bc49" providerId="LiveId" clId="{00F6A1AF-EFAC-4AF6-9456-849D91B9EF0B}" dt="2022-12-03T14:24:34.930" v="1550"/>
          <ac:spMkLst>
            <pc:docMk/>
            <pc:sldMk cId="0" sldId="278"/>
            <ac:spMk id="109570" creationId="{684BFCFF-B9C8-4F38-AAD0-7C358FFFB618}"/>
          </ac:spMkLst>
        </pc:spChg>
        <pc:spChg chg="mod">
          <ac:chgData name="virginie Hugues" userId="f5ff6c274e13bc49" providerId="LiveId" clId="{00F6A1AF-EFAC-4AF6-9456-849D91B9EF0B}" dt="2022-12-25T15:24:29.238" v="5267" actId="164"/>
          <ac:spMkLst>
            <pc:docMk/>
            <pc:sldMk cId="0" sldId="278"/>
            <ac:spMk id="109571" creationId="{27F06D21-F7AC-4600-BF74-038ADED604E2}"/>
          </ac:spMkLst>
        </pc:spChg>
        <pc:spChg chg="mod">
          <ac:chgData name="virginie Hugues" userId="f5ff6c274e13bc49" providerId="LiveId" clId="{00F6A1AF-EFAC-4AF6-9456-849D91B9EF0B}" dt="2022-12-25T15:24:29.238" v="5267" actId="164"/>
          <ac:spMkLst>
            <pc:docMk/>
            <pc:sldMk cId="0" sldId="278"/>
            <ac:spMk id="109574" creationId="{33E1B14A-C2EF-4C83-B71F-AACA096144FB}"/>
          </ac:spMkLst>
        </pc:spChg>
        <pc:spChg chg="mod">
          <ac:chgData name="virginie Hugues" userId="f5ff6c274e13bc49" providerId="LiveId" clId="{00F6A1AF-EFAC-4AF6-9456-849D91B9EF0B}" dt="2022-12-25T15:24:29.238" v="5267" actId="164"/>
          <ac:spMkLst>
            <pc:docMk/>
            <pc:sldMk cId="0" sldId="278"/>
            <ac:spMk id="109579" creationId="{5FE82628-1FE6-47DF-913F-756D9A3FC068}"/>
          </ac:spMkLst>
        </pc:spChg>
        <pc:spChg chg="mod">
          <ac:chgData name="virginie Hugues" userId="f5ff6c274e13bc49" providerId="LiveId" clId="{00F6A1AF-EFAC-4AF6-9456-849D91B9EF0B}" dt="2022-12-03T14:29:19.957" v="1620"/>
          <ac:spMkLst>
            <pc:docMk/>
            <pc:sldMk cId="0" sldId="278"/>
            <ac:spMk id="109580" creationId="{F44E70C2-767B-4F57-986B-1D1BEE110962}"/>
          </ac:spMkLst>
        </pc:spChg>
        <pc:spChg chg="del mod topLvl">
          <ac:chgData name="virginie Hugues" userId="f5ff6c274e13bc49" providerId="LiveId" clId="{00F6A1AF-EFAC-4AF6-9456-849D91B9EF0B}" dt="2022-12-03T14:36:59.191" v="1639" actId="478"/>
          <ac:spMkLst>
            <pc:docMk/>
            <pc:sldMk cId="0" sldId="278"/>
            <ac:spMk id="109589" creationId="{99FBA8A9-3AE3-49E4-B7C8-4BB87A2DC806}"/>
          </ac:spMkLst>
        </pc:spChg>
        <pc:spChg chg="del mod topLvl">
          <ac:chgData name="virginie Hugues" userId="f5ff6c274e13bc49" providerId="LiveId" clId="{00F6A1AF-EFAC-4AF6-9456-849D91B9EF0B}" dt="2022-12-03T14:37:01.822" v="1640" actId="478"/>
          <ac:spMkLst>
            <pc:docMk/>
            <pc:sldMk cId="0" sldId="278"/>
            <ac:spMk id="109590" creationId="{70FFFB6F-3077-4D89-A879-399E35DA8217}"/>
          </ac:spMkLst>
        </pc:spChg>
        <pc:spChg chg="mod topLvl">
          <ac:chgData name="virginie Hugues" userId="f5ff6c274e13bc49" providerId="LiveId" clId="{00F6A1AF-EFAC-4AF6-9456-849D91B9EF0B}" dt="2022-12-03T14:37:44.523" v="1642" actId="1076"/>
          <ac:spMkLst>
            <pc:docMk/>
            <pc:sldMk cId="0" sldId="278"/>
            <ac:spMk id="109592" creationId="{40C5AB3B-AE15-4094-96C7-BC0F87FCD9A7}"/>
          </ac:spMkLst>
        </pc:spChg>
        <pc:spChg chg="mod topLvl">
          <ac:chgData name="virginie Hugues" userId="f5ff6c274e13bc49" providerId="LiveId" clId="{00F6A1AF-EFAC-4AF6-9456-849D91B9EF0B}" dt="2022-12-03T14:40:11.991" v="1757" actId="962"/>
          <ac:spMkLst>
            <pc:docMk/>
            <pc:sldMk cId="0" sldId="278"/>
            <ac:spMk id="109593" creationId="{83A268FD-B3FD-4E06-AA19-58322092645E}"/>
          </ac:spMkLst>
        </pc:spChg>
        <pc:spChg chg="mod">
          <ac:chgData name="virginie Hugues" userId="f5ff6c274e13bc49" providerId="LiveId" clId="{00F6A1AF-EFAC-4AF6-9456-849D91B9EF0B}" dt="2022-12-03T14:15:29.183" v="1487" actId="14100"/>
          <ac:spMkLst>
            <pc:docMk/>
            <pc:sldMk cId="0" sldId="278"/>
            <ac:spMk id="109599" creationId="{EC955244-A2A7-4E1B-A6F6-42D2C15421A8}"/>
          </ac:spMkLst>
        </pc:spChg>
        <pc:spChg chg="mod topLvl">
          <ac:chgData name="virginie Hugues" userId="f5ff6c274e13bc49" providerId="LiveId" clId="{00F6A1AF-EFAC-4AF6-9456-849D91B9EF0B}" dt="2022-12-25T15:25:19.637" v="5275" actId="164"/>
          <ac:spMkLst>
            <pc:docMk/>
            <pc:sldMk cId="0" sldId="278"/>
            <ac:spMk id="111623" creationId="{B6B7CE27-813C-47FD-A164-61FF9FEE7A27}"/>
          </ac:spMkLst>
        </pc:spChg>
        <pc:grpChg chg="add mod">
          <ac:chgData name="virginie Hugues" userId="f5ff6c274e13bc49" providerId="LiveId" clId="{00F6A1AF-EFAC-4AF6-9456-849D91B9EF0B}" dt="2022-12-03T14:25:22.123" v="1569" actId="962"/>
          <ac:grpSpMkLst>
            <pc:docMk/>
            <pc:sldMk cId="0" sldId="278"/>
            <ac:grpSpMk id="2" creationId="{D5F259B2-496A-42EE-9D51-2FACBE11F52F}"/>
          </ac:grpSpMkLst>
        </pc:grpChg>
        <pc:grpChg chg="add mod">
          <ac:chgData name="virginie Hugues" userId="f5ff6c274e13bc49" providerId="LiveId" clId="{00F6A1AF-EFAC-4AF6-9456-849D91B9EF0B}" dt="2022-12-25T15:25:05.039" v="5272" actId="962"/>
          <ac:grpSpMkLst>
            <pc:docMk/>
            <pc:sldMk cId="0" sldId="278"/>
            <ac:grpSpMk id="4" creationId="{B0024097-3B25-A524-8272-ABE9ED49394A}"/>
          </ac:grpSpMkLst>
        </pc:grpChg>
        <pc:grpChg chg="add del mod">
          <ac:chgData name="virginie Hugues" userId="f5ff6c274e13bc49" providerId="LiveId" clId="{00F6A1AF-EFAC-4AF6-9456-849D91B9EF0B}" dt="2022-12-25T15:25:10.050" v="5273" actId="165"/>
          <ac:grpSpMkLst>
            <pc:docMk/>
            <pc:sldMk cId="0" sldId="278"/>
            <ac:grpSpMk id="6" creationId="{6A33CD6A-5B41-83F2-7DF9-47159FCE9D27}"/>
          </ac:grpSpMkLst>
        </pc:grpChg>
        <pc:grpChg chg="add mod">
          <ac:chgData name="virginie Hugues" userId="f5ff6c274e13bc49" providerId="LiveId" clId="{00F6A1AF-EFAC-4AF6-9456-849D91B9EF0B}" dt="2022-12-25T15:24:29.238" v="5267" actId="164"/>
          <ac:grpSpMkLst>
            <pc:docMk/>
            <pc:sldMk cId="0" sldId="278"/>
            <ac:grpSpMk id="8" creationId="{FE33CB9C-E2A1-A950-D1CC-93176DDE2F96}"/>
          </ac:grpSpMkLst>
        </pc:grpChg>
        <pc:grpChg chg="add mod">
          <ac:chgData name="virginie Hugues" userId="f5ff6c274e13bc49" providerId="LiveId" clId="{00F6A1AF-EFAC-4AF6-9456-849D91B9EF0B}" dt="2022-12-25T15:24:29.238" v="5267" actId="164"/>
          <ac:grpSpMkLst>
            <pc:docMk/>
            <pc:sldMk cId="0" sldId="278"/>
            <ac:grpSpMk id="9" creationId="{A1BE0F6F-56C6-0F5F-5BF7-027AEB79858A}"/>
          </ac:grpSpMkLst>
        </pc:grpChg>
        <pc:grpChg chg="add mod">
          <ac:chgData name="virginie Hugues" userId="f5ff6c274e13bc49" providerId="LiveId" clId="{00F6A1AF-EFAC-4AF6-9456-849D91B9EF0B}" dt="2022-12-25T15:24:29.238" v="5267" actId="164"/>
          <ac:grpSpMkLst>
            <pc:docMk/>
            <pc:sldMk cId="0" sldId="278"/>
            <ac:grpSpMk id="10" creationId="{6911472A-1871-09AF-D4D5-723AE7A3F597}"/>
          </ac:grpSpMkLst>
        </pc:grpChg>
        <pc:grpChg chg="add mod">
          <ac:chgData name="virginie Hugues" userId="f5ff6c274e13bc49" providerId="LiveId" clId="{00F6A1AF-EFAC-4AF6-9456-849D91B9EF0B}" dt="2022-12-25T15:25:39.487" v="5278"/>
          <ac:grpSpMkLst>
            <pc:docMk/>
            <pc:sldMk cId="0" sldId="278"/>
            <ac:grpSpMk id="11" creationId="{1194C709-AEBB-1C0C-A472-FEDB4A3B9928}"/>
          </ac:grpSpMkLst>
        </pc:grpChg>
        <pc:grpChg chg="add mod">
          <ac:chgData name="virginie Hugues" userId="f5ff6c274e13bc49" providerId="LiveId" clId="{00F6A1AF-EFAC-4AF6-9456-849D91B9EF0B}" dt="2022-12-03T14:37:44.523" v="1642" actId="1076"/>
          <ac:grpSpMkLst>
            <pc:docMk/>
            <pc:sldMk cId="0" sldId="278"/>
            <ac:grpSpMk id="15" creationId="{37F203D2-7D1B-D51D-B599-7D67B9282838}"/>
          </ac:grpSpMkLst>
        </pc:grpChg>
        <pc:grpChg chg="mod">
          <ac:chgData name="virginie Hugues" userId="f5ff6c274e13bc49" providerId="LiveId" clId="{00F6A1AF-EFAC-4AF6-9456-849D91B9EF0B}" dt="2022-12-03T14:15:12.826" v="1484" actId="164"/>
          <ac:grpSpMkLst>
            <pc:docMk/>
            <pc:sldMk cId="0" sldId="278"/>
            <ac:grpSpMk id="109573" creationId="{AEF73FCA-9299-4DF6-AD5C-D462EAB6B887}"/>
          </ac:grpSpMkLst>
        </pc:grpChg>
        <pc:grpChg chg="mod">
          <ac:chgData name="virginie Hugues" userId="f5ff6c274e13bc49" providerId="LiveId" clId="{00F6A1AF-EFAC-4AF6-9456-849D91B9EF0B}" dt="2022-12-03T14:15:20.267" v="1485" actId="164"/>
          <ac:grpSpMkLst>
            <pc:docMk/>
            <pc:sldMk cId="0" sldId="278"/>
            <ac:grpSpMk id="109576" creationId="{07EE01D8-36BA-4362-B00F-A4257E3E7CB7}"/>
          </ac:grpSpMkLst>
        </pc:grpChg>
        <pc:grpChg chg="mod">
          <ac:chgData name="virginie Hugues" userId="f5ff6c274e13bc49" providerId="LiveId" clId="{00F6A1AF-EFAC-4AF6-9456-849D91B9EF0B}" dt="2022-12-03T14:15:36.382" v="1488" actId="164"/>
          <ac:grpSpMkLst>
            <pc:docMk/>
            <pc:sldMk cId="0" sldId="278"/>
            <ac:grpSpMk id="109578" creationId="{E60D348B-52C4-42D5-B630-B5B7011E61CF}"/>
          </ac:grpSpMkLst>
        </pc:grpChg>
        <pc:grpChg chg="mod">
          <ac:chgData name="virginie Hugues" userId="f5ff6c274e13bc49" providerId="LiveId" clId="{00F6A1AF-EFAC-4AF6-9456-849D91B9EF0B}" dt="2022-12-03T14:25:16.059" v="1567" actId="164"/>
          <ac:grpSpMkLst>
            <pc:docMk/>
            <pc:sldMk cId="0" sldId="278"/>
            <ac:grpSpMk id="109582" creationId="{1EF72064-FBDF-44F9-AC37-474DE16A6092}"/>
          </ac:grpSpMkLst>
        </pc:grpChg>
        <pc:grpChg chg="del mod">
          <ac:chgData name="virginie Hugues" userId="f5ff6c274e13bc49" providerId="LiveId" clId="{00F6A1AF-EFAC-4AF6-9456-849D91B9EF0B}" dt="2022-12-03T14:29:42.446" v="1626" actId="165"/>
          <ac:grpSpMkLst>
            <pc:docMk/>
            <pc:sldMk cId="0" sldId="278"/>
            <ac:grpSpMk id="109586" creationId="{233B712D-82BA-4478-AC73-17E74F0A50CD}"/>
          </ac:grpSpMkLst>
        </pc:grpChg>
        <pc:picChg chg="add mod">
          <ac:chgData name="virginie Hugues" userId="f5ff6c274e13bc49" providerId="LiveId" clId="{00F6A1AF-EFAC-4AF6-9456-849D91B9EF0B}" dt="2022-12-03T14:15:12.826" v="1484" actId="164"/>
          <ac:picMkLst>
            <pc:docMk/>
            <pc:sldMk cId="0" sldId="278"/>
            <ac:picMk id="3" creationId="{CED6DE1A-C298-297A-3047-E62770707D0F}"/>
          </ac:picMkLst>
        </pc:picChg>
        <pc:picChg chg="add mod">
          <ac:chgData name="virginie Hugues" userId="f5ff6c274e13bc49" providerId="LiveId" clId="{00F6A1AF-EFAC-4AF6-9456-849D91B9EF0B}" dt="2022-12-03T14:15:20.267" v="1485" actId="164"/>
          <ac:picMkLst>
            <pc:docMk/>
            <pc:sldMk cId="0" sldId="278"/>
            <ac:picMk id="5" creationId="{86684043-3553-AEA7-D6E5-8755B61AF56E}"/>
          </ac:picMkLst>
        </pc:picChg>
        <pc:picChg chg="add mod">
          <ac:chgData name="virginie Hugues" userId="f5ff6c274e13bc49" providerId="LiveId" clId="{00F6A1AF-EFAC-4AF6-9456-849D91B9EF0B}" dt="2022-12-03T14:15:36.382" v="1488" actId="164"/>
          <ac:picMkLst>
            <pc:docMk/>
            <pc:sldMk cId="0" sldId="278"/>
            <ac:picMk id="7" creationId="{605ADB9D-AD58-BEC1-A4A6-1D5FA0436F8C}"/>
          </ac:picMkLst>
        </pc:picChg>
        <pc:picChg chg="add mod">
          <ac:chgData name="virginie Hugues" userId="f5ff6c274e13bc49" providerId="LiveId" clId="{00F6A1AF-EFAC-4AF6-9456-849D91B9EF0B}" dt="2022-12-03T14:30:03.489" v="1628" actId="571"/>
          <ac:picMkLst>
            <pc:docMk/>
            <pc:sldMk cId="0" sldId="278"/>
            <ac:picMk id="11" creationId="{F6CC2861-1A32-D7D6-9E42-E6ED7C122FD5}"/>
          </ac:picMkLst>
        </pc:picChg>
        <pc:picChg chg="add mod">
          <ac:chgData name="virginie Hugues" userId="f5ff6c274e13bc49" providerId="LiveId" clId="{00F6A1AF-EFAC-4AF6-9456-849D91B9EF0B}" dt="2022-12-03T14:36:35.963" v="1637" actId="571"/>
          <ac:picMkLst>
            <pc:docMk/>
            <pc:sldMk cId="0" sldId="278"/>
            <ac:picMk id="14" creationId="{AF9084FC-7217-55FB-D484-DACC089FE36B}"/>
          </ac:picMkLst>
        </pc:picChg>
        <pc:picChg chg="del">
          <ac:chgData name="virginie Hugues" userId="f5ff6c274e13bc49" providerId="LiveId" clId="{00F6A1AF-EFAC-4AF6-9456-849D91B9EF0B}" dt="2022-12-03T14:12:26.033" v="1440" actId="478"/>
          <ac:picMkLst>
            <pc:docMk/>
            <pc:sldMk cId="0" sldId="278"/>
            <ac:picMk id="109572" creationId="{C4C33843-D7F7-4924-B655-836EB43B2B4B}"/>
          </ac:picMkLst>
        </pc:picChg>
        <pc:picChg chg="del mod">
          <ac:chgData name="virginie Hugues" userId="f5ff6c274e13bc49" providerId="LiveId" clId="{00F6A1AF-EFAC-4AF6-9456-849D91B9EF0B}" dt="2022-12-03T14:11:05.646" v="1374" actId="478"/>
          <ac:picMkLst>
            <pc:docMk/>
            <pc:sldMk cId="0" sldId="278"/>
            <ac:picMk id="109577" creationId="{71988421-78DE-4840-88D3-A433B2926BC1}"/>
          </ac:picMkLst>
        </pc:picChg>
        <pc:picChg chg="del">
          <ac:chgData name="virginie Hugues" userId="f5ff6c274e13bc49" providerId="LiveId" clId="{00F6A1AF-EFAC-4AF6-9456-849D91B9EF0B}" dt="2022-12-03T14:13:35.356" v="1467" actId="478"/>
          <ac:picMkLst>
            <pc:docMk/>
            <pc:sldMk cId="0" sldId="278"/>
            <ac:picMk id="109581" creationId="{D99BFE73-E413-4C69-A878-2468695C0EA4}"/>
          </ac:picMkLst>
        </pc:picChg>
        <pc:picChg chg="mod">
          <ac:chgData name="virginie Hugues" userId="f5ff6c274e13bc49" providerId="LiveId" clId="{00F6A1AF-EFAC-4AF6-9456-849D91B9EF0B}" dt="2022-12-03T14:25:16.059" v="1567" actId="164"/>
          <ac:picMkLst>
            <pc:docMk/>
            <pc:sldMk cId="0" sldId="278"/>
            <ac:picMk id="109584" creationId="{CDBD6FCB-DDA5-44B1-96A4-13D0E2D97A8E}"/>
          </ac:picMkLst>
        </pc:picChg>
        <pc:picChg chg="mod topLvl">
          <ac:chgData name="virginie Hugues" userId="f5ff6c274e13bc49" providerId="LiveId" clId="{00F6A1AF-EFAC-4AF6-9456-849D91B9EF0B}" dt="2022-12-25T15:25:19.637" v="5275" actId="164"/>
          <ac:picMkLst>
            <pc:docMk/>
            <pc:sldMk cId="0" sldId="278"/>
            <ac:picMk id="109587" creationId="{11BBBBC6-D9B6-444F-8F17-0F2C45AA48FE}"/>
          </ac:picMkLst>
        </pc:picChg>
        <pc:picChg chg="mod topLvl">
          <ac:chgData name="virginie Hugues" userId="f5ff6c274e13bc49" providerId="LiveId" clId="{00F6A1AF-EFAC-4AF6-9456-849D91B9EF0B}" dt="2022-12-03T14:37:44.523" v="1642" actId="1076"/>
          <ac:picMkLst>
            <pc:docMk/>
            <pc:sldMk cId="0" sldId="278"/>
            <ac:picMk id="109594" creationId="{D54C01AA-7622-4002-AF5E-317A6799DF1F}"/>
          </ac:picMkLst>
        </pc:picChg>
        <pc:cxnChg chg="mod">
          <ac:chgData name="virginie Hugues" userId="f5ff6c274e13bc49" providerId="LiveId" clId="{00F6A1AF-EFAC-4AF6-9456-849D91B9EF0B}" dt="2022-12-30T06:54:52.907" v="8280" actId="208"/>
          <ac:cxnSpMkLst>
            <pc:docMk/>
            <pc:sldMk cId="0" sldId="278"/>
            <ac:cxnSpMk id="37" creationId="{C245E185-2AF7-4F46-BAE6-E2F2243A9A25}"/>
          </ac:cxnSpMkLst>
        </pc:cxnChg>
      </pc:sldChg>
      <pc:sldChg chg="addSp delSp modSp mod">
        <pc:chgData name="virginie Hugues" userId="f5ff6c274e13bc49" providerId="LiveId" clId="{00F6A1AF-EFAC-4AF6-9456-849D91B9EF0B}" dt="2022-12-30T07:01:03.466" v="8328" actId="33553"/>
        <pc:sldMkLst>
          <pc:docMk/>
          <pc:sldMk cId="0" sldId="279"/>
        </pc:sldMkLst>
        <pc:spChg chg="add mod ord">
          <ac:chgData name="virginie Hugues" userId="f5ff6c274e13bc49" providerId="LiveId" clId="{00F6A1AF-EFAC-4AF6-9456-849D91B9EF0B}" dt="2022-12-30T07:01:03.466" v="8328" actId="33553"/>
          <ac:spMkLst>
            <pc:docMk/>
            <pc:sldMk cId="0" sldId="279"/>
            <ac:spMk id="2" creationId="{65E8F112-BAAF-725C-6432-40A69DC6F228}"/>
          </ac:spMkLst>
        </pc:spChg>
        <pc:spChg chg="mod topLvl">
          <ac:chgData name="virginie Hugues" userId="f5ff6c274e13bc49" providerId="LiveId" clId="{00F6A1AF-EFAC-4AF6-9456-849D91B9EF0B}" dt="2022-12-03T14:48:28.633" v="1930" actId="164"/>
          <ac:spMkLst>
            <pc:docMk/>
            <pc:sldMk cId="0" sldId="279"/>
            <ac:spMk id="7" creationId="{A90F554A-4E26-47CD-8CE5-0EF348FF9C38}"/>
          </ac:spMkLst>
        </pc:spChg>
        <pc:spChg chg="mod ord topLvl">
          <ac:chgData name="virginie Hugues" userId="f5ff6c274e13bc49" providerId="LiveId" clId="{00F6A1AF-EFAC-4AF6-9456-849D91B9EF0B}" dt="2022-12-23T16:33:29.510" v="3116" actId="962"/>
          <ac:spMkLst>
            <pc:docMk/>
            <pc:sldMk cId="0" sldId="279"/>
            <ac:spMk id="8" creationId="{B5785C9D-A62E-48B4-8274-D1AAB54BAB75}"/>
          </ac:spMkLst>
        </pc:spChg>
        <pc:spChg chg="mod ord topLvl">
          <ac:chgData name="virginie Hugues" userId="f5ff6c274e13bc49" providerId="LiveId" clId="{00F6A1AF-EFAC-4AF6-9456-849D91B9EF0B}" dt="2022-12-23T16:32:24.065" v="3076" actId="962"/>
          <ac:spMkLst>
            <pc:docMk/>
            <pc:sldMk cId="0" sldId="279"/>
            <ac:spMk id="11" creationId="{0460C8AF-CB84-466B-BB09-6C0F7272047A}"/>
          </ac:spMkLst>
        </pc:spChg>
        <pc:spChg chg="mod">
          <ac:chgData name="virginie Hugues" userId="f5ff6c274e13bc49" providerId="LiveId" clId="{00F6A1AF-EFAC-4AF6-9456-849D91B9EF0B}" dt="2022-12-03T14:46:35.135" v="1913" actId="207"/>
          <ac:spMkLst>
            <pc:docMk/>
            <pc:sldMk cId="0" sldId="279"/>
            <ac:spMk id="110599" creationId="{7326CEBF-B723-4480-8CF2-1C071D833F8F}"/>
          </ac:spMkLst>
        </pc:spChg>
        <pc:spChg chg="mod">
          <ac:chgData name="virginie Hugues" userId="f5ff6c274e13bc49" providerId="LiveId" clId="{00F6A1AF-EFAC-4AF6-9456-849D91B9EF0B}" dt="2022-12-30T07:01:03.466" v="8328" actId="33553"/>
          <ac:spMkLst>
            <pc:docMk/>
            <pc:sldMk cId="0" sldId="279"/>
            <ac:spMk id="110600" creationId="{2B751230-CE1B-4C80-A79A-45CB4A5F7225}"/>
          </ac:spMkLst>
        </pc:spChg>
        <pc:spChg chg="del mod topLvl">
          <ac:chgData name="virginie Hugues" userId="f5ff6c274e13bc49" providerId="LiveId" clId="{00F6A1AF-EFAC-4AF6-9456-849D91B9EF0B}" dt="2022-12-03T14:49:53.088" v="1931" actId="478"/>
          <ac:spMkLst>
            <pc:docMk/>
            <pc:sldMk cId="0" sldId="279"/>
            <ac:spMk id="110601" creationId="{01423654-84FF-43B1-B11D-7080DC6B5E83}"/>
          </ac:spMkLst>
        </pc:spChg>
        <pc:spChg chg="del mod topLvl">
          <ac:chgData name="virginie Hugues" userId="f5ff6c274e13bc49" providerId="LiveId" clId="{00F6A1AF-EFAC-4AF6-9456-849D91B9EF0B}" dt="2022-12-03T14:49:55.716" v="1932" actId="478"/>
          <ac:spMkLst>
            <pc:docMk/>
            <pc:sldMk cId="0" sldId="279"/>
            <ac:spMk id="110602" creationId="{CACAFD07-0221-464E-AB0D-9C2A4254DBF1}"/>
          </ac:spMkLst>
        </pc:spChg>
        <pc:spChg chg="mod topLvl">
          <ac:chgData name="virginie Hugues" userId="f5ff6c274e13bc49" providerId="LiveId" clId="{00F6A1AF-EFAC-4AF6-9456-849D91B9EF0B}" dt="2022-12-03T14:48:28.633" v="1930" actId="164"/>
          <ac:spMkLst>
            <pc:docMk/>
            <pc:sldMk cId="0" sldId="279"/>
            <ac:spMk id="110605" creationId="{C31F62AF-52B6-4057-9E89-F7DBCC612AD6}"/>
          </ac:spMkLst>
        </pc:spChg>
        <pc:spChg chg="mod topLvl">
          <ac:chgData name="virginie Hugues" userId="f5ff6c274e13bc49" providerId="LiveId" clId="{00F6A1AF-EFAC-4AF6-9456-849D91B9EF0B}" dt="2022-12-03T14:48:28.633" v="1930" actId="164"/>
          <ac:spMkLst>
            <pc:docMk/>
            <pc:sldMk cId="0" sldId="279"/>
            <ac:spMk id="110606" creationId="{0563017F-94C1-446B-AB5F-57755085E19F}"/>
          </ac:spMkLst>
        </pc:spChg>
        <pc:grpChg chg="add mod">
          <ac:chgData name="virginie Hugues" userId="f5ff6c274e13bc49" providerId="LiveId" clId="{00F6A1AF-EFAC-4AF6-9456-849D91B9EF0B}" dt="2022-12-03T14:51:50.029" v="1933" actId="962"/>
          <ac:grpSpMkLst>
            <pc:docMk/>
            <pc:sldMk cId="0" sldId="279"/>
            <ac:grpSpMk id="3" creationId="{E690FA99-C628-E8C0-932F-2E1567967F6D}"/>
          </ac:grpSpMkLst>
        </pc:grpChg>
        <pc:grpChg chg="del mod">
          <ac:chgData name="virginie Hugues" userId="f5ff6c274e13bc49" providerId="LiveId" clId="{00F6A1AF-EFAC-4AF6-9456-849D91B9EF0B}" dt="2022-12-03T14:47:36.322" v="1926" actId="165"/>
          <ac:grpSpMkLst>
            <pc:docMk/>
            <pc:sldMk cId="0" sldId="279"/>
            <ac:grpSpMk id="110596" creationId="{BCDDFF8B-FF2C-495A-8F9E-58B1A10158BF}"/>
          </ac:grpSpMkLst>
        </pc:grpChg>
        <pc:picChg chg="mod">
          <ac:chgData name="virginie Hugues" userId="f5ff6c274e13bc49" providerId="LiveId" clId="{00F6A1AF-EFAC-4AF6-9456-849D91B9EF0B}" dt="2022-12-03T14:47:24.692" v="1925" actId="962"/>
          <ac:picMkLst>
            <pc:docMk/>
            <pc:sldMk cId="0" sldId="279"/>
            <ac:picMk id="110594" creationId="{11D67E76-D47C-41A6-80B4-2FD42F34E980}"/>
          </ac:picMkLst>
        </pc:picChg>
        <pc:picChg chg="mod">
          <ac:chgData name="virginie Hugues" userId="f5ff6c274e13bc49" providerId="LiveId" clId="{00F6A1AF-EFAC-4AF6-9456-849D91B9EF0B}" dt="2022-12-03T14:46:52.877" v="1915" actId="962"/>
          <ac:picMkLst>
            <pc:docMk/>
            <pc:sldMk cId="0" sldId="279"/>
            <ac:picMk id="110595" creationId="{151C559D-BF0B-4DB3-8E05-B48AABE7884D}"/>
          </ac:picMkLst>
        </pc:picChg>
        <pc:picChg chg="del mod">
          <ac:chgData name="virginie Hugues" userId="f5ff6c274e13bc49" providerId="LiveId" clId="{00F6A1AF-EFAC-4AF6-9456-849D91B9EF0B}" dt="2022-12-03T14:45:43.252" v="1874" actId="478"/>
          <ac:picMkLst>
            <pc:docMk/>
            <pc:sldMk cId="0" sldId="279"/>
            <ac:picMk id="110597" creationId="{3C7EF667-0C65-4A49-B0CD-F32A714E0015}"/>
          </ac:picMkLst>
        </pc:picChg>
        <pc:picChg chg="mod">
          <ac:chgData name="virginie Hugues" userId="f5ff6c274e13bc49" providerId="LiveId" clId="{00F6A1AF-EFAC-4AF6-9456-849D91B9EF0B}" dt="2022-12-03T14:47:18.731" v="1924"/>
          <ac:picMkLst>
            <pc:docMk/>
            <pc:sldMk cId="0" sldId="279"/>
            <ac:picMk id="110598" creationId="{FF9EA6CF-C309-47EF-BDCA-396481969A21}"/>
          </ac:picMkLst>
        </pc:picChg>
        <pc:picChg chg="mod topLvl">
          <ac:chgData name="virginie Hugues" userId="f5ff6c274e13bc49" providerId="LiveId" clId="{00F6A1AF-EFAC-4AF6-9456-849D91B9EF0B}" dt="2022-12-03T14:48:28.633" v="1930" actId="164"/>
          <ac:picMkLst>
            <pc:docMk/>
            <pc:sldMk cId="0" sldId="279"/>
            <ac:picMk id="110608" creationId="{65119C11-A78F-4BCF-9357-8794CC7CEA93}"/>
          </ac:picMkLst>
        </pc:picChg>
      </pc:sldChg>
      <pc:sldChg chg="addSp delSp modSp mod">
        <pc:chgData name="virginie Hugues" userId="f5ff6c274e13bc49" providerId="LiveId" clId="{00F6A1AF-EFAC-4AF6-9456-849D91B9EF0B}" dt="2022-12-30T07:01:13.775" v="8338" actId="20577"/>
        <pc:sldMkLst>
          <pc:docMk/>
          <pc:sldMk cId="0" sldId="280"/>
        </pc:sldMkLst>
        <pc:spChg chg="mod topLvl">
          <ac:chgData name="virginie Hugues" userId="f5ff6c274e13bc49" providerId="LiveId" clId="{00F6A1AF-EFAC-4AF6-9456-849D91B9EF0B}" dt="2022-12-30T06:55:05.212" v="8281" actId="208"/>
          <ac:spMkLst>
            <pc:docMk/>
            <pc:sldMk cId="0" sldId="280"/>
            <ac:spMk id="5" creationId="{22F437A1-15FD-B50F-7F13-4F88DFF89B66}"/>
          </ac:spMkLst>
        </pc:spChg>
        <pc:spChg chg="mod ord topLvl">
          <ac:chgData name="virginie Hugues" userId="f5ff6c274e13bc49" providerId="LiveId" clId="{00F6A1AF-EFAC-4AF6-9456-849D91B9EF0B}" dt="2022-12-03T15:25:11.390" v="2153"/>
          <ac:spMkLst>
            <pc:docMk/>
            <pc:sldMk cId="0" sldId="280"/>
            <ac:spMk id="6" creationId="{A27A2534-4CE7-0874-9DAF-CC10D33AB54A}"/>
          </ac:spMkLst>
        </pc:spChg>
        <pc:spChg chg="mod ord">
          <ac:chgData name="virginie Hugues" userId="f5ff6c274e13bc49" providerId="LiveId" clId="{00F6A1AF-EFAC-4AF6-9456-849D91B9EF0B}" dt="2022-12-03T15:26:54.670" v="2282" actId="962"/>
          <ac:spMkLst>
            <pc:docMk/>
            <pc:sldMk cId="0" sldId="280"/>
            <ac:spMk id="9" creationId="{D96F4E15-2530-430C-AB53-2EE724BCBF07}"/>
          </ac:spMkLst>
        </pc:spChg>
        <pc:spChg chg="mod">
          <ac:chgData name="virginie Hugues" userId="f5ff6c274e13bc49" providerId="LiveId" clId="{00F6A1AF-EFAC-4AF6-9456-849D91B9EF0B}" dt="2022-12-03T15:25:24.218" v="2155" actId="571"/>
          <ac:spMkLst>
            <pc:docMk/>
            <pc:sldMk cId="0" sldId="280"/>
            <ac:spMk id="13" creationId="{6497D06B-FB89-1732-216C-5D3043364DF8}"/>
          </ac:spMkLst>
        </pc:spChg>
        <pc:spChg chg="mod">
          <ac:chgData name="virginie Hugues" userId="f5ff6c274e13bc49" providerId="LiveId" clId="{00F6A1AF-EFAC-4AF6-9456-849D91B9EF0B}" dt="2022-12-03T14:58:45.078" v="2053" actId="207"/>
          <ac:spMkLst>
            <pc:docMk/>
            <pc:sldMk cId="0" sldId="280"/>
            <ac:spMk id="16" creationId="{093EDE18-359D-48D7-8A60-EE17AF3E11A9}"/>
          </ac:spMkLst>
        </pc:spChg>
        <pc:spChg chg="mod ord">
          <ac:chgData name="virginie Hugues" userId="f5ff6c274e13bc49" providerId="LiveId" clId="{00F6A1AF-EFAC-4AF6-9456-849D91B9EF0B}" dt="2022-12-23T16:33:35.384" v="3118" actId="962"/>
          <ac:spMkLst>
            <pc:docMk/>
            <pc:sldMk cId="0" sldId="280"/>
            <ac:spMk id="27" creationId="{D3E3FC88-A76D-4948-A3E3-2427A2001553}"/>
          </ac:spMkLst>
        </pc:spChg>
        <pc:spChg chg="mod topLvl">
          <ac:chgData name="virginie Hugues" userId="f5ff6c274e13bc49" providerId="LiveId" clId="{00F6A1AF-EFAC-4AF6-9456-849D91B9EF0B}" dt="2022-12-03T15:28:52.100" v="2296" actId="164"/>
          <ac:spMkLst>
            <pc:docMk/>
            <pc:sldMk cId="0" sldId="280"/>
            <ac:spMk id="80" creationId="{5782DB5C-64F3-4340-BF2A-1BAF1F192555}"/>
          </ac:spMkLst>
        </pc:spChg>
        <pc:spChg chg="mod ord topLvl">
          <ac:chgData name="virginie Hugues" userId="f5ff6c274e13bc49" providerId="LiveId" clId="{00F6A1AF-EFAC-4AF6-9456-849D91B9EF0B}" dt="2022-12-23T16:32:30.928" v="3078" actId="962"/>
          <ac:spMkLst>
            <pc:docMk/>
            <pc:sldMk cId="0" sldId="280"/>
            <ac:spMk id="84" creationId="{616B3900-86A6-496A-860C-D123ADA1558B}"/>
          </ac:spMkLst>
        </pc:spChg>
        <pc:spChg chg="mod ord topLvl">
          <ac:chgData name="virginie Hugues" userId="f5ff6c274e13bc49" providerId="LiveId" clId="{00F6A1AF-EFAC-4AF6-9456-849D91B9EF0B}" dt="2022-12-23T16:31:22.425" v="3004" actId="962"/>
          <ac:spMkLst>
            <pc:docMk/>
            <pc:sldMk cId="0" sldId="280"/>
            <ac:spMk id="86" creationId="{0EDA7184-D45F-4EDB-B20B-77A88F825222}"/>
          </ac:spMkLst>
        </pc:spChg>
        <pc:spChg chg="mod">
          <ac:chgData name="virginie Hugues" userId="f5ff6c274e13bc49" providerId="LiveId" clId="{00F6A1AF-EFAC-4AF6-9456-849D91B9EF0B}" dt="2022-12-30T07:01:13.775" v="8338" actId="20577"/>
          <ac:spMkLst>
            <pc:docMk/>
            <pc:sldMk cId="0" sldId="280"/>
            <ac:spMk id="111618" creationId="{401C3C00-0793-4424-B84D-5F0C0B07C4BB}"/>
          </ac:spMkLst>
        </pc:spChg>
        <pc:spChg chg="mod">
          <ac:chgData name="virginie Hugues" userId="f5ff6c274e13bc49" providerId="LiveId" clId="{00F6A1AF-EFAC-4AF6-9456-849D91B9EF0B}" dt="2022-12-25T15:28:54.981" v="5284"/>
          <ac:spMkLst>
            <pc:docMk/>
            <pc:sldMk cId="0" sldId="280"/>
            <ac:spMk id="111623" creationId="{7FF43931-4E93-4FB8-B771-B045ADFA9773}"/>
          </ac:spMkLst>
        </pc:spChg>
        <pc:spChg chg="del mod topLvl">
          <ac:chgData name="virginie Hugues" userId="f5ff6c274e13bc49" providerId="LiveId" clId="{00F6A1AF-EFAC-4AF6-9456-849D91B9EF0B}" dt="2022-12-03T15:28:56.473" v="2298" actId="478"/>
          <ac:spMkLst>
            <pc:docMk/>
            <pc:sldMk cId="0" sldId="280"/>
            <ac:spMk id="111635" creationId="{359DF246-BF27-4A58-9724-2213F7A5D834}"/>
          </ac:spMkLst>
        </pc:spChg>
        <pc:spChg chg="del mod topLvl">
          <ac:chgData name="virginie Hugues" userId="f5ff6c274e13bc49" providerId="LiveId" clId="{00F6A1AF-EFAC-4AF6-9456-849D91B9EF0B}" dt="2022-12-03T15:28:58.828" v="2299" actId="478"/>
          <ac:spMkLst>
            <pc:docMk/>
            <pc:sldMk cId="0" sldId="280"/>
            <ac:spMk id="111636" creationId="{257B85FE-E18A-42BA-9A34-B82266972B55}"/>
          </ac:spMkLst>
        </pc:spChg>
        <pc:spChg chg="mod topLvl">
          <ac:chgData name="virginie Hugues" userId="f5ff6c274e13bc49" providerId="LiveId" clId="{00F6A1AF-EFAC-4AF6-9456-849D91B9EF0B}" dt="2022-12-03T15:28:52.100" v="2296" actId="164"/>
          <ac:spMkLst>
            <pc:docMk/>
            <pc:sldMk cId="0" sldId="280"/>
            <ac:spMk id="111638" creationId="{18AA550E-57FC-4F67-8B96-E53ADC895BD4}"/>
          </ac:spMkLst>
        </pc:spChg>
        <pc:spChg chg="mod topLvl">
          <ac:chgData name="virginie Hugues" userId="f5ff6c274e13bc49" providerId="LiveId" clId="{00F6A1AF-EFAC-4AF6-9456-849D91B9EF0B}" dt="2022-12-03T15:28:52.100" v="2296" actId="164"/>
          <ac:spMkLst>
            <pc:docMk/>
            <pc:sldMk cId="0" sldId="280"/>
            <ac:spMk id="111639" creationId="{110EC76E-97F5-4CF1-A0A2-A5CA61549E3B}"/>
          </ac:spMkLst>
        </pc:spChg>
        <pc:spChg chg="mod">
          <ac:chgData name="virginie Hugues" userId="f5ff6c274e13bc49" providerId="LiveId" clId="{00F6A1AF-EFAC-4AF6-9456-849D91B9EF0B}" dt="2022-12-25T15:28:27.773" v="5280" actId="164"/>
          <ac:spMkLst>
            <pc:docMk/>
            <pc:sldMk cId="0" sldId="280"/>
            <ac:spMk id="113668" creationId="{38CBD6AF-320F-4CB3-963A-447FDD2C8E49}"/>
          </ac:spMkLst>
        </pc:spChg>
        <pc:spChg chg="mod">
          <ac:chgData name="virginie Hugues" userId="f5ff6c274e13bc49" providerId="LiveId" clId="{00F6A1AF-EFAC-4AF6-9456-849D91B9EF0B}" dt="2022-12-25T15:29:23.413" v="5285" actId="164"/>
          <ac:spMkLst>
            <pc:docMk/>
            <pc:sldMk cId="0" sldId="280"/>
            <ac:spMk id="113670" creationId="{3F888E30-990E-4208-ACCE-58ED9A0D90C2}"/>
          </ac:spMkLst>
        </pc:spChg>
        <pc:grpChg chg="add del mod topLvl">
          <ac:chgData name="virginie Hugues" userId="f5ff6c274e13bc49" providerId="LiveId" clId="{00F6A1AF-EFAC-4AF6-9456-849D91B9EF0B}" dt="2022-12-03T15:24:27.667" v="2137" actId="165"/>
          <ac:grpSpMkLst>
            <pc:docMk/>
            <pc:sldMk cId="0" sldId="280"/>
            <ac:grpSpMk id="2" creationId="{A38E1362-ECCD-813F-114A-9978B035927A}"/>
          </ac:grpSpMkLst>
        </pc:grpChg>
        <pc:grpChg chg="add mod">
          <ac:chgData name="virginie Hugues" userId="f5ff6c274e13bc49" providerId="LiveId" clId="{00F6A1AF-EFAC-4AF6-9456-849D91B9EF0B}" dt="2022-12-25T15:28:46.729" v="5282" actId="962"/>
          <ac:grpSpMkLst>
            <pc:docMk/>
            <pc:sldMk cId="0" sldId="280"/>
            <ac:grpSpMk id="2" creationId="{B0A325DE-569E-5120-9C04-03195BBB5DDC}"/>
          </ac:grpSpMkLst>
        </pc:grpChg>
        <pc:grpChg chg="del mod topLvl">
          <ac:chgData name="virginie Hugues" userId="f5ff6c274e13bc49" providerId="LiveId" clId="{00F6A1AF-EFAC-4AF6-9456-849D91B9EF0B}" dt="2022-12-03T15:24:34.678" v="2138" actId="165"/>
          <ac:grpSpMkLst>
            <pc:docMk/>
            <pc:sldMk cId="0" sldId="280"/>
            <ac:grpSpMk id="3" creationId="{25FE62D8-795F-5907-AF04-2085C9C5D743}"/>
          </ac:grpSpMkLst>
        </pc:grpChg>
        <pc:grpChg chg="add mod">
          <ac:chgData name="virginie Hugues" userId="f5ff6c274e13bc49" providerId="LiveId" clId="{00F6A1AF-EFAC-4AF6-9456-849D91B9EF0B}" dt="2022-12-25T15:30:13.067" v="5290"/>
          <ac:grpSpMkLst>
            <pc:docMk/>
            <pc:sldMk cId="0" sldId="280"/>
            <ac:grpSpMk id="3" creationId="{833485BD-4E90-5F83-AFF0-90CEBDE4819C}"/>
          </ac:grpSpMkLst>
        </pc:grpChg>
        <pc:grpChg chg="add del mod">
          <ac:chgData name="virginie Hugues" userId="f5ff6c274e13bc49" providerId="LiveId" clId="{00F6A1AF-EFAC-4AF6-9456-849D91B9EF0B}" dt="2022-12-03T15:23:59.440" v="2134" actId="165"/>
          <ac:grpSpMkLst>
            <pc:docMk/>
            <pc:sldMk cId="0" sldId="280"/>
            <ac:grpSpMk id="8" creationId="{1E153BA2-430A-6D66-8C82-4A71BB1A27C5}"/>
          </ac:grpSpMkLst>
        </pc:grpChg>
        <pc:grpChg chg="add del mod">
          <ac:chgData name="virginie Hugues" userId="f5ff6c274e13bc49" providerId="LiveId" clId="{00F6A1AF-EFAC-4AF6-9456-849D91B9EF0B}" dt="2022-12-03T15:24:22.490" v="2136" actId="165"/>
          <ac:grpSpMkLst>
            <pc:docMk/>
            <pc:sldMk cId="0" sldId="280"/>
            <ac:grpSpMk id="10" creationId="{37044193-4F90-6597-4672-3F9B7B2E8BD7}"/>
          </ac:grpSpMkLst>
        </pc:grpChg>
        <pc:grpChg chg="add mod">
          <ac:chgData name="virginie Hugues" userId="f5ff6c274e13bc49" providerId="LiveId" clId="{00F6A1AF-EFAC-4AF6-9456-849D91B9EF0B}" dt="2022-12-03T15:25:28.556" v="2156" actId="164"/>
          <ac:grpSpMkLst>
            <pc:docMk/>
            <pc:sldMk cId="0" sldId="280"/>
            <ac:grpSpMk id="11" creationId="{9E3DE706-1204-625F-752B-966B10934A3F}"/>
          </ac:grpSpMkLst>
        </pc:grpChg>
        <pc:grpChg chg="add mod">
          <ac:chgData name="virginie Hugues" userId="f5ff6c274e13bc49" providerId="LiveId" clId="{00F6A1AF-EFAC-4AF6-9456-849D91B9EF0B}" dt="2022-12-03T15:25:24.218" v="2155" actId="571"/>
          <ac:grpSpMkLst>
            <pc:docMk/>
            <pc:sldMk cId="0" sldId="280"/>
            <ac:grpSpMk id="12" creationId="{DF12DEC3-F5BD-6B16-C85D-4CCFC2790950}"/>
          </ac:grpSpMkLst>
        </pc:grpChg>
        <pc:grpChg chg="add mod">
          <ac:chgData name="virginie Hugues" userId="f5ff6c274e13bc49" providerId="LiveId" clId="{00F6A1AF-EFAC-4AF6-9456-849D91B9EF0B}" dt="2022-12-03T15:25:32.333" v="2159"/>
          <ac:grpSpMkLst>
            <pc:docMk/>
            <pc:sldMk cId="0" sldId="280"/>
            <ac:grpSpMk id="19" creationId="{5F1FD90D-DF22-BFB1-5935-0E6CF0C93AEB}"/>
          </ac:grpSpMkLst>
        </pc:grpChg>
        <pc:grpChg chg="add mod">
          <ac:chgData name="virginie Hugues" userId="f5ff6c274e13bc49" providerId="LiveId" clId="{00F6A1AF-EFAC-4AF6-9456-849D91B9EF0B}" dt="2022-12-25T15:30:07.200" v="5287"/>
          <ac:grpSpMkLst>
            <pc:docMk/>
            <pc:sldMk cId="0" sldId="280"/>
            <ac:grpSpMk id="20" creationId="{9D31EB19-E8FF-EF09-F613-347070937152}"/>
          </ac:grpSpMkLst>
        </pc:grpChg>
        <pc:grpChg chg="del mod">
          <ac:chgData name="virginie Hugues" userId="f5ff6c274e13bc49" providerId="LiveId" clId="{00F6A1AF-EFAC-4AF6-9456-849D91B9EF0B}" dt="2022-12-03T15:28:15.318" v="2291" actId="165"/>
          <ac:grpSpMkLst>
            <pc:docMk/>
            <pc:sldMk cId="0" sldId="280"/>
            <ac:grpSpMk id="111619" creationId="{74C01215-125F-4EB7-92B0-3BC49C123DA7}"/>
          </ac:grpSpMkLst>
        </pc:grpChg>
        <pc:grpChg chg="del">
          <ac:chgData name="virginie Hugues" userId="f5ff6c274e13bc49" providerId="LiveId" clId="{00F6A1AF-EFAC-4AF6-9456-849D91B9EF0B}" dt="2022-12-03T15:23:39.913" v="2133" actId="478"/>
          <ac:grpSpMkLst>
            <pc:docMk/>
            <pc:sldMk cId="0" sldId="280"/>
            <ac:grpSpMk id="111621" creationId="{E9468723-6C0D-4A55-9BFA-951EA433B788}"/>
          </ac:grpSpMkLst>
        </pc:grpChg>
        <pc:picChg chg="add mod topLvl">
          <ac:chgData name="virginie Hugues" userId="f5ff6c274e13bc49" providerId="LiveId" clId="{00F6A1AF-EFAC-4AF6-9456-849D91B9EF0B}" dt="2022-12-03T15:24:54.990" v="2141" actId="164"/>
          <ac:picMkLst>
            <pc:docMk/>
            <pc:sldMk cId="0" sldId="280"/>
            <ac:picMk id="7" creationId="{DF94AB23-FB8F-8CAB-0E35-056EE7F7844F}"/>
          </ac:picMkLst>
        </pc:picChg>
        <pc:picChg chg="mod">
          <ac:chgData name="virginie Hugues" userId="f5ff6c274e13bc49" providerId="LiveId" clId="{00F6A1AF-EFAC-4AF6-9456-849D91B9EF0B}" dt="2022-12-03T15:25:24.218" v="2155" actId="571"/>
          <ac:picMkLst>
            <pc:docMk/>
            <pc:sldMk cId="0" sldId="280"/>
            <ac:picMk id="17" creationId="{D70BA60C-1BD1-4FC0-06A8-B7083AADAD3D}"/>
          </ac:picMkLst>
        </pc:picChg>
        <pc:picChg chg="add mod">
          <ac:chgData name="virginie Hugues" userId="f5ff6c274e13bc49" providerId="LiveId" clId="{00F6A1AF-EFAC-4AF6-9456-849D91B9EF0B}" dt="2022-12-03T15:25:24.218" v="2155" actId="571"/>
          <ac:picMkLst>
            <pc:docMk/>
            <pc:sldMk cId="0" sldId="280"/>
            <ac:picMk id="18" creationId="{5CA72B6D-5255-0169-D737-D6494045DC7A}"/>
          </ac:picMkLst>
        </pc:picChg>
        <pc:picChg chg="mod">
          <ac:chgData name="virginie Hugues" userId="f5ff6c274e13bc49" providerId="LiveId" clId="{00F6A1AF-EFAC-4AF6-9456-849D91B9EF0B}" dt="2022-12-25T15:28:27.773" v="5280" actId="164"/>
          <ac:picMkLst>
            <pc:docMk/>
            <pc:sldMk cId="0" sldId="280"/>
            <ac:picMk id="111625" creationId="{8771A182-6ACF-40B5-99B6-CF18F114BF29}"/>
          </ac:picMkLst>
        </pc:picChg>
        <pc:picChg chg="mod">
          <ac:chgData name="virginie Hugues" userId="f5ff6c274e13bc49" providerId="LiveId" clId="{00F6A1AF-EFAC-4AF6-9456-849D91B9EF0B}" dt="2022-12-25T15:29:23.413" v="5285" actId="164"/>
          <ac:picMkLst>
            <pc:docMk/>
            <pc:sldMk cId="0" sldId="280"/>
            <ac:picMk id="111626" creationId="{0A6BC422-0168-4D14-B695-9DCA2F82D86A}"/>
          </ac:picMkLst>
        </pc:picChg>
        <pc:picChg chg="mod">
          <ac:chgData name="virginie Hugues" userId="f5ff6c274e13bc49" providerId="LiveId" clId="{00F6A1AF-EFAC-4AF6-9456-849D91B9EF0B}" dt="2022-12-25T15:29:23.413" v="5285" actId="164"/>
          <ac:picMkLst>
            <pc:docMk/>
            <pc:sldMk cId="0" sldId="280"/>
            <ac:picMk id="111627" creationId="{7711FC61-F625-4FE2-B403-B250F9C215EB}"/>
          </ac:picMkLst>
        </pc:picChg>
        <pc:picChg chg="mod">
          <ac:chgData name="virginie Hugues" userId="f5ff6c274e13bc49" providerId="LiveId" clId="{00F6A1AF-EFAC-4AF6-9456-849D91B9EF0B}" dt="2022-12-25T15:29:23.413" v="5285" actId="164"/>
          <ac:picMkLst>
            <pc:docMk/>
            <pc:sldMk cId="0" sldId="280"/>
            <ac:picMk id="111628" creationId="{10D34E4B-9B97-4835-BE01-8D711D64894A}"/>
          </ac:picMkLst>
        </pc:picChg>
        <pc:picChg chg="mod">
          <ac:chgData name="virginie Hugues" userId="f5ff6c274e13bc49" providerId="LiveId" clId="{00F6A1AF-EFAC-4AF6-9456-849D91B9EF0B}" dt="2022-12-03T15:25:28.556" v="2156" actId="164"/>
          <ac:picMkLst>
            <pc:docMk/>
            <pc:sldMk cId="0" sldId="280"/>
            <ac:picMk id="111629" creationId="{254035F9-1C98-455A-BAAB-61C9AC647EE8}"/>
          </ac:picMkLst>
        </pc:picChg>
        <pc:picChg chg="mod topLvl">
          <ac:chgData name="virginie Hugues" userId="f5ff6c274e13bc49" providerId="LiveId" clId="{00F6A1AF-EFAC-4AF6-9456-849D91B9EF0B}" dt="2022-12-03T15:28:52.100" v="2296" actId="164"/>
          <ac:picMkLst>
            <pc:docMk/>
            <pc:sldMk cId="0" sldId="280"/>
            <ac:picMk id="111641" creationId="{2707F382-85AE-4F24-9F01-C75CFDB205CF}"/>
          </ac:picMkLst>
        </pc:picChg>
        <pc:cxnChg chg="mod topLvl">
          <ac:chgData name="virginie Hugues" userId="f5ff6c274e13bc49" providerId="LiveId" clId="{00F6A1AF-EFAC-4AF6-9456-849D91B9EF0B}" dt="2022-12-30T06:55:05.212" v="8281" actId="208"/>
          <ac:cxnSpMkLst>
            <pc:docMk/>
            <pc:sldMk cId="0" sldId="280"/>
            <ac:cxnSpMk id="4" creationId="{05F7660D-E403-6C98-8718-1C51A9519452}"/>
          </ac:cxnSpMkLst>
        </pc:cxnChg>
        <pc:cxnChg chg="mod">
          <ac:chgData name="virginie Hugues" userId="f5ff6c274e13bc49" providerId="LiveId" clId="{00F6A1AF-EFAC-4AF6-9456-849D91B9EF0B}" dt="2022-12-03T15:25:24.218" v="2155" actId="571"/>
          <ac:cxnSpMkLst>
            <pc:docMk/>
            <pc:sldMk cId="0" sldId="280"/>
            <ac:cxnSpMk id="14" creationId="{9D2E298F-D9E5-C5AF-328D-3A8673E8AF03}"/>
          </ac:cxnSpMkLst>
        </pc:cxnChg>
      </pc:sldChg>
      <pc:sldChg chg="addSp delSp modSp mod">
        <pc:chgData name="virginie Hugues" userId="f5ff6c274e13bc49" providerId="LiveId" clId="{00F6A1AF-EFAC-4AF6-9456-849D91B9EF0B}" dt="2022-12-30T07:01:19.058" v="8348" actId="20577"/>
        <pc:sldMkLst>
          <pc:docMk/>
          <pc:sldMk cId="0" sldId="281"/>
        </pc:sldMkLst>
        <pc:spChg chg="mod ord">
          <ac:chgData name="virginie Hugues" userId="f5ff6c274e13bc49" providerId="LiveId" clId="{00F6A1AF-EFAC-4AF6-9456-849D91B9EF0B}" dt="2022-12-25T15:33:30.503" v="5311"/>
          <ac:spMkLst>
            <pc:docMk/>
            <pc:sldMk cId="0" sldId="281"/>
            <ac:spMk id="9" creationId="{68BB01A8-B2F5-4D8B-B283-28472B2E0F2D}"/>
          </ac:spMkLst>
        </pc:spChg>
        <pc:spChg chg="mod topLvl">
          <ac:chgData name="virginie Hugues" userId="f5ff6c274e13bc49" providerId="LiveId" clId="{00F6A1AF-EFAC-4AF6-9456-849D91B9EF0B}" dt="2022-12-30T06:55:13.296" v="8282" actId="208"/>
          <ac:spMkLst>
            <pc:docMk/>
            <pc:sldMk cId="0" sldId="281"/>
            <ac:spMk id="15" creationId="{F96CD6D0-5265-4ADD-9285-F82F11B9C101}"/>
          </ac:spMkLst>
        </pc:spChg>
        <pc:spChg chg="mod ord topLvl">
          <ac:chgData name="virginie Hugues" userId="f5ff6c274e13bc49" providerId="LiveId" clId="{00F6A1AF-EFAC-4AF6-9456-849D91B9EF0B}" dt="2022-12-23T15:32:44.035" v="2617"/>
          <ac:spMkLst>
            <pc:docMk/>
            <pc:sldMk cId="0" sldId="281"/>
            <ac:spMk id="16" creationId="{318C5ED0-0E38-4A5A-9BF8-7AD1457AB082}"/>
          </ac:spMkLst>
        </pc:spChg>
        <pc:spChg chg="mod ord">
          <ac:chgData name="virginie Hugues" userId="f5ff6c274e13bc49" providerId="LiveId" clId="{00F6A1AF-EFAC-4AF6-9456-849D91B9EF0B}" dt="2022-12-23T16:33:41.540" v="3120" actId="962"/>
          <ac:spMkLst>
            <pc:docMk/>
            <pc:sldMk cId="0" sldId="281"/>
            <ac:spMk id="29" creationId="{1EBB4A48-BE87-4C91-A5CE-148FB320EA57}"/>
          </ac:spMkLst>
        </pc:spChg>
        <pc:spChg chg="mod topLvl">
          <ac:chgData name="virginie Hugues" userId="f5ff6c274e13bc49" providerId="LiveId" clId="{00F6A1AF-EFAC-4AF6-9456-849D91B9EF0B}" dt="2022-12-23T16:28:57.379" v="2673" actId="164"/>
          <ac:spMkLst>
            <pc:docMk/>
            <pc:sldMk cId="0" sldId="281"/>
            <ac:spMk id="80" creationId="{25EF87C0-7BE1-4D7A-BA05-9DC5646B13C2}"/>
          </ac:spMkLst>
        </pc:spChg>
        <pc:spChg chg="mod topLvl">
          <ac:chgData name="virginie Hugues" userId="f5ff6c274e13bc49" providerId="LiveId" clId="{00F6A1AF-EFAC-4AF6-9456-849D91B9EF0B}" dt="2022-12-23T16:31:27.562" v="3006" actId="962"/>
          <ac:spMkLst>
            <pc:docMk/>
            <pc:sldMk cId="0" sldId="281"/>
            <ac:spMk id="86" creationId="{BD27C844-2C2C-46B1-B5AB-D6C4AA5B8187}"/>
          </ac:spMkLst>
        </pc:spChg>
        <pc:spChg chg="mod ord">
          <ac:chgData name="virginie Hugues" userId="f5ff6c274e13bc49" providerId="LiveId" clId="{00F6A1AF-EFAC-4AF6-9456-849D91B9EF0B}" dt="2022-12-25T15:30:59.869" v="5292" actId="164"/>
          <ac:spMkLst>
            <pc:docMk/>
            <pc:sldMk cId="0" sldId="281"/>
            <ac:spMk id="16391" creationId="{25530F6D-63E6-4EE0-BE0B-8F7E58FB9834}"/>
          </ac:spMkLst>
        </pc:spChg>
        <pc:spChg chg="mod">
          <ac:chgData name="virginie Hugues" userId="f5ff6c274e13bc49" providerId="LiveId" clId="{00F6A1AF-EFAC-4AF6-9456-849D91B9EF0B}" dt="2022-12-30T07:01:19.058" v="8348" actId="20577"/>
          <ac:spMkLst>
            <pc:docMk/>
            <pc:sldMk cId="0" sldId="281"/>
            <ac:spMk id="112642" creationId="{C51AE7A3-FD2F-4AFB-9AB7-579956CBD400}"/>
          </ac:spMkLst>
        </pc:spChg>
        <pc:spChg chg="mod">
          <ac:chgData name="virginie Hugues" userId="f5ff6c274e13bc49" providerId="LiveId" clId="{00F6A1AF-EFAC-4AF6-9456-849D91B9EF0B}" dt="2022-12-25T15:33:09.410" v="5310" actId="1036"/>
          <ac:spMkLst>
            <pc:docMk/>
            <pc:sldMk cId="0" sldId="281"/>
            <ac:spMk id="112647" creationId="{7F878950-3799-4864-A5FA-A9A5C8D66B53}"/>
          </ac:spMkLst>
        </pc:spChg>
        <pc:spChg chg="del mod topLvl">
          <ac:chgData name="virginie Hugues" userId="f5ff6c274e13bc49" providerId="LiveId" clId="{00F6A1AF-EFAC-4AF6-9456-849D91B9EF0B}" dt="2022-12-23T16:29:02.204" v="2675" actId="478"/>
          <ac:spMkLst>
            <pc:docMk/>
            <pc:sldMk cId="0" sldId="281"/>
            <ac:spMk id="112662" creationId="{CE6EE269-33B9-4AD8-AA49-8E0719E90A00}"/>
          </ac:spMkLst>
        </pc:spChg>
        <pc:spChg chg="del mod topLvl">
          <ac:chgData name="virginie Hugues" userId="f5ff6c274e13bc49" providerId="LiveId" clId="{00F6A1AF-EFAC-4AF6-9456-849D91B9EF0B}" dt="2022-12-23T16:29:05.197" v="2676" actId="478"/>
          <ac:spMkLst>
            <pc:docMk/>
            <pc:sldMk cId="0" sldId="281"/>
            <ac:spMk id="112663" creationId="{4C780959-6BD1-436A-8465-301AC35DFFCA}"/>
          </ac:spMkLst>
        </pc:spChg>
        <pc:spChg chg="mod topLvl">
          <ac:chgData name="virginie Hugues" userId="f5ff6c274e13bc49" providerId="LiveId" clId="{00F6A1AF-EFAC-4AF6-9456-849D91B9EF0B}" dt="2022-12-23T16:28:57.379" v="2673" actId="164"/>
          <ac:spMkLst>
            <pc:docMk/>
            <pc:sldMk cId="0" sldId="281"/>
            <ac:spMk id="112665" creationId="{01739BE1-3931-49BB-ADDD-C8415D5EC0D4}"/>
          </ac:spMkLst>
        </pc:spChg>
        <pc:spChg chg="mod topLvl">
          <ac:chgData name="virginie Hugues" userId="f5ff6c274e13bc49" providerId="LiveId" clId="{00F6A1AF-EFAC-4AF6-9456-849D91B9EF0B}" dt="2022-12-23T16:28:57.379" v="2673" actId="164"/>
          <ac:spMkLst>
            <pc:docMk/>
            <pc:sldMk cId="0" sldId="281"/>
            <ac:spMk id="112666" creationId="{0CC118A5-20BB-44EB-862E-4A38C14CDCA9}"/>
          </ac:spMkLst>
        </pc:spChg>
        <pc:spChg chg="mod">
          <ac:chgData name="virginie Hugues" userId="f5ff6c274e13bc49" providerId="LiveId" clId="{00F6A1AF-EFAC-4AF6-9456-849D91B9EF0B}" dt="2022-12-25T15:32:23.101" v="5299" actId="164"/>
          <ac:spMkLst>
            <pc:docMk/>
            <pc:sldMk cId="0" sldId="281"/>
            <ac:spMk id="114692" creationId="{123EBEE6-A7AD-479F-A01B-FEBF981DCD40}"/>
          </ac:spMkLst>
        </pc:spChg>
        <pc:grpChg chg="add del mod">
          <ac:chgData name="virginie Hugues" userId="f5ff6c274e13bc49" providerId="LiveId" clId="{00F6A1AF-EFAC-4AF6-9456-849D91B9EF0B}" dt="2022-12-23T15:32:10.132" v="2610" actId="165"/>
          <ac:grpSpMkLst>
            <pc:docMk/>
            <pc:sldMk cId="0" sldId="281"/>
            <ac:grpSpMk id="2" creationId="{22E74FCE-9FA5-2375-EB4D-54B9B1CF1B3F}"/>
          </ac:grpSpMkLst>
        </pc:grpChg>
        <pc:grpChg chg="add mod">
          <ac:chgData name="virginie Hugues" userId="f5ff6c274e13bc49" providerId="LiveId" clId="{00F6A1AF-EFAC-4AF6-9456-849D91B9EF0B}" dt="2022-12-23T15:32:38.567" v="2614" actId="962"/>
          <ac:grpSpMkLst>
            <pc:docMk/>
            <pc:sldMk cId="0" sldId="281"/>
            <ac:grpSpMk id="3" creationId="{69751149-6F82-3727-A316-D51847489A43}"/>
          </ac:grpSpMkLst>
        </pc:grpChg>
        <pc:grpChg chg="add mod">
          <ac:chgData name="virginie Hugues" userId="f5ff6c274e13bc49" providerId="LiveId" clId="{00F6A1AF-EFAC-4AF6-9456-849D91B9EF0B}" dt="2022-12-25T15:30:59.869" v="5292" actId="164"/>
          <ac:grpSpMkLst>
            <pc:docMk/>
            <pc:sldMk cId="0" sldId="281"/>
            <ac:grpSpMk id="4" creationId="{B8D363A6-39FF-DA6A-13CE-2DBE980AC509}"/>
          </ac:grpSpMkLst>
        </pc:grpChg>
        <pc:grpChg chg="add mod">
          <ac:chgData name="virginie Hugues" userId="f5ff6c274e13bc49" providerId="LiveId" clId="{00F6A1AF-EFAC-4AF6-9456-849D91B9EF0B}" dt="2022-12-23T16:29:00.370" v="2674" actId="962"/>
          <ac:grpSpMkLst>
            <pc:docMk/>
            <pc:sldMk cId="0" sldId="281"/>
            <ac:grpSpMk id="5" creationId="{3378A1D7-61AB-1534-C313-A89AC76D267D}"/>
          </ac:grpSpMkLst>
        </pc:grpChg>
        <pc:grpChg chg="add mod">
          <ac:chgData name="virginie Hugues" userId="f5ff6c274e13bc49" providerId="LiveId" clId="{00F6A1AF-EFAC-4AF6-9456-849D91B9EF0B}" dt="2022-12-25T15:32:10.884" v="5297"/>
          <ac:grpSpMkLst>
            <pc:docMk/>
            <pc:sldMk cId="0" sldId="281"/>
            <ac:grpSpMk id="6" creationId="{0BF6C505-315D-3D7C-E064-2AA770023861}"/>
          </ac:grpSpMkLst>
        </pc:grpChg>
        <pc:grpChg chg="add mod">
          <ac:chgData name="virginie Hugues" userId="f5ff6c274e13bc49" providerId="LiveId" clId="{00F6A1AF-EFAC-4AF6-9456-849D91B9EF0B}" dt="2022-12-25T15:32:28.445" v="5301" actId="962"/>
          <ac:grpSpMkLst>
            <pc:docMk/>
            <pc:sldMk cId="0" sldId="281"/>
            <ac:grpSpMk id="7" creationId="{647E3BEE-100A-B9BF-95C2-AD1BFFD7A162}"/>
          </ac:grpSpMkLst>
        </pc:grpChg>
        <pc:grpChg chg="del mod">
          <ac:chgData name="virginie Hugues" userId="f5ff6c274e13bc49" providerId="LiveId" clId="{00F6A1AF-EFAC-4AF6-9456-849D91B9EF0B}" dt="2022-12-23T16:28:46.146" v="2672" actId="165"/>
          <ac:grpSpMkLst>
            <pc:docMk/>
            <pc:sldMk cId="0" sldId="281"/>
            <ac:grpSpMk id="112643" creationId="{8F07E855-F8D8-4945-BE79-BA3609EADD51}"/>
          </ac:grpSpMkLst>
        </pc:grpChg>
        <pc:grpChg chg="del">
          <ac:chgData name="virginie Hugues" userId="f5ff6c274e13bc49" providerId="LiveId" clId="{00F6A1AF-EFAC-4AF6-9456-849D91B9EF0B}" dt="2022-12-23T15:31:39.280" v="2607" actId="165"/>
          <ac:grpSpMkLst>
            <pc:docMk/>
            <pc:sldMk cId="0" sldId="281"/>
            <ac:grpSpMk id="112645" creationId="{6A5E213C-5AB7-4D86-BC5F-8130E1A8D4CC}"/>
          </ac:grpSpMkLst>
        </pc:grpChg>
        <pc:grpChg chg="del mod topLvl">
          <ac:chgData name="virginie Hugues" userId="f5ff6c274e13bc49" providerId="LiveId" clId="{00F6A1AF-EFAC-4AF6-9456-849D91B9EF0B}" dt="2022-12-23T15:32:26.525" v="2612" actId="165"/>
          <ac:grpSpMkLst>
            <pc:docMk/>
            <pc:sldMk cId="0" sldId="281"/>
            <ac:grpSpMk id="112658" creationId="{287DC7C5-E628-43B6-AD07-EE66BCF8B78D}"/>
          </ac:grpSpMkLst>
        </pc:grpChg>
        <pc:picChg chg="mod">
          <ac:chgData name="virginie Hugues" userId="f5ff6c274e13bc49" providerId="LiveId" clId="{00F6A1AF-EFAC-4AF6-9456-849D91B9EF0B}" dt="2022-12-25T15:32:23.101" v="5299" actId="164"/>
          <ac:picMkLst>
            <pc:docMk/>
            <pc:sldMk cId="0" sldId="281"/>
            <ac:picMk id="112649" creationId="{D8EBED4E-6919-45C8-A96F-6FE90102B9B2}"/>
          </ac:picMkLst>
        </pc:picChg>
        <pc:picChg chg="mod">
          <ac:chgData name="virginie Hugues" userId="f5ff6c274e13bc49" providerId="LiveId" clId="{00F6A1AF-EFAC-4AF6-9456-849D91B9EF0B}" dt="2022-12-23T16:28:16.548" v="2665" actId="164"/>
          <ac:picMkLst>
            <pc:docMk/>
            <pc:sldMk cId="0" sldId="281"/>
            <ac:picMk id="112650" creationId="{5114C732-E964-49A4-82EC-23E6D8416B2A}"/>
          </ac:picMkLst>
        </pc:picChg>
        <pc:picChg chg="mod">
          <ac:chgData name="virginie Hugues" userId="f5ff6c274e13bc49" providerId="LiveId" clId="{00F6A1AF-EFAC-4AF6-9456-849D91B9EF0B}" dt="2022-12-23T16:28:16.548" v="2665" actId="164"/>
          <ac:picMkLst>
            <pc:docMk/>
            <pc:sldMk cId="0" sldId="281"/>
            <ac:picMk id="112651" creationId="{E25876D2-C78B-4747-9F8F-C58EFE1BCB30}"/>
          </ac:picMkLst>
        </pc:picChg>
        <pc:picChg chg="mod">
          <ac:chgData name="virginie Hugues" userId="f5ff6c274e13bc49" providerId="LiveId" clId="{00F6A1AF-EFAC-4AF6-9456-849D91B9EF0B}" dt="2022-12-23T16:28:16.548" v="2665" actId="164"/>
          <ac:picMkLst>
            <pc:docMk/>
            <pc:sldMk cId="0" sldId="281"/>
            <ac:picMk id="112652" creationId="{F1CFA749-AA84-4BC9-820A-62F9AC0F6A78}"/>
          </ac:picMkLst>
        </pc:picChg>
        <pc:picChg chg="mod">
          <ac:chgData name="virginie Hugues" userId="f5ff6c274e13bc49" providerId="LiveId" clId="{00F6A1AF-EFAC-4AF6-9456-849D91B9EF0B}" dt="2022-12-23T16:28:16.548" v="2665" actId="164"/>
          <ac:picMkLst>
            <pc:docMk/>
            <pc:sldMk cId="0" sldId="281"/>
            <ac:picMk id="112653" creationId="{6F5A91D0-2200-4E94-94A4-1DFFC51FDF5C}"/>
          </ac:picMkLst>
        </pc:picChg>
        <pc:picChg chg="mod">
          <ac:chgData name="virginie Hugues" userId="f5ff6c274e13bc49" providerId="LiveId" clId="{00F6A1AF-EFAC-4AF6-9456-849D91B9EF0B}" dt="2022-12-23T16:28:16.548" v="2665" actId="164"/>
          <ac:picMkLst>
            <pc:docMk/>
            <pc:sldMk cId="0" sldId="281"/>
            <ac:picMk id="112654" creationId="{F81D10EB-28AF-4EAC-80A4-18C67CDAB65F}"/>
          </ac:picMkLst>
        </pc:picChg>
        <pc:picChg chg="mod">
          <ac:chgData name="virginie Hugues" userId="f5ff6c274e13bc49" providerId="LiveId" clId="{00F6A1AF-EFAC-4AF6-9456-849D91B9EF0B}" dt="2022-12-23T16:28:16.548" v="2665" actId="164"/>
          <ac:picMkLst>
            <pc:docMk/>
            <pc:sldMk cId="0" sldId="281"/>
            <ac:picMk id="112655" creationId="{740FB9A8-53A5-4C9B-BCBF-A960C4D8B1EC}"/>
          </ac:picMkLst>
        </pc:picChg>
        <pc:picChg chg="mod topLvl">
          <ac:chgData name="virginie Hugues" userId="f5ff6c274e13bc49" providerId="LiveId" clId="{00F6A1AF-EFAC-4AF6-9456-849D91B9EF0B}" dt="2022-12-23T15:32:36.564" v="2613" actId="164"/>
          <ac:picMkLst>
            <pc:docMk/>
            <pc:sldMk cId="0" sldId="281"/>
            <ac:picMk id="112656" creationId="{FAF2EF0D-BCAA-4EFF-84A1-BE3691824B0F}"/>
          </ac:picMkLst>
        </pc:picChg>
        <pc:picChg chg="mod topLvl">
          <ac:chgData name="virginie Hugues" userId="f5ff6c274e13bc49" providerId="LiveId" clId="{00F6A1AF-EFAC-4AF6-9456-849D91B9EF0B}" dt="2022-12-23T16:28:57.379" v="2673" actId="164"/>
          <ac:picMkLst>
            <pc:docMk/>
            <pc:sldMk cId="0" sldId="281"/>
            <ac:picMk id="112667" creationId="{14F658A9-3B55-490A-98C8-29976D0BC1AD}"/>
          </ac:picMkLst>
        </pc:picChg>
        <pc:cxnChg chg="mod topLvl">
          <ac:chgData name="virginie Hugues" userId="f5ff6c274e13bc49" providerId="LiveId" clId="{00F6A1AF-EFAC-4AF6-9456-849D91B9EF0B}" dt="2022-12-30T06:55:13.296" v="8282" actId="208"/>
          <ac:cxnSpMkLst>
            <pc:docMk/>
            <pc:sldMk cId="0" sldId="281"/>
            <ac:cxnSpMk id="37" creationId="{D83B2E10-93E3-4055-94A9-7DCC965B2D80}"/>
          </ac:cxnSpMkLst>
        </pc:cxnChg>
      </pc:sldChg>
      <pc:sldChg chg="addSp delSp modSp mod">
        <pc:chgData name="virginie Hugues" userId="f5ff6c274e13bc49" providerId="LiveId" clId="{00F6A1AF-EFAC-4AF6-9456-849D91B9EF0B}" dt="2022-12-23T16:37:54.751" v="3266" actId="962"/>
        <pc:sldMkLst>
          <pc:docMk/>
          <pc:sldMk cId="0" sldId="282"/>
        </pc:sldMkLst>
        <pc:spChg chg="mod ord">
          <ac:chgData name="virginie Hugues" userId="f5ff6c274e13bc49" providerId="LiveId" clId="{00F6A1AF-EFAC-4AF6-9456-849D91B9EF0B}" dt="2022-12-23T16:35:56.965" v="3138"/>
          <ac:spMkLst>
            <pc:docMk/>
            <pc:sldMk cId="0" sldId="282"/>
            <ac:spMk id="2" creationId="{8901A992-E3B3-4533-9357-59D5197160EC}"/>
          </ac:spMkLst>
        </pc:spChg>
        <pc:spChg chg="mod">
          <ac:chgData name="virginie Hugues" userId="f5ff6c274e13bc49" providerId="LiveId" clId="{00F6A1AF-EFAC-4AF6-9456-849D91B9EF0B}" dt="2022-12-23T16:37:54.751" v="3266" actId="962"/>
          <ac:spMkLst>
            <pc:docMk/>
            <pc:sldMk cId="0" sldId="282"/>
            <ac:spMk id="13" creationId="{B3408750-B93D-453A-8585-E9C427252E78}"/>
          </ac:spMkLst>
        </pc:spChg>
        <pc:spChg chg="mod topLvl">
          <ac:chgData name="virginie Hugues" userId="f5ff6c274e13bc49" providerId="LiveId" clId="{00F6A1AF-EFAC-4AF6-9456-849D91B9EF0B}" dt="2022-12-23T16:36:21.176" v="3142" actId="164"/>
          <ac:spMkLst>
            <pc:docMk/>
            <pc:sldMk cId="0" sldId="282"/>
            <ac:spMk id="47" creationId="{0AD6FDF6-AF56-4F0C-A5FB-5AECFA5424BF}"/>
          </ac:spMkLst>
        </pc:spChg>
        <pc:spChg chg="mod">
          <ac:chgData name="virginie Hugues" userId="f5ff6c274e13bc49" providerId="LiveId" clId="{00F6A1AF-EFAC-4AF6-9456-849D91B9EF0B}" dt="2022-12-23T16:35:27.815" v="3130"/>
          <ac:spMkLst>
            <pc:docMk/>
            <pc:sldMk cId="0" sldId="282"/>
            <ac:spMk id="113666" creationId="{679C4F10-EBD4-455A-A327-57C385A1DFAE}"/>
          </ac:spMkLst>
        </pc:spChg>
        <pc:spChg chg="del mod topLvl">
          <ac:chgData name="virginie Hugues" userId="f5ff6c274e13bc49" providerId="LiveId" clId="{00F6A1AF-EFAC-4AF6-9456-849D91B9EF0B}" dt="2022-12-23T16:36:27.053" v="3145" actId="478"/>
          <ac:spMkLst>
            <pc:docMk/>
            <pc:sldMk cId="0" sldId="282"/>
            <ac:spMk id="113672" creationId="{15B378AA-BFD0-4A7B-A382-2D9B7F0F3520}"/>
          </ac:spMkLst>
        </pc:spChg>
        <pc:spChg chg="del mod topLvl">
          <ac:chgData name="virginie Hugues" userId="f5ff6c274e13bc49" providerId="LiveId" clId="{00F6A1AF-EFAC-4AF6-9456-849D91B9EF0B}" dt="2022-12-23T16:36:25.574" v="3144" actId="478"/>
          <ac:spMkLst>
            <pc:docMk/>
            <pc:sldMk cId="0" sldId="282"/>
            <ac:spMk id="113673" creationId="{59773B15-2D27-4DEA-80C2-25E27C7AB161}"/>
          </ac:spMkLst>
        </pc:spChg>
        <pc:spChg chg="mod topLvl">
          <ac:chgData name="virginie Hugues" userId="f5ff6c274e13bc49" providerId="LiveId" clId="{00F6A1AF-EFAC-4AF6-9456-849D91B9EF0B}" dt="2022-12-23T16:36:21.176" v="3142" actId="164"/>
          <ac:spMkLst>
            <pc:docMk/>
            <pc:sldMk cId="0" sldId="282"/>
            <ac:spMk id="113675" creationId="{EB6E5BC3-6B3B-4906-8B2C-32EDB44013A8}"/>
          </ac:spMkLst>
        </pc:spChg>
        <pc:grpChg chg="add mod">
          <ac:chgData name="virginie Hugues" userId="f5ff6c274e13bc49" providerId="LiveId" clId="{00F6A1AF-EFAC-4AF6-9456-849D91B9EF0B}" dt="2022-12-23T16:36:23.728" v="3143" actId="962"/>
          <ac:grpSpMkLst>
            <pc:docMk/>
            <pc:sldMk cId="0" sldId="282"/>
            <ac:grpSpMk id="3" creationId="{3034CFB9-FCD7-4FFA-4773-3AB3EF300766}"/>
          </ac:grpSpMkLst>
        </pc:grpChg>
        <pc:grpChg chg="del">
          <ac:chgData name="virginie Hugues" userId="f5ff6c274e13bc49" providerId="LiveId" clId="{00F6A1AF-EFAC-4AF6-9456-849D91B9EF0B}" dt="2022-12-23T16:36:11.108" v="3141" actId="165"/>
          <ac:grpSpMkLst>
            <pc:docMk/>
            <pc:sldMk cId="0" sldId="282"/>
            <ac:grpSpMk id="113667" creationId="{19B13D5D-DC43-4F48-B7C1-85DCE2BD80A9}"/>
          </ac:grpSpMkLst>
        </pc:grpChg>
        <pc:picChg chg="mod">
          <ac:chgData name="virginie Hugues" userId="f5ff6c274e13bc49" providerId="LiveId" clId="{00F6A1AF-EFAC-4AF6-9456-849D91B9EF0B}" dt="2022-12-23T16:36:07.281" v="3140"/>
          <ac:picMkLst>
            <pc:docMk/>
            <pc:sldMk cId="0" sldId="282"/>
            <ac:picMk id="113670" creationId="{76A177DB-44DA-4E1E-B263-0018097CDE38}"/>
          </ac:picMkLst>
        </pc:picChg>
        <pc:picChg chg="mod topLvl">
          <ac:chgData name="virginie Hugues" userId="f5ff6c274e13bc49" providerId="LiveId" clId="{00F6A1AF-EFAC-4AF6-9456-849D91B9EF0B}" dt="2022-12-23T16:36:21.176" v="3142" actId="164"/>
          <ac:picMkLst>
            <pc:docMk/>
            <pc:sldMk cId="0" sldId="282"/>
            <ac:picMk id="113676" creationId="{E64FE1C5-EE61-4853-AF47-C1FCBC235EFA}"/>
          </ac:picMkLst>
        </pc:picChg>
        <pc:picChg chg="mod">
          <ac:chgData name="virginie Hugues" userId="f5ff6c274e13bc49" providerId="LiveId" clId="{00F6A1AF-EFAC-4AF6-9456-849D91B9EF0B}" dt="2022-12-23T16:35:52.936" v="3135"/>
          <ac:picMkLst>
            <pc:docMk/>
            <pc:sldMk cId="0" sldId="282"/>
            <ac:picMk id="115716" creationId="{673DACD1-FFEE-4CAE-9F0D-8FB3BBE841FA}"/>
          </ac:picMkLst>
        </pc:picChg>
      </pc:sldChg>
      <pc:sldChg chg="addSp delSp modSp mod">
        <pc:chgData name="virginie Hugues" userId="f5ff6c274e13bc49" providerId="LiveId" clId="{00F6A1AF-EFAC-4AF6-9456-849D91B9EF0B}" dt="2022-12-25T15:37:04.535" v="5376"/>
        <pc:sldMkLst>
          <pc:docMk/>
          <pc:sldMk cId="0" sldId="283"/>
        </pc:sldMkLst>
        <pc:spChg chg="mod topLvl">
          <ac:chgData name="virginie Hugues" userId="f5ff6c274e13bc49" providerId="LiveId" clId="{00F6A1AF-EFAC-4AF6-9456-849D91B9EF0B}" dt="2022-12-23T16:40:23.083" v="3384" actId="164"/>
          <ac:spMkLst>
            <pc:docMk/>
            <pc:sldMk cId="0" sldId="283"/>
            <ac:spMk id="7" creationId="{DB983B97-CDE8-4065-A7BA-15E1E40BEBF0}"/>
          </ac:spMkLst>
        </pc:spChg>
        <pc:spChg chg="mod ord topLvl">
          <ac:chgData name="virginie Hugues" userId="f5ff6c274e13bc49" providerId="LiveId" clId="{00F6A1AF-EFAC-4AF6-9456-849D91B9EF0B}" dt="2022-12-23T16:40:55.476" v="3395" actId="962"/>
          <ac:spMkLst>
            <pc:docMk/>
            <pc:sldMk cId="0" sldId="283"/>
            <ac:spMk id="8" creationId="{F441E20C-3A3C-421D-8CBF-3ADCEBE6274C}"/>
          </ac:spMkLst>
        </pc:spChg>
        <pc:spChg chg="mod ord topLvl">
          <ac:chgData name="virginie Hugues" userId="f5ff6c274e13bc49" providerId="LiveId" clId="{00F6A1AF-EFAC-4AF6-9456-849D91B9EF0B}" dt="2022-12-23T16:41:10.121" v="3397" actId="962"/>
          <ac:spMkLst>
            <pc:docMk/>
            <pc:sldMk cId="0" sldId="283"/>
            <ac:spMk id="11" creationId="{884EDF31-4B40-4F05-8DA4-3E2508802DD6}"/>
          </ac:spMkLst>
        </pc:spChg>
        <pc:spChg chg="mod">
          <ac:chgData name="virginie Hugues" userId="f5ff6c274e13bc49" providerId="LiveId" clId="{00F6A1AF-EFAC-4AF6-9456-849D91B9EF0B}" dt="2022-12-25T15:37:04.535" v="5376"/>
          <ac:spMkLst>
            <pc:docMk/>
            <pc:sldMk cId="0" sldId="283"/>
            <ac:spMk id="114693" creationId="{23CAE6D9-E411-4BA2-ABC8-23312D6146AF}"/>
          </ac:spMkLst>
        </pc:spChg>
        <pc:spChg chg="mod">
          <ac:chgData name="virginie Hugues" userId="f5ff6c274e13bc49" providerId="LiveId" clId="{00F6A1AF-EFAC-4AF6-9456-849D91B9EF0B}" dt="2022-12-25T15:35:28.137" v="5312" actId="164"/>
          <ac:spMkLst>
            <pc:docMk/>
            <pc:sldMk cId="0" sldId="283"/>
            <ac:spMk id="114694" creationId="{F361FE32-C375-441F-ABF6-862F0D009681}"/>
          </ac:spMkLst>
        </pc:spChg>
        <pc:spChg chg="del mod topLvl">
          <ac:chgData name="virginie Hugues" userId="f5ff6c274e13bc49" providerId="LiveId" clId="{00F6A1AF-EFAC-4AF6-9456-849D91B9EF0B}" dt="2022-12-23T16:40:27.159" v="3386" actId="478"/>
          <ac:spMkLst>
            <pc:docMk/>
            <pc:sldMk cId="0" sldId="283"/>
            <ac:spMk id="114695" creationId="{76AF6801-C540-46DE-93B4-FB838463C14F}"/>
          </ac:spMkLst>
        </pc:spChg>
        <pc:spChg chg="del mod topLvl">
          <ac:chgData name="virginie Hugues" userId="f5ff6c274e13bc49" providerId="LiveId" clId="{00F6A1AF-EFAC-4AF6-9456-849D91B9EF0B}" dt="2022-12-23T16:40:28.226" v="3387" actId="478"/>
          <ac:spMkLst>
            <pc:docMk/>
            <pc:sldMk cId="0" sldId="283"/>
            <ac:spMk id="114696" creationId="{61C48BE9-C3F7-4EF8-A73E-2D17535BDE04}"/>
          </ac:spMkLst>
        </pc:spChg>
        <pc:spChg chg="mod topLvl">
          <ac:chgData name="virginie Hugues" userId="f5ff6c274e13bc49" providerId="LiveId" clId="{00F6A1AF-EFAC-4AF6-9456-849D91B9EF0B}" dt="2022-12-23T16:40:23.083" v="3384" actId="164"/>
          <ac:spMkLst>
            <pc:docMk/>
            <pc:sldMk cId="0" sldId="283"/>
            <ac:spMk id="114699" creationId="{2A3DBC7B-6B6A-402F-8A8C-70E7C00F7E9C}"/>
          </ac:spMkLst>
        </pc:spChg>
        <pc:spChg chg="mod topLvl">
          <ac:chgData name="virginie Hugues" userId="f5ff6c274e13bc49" providerId="LiveId" clId="{00F6A1AF-EFAC-4AF6-9456-849D91B9EF0B}" dt="2022-12-23T16:40:23.083" v="3384" actId="164"/>
          <ac:spMkLst>
            <pc:docMk/>
            <pc:sldMk cId="0" sldId="283"/>
            <ac:spMk id="114700" creationId="{12495F3D-36FA-46EF-97A7-900725538339}"/>
          </ac:spMkLst>
        </pc:spChg>
        <pc:grpChg chg="add mod">
          <ac:chgData name="virginie Hugues" userId="f5ff6c274e13bc49" providerId="LiveId" clId="{00F6A1AF-EFAC-4AF6-9456-849D91B9EF0B}" dt="2022-12-25T15:35:55.846" v="5354"/>
          <ac:grpSpMkLst>
            <pc:docMk/>
            <pc:sldMk cId="0" sldId="283"/>
            <ac:grpSpMk id="2" creationId="{F0DF362A-C87A-8456-93C2-4AC7207C7282}"/>
          </ac:grpSpMkLst>
        </pc:grpChg>
        <pc:grpChg chg="add mod">
          <ac:chgData name="virginie Hugues" userId="f5ff6c274e13bc49" providerId="LiveId" clId="{00F6A1AF-EFAC-4AF6-9456-849D91B9EF0B}" dt="2022-12-25T15:36:58.639" v="5375"/>
          <ac:grpSpMkLst>
            <pc:docMk/>
            <pc:sldMk cId="0" sldId="283"/>
            <ac:grpSpMk id="3" creationId="{91175889-C54B-543D-5FA5-C04DAF878207}"/>
          </ac:grpSpMkLst>
        </pc:grpChg>
        <pc:grpChg chg="del">
          <ac:chgData name="virginie Hugues" userId="f5ff6c274e13bc49" providerId="LiveId" clId="{00F6A1AF-EFAC-4AF6-9456-849D91B9EF0B}" dt="2022-12-23T16:40:12.683" v="3383" actId="165"/>
          <ac:grpSpMkLst>
            <pc:docMk/>
            <pc:sldMk cId="0" sldId="283"/>
            <ac:grpSpMk id="114692" creationId="{3CAFC0D3-A0CA-444F-B893-328A17AA358C}"/>
          </ac:grpSpMkLst>
        </pc:grpChg>
        <pc:picChg chg="mod">
          <ac:chgData name="virginie Hugues" userId="f5ff6c274e13bc49" providerId="LiveId" clId="{00F6A1AF-EFAC-4AF6-9456-849D91B9EF0B}" dt="2022-12-25T15:35:28.137" v="5312" actId="164"/>
          <ac:picMkLst>
            <pc:docMk/>
            <pc:sldMk cId="0" sldId="283"/>
            <ac:picMk id="114690" creationId="{BA03983F-7912-45EA-937A-3D0FCFD89DB5}"/>
          </ac:picMkLst>
        </pc:picChg>
        <pc:picChg chg="mod">
          <ac:chgData name="virginie Hugues" userId="f5ff6c274e13bc49" providerId="LiveId" clId="{00F6A1AF-EFAC-4AF6-9456-849D91B9EF0B}" dt="2022-12-25T15:35:28.137" v="5312" actId="164"/>
          <ac:picMkLst>
            <pc:docMk/>
            <pc:sldMk cId="0" sldId="283"/>
            <ac:picMk id="114691" creationId="{C4001B44-6603-44BC-8712-270AD82F1CFC}"/>
          </ac:picMkLst>
        </pc:picChg>
        <pc:picChg chg="mod topLvl">
          <ac:chgData name="virginie Hugues" userId="f5ff6c274e13bc49" providerId="LiveId" clId="{00F6A1AF-EFAC-4AF6-9456-849D91B9EF0B}" dt="2022-12-23T16:40:23.083" v="3384" actId="164"/>
          <ac:picMkLst>
            <pc:docMk/>
            <pc:sldMk cId="0" sldId="283"/>
            <ac:picMk id="114702" creationId="{91F8B049-A5AB-474D-B3BF-62242E40CC88}"/>
          </ac:picMkLst>
        </pc:picChg>
      </pc:sldChg>
      <pc:sldChg chg="addSp delSp modSp mod">
        <pc:chgData name="virginie Hugues" userId="f5ff6c274e13bc49" providerId="LiveId" clId="{00F6A1AF-EFAC-4AF6-9456-849D91B9EF0B}" dt="2022-12-30T07:01:47.516" v="8357" actId="207"/>
        <pc:sldMkLst>
          <pc:docMk/>
          <pc:sldMk cId="0" sldId="284"/>
        </pc:sldMkLst>
        <pc:spChg chg="add mod ord">
          <ac:chgData name="virginie Hugues" userId="f5ff6c274e13bc49" providerId="LiveId" clId="{00F6A1AF-EFAC-4AF6-9456-849D91B9EF0B}" dt="2022-12-25T15:44:35.488" v="5449" actId="14100"/>
          <ac:spMkLst>
            <pc:docMk/>
            <pc:sldMk cId="0" sldId="284"/>
            <ac:spMk id="13" creationId="{ADED5B17-DACD-149B-A4B4-C50741A8EF54}"/>
          </ac:spMkLst>
        </pc:spChg>
        <pc:spChg chg="mod topLvl">
          <ac:chgData name="virginie Hugues" userId="f5ff6c274e13bc49" providerId="LiveId" clId="{00F6A1AF-EFAC-4AF6-9456-849D91B9EF0B}" dt="2022-12-30T06:55:25.096" v="8283" actId="208"/>
          <ac:spMkLst>
            <pc:docMk/>
            <pc:sldMk cId="0" sldId="284"/>
            <ac:spMk id="15" creationId="{C951303A-5535-4FD1-BB43-80C04ABA567C}"/>
          </ac:spMkLst>
        </pc:spChg>
        <pc:spChg chg="mod ord topLvl">
          <ac:chgData name="virginie Hugues" userId="f5ff6c274e13bc49" providerId="LiveId" clId="{00F6A1AF-EFAC-4AF6-9456-849D91B9EF0B}" dt="2022-12-25T15:37:53.027" v="5380" actId="164"/>
          <ac:spMkLst>
            <pc:docMk/>
            <pc:sldMk cId="0" sldId="284"/>
            <ac:spMk id="16" creationId="{F98E7989-E2DA-4F61-A71B-2D604D0A8DE1}"/>
          </ac:spMkLst>
        </pc:spChg>
        <pc:spChg chg="mod ord">
          <ac:chgData name="virginie Hugues" userId="f5ff6c274e13bc49" providerId="LiveId" clId="{00F6A1AF-EFAC-4AF6-9456-849D91B9EF0B}" dt="2022-12-23T16:51:49.202" v="3611" actId="962"/>
          <ac:spMkLst>
            <pc:docMk/>
            <pc:sldMk cId="0" sldId="284"/>
            <ac:spMk id="29" creationId="{38FBAB33-F350-4C77-B561-F670BB39F373}"/>
          </ac:spMkLst>
        </pc:spChg>
        <pc:spChg chg="mod topLvl">
          <ac:chgData name="virginie Hugues" userId="f5ff6c274e13bc49" providerId="LiveId" clId="{00F6A1AF-EFAC-4AF6-9456-849D91B9EF0B}" dt="2022-12-25T15:41:57.380" v="5397" actId="1076"/>
          <ac:spMkLst>
            <pc:docMk/>
            <pc:sldMk cId="0" sldId="284"/>
            <ac:spMk id="80" creationId="{80F2C6EE-1272-4A07-B173-BC9B35155294}"/>
          </ac:spMkLst>
        </pc:spChg>
        <pc:spChg chg="mod ord topLvl">
          <ac:chgData name="virginie Hugues" userId="f5ff6c274e13bc49" providerId="LiveId" clId="{00F6A1AF-EFAC-4AF6-9456-849D91B9EF0B}" dt="2022-12-23T16:52:00.624" v="3631" actId="962"/>
          <ac:spMkLst>
            <pc:docMk/>
            <pc:sldMk cId="0" sldId="284"/>
            <ac:spMk id="84" creationId="{3DB45F1D-9DC9-41C6-ABC4-4830CD3FF440}"/>
          </ac:spMkLst>
        </pc:spChg>
        <pc:spChg chg="mod ord topLvl">
          <ac:chgData name="virginie Hugues" userId="f5ff6c274e13bc49" providerId="LiveId" clId="{00F6A1AF-EFAC-4AF6-9456-849D91B9EF0B}" dt="2022-12-23T16:51:52.582" v="3613" actId="962"/>
          <ac:spMkLst>
            <pc:docMk/>
            <pc:sldMk cId="0" sldId="284"/>
            <ac:spMk id="86" creationId="{D90E0240-6A38-4D6F-BE2F-23053C6E6B28}"/>
          </ac:spMkLst>
        </pc:spChg>
        <pc:spChg chg="mod">
          <ac:chgData name="virginie Hugues" userId="f5ff6c274e13bc49" providerId="LiveId" clId="{00F6A1AF-EFAC-4AF6-9456-849D91B9EF0B}" dt="2022-12-30T07:01:47.516" v="8357" actId="207"/>
          <ac:spMkLst>
            <pc:docMk/>
            <pc:sldMk cId="0" sldId="284"/>
            <ac:spMk id="115714" creationId="{E9852E5E-D3AA-45A1-BFB3-042591B0EB40}"/>
          </ac:spMkLst>
        </pc:spChg>
        <pc:spChg chg="del mod topLvl">
          <ac:chgData name="virginie Hugues" userId="f5ff6c274e13bc49" providerId="LiveId" clId="{00F6A1AF-EFAC-4AF6-9456-849D91B9EF0B}" dt="2022-12-23T16:50:16.468" v="3460" actId="478"/>
          <ac:spMkLst>
            <pc:docMk/>
            <pc:sldMk cId="0" sldId="284"/>
            <ac:spMk id="115728" creationId="{90C2B4AC-C38A-45CE-9032-DF43301B435F}"/>
          </ac:spMkLst>
        </pc:spChg>
        <pc:spChg chg="del mod topLvl">
          <ac:chgData name="virginie Hugues" userId="f5ff6c274e13bc49" providerId="LiveId" clId="{00F6A1AF-EFAC-4AF6-9456-849D91B9EF0B}" dt="2022-12-23T16:50:17.868" v="3461" actId="478"/>
          <ac:spMkLst>
            <pc:docMk/>
            <pc:sldMk cId="0" sldId="284"/>
            <ac:spMk id="115729" creationId="{FD71B96E-005F-47AF-B4D5-EA695C0226F3}"/>
          </ac:spMkLst>
        </pc:spChg>
        <pc:spChg chg="mod topLvl">
          <ac:chgData name="virginie Hugues" userId="f5ff6c274e13bc49" providerId="LiveId" clId="{00F6A1AF-EFAC-4AF6-9456-849D91B9EF0B}" dt="2022-12-25T15:41:57.380" v="5397" actId="1076"/>
          <ac:spMkLst>
            <pc:docMk/>
            <pc:sldMk cId="0" sldId="284"/>
            <ac:spMk id="115731" creationId="{1612FD5F-4F85-4F23-AFBA-99A634B86C32}"/>
          </ac:spMkLst>
        </pc:spChg>
        <pc:spChg chg="mod topLvl">
          <ac:chgData name="virginie Hugues" userId="f5ff6c274e13bc49" providerId="LiveId" clId="{00F6A1AF-EFAC-4AF6-9456-849D91B9EF0B}" dt="2022-12-25T15:41:57.380" v="5397" actId="1076"/>
          <ac:spMkLst>
            <pc:docMk/>
            <pc:sldMk cId="0" sldId="284"/>
            <ac:spMk id="115732" creationId="{E12A24E0-5B42-4AA2-A822-C040790FEFC3}"/>
          </ac:spMkLst>
        </pc:spChg>
        <pc:spChg chg="mod">
          <ac:chgData name="virginie Hugues" userId="f5ff6c274e13bc49" providerId="LiveId" clId="{00F6A1AF-EFAC-4AF6-9456-849D91B9EF0B}" dt="2022-12-25T15:45:05.735" v="5451" actId="1076"/>
          <ac:spMkLst>
            <pc:docMk/>
            <pc:sldMk cId="0" sldId="284"/>
            <ac:spMk id="117766" creationId="{72F444CC-01FA-4091-AAB9-F84ABBA63BC4}"/>
          </ac:spMkLst>
        </pc:spChg>
        <pc:grpChg chg="del mod topLvl">
          <ac:chgData name="virginie Hugues" userId="f5ff6c274e13bc49" providerId="LiveId" clId="{00F6A1AF-EFAC-4AF6-9456-849D91B9EF0B}" dt="2022-12-23T16:48:08.746" v="3420" actId="165"/>
          <ac:grpSpMkLst>
            <pc:docMk/>
            <pc:sldMk cId="0" sldId="284"/>
            <ac:grpSpMk id="2" creationId="{E0298D86-1BE6-498C-8AE5-F750FA1B5C32}"/>
          </ac:grpSpMkLst>
        </pc:grpChg>
        <pc:grpChg chg="add mod">
          <ac:chgData name="virginie Hugues" userId="f5ff6c274e13bc49" providerId="LiveId" clId="{00F6A1AF-EFAC-4AF6-9456-849D91B9EF0B}" dt="2022-12-25T15:41:57.380" v="5397" actId="1076"/>
          <ac:grpSpMkLst>
            <pc:docMk/>
            <pc:sldMk cId="0" sldId="284"/>
            <ac:grpSpMk id="3" creationId="{F7F9EE31-6905-EA35-0AAB-6ABC292A0E25}"/>
          </ac:grpSpMkLst>
        </pc:grpChg>
        <pc:grpChg chg="add del mod topLvl">
          <ac:chgData name="virginie Hugues" userId="f5ff6c274e13bc49" providerId="LiveId" clId="{00F6A1AF-EFAC-4AF6-9456-849D91B9EF0B}" dt="2022-12-23T16:48:03.571" v="3419" actId="165"/>
          <ac:grpSpMkLst>
            <pc:docMk/>
            <pc:sldMk cId="0" sldId="284"/>
            <ac:grpSpMk id="4" creationId="{9320F69D-A626-4591-AB37-3A4E3A2154CB}"/>
          </ac:grpSpMkLst>
        </pc:grpChg>
        <pc:grpChg chg="add del mod">
          <ac:chgData name="virginie Hugues" userId="f5ff6c274e13bc49" providerId="LiveId" clId="{00F6A1AF-EFAC-4AF6-9456-849D91B9EF0B}" dt="2022-12-23T16:47:57.080" v="3418" actId="165"/>
          <ac:grpSpMkLst>
            <pc:docMk/>
            <pc:sldMk cId="0" sldId="284"/>
            <ac:grpSpMk id="5" creationId="{9EE81D38-6F13-FF64-92B3-32F64149DE48}"/>
          </ac:grpSpMkLst>
        </pc:grpChg>
        <pc:grpChg chg="add del mod topLvl">
          <ac:chgData name="virginie Hugues" userId="f5ff6c274e13bc49" providerId="LiveId" clId="{00F6A1AF-EFAC-4AF6-9456-849D91B9EF0B}" dt="2022-12-23T16:48:54.263" v="3426" actId="165"/>
          <ac:grpSpMkLst>
            <pc:docMk/>
            <pc:sldMk cId="0" sldId="284"/>
            <ac:grpSpMk id="6" creationId="{7A3825FD-545E-E862-B073-DAF05DC60515}"/>
          </ac:grpSpMkLst>
        </pc:grpChg>
        <pc:grpChg chg="add del mod">
          <ac:chgData name="virginie Hugues" userId="f5ff6c274e13bc49" providerId="LiveId" clId="{00F6A1AF-EFAC-4AF6-9456-849D91B9EF0B}" dt="2022-12-23T16:48:44.567" v="3425" actId="165"/>
          <ac:grpSpMkLst>
            <pc:docMk/>
            <pc:sldMk cId="0" sldId="284"/>
            <ac:grpSpMk id="7" creationId="{728009F6-AA40-DE2A-B177-EBC565DAE3BE}"/>
          </ac:grpSpMkLst>
        </pc:grpChg>
        <pc:grpChg chg="add mod">
          <ac:chgData name="virginie Hugues" userId="f5ff6c274e13bc49" providerId="LiveId" clId="{00F6A1AF-EFAC-4AF6-9456-849D91B9EF0B}" dt="2022-12-23T16:49:40.818" v="3432" actId="164"/>
          <ac:grpSpMkLst>
            <pc:docMk/>
            <pc:sldMk cId="0" sldId="284"/>
            <ac:grpSpMk id="8" creationId="{027D6C62-C12D-0A04-4857-B2F2C6380BDE}"/>
          </ac:grpSpMkLst>
        </pc:grpChg>
        <pc:grpChg chg="add mod">
          <ac:chgData name="virginie Hugues" userId="f5ff6c274e13bc49" providerId="LiveId" clId="{00F6A1AF-EFAC-4AF6-9456-849D91B9EF0B}" dt="2022-12-25T15:37:53.027" v="5380" actId="164"/>
          <ac:grpSpMkLst>
            <pc:docMk/>
            <pc:sldMk cId="0" sldId="284"/>
            <ac:grpSpMk id="9" creationId="{10EDBC43-C307-10A4-FCB1-2E10D5C9056B}"/>
          </ac:grpSpMkLst>
        </pc:grpChg>
        <pc:grpChg chg="add mod">
          <ac:chgData name="virginie Hugues" userId="f5ff6c274e13bc49" providerId="LiveId" clId="{00F6A1AF-EFAC-4AF6-9456-849D91B9EF0B}" dt="2022-12-25T15:37:56.870" v="5382"/>
          <ac:grpSpMkLst>
            <pc:docMk/>
            <pc:sldMk cId="0" sldId="284"/>
            <ac:grpSpMk id="12" creationId="{3E350181-D2D1-AAFB-18ED-8E6CCCB2E1BF}"/>
          </ac:grpSpMkLst>
        </pc:grpChg>
        <pc:grpChg chg="del">
          <ac:chgData name="virginie Hugues" userId="f5ff6c274e13bc49" providerId="LiveId" clId="{00F6A1AF-EFAC-4AF6-9456-849D91B9EF0B}" dt="2022-12-23T16:46:49.323" v="3412" actId="165"/>
          <ac:grpSpMkLst>
            <pc:docMk/>
            <pc:sldMk cId="0" sldId="284"/>
            <ac:grpSpMk id="115715" creationId="{9C901388-8F11-45F6-9FC1-92E37E401C90}"/>
          </ac:grpSpMkLst>
        </pc:grpChg>
        <pc:grpChg chg="del">
          <ac:chgData name="virginie Hugues" userId="f5ff6c274e13bc49" providerId="LiveId" clId="{00F6A1AF-EFAC-4AF6-9456-849D91B9EF0B}" dt="2022-12-23T16:47:24.812" v="3414" actId="165"/>
          <ac:grpSpMkLst>
            <pc:docMk/>
            <pc:sldMk cId="0" sldId="284"/>
            <ac:grpSpMk id="115716" creationId="{279714A2-D4DD-4A6F-8206-8965D53C4719}"/>
          </ac:grpSpMkLst>
        </pc:grpChg>
        <pc:picChg chg="add mod ord">
          <ac:chgData name="virginie Hugues" userId="f5ff6c274e13bc49" providerId="LiveId" clId="{00F6A1AF-EFAC-4AF6-9456-849D91B9EF0B}" dt="2022-12-25T15:50:25.587" v="5458" actId="962"/>
          <ac:picMkLst>
            <pc:docMk/>
            <pc:sldMk cId="0" sldId="284"/>
            <ac:picMk id="11" creationId="{4C8FEAE9-76AB-4395-3537-A3EA2628CC31}"/>
          </ac:picMkLst>
        </pc:picChg>
        <pc:picChg chg="mod topLvl">
          <ac:chgData name="virginie Hugues" userId="f5ff6c274e13bc49" providerId="LiveId" clId="{00F6A1AF-EFAC-4AF6-9456-849D91B9EF0B}" dt="2022-12-25T15:37:53.027" v="5380" actId="164"/>
          <ac:picMkLst>
            <pc:docMk/>
            <pc:sldMk cId="0" sldId="284"/>
            <ac:picMk id="115717" creationId="{1AA51B07-DE9F-49F3-B4E6-4D35F146C82B}"/>
          </ac:picMkLst>
        </pc:picChg>
        <pc:picChg chg="mod">
          <ac:chgData name="virginie Hugues" userId="f5ff6c274e13bc49" providerId="LiveId" clId="{00F6A1AF-EFAC-4AF6-9456-849D91B9EF0B}" dt="2022-12-25T15:41:47.751" v="5395" actId="1076"/>
          <ac:picMkLst>
            <pc:docMk/>
            <pc:sldMk cId="0" sldId="284"/>
            <ac:picMk id="115720" creationId="{EC45632D-B660-471F-887A-4369FCDEF62F}"/>
          </ac:picMkLst>
        </pc:picChg>
        <pc:picChg chg="del mod">
          <ac:chgData name="virginie Hugues" userId="f5ff6c274e13bc49" providerId="LiveId" clId="{00F6A1AF-EFAC-4AF6-9456-849D91B9EF0B}" dt="2022-12-23T17:03:30.446" v="3683" actId="478"/>
          <ac:picMkLst>
            <pc:docMk/>
            <pc:sldMk cId="0" sldId="284"/>
            <ac:picMk id="115721" creationId="{49BEE1A4-ED36-4CB3-9661-C02414FA1298}"/>
          </ac:picMkLst>
        </pc:picChg>
        <pc:picChg chg="mod topLvl">
          <ac:chgData name="virginie Hugues" userId="f5ff6c274e13bc49" providerId="LiveId" clId="{00F6A1AF-EFAC-4AF6-9456-849D91B9EF0B}" dt="2022-12-23T16:49:18.745" v="3431" actId="164"/>
          <ac:picMkLst>
            <pc:docMk/>
            <pc:sldMk cId="0" sldId="284"/>
            <ac:picMk id="115723" creationId="{7FC1557E-6BBB-4EF9-B190-3B79F87F26E6}"/>
          </ac:picMkLst>
        </pc:picChg>
        <pc:picChg chg="mod">
          <ac:chgData name="virginie Hugues" userId="f5ff6c274e13bc49" providerId="LiveId" clId="{00F6A1AF-EFAC-4AF6-9456-849D91B9EF0B}" dt="2022-12-25T15:44:31.549" v="5448" actId="1076"/>
          <ac:picMkLst>
            <pc:docMk/>
            <pc:sldMk cId="0" sldId="284"/>
            <ac:picMk id="115724" creationId="{5D636A18-B482-409B-921B-01B6B4D3FEF7}"/>
          </ac:picMkLst>
        </pc:picChg>
        <pc:picChg chg="mod topLvl">
          <ac:chgData name="virginie Hugues" userId="f5ff6c274e13bc49" providerId="LiveId" clId="{00F6A1AF-EFAC-4AF6-9456-849D91B9EF0B}" dt="2022-12-25T15:41:57.380" v="5397" actId="1076"/>
          <ac:picMkLst>
            <pc:docMk/>
            <pc:sldMk cId="0" sldId="284"/>
            <ac:picMk id="115734" creationId="{5FB80892-5E01-4F4A-950C-9B1FA49E58C0}"/>
          </ac:picMkLst>
        </pc:picChg>
        <pc:picChg chg="mod">
          <ac:chgData name="virginie Hugues" userId="f5ff6c274e13bc49" providerId="LiveId" clId="{00F6A1AF-EFAC-4AF6-9456-849D91B9EF0B}" dt="2022-12-25T15:51:35.737" v="5459" actId="962"/>
          <ac:picMkLst>
            <pc:docMk/>
            <pc:sldMk cId="0" sldId="284"/>
            <ac:picMk id="117767" creationId="{42347C56-7A03-4D0E-A5E3-7420E6B5AE39}"/>
          </ac:picMkLst>
        </pc:picChg>
        <pc:cxnChg chg="mod topLvl">
          <ac:chgData name="virginie Hugues" userId="f5ff6c274e13bc49" providerId="LiveId" clId="{00F6A1AF-EFAC-4AF6-9456-849D91B9EF0B}" dt="2022-12-23T16:49:40.818" v="3432" actId="164"/>
          <ac:cxnSpMkLst>
            <pc:docMk/>
            <pc:sldMk cId="0" sldId="284"/>
            <ac:cxnSpMk id="25" creationId="{3EA49E3E-8D9A-4C5D-B475-11A82A4988D1}"/>
          </ac:cxnSpMkLst>
        </pc:cxnChg>
        <pc:cxnChg chg="mod topLvl">
          <ac:chgData name="virginie Hugues" userId="f5ff6c274e13bc49" providerId="LiveId" clId="{00F6A1AF-EFAC-4AF6-9456-849D91B9EF0B}" dt="2022-12-30T06:55:25.096" v="8283" actId="208"/>
          <ac:cxnSpMkLst>
            <pc:docMk/>
            <pc:sldMk cId="0" sldId="284"/>
            <ac:cxnSpMk id="37" creationId="{9A1C84D4-A1E2-450B-841D-BA1BEA05D4D7}"/>
          </ac:cxnSpMkLst>
        </pc:cxnChg>
      </pc:sldChg>
      <pc:sldChg chg="addSp delSp modSp mod">
        <pc:chgData name="virginie Hugues" userId="f5ff6c274e13bc49" providerId="LiveId" clId="{00F6A1AF-EFAC-4AF6-9456-849D91B9EF0B}" dt="2022-12-30T07:01:56.188" v="8360" actId="207"/>
        <pc:sldMkLst>
          <pc:docMk/>
          <pc:sldMk cId="0" sldId="285"/>
        </pc:sldMkLst>
        <pc:spChg chg="mod topLvl">
          <ac:chgData name="virginie Hugues" userId="f5ff6c274e13bc49" providerId="LiveId" clId="{00F6A1AF-EFAC-4AF6-9456-849D91B9EF0B}" dt="2022-12-30T06:55:32.288" v="8284" actId="208"/>
          <ac:spMkLst>
            <pc:docMk/>
            <pc:sldMk cId="0" sldId="285"/>
            <ac:spMk id="15" creationId="{DF8B0E38-0D7B-4DCF-A8D1-D7886296D06C}"/>
          </ac:spMkLst>
        </pc:spChg>
        <pc:spChg chg="mod ord">
          <ac:chgData name="virginie Hugues" userId="f5ff6c274e13bc49" providerId="LiveId" clId="{00F6A1AF-EFAC-4AF6-9456-849D91B9EF0B}" dt="2022-12-26T06:50:39.655" v="5492" actId="164"/>
          <ac:spMkLst>
            <pc:docMk/>
            <pc:sldMk cId="0" sldId="285"/>
            <ac:spMk id="26" creationId="{667BCFB6-27E1-4540-B1E4-85A80B9693FE}"/>
          </ac:spMkLst>
        </pc:spChg>
        <pc:spChg chg="mod ord">
          <ac:chgData name="virginie Hugues" userId="f5ff6c274e13bc49" providerId="LiveId" clId="{00F6A1AF-EFAC-4AF6-9456-849D91B9EF0B}" dt="2022-12-24T07:29:05.061" v="3878" actId="962"/>
          <ac:spMkLst>
            <pc:docMk/>
            <pc:sldMk cId="0" sldId="285"/>
            <ac:spMk id="27" creationId="{41B5F121-7C51-4B5C-800B-C947588BEDC3}"/>
          </ac:spMkLst>
        </pc:spChg>
        <pc:spChg chg="mod">
          <ac:chgData name="virginie Hugues" userId="f5ff6c274e13bc49" providerId="LiveId" clId="{00F6A1AF-EFAC-4AF6-9456-849D91B9EF0B}" dt="2022-12-24T07:29:58.371" v="3902" actId="962"/>
          <ac:spMkLst>
            <pc:docMk/>
            <pc:sldMk cId="0" sldId="285"/>
            <ac:spMk id="84" creationId="{D777D79F-7820-4664-AEA4-6E9A714982D0}"/>
          </ac:spMkLst>
        </pc:spChg>
        <pc:spChg chg="mod">
          <ac:chgData name="virginie Hugues" userId="f5ff6c274e13bc49" providerId="LiveId" clId="{00F6A1AF-EFAC-4AF6-9456-849D91B9EF0B}" dt="2022-12-24T07:29:47.862" v="3882" actId="962"/>
          <ac:spMkLst>
            <pc:docMk/>
            <pc:sldMk cId="0" sldId="285"/>
            <ac:spMk id="86" creationId="{89CF95AA-9D6A-478B-860E-7DB36CFF1457}"/>
          </ac:spMkLst>
        </pc:spChg>
        <pc:spChg chg="mod">
          <ac:chgData name="virginie Hugues" userId="f5ff6c274e13bc49" providerId="LiveId" clId="{00F6A1AF-EFAC-4AF6-9456-849D91B9EF0B}" dt="2022-12-30T07:01:56.188" v="8360" actId="207"/>
          <ac:spMkLst>
            <pc:docMk/>
            <pc:sldMk cId="0" sldId="285"/>
            <ac:spMk id="116738" creationId="{67554B9C-E6CD-403E-A91C-C3176416AFE6}"/>
          </ac:spMkLst>
        </pc:spChg>
        <pc:spChg chg="del mod">
          <ac:chgData name="virginie Hugues" userId="f5ff6c274e13bc49" providerId="LiveId" clId="{00F6A1AF-EFAC-4AF6-9456-849D91B9EF0B}" dt="2022-12-24T07:17:03.526" v="3691" actId="478"/>
          <ac:spMkLst>
            <pc:docMk/>
            <pc:sldMk cId="0" sldId="285"/>
            <ac:spMk id="116743" creationId="{1A9C4844-05BA-4B36-90AA-AA3B427FED98}"/>
          </ac:spMkLst>
        </pc:spChg>
        <pc:spChg chg="mod">
          <ac:chgData name="virginie Hugues" userId="f5ff6c274e13bc49" providerId="LiveId" clId="{00F6A1AF-EFAC-4AF6-9456-849D91B9EF0B}" dt="2022-12-24T07:17:07.524" v="3705" actId="1035"/>
          <ac:spMkLst>
            <pc:docMk/>
            <pc:sldMk cId="0" sldId="285"/>
            <ac:spMk id="116744" creationId="{F3F2EEB3-7B0C-49E4-BE7E-B3529CD0A0D4}"/>
          </ac:spMkLst>
        </pc:spChg>
        <pc:spChg chg="mod">
          <ac:chgData name="virginie Hugues" userId="f5ff6c274e13bc49" providerId="LiveId" clId="{00F6A1AF-EFAC-4AF6-9456-849D91B9EF0B}" dt="2022-12-23T16:54:10.876" v="3677"/>
          <ac:spMkLst>
            <pc:docMk/>
            <pc:sldMk cId="0" sldId="285"/>
            <ac:spMk id="116745" creationId="{95AAE4EB-C0DE-4A1D-9FF6-735CCBE976AF}"/>
          </ac:spMkLst>
        </pc:spChg>
        <pc:grpChg chg="add mod">
          <ac:chgData name="virginie Hugues" userId="f5ff6c274e13bc49" providerId="LiveId" clId="{00F6A1AF-EFAC-4AF6-9456-849D91B9EF0B}" dt="2022-12-26T06:50:39.655" v="5492" actId="164"/>
          <ac:grpSpMkLst>
            <pc:docMk/>
            <pc:sldMk cId="0" sldId="285"/>
            <ac:grpSpMk id="2" creationId="{155C4DFB-660F-675C-302B-4A969DDD4BEF}"/>
          </ac:grpSpMkLst>
        </pc:grpChg>
        <pc:grpChg chg="add mod">
          <ac:chgData name="virginie Hugues" userId="f5ff6c274e13bc49" providerId="LiveId" clId="{00F6A1AF-EFAC-4AF6-9456-849D91B9EF0B}" dt="2022-12-26T06:50:43.852" v="5494" actId="962"/>
          <ac:grpSpMkLst>
            <pc:docMk/>
            <pc:sldMk cId="0" sldId="285"/>
            <ac:grpSpMk id="3" creationId="{FBA868E7-D3A1-0EDD-3FF4-20E734C1C953}"/>
          </ac:grpSpMkLst>
        </pc:grpChg>
        <pc:grpChg chg="mod">
          <ac:chgData name="virginie Hugues" userId="f5ff6c274e13bc49" providerId="LiveId" clId="{00F6A1AF-EFAC-4AF6-9456-849D91B9EF0B}" dt="2022-12-23T16:53:20.745" v="3659"/>
          <ac:grpSpMkLst>
            <pc:docMk/>
            <pc:sldMk cId="0" sldId="285"/>
            <ac:grpSpMk id="116739" creationId="{02221DBD-A2ED-42C1-BF28-7A8A05076F5F}"/>
          </ac:grpSpMkLst>
        </pc:grpChg>
        <pc:grpChg chg="del">
          <ac:chgData name="virginie Hugues" userId="f5ff6c274e13bc49" providerId="LiveId" clId="{00F6A1AF-EFAC-4AF6-9456-849D91B9EF0B}" dt="2022-12-23T16:52:27.422" v="3634" actId="165"/>
          <ac:grpSpMkLst>
            <pc:docMk/>
            <pc:sldMk cId="0" sldId="285"/>
            <ac:grpSpMk id="116740" creationId="{9BFE6543-6286-48E7-9BD1-A09A36EA38DE}"/>
          </ac:grpSpMkLst>
        </pc:grpChg>
        <pc:picChg chg="mod">
          <ac:chgData name="virginie Hugues" userId="f5ff6c274e13bc49" providerId="LiveId" clId="{00F6A1AF-EFAC-4AF6-9456-849D91B9EF0B}" dt="2022-12-23T16:52:44.548" v="3635" actId="164"/>
          <ac:picMkLst>
            <pc:docMk/>
            <pc:sldMk cId="0" sldId="285"/>
            <ac:picMk id="116746" creationId="{5731AA64-04B0-4F09-85EC-440B4BF6C747}"/>
          </ac:picMkLst>
        </pc:picChg>
        <pc:picChg chg="mod">
          <ac:chgData name="virginie Hugues" userId="f5ff6c274e13bc49" providerId="LiveId" clId="{00F6A1AF-EFAC-4AF6-9456-849D91B9EF0B}" dt="2022-12-26T06:50:39.655" v="5492" actId="164"/>
          <ac:picMkLst>
            <pc:docMk/>
            <pc:sldMk cId="0" sldId="285"/>
            <ac:picMk id="116748" creationId="{1C2CF4B0-13F1-40D7-B960-D8158AC339C3}"/>
          </ac:picMkLst>
        </pc:picChg>
        <pc:picChg chg="mod">
          <ac:chgData name="virginie Hugues" userId="f5ff6c274e13bc49" providerId="LiveId" clId="{00F6A1AF-EFAC-4AF6-9456-849D91B9EF0B}" dt="2022-12-25T15:52:13.963" v="5462" actId="962"/>
          <ac:picMkLst>
            <pc:docMk/>
            <pc:sldMk cId="0" sldId="285"/>
            <ac:picMk id="118789" creationId="{0C39F534-8B6C-4FB0-8271-8A51B25F9553}"/>
          </ac:picMkLst>
        </pc:picChg>
        <pc:picChg chg="mod">
          <ac:chgData name="virginie Hugues" userId="f5ff6c274e13bc49" providerId="LiveId" clId="{00F6A1AF-EFAC-4AF6-9456-849D91B9EF0B}" dt="2022-12-25T15:55:17.062" v="5464" actId="962"/>
          <ac:picMkLst>
            <pc:docMk/>
            <pc:sldMk cId="0" sldId="285"/>
            <ac:picMk id="118790" creationId="{831B33D0-4AD4-4097-808C-0F4C422A0A25}"/>
          </ac:picMkLst>
        </pc:picChg>
        <pc:cxnChg chg="mod topLvl">
          <ac:chgData name="virginie Hugues" userId="f5ff6c274e13bc49" providerId="LiveId" clId="{00F6A1AF-EFAC-4AF6-9456-849D91B9EF0B}" dt="2022-12-30T06:55:32.288" v="8284" actId="208"/>
          <ac:cxnSpMkLst>
            <pc:docMk/>
            <pc:sldMk cId="0" sldId="285"/>
            <ac:cxnSpMk id="37" creationId="{50EE3D4A-B872-4809-9A99-6FBDA272BB74}"/>
          </ac:cxnSpMkLst>
        </pc:cxnChg>
      </pc:sldChg>
      <pc:sldChg chg="addSp delSp modSp mod">
        <pc:chgData name="virginie Hugues" userId="f5ff6c274e13bc49" providerId="LiveId" clId="{00F6A1AF-EFAC-4AF6-9456-849D91B9EF0B}" dt="2022-12-30T07:02:03.849" v="8363" actId="207"/>
        <pc:sldMkLst>
          <pc:docMk/>
          <pc:sldMk cId="0" sldId="286"/>
        </pc:sldMkLst>
        <pc:spChg chg="mod topLvl">
          <ac:chgData name="virginie Hugues" userId="f5ff6c274e13bc49" providerId="LiveId" clId="{00F6A1AF-EFAC-4AF6-9456-849D91B9EF0B}" dt="2022-12-30T06:55:38.795" v="8285" actId="208"/>
          <ac:spMkLst>
            <pc:docMk/>
            <pc:sldMk cId="0" sldId="286"/>
            <ac:spMk id="15" creationId="{4FACCAA7-7922-42B4-89A2-AD76D9F26109}"/>
          </ac:spMkLst>
        </pc:spChg>
        <pc:spChg chg="mod ord topLvl">
          <ac:chgData name="virginie Hugues" userId="f5ff6c274e13bc49" providerId="LiveId" clId="{00F6A1AF-EFAC-4AF6-9456-849D91B9EF0B}" dt="2022-12-26T06:48:13.816" v="5465" actId="164"/>
          <ac:spMkLst>
            <pc:docMk/>
            <pc:sldMk cId="0" sldId="286"/>
            <ac:spMk id="16" creationId="{5A630EF0-20AB-4B7C-BA66-07F9527C945B}"/>
          </ac:spMkLst>
        </pc:spChg>
        <pc:spChg chg="mod ord">
          <ac:chgData name="virginie Hugues" userId="f5ff6c274e13bc49" providerId="LiveId" clId="{00F6A1AF-EFAC-4AF6-9456-849D91B9EF0B}" dt="2022-12-24T07:29:36.226" v="3880" actId="962"/>
          <ac:spMkLst>
            <pc:docMk/>
            <pc:sldMk cId="0" sldId="286"/>
            <ac:spMk id="28" creationId="{4B29EB8A-765C-427E-8F88-B46B104EF281}"/>
          </ac:spMkLst>
        </pc:spChg>
        <pc:spChg chg="mod topLvl">
          <ac:chgData name="virginie Hugues" userId="f5ff6c274e13bc49" providerId="LiveId" clId="{00F6A1AF-EFAC-4AF6-9456-849D91B9EF0B}" dt="2022-12-24T07:28:31.884" v="3871" actId="164"/>
          <ac:spMkLst>
            <pc:docMk/>
            <pc:sldMk cId="0" sldId="286"/>
            <ac:spMk id="80" creationId="{46201E9A-E8F4-47E6-8454-E08ACB272444}"/>
          </ac:spMkLst>
        </pc:spChg>
        <pc:spChg chg="mod ord topLvl">
          <ac:chgData name="virginie Hugues" userId="f5ff6c274e13bc49" providerId="LiveId" clId="{00F6A1AF-EFAC-4AF6-9456-849D91B9EF0B}" dt="2022-12-24T07:30:08.356" v="3920" actId="962"/>
          <ac:spMkLst>
            <pc:docMk/>
            <pc:sldMk cId="0" sldId="286"/>
            <ac:spMk id="84" creationId="{FFF27B39-7B51-47C7-9503-6252C017B428}"/>
          </ac:spMkLst>
        </pc:spChg>
        <pc:spChg chg="mod topLvl">
          <ac:chgData name="virginie Hugues" userId="f5ff6c274e13bc49" providerId="LiveId" clId="{00F6A1AF-EFAC-4AF6-9456-849D91B9EF0B}" dt="2022-12-24T07:29:51.473" v="3884" actId="962"/>
          <ac:spMkLst>
            <pc:docMk/>
            <pc:sldMk cId="0" sldId="286"/>
            <ac:spMk id="86" creationId="{BC33F4B5-CC34-4962-B066-CC28E098B11D}"/>
          </ac:spMkLst>
        </pc:spChg>
        <pc:spChg chg="mod">
          <ac:chgData name="virginie Hugues" userId="f5ff6c274e13bc49" providerId="LiveId" clId="{00F6A1AF-EFAC-4AF6-9456-849D91B9EF0B}" dt="2022-12-30T07:02:03.849" v="8363" actId="207"/>
          <ac:spMkLst>
            <pc:docMk/>
            <pc:sldMk cId="0" sldId="286"/>
            <ac:spMk id="117762" creationId="{7EC52B3D-3905-4500-8E7E-4A18CA8BC8DD}"/>
          </ac:spMkLst>
        </pc:spChg>
        <pc:spChg chg="mod">
          <ac:chgData name="virginie Hugues" userId="f5ff6c274e13bc49" providerId="LiveId" clId="{00F6A1AF-EFAC-4AF6-9456-849D91B9EF0B}" dt="2022-12-24T07:27:57.270" v="3859"/>
          <ac:spMkLst>
            <pc:docMk/>
            <pc:sldMk cId="0" sldId="286"/>
            <ac:spMk id="117767" creationId="{BBDA3971-497D-4294-BAB6-53EA469DA8F5}"/>
          </ac:spMkLst>
        </pc:spChg>
        <pc:spChg chg="mod">
          <ac:chgData name="virginie Hugues" userId="f5ff6c274e13bc49" providerId="LiveId" clId="{00F6A1AF-EFAC-4AF6-9456-849D91B9EF0B}" dt="2022-12-24T07:27:48.775" v="3852"/>
          <ac:spMkLst>
            <pc:docMk/>
            <pc:sldMk cId="0" sldId="286"/>
            <ac:spMk id="117768" creationId="{57D545B6-C2FA-4809-B2CE-E8B4BDFEF280}"/>
          </ac:spMkLst>
        </pc:spChg>
        <pc:spChg chg="del mod topLvl">
          <ac:chgData name="virginie Hugues" userId="f5ff6c274e13bc49" providerId="LiveId" clId="{00F6A1AF-EFAC-4AF6-9456-849D91B9EF0B}" dt="2022-12-26T06:48:46.748" v="5474" actId="478"/>
          <ac:spMkLst>
            <pc:docMk/>
            <pc:sldMk cId="0" sldId="286"/>
            <ac:spMk id="117776" creationId="{74F21955-DF61-415B-BD87-3973113FE8C9}"/>
          </ac:spMkLst>
        </pc:spChg>
        <pc:spChg chg="del mod topLvl">
          <ac:chgData name="virginie Hugues" userId="f5ff6c274e13bc49" providerId="LiveId" clId="{00F6A1AF-EFAC-4AF6-9456-849D91B9EF0B}" dt="2022-12-26T06:48:57.712" v="5477" actId="478"/>
          <ac:spMkLst>
            <pc:docMk/>
            <pc:sldMk cId="0" sldId="286"/>
            <ac:spMk id="117777" creationId="{9FD4C282-930D-4D44-AE0F-6CD455811DCE}"/>
          </ac:spMkLst>
        </pc:spChg>
        <pc:spChg chg="mod topLvl">
          <ac:chgData name="virginie Hugues" userId="f5ff6c274e13bc49" providerId="LiveId" clId="{00F6A1AF-EFAC-4AF6-9456-849D91B9EF0B}" dt="2022-12-24T07:28:31.884" v="3871" actId="164"/>
          <ac:spMkLst>
            <pc:docMk/>
            <pc:sldMk cId="0" sldId="286"/>
            <ac:spMk id="117779" creationId="{EEC19F8E-D95D-4A81-A3FA-668A43F6776B}"/>
          </ac:spMkLst>
        </pc:spChg>
        <pc:spChg chg="mod topLvl">
          <ac:chgData name="virginie Hugues" userId="f5ff6c274e13bc49" providerId="LiveId" clId="{00F6A1AF-EFAC-4AF6-9456-849D91B9EF0B}" dt="2022-12-24T07:28:31.884" v="3871" actId="164"/>
          <ac:spMkLst>
            <pc:docMk/>
            <pc:sldMk cId="0" sldId="286"/>
            <ac:spMk id="117780" creationId="{02B6CC7C-5295-4EE8-8F9C-A030593340E3}"/>
          </ac:spMkLst>
        </pc:spChg>
        <pc:spChg chg="mod ord">
          <ac:chgData name="virginie Hugues" userId="f5ff6c274e13bc49" providerId="LiveId" clId="{00F6A1AF-EFAC-4AF6-9456-849D91B9EF0B}" dt="2022-12-26T06:48:34.419" v="5473" actId="20577"/>
          <ac:spMkLst>
            <pc:docMk/>
            <pc:sldMk cId="0" sldId="286"/>
            <ac:spMk id="119813" creationId="{164A7CDD-34E5-484E-9428-41A49936D242}"/>
          </ac:spMkLst>
        </pc:spChg>
        <pc:grpChg chg="del mod topLvl">
          <ac:chgData name="virginie Hugues" userId="f5ff6c274e13bc49" providerId="LiveId" clId="{00F6A1AF-EFAC-4AF6-9456-849D91B9EF0B}" dt="2022-12-24T07:26:09.357" v="3760" actId="165"/>
          <ac:grpSpMkLst>
            <pc:docMk/>
            <pc:sldMk cId="0" sldId="286"/>
            <ac:grpSpMk id="2" creationId="{7E6024D9-8167-4E7A-ACF1-10CC030F2FE0}"/>
          </ac:grpSpMkLst>
        </pc:grpChg>
        <pc:grpChg chg="add mod">
          <ac:chgData name="virginie Hugues" userId="f5ff6c274e13bc49" providerId="LiveId" clId="{00F6A1AF-EFAC-4AF6-9456-849D91B9EF0B}" dt="2022-12-24T07:28:08.432" v="3860" actId="164"/>
          <ac:grpSpMkLst>
            <pc:docMk/>
            <pc:sldMk cId="0" sldId="286"/>
            <ac:grpSpMk id="3" creationId="{14BED810-8B3F-1F4B-9879-87A4DE1F2221}"/>
          </ac:grpSpMkLst>
        </pc:grpChg>
        <pc:grpChg chg="add mod">
          <ac:chgData name="virginie Hugues" userId="f5ff6c274e13bc49" providerId="LiveId" clId="{00F6A1AF-EFAC-4AF6-9456-849D91B9EF0B}" dt="2022-12-26T06:48:13.816" v="5465" actId="164"/>
          <ac:grpSpMkLst>
            <pc:docMk/>
            <pc:sldMk cId="0" sldId="286"/>
            <ac:grpSpMk id="4" creationId="{C56A7771-3163-87E2-3655-D53FA27A285E}"/>
          </ac:grpSpMkLst>
        </pc:grpChg>
        <pc:grpChg chg="add del mod">
          <ac:chgData name="virginie Hugues" userId="f5ff6c274e13bc49" providerId="LiveId" clId="{00F6A1AF-EFAC-4AF6-9456-849D91B9EF0B}" dt="2022-12-26T06:48:52.168" v="5476" actId="478"/>
          <ac:grpSpMkLst>
            <pc:docMk/>
            <pc:sldMk cId="0" sldId="286"/>
            <ac:grpSpMk id="6" creationId="{767E1CD7-F2D3-0D76-E2CC-1CD46B7FDF25}"/>
          </ac:grpSpMkLst>
        </pc:grpChg>
        <pc:grpChg chg="add mod">
          <ac:chgData name="virginie Hugues" userId="f5ff6c274e13bc49" providerId="LiveId" clId="{00F6A1AF-EFAC-4AF6-9456-849D91B9EF0B}" dt="2022-12-26T06:50:05.484" v="5489" actId="164"/>
          <ac:grpSpMkLst>
            <pc:docMk/>
            <pc:sldMk cId="0" sldId="286"/>
            <ac:grpSpMk id="7" creationId="{60217E11-D178-42E0-B69B-DE789C9A2838}"/>
          </ac:grpSpMkLst>
        </pc:grpChg>
        <pc:grpChg chg="add mod">
          <ac:chgData name="virginie Hugues" userId="f5ff6c274e13bc49" providerId="LiveId" clId="{00F6A1AF-EFAC-4AF6-9456-849D91B9EF0B}" dt="2022-12-26T06:50:12.360" v="5491" actId="962"/>
          <ac:grpSpMkLst>
            <pc:docMk/>
            <pc:sldMk cId="0" sldId="286"/>
            <ac:grpSpMk id="8" creationId="{351AEDC5-04D2-68B2-4683-3C9B8C5C9F98}"/>
          </ac:grpSpMkLst>
        </pc:grpChg>
        <pc:grpChg chg="del">
          <ac:chgData name="virginie Hugues" userId="f5ff6c274e13bc49" providerId="LiveId" clId="{00F6A1AF-EFAC-4AF6-9456-849D91B9EF0B}" dt="2022-12-24T07:28:21.832" v="3870" actId="165"/>
          <ac:grpSpMkLst>
            <pc:docMk/>
            <pc:sldMk cId="0" sldId="286"/>
            <ac:grpSpMk id="117763" creationId="{A47EAEE7-A949-432E-B8FD-081A4E501886}"/>
          </ac:grpSpMkLst>
        </pc:grpChg>
        <pc:grpChg chg="del">
          <ac:chgData name="virginie Hugues" userId="f5ff6c274e13bc49" providerId="LiveId" clId="{00F6A1AF-EFAC-4AF6-9456-849D91B9EF0B}" dt="2022-12-24T07:26:06.525" v="3759" actId="165"/>
          <ac:grpSpMkLst>
            <pc:docMk/>
            <pc:sldMk cId="0" sldId="286"/>
            <ac:grpSpMk id="117764" creationId="{3B62EA15-1D33-4BBE-AD1F-17C190F81CA0}"/>
          </ac:grpSpMkLst>
        </pc:grpChg>
        <pc:picChg chg="mod ord">
          <ac:chgData name="virginie Hugues" userId="f5ff6c274e13bc49" providerId="LiveId" clId="{00F6A1AF-EFAC-4AF6-9456-849D91B9EF0B}" dt="2022-12-24T07:27:39.339" v="3847" actId="962"/>
          <ac:picMkLst>
            <pc:docMk/>
            <pc:sldMk cId="0" sldId="286"/>
            <ac:picMk id="5" creationId="{2228C17E-D747-4E9C-8261-C710B36525EA}"/>
          </ac:picMkLst>
        </pc:picChg>
        <pc:picChg chg="mod">
          <ac:chgData name="virginie Hugues" userId="f5ff6c274e13bc49" providerId="LiveId" clId="{00F6A1AF-EFAC-4AF6-9456-849D91B9EF0B}" dt="2022-12-26T06:50:05.484" v="5489" actId="164"/>
          <ac:picMkLst>
            <pc:docMk/>
            <pc:sldMk cId="0" sldId="286"/>
            <ac:picMk id="117766" creationId="{08CBAC4E-D048-4F2E-8CE4-19A2298F1F5A}"/>
          </ac:picMkLst>
        </pc:picChg>
        <pc:picChg chg="mod">
          <ac:chgData name="virginie Hugues" userId="f5ff6c274e13bc49" providerId="LiveId" clId="{00F6A1AF-EFAC-4AF6-9456-849D91B9EF0B}" dt="2022-12-24T07:26:23.913" v="3761" actId="164"/>
          <ac:picMkLst>
            <pc:docMk/>
            <pc:sldMk cId="0" sldId="286"/>
            <ac:picMk id="117770" creationId="{D51F01B9-F58A-4833-B4F0-053DA2D87180}"/>
          </ac:picMkLst>
        </pc:picChg>
        <pc:picChg chg="mod">
          <ac:chgData name="virginie Hugues" userId="f5ff6c274e13bc49" providerId="LiveId" clId="{00F6A1AF-EFAC-4AF6-9456-849D91B9EF0B}" dt="2022-12-24T07:27:53.320" v="3856"/>
          <ac:picMkLst>
            <pc:docMk/>
            <pc:sldMk cId="0" sldId="286"/>
            <ac:picMk id="117772" creationId="{2ADBE6E9-2FC1-40B9-9CBA-B7C4B4A9BDB0}"/>
          </ac:picMkLst>
        </pc:picChg>
        <pc:picChg chg="mod topLvl">
          <ac:chgData name="virginie Hugues" userId="f5ff6c274e13bc49" providerId="LiveId" clId="{00F6A1AF-EFAC-4AF6-9456-849D91B9EF0B}" dt="2022-12-24T07:28:31.884" v="3871" actId="164"/>
          <ac:picMkLst>
            <pc:docMk/>
            <pc:sldMk cId="0" sldId="286"/>
            <ac:picMk id="117782" creationId="{A985711E-7F8A-48D5-893F-75EB01F6AB3B}"/>
          </ac:picMkLst>
        </pc:picChg>
        <pc:cxnChg chg="mod">
          <ac:chgData name="virginie Hugues" userId="f5ff6c274e13bc49" providerId="LiveId" clId="{00F6A1AF-EFAC-4AF6-9456-849D91B9EF0B}" dt="2022-12-24T07:26:23.913" v="3761" actId="164"/>
          <ac:cxnSpMkLst>
            <pc:docMk/>
            <pc:sldMk cId="0" sldId="286"/>
            <ac:cxnSpMk id="26" creationId="{A125875E-F2BE-4AF2-B60F-1E77321E24AB}"/>
          </ac:cxnSpMkLst>
        </pc:cxnChg>
        <pc:cxnChg chg="mod topLvl">
          <ac:chgData name="virginie Hugues" userId="f5ff6c274e13bc49" providerId="LiveId" clId="{00F6A1AF-EFAC-4AF6-9456-849D91B9EF0B}" dt="2022-12-30T06:55:38.795" v="8285" actId="208"/>
          <ac:cxnSpMkLst>
            <pc:docMk/>
            <pc:sldMk cId="0" sldId="286"/>
            <ac:cxnSpMk id="37" creationId="{6E60F8CD-46A9-4C3F-8B78-15B89A87FEE4}"/>
          </ac:cxnSpMkLst>
        </pc:cxnChg>
      </pc:sldChg>
      <pc:sldChg chg="addSp delSp modSp mod">
        <pc:chgData name="virginie Hugues" userId="f5ff6c274e13bc49" providerId="LiveId" clId="{00F6A1AF-EFAC-4AF6-9456-849D91B9EF0B}" dt="2022-12-30T07:02:10.215" v="8366" actId="207"/>
        <pc:sldMkLst>
          <pc:docMk/>
          <pc:sldMk cId="0" sldId="287"/>
        </pc:sldMkLst>
        <pc:spChg chg="add mod ord">
          <ac:chgData name="virginie Hugues" userId="f5ff6c274e13bc49" providerId="LiveId" clId="{00F6A1AF-EFAC-4AF6-9456-849D91B9EF0B}" dt="2022-12-26T06:49:20.857" v="5478" actId="164"/>
          <ac:spMkLst>
            <pc:docMk/>
            <pc:sldMk cId="0" sldId="287"/>
            <ac:spMk id="3" creationId="{1C878A63-AC08-62C1-2031-2EC6D27678BD}"/>
          </ac:spMkLst>
        </pc:spChg>
        <pc:spChg chg="mod topLvl">
          <ac:chgData name="virginie Hugues" userId="f5ff6c274e13bc49" providerId="LiveId" clId="{00F6A1AF-EFAC-4AF6-9456-849D91B9EF0B}" dt="2022-12-30T06:55:50.540" v="8286" actId="208"/>
          <ac:spMkLst>
            <pc:docMk/>
            <pc:sldMk cId="0" sldId="287"/>
            <ac:spMk id="15" creationId="{FE192E3C-0517-485C-884B-68E42320DA76}"/>
          </ac:spMkLst>
        </pc:spChg>
        <pc:spChg chg="del mod topLvl">
          <ac:chgData name="virginie Hugues" userId="f5ff6c274e13bc49" providerId="LiveId" clId="{00F6A1AF-EFAC-4AF6-9456-849D91B9EF0B}" dt="2022-12-24T11:31:10.281" v="3933" actId="478"/>
          <ac:spMkLst>
            <pc:docMk/>
            <pc:sldMk cId="0" sldId="287"/>
            <ac:spMk id="16" creationId="{A4AC5C0D-66B7-43A7-8852-115B6F6C3329}"/>
          </ac:spMkLst>
        </pc:spChg>
        <pc:spChg chg="mod ord">
          <ac:chgData name="virginie Hugues" userId="f5ff6c274e13bc49" providerId="LiveId" clId="{00F6A1AF-EFAC-4AF6-9456-849D91B9EF0B}" dt="2022-12-24T11:34:12.154" v="3986" actId="962"/>
          <ac:spMkLst>
            <pc:docMk/>
            <pc:sldMk cId="0" sldId="287"/>
            <ac:spMk id="29" creationId="{40391BC8-1435-40CC-B37F-3D5170B4DDCC}"/>
          </ac:spMkLst>
        </pc:spChg>
        <pc:spChg chg="mod topLvl">
          <ac:chgData name="virginie Hugues" userId="f5ff6c274e13bc49" providerId="LiveId" clId="{00F6A1AF-EFAC-4AF6-9456-849D91B9EF0B}" dt="2022-12-24T11:33:42.300" v="3977" actId="164"/>
          <ac:spMkLst>
            <pc:docMk/>
            <pc:sldMk cId="0" sldId="287"/>
            <ac:spMk id="80" creationId="{2A5F1DAF-F25A-4909-B0D9-CE81090BDCD6}"/>
          </ac:spMkLst>
        </pc:spChg>
        <pc:spChg chg="mod ord topLvl">
          <ac:chgData name="virginie Hugues" userId="f5ff6c274e13bc49" providerId="LiveId" clId="{00F6A1AF-EFAC-4AF6-9456-849D91B9EF0B}" dt="2022-12-24T11:34:28.270" v="4006" actId="962"/>
          <ac:spMkLst>
            <pc:docMk/>
            <pc:sldMk cId="0" sldId="287"/>
            <ac:spMk id="84" creationId="{F62098FF-A2D5-46E6-BACF-5F0888873D7F}"/>
          </ac:spMkLst>
        </pc:spChg>
        <pc:spChg chg="mod topLvl">
          <ac:chgData name="virginie Hugues" userId="f5ff6c274e13bc49" providerId="LiveId" clId="{00F6A1AF-EFAC-4AF6-9456-849D91B9EF0B}" dt="2022-12-24T11:34:22.467" v="3988" actId="962"/>
          <ac:spMkLst>
            <pc:docMk/>
            <pc:sldMk cId="0" sldId="287"/>
            <ac:spMk id="86" creationId="{EF7A52BB-E07B-49BD-AA33-FACFAB74ACBB}"/>
          </ac:spMkLst>
        </pc:spChg>
        <pc:spChg chg="mod">
          <ac:chgData name="virginie Hugues" userId="f5ff6c274e13bc49" providerId="LiveId" clId="{00F6A1AF-EFAC-4AF6-9456-849D91B9EF0B}" dt="2022-12-30T07:02:10.215" v="8366" actId="207"/>
          <ac:spMkLst>
            <pc:docMk/>
            <pc:sldMk cId="0" sldId="287"/>
            <ac:spMk id="118786" creationId="{D5584427-D76B-4976-9BAE-796549AA5FE8}"/>
          </ac:spMkLst>
        </pc:spChg>
        <pc:spChg chg="mod">
          <ac:chgData name="virginie Hugues" userId="f5ff6c274e13bc49" providerId="LiveId" clId="{00F6A1AF-EFAC-4AF6-9456-849D91B9EF0B}" dt="2022-12-24T11:32:29.212" v="3970"/>
          <ac:spMkLst>
            <pc:docMk/>
            <pc:sldMk cId="0" sldId="287"/>
            <ac:spMk id="118793" creationId="{62EBB630-61A3-4DE2-85BD-90F6FA57AFE0}"/>
          </ac:spMkLst>
        </pc:spChg>
        <pc:spChg chg="mod">
          <ac:chgData name="virginie Hugues" userId="f5ff6c274e13bc49" providerId="LiveId" clId="{00F6A1AF-EFAC-4AF6-9456-849D91B9EF0B}" dt="2022-12-24T11:33:10.889" v="3975"/>
          <ac:spMkLst>
            <pc:docMk/>
            <pc:sldMk cId="0" sldId="287"/>
            <ac:spMk id="118795" creationId="{83645C6E-10F5-4C1A-A9ED-4A7CC9F30D7C}"/>
          </ac:spMkLst>
        </pc:spChg>
        <pc:spChg chg="del mod topLvl">
          <ac:chgData name="virginie Hugues" userId="f5ff6c274e13bc49" providerId="LiveId" clId="{00F6A1AF-EFAC-4AF6-9456-849D91B9EF0B}" dt="2022-12-24T11:33:45.690" v="3978" actId="478"/>
          <ac:spMkLst>
            <pc:docMk/>
            <pc:sldMk cId="0" sldId="287"/>
            <ac:spMk id="118800" creationId="{EE5FB43A-4DEC-4672-8BDE-1C69915A947E}"/>
          </ac:spMkLst>
        </pc:spChg>
        <pc:spChg chg="del mod topLvl">
          <ac:chgData name="virginie Hugues" userId="f5ff6c274e13bc49" providerId="LiveId" clId="{00F6A1AF-EFAC-4AF6-9456-849D91B9EF0B}" dt="2022-12-24T11:33:47.684" v="3979" actId="478"/>
          <ac:spMkLst>
            <pc:docMk/>
            <pc:sldMk cId="0" sldId="287"/>
            <ac:spMk id="118801" creationId="{71A39EBB-8E59-415A-A82B-71A829DCE65D}"/>
          </ac:spMkLst>
        </pc:spChg>
        <pc:spChg chg="mod topLvl">
          <ac:chgData name="virginie Hugues" userId="f5ff6c274e13bc49" providerId="LiveId" clId="{00F6A1AF-EFAC-4AF6-9456-849D91B9EF0B}" dt="2022-12-24T11:33:42.300" v="3977" actId="164"/>
          <ac:spMkLst>
            <pc:docMk/>
            <pc:sldMk cId="0" sldId="287"/>
            <ac:spMk id="118803" creationId="{A4EA72A1-013C-4776-B773-20B7367154CB}"/>
          </ac:spMkLst>
        </pc:spChg>
        <pc:spChg chg="mod topLvl">
          <ac:chgData name="virginie Hugues" userId="f5ff6c274e13bc49" providerId="LiveId" clId="{00F6A1AF-EFAC-4AF6-9456-849D91B9EF0B}" dt="2022-12-24T11:33:42.300" v="3977" actId="164"/>
          <ac:spMkLst>
            <pc:docMk/>
            <pc:sldMk cId="0" sldId="287"/>
            <ac:spMk id="118804" creationId="{22130B18-64AB-4711-B54A-F81073F97EC3}"/>
          </ac:spMkLst>
        </pc:spChg>
        <pc:grpChg chg="del mod topLvl">
          <ac:chgData name="virginie Hugues" userId="f5ff6c274e13bc49" providerId="LiveId" clId="{00F6A1AF-EFAC-4AF6-9456-849D91B9EF0B}" dt="2022-12-24T11:31:03.913" v="3932" actId="165"/>
          <ac:grpSpMkLst>
            <pc:docMk/>
            <pc:sldMk cId="0" sldId="287"/>
            <ac:grpSpMk id="2" creationId="{AFE1D62E-16FD-415E-902D-274E4382768F}"/>
          </ac:grpSpMkLst>
        </pc:grpChg>
        <pc:grpChg chg="add mod">
          <ac:chgData name="virginie Hugues" userId="f5ff6c274e13bc49" providerId="LiveId" clId="{00F6A1AF-EFAC-4AF6-9456-849D91B9EF0B}" dt="2022-12-24T11:31:57.101" v="3947" actId="164"/>
          <ac:grpSpMkLst>
            <pc:docMk/>
            <pc:sldMk cId="0" sldId="287"/>
            <ac:grpSpMk id="5" creationId="{3522EE54-630C-501C-2BE1-8DD9301C0B54}"/>
          </ac:grpSpMkLst>
        </pc:grpChg>
        <pc:grpChg chg="add mod">
          <ac:chgData name="virginie Hugues" userId="f5ff6c274e13bc49" providerId="LiveId" clId="{00F6A1AF-EFAC-4AF6-9456-849D91B9EF0B}" dt="2022-12-26T06:49:20.857" v="5478" actId="164"/>
          <ac:grpSpMkLst>
            <pc:docMk/>
            <pc:sldMk cId="0" sldId="287"/>
            <ac:grpSpMk id="6" creationId="{54A3E8B7-6E8D-263C-9C6F-79DA496E3051}"/>
          </ac:grpSpMkLst>
        </pc:grpChg>
        <pc:grpChg chg="add mod">
          <ac:chgData name="virginie Hugues" userId="f5ff6c274e13bc49" providerId="LiveId" clId="{00F6A1AF-EFAC-4AF6-9456-849D91B9EF0B}" dt="2022-12-24T11:33:50.398" v="3980" actId="962"/>
          <ac:grpSpMkLst>
            <pc:docMk/>
            <pc:sldMk cId="0" sldId="287"/>
            <ac:grpSpMk id="7" creationId="{13E1B484-4F60-F859-8EBD-BF62E62C88DC}"/>
          </ac:grpSpMkLst>
        </pc:grpChg>
        <pc:grpChg chg="add mod">
          <ac:chgData name="virginie Hugues" userId="f5ff6c274e13bc49" providerId="LiveId" clId="{00F6A1AF-EFAC-4AF6-9456-849D91B9EF0B}" dt="2022-12-26T06:49:46.833" v="5487" actId="164"/>
          <ac:grpSpMkLst>
            <pc:docMk/>
            <pc:sldMk cId="0" sldId="287"/>
            <ac:grpSpMk id="8" creationId="{579CA6D9-B594-EA03-C539-161CD46730CA}"/>
          </ac:grpSpMkLst>
        </pc:grpChg>
        <pc:grpChg chg="add mod">
          <ac:chgData name="virginie Hugues" userId="f5ff6c274e13bc49" providerId="LiveId" clId="{00F6A1AF-EFAC-4AF6-9456-849D91B9EF0B}" dt="2022-12-26T06:49:48.269" v="5488" actId="962"/>
          <ac:grpSpMkLst>
            <pc:docMk/>
            <pc:sldMk cId="0" sldId="287"/>
            <ac:grpSpMk id="9" creationId="{14189212-7BCF-FEC9-7B4C-955D5C93C95F}"/>
          </ac:grpSpMkLst>
        </pc:grpChg>
        <pc:grpChg chg="del">
          <ac:chgData name="virginie Hugues" userId="f5ff6c274e13bc49" providerId="LiveId" clId="{00F6A1AF-EFAC-4AF6-9456-849D91B9EF0B}" dt="2022-12-24T11:33:32.579" v="3976" actId="165"/>
          <ac:grpSpMkLst>
            <pc:docMk/>
            <pc:sldMk cId="0" sldId="287"/>
            <ac:grpSpMk id="118787" creationId="{7E4FCD4E-211F-4215-97C0-D1A76D8E8A2B}"/>
          </ac:grpSpMkLst>
        </pc:grpChg>
        <pc:grpChg chg="del">
          <ac:chgData name="virginie Hugues" userId="f5ff6c274e13bc49" providerId="LiveId" clId="{00F6A1AF-EFAC-4AF6-9456-849D91B9EF0B}" dt="2022-12-24T11:30:57.304" v="3931" actId="165"/>
          <ac:grpSpMkLst>
            <pc:docMk/>
            <pc:sldMk cId="0" sldId="287"/>
            <ac:grpSpMk id="118788" creationId="{6C3B1DB1-72F2-45FB-ADEB-29F85FF889F2}"/>
          </ac:grpSpMkLst>
        </pc:grpChg>
        <pc:picChg chg="add mod">
          <ac:chgData name="virginie Hugues" userId="f5ff6c274e13bc49" providerId="LiveId" clId="{00F6A1AF-EFAC-4AF6-9456-849D91B9EF0B}" dt="2022-12-26T06:49:46.833" v="5487" actId="164"/>
          <ac:picMkLst>
            <pc:docMk/>
            <pc:sldMk cId="0" sldId="287"/>
            <ac:picMk id="4" creationId="{D5C5BAF9-E376-6AE4-21E8-F129AB142C9D}"/>
          </ac:picMkLst>
        </pc:picChg>
        <pc:picChg chg="del mod">
          <ac:chgData name="virginie Hugues" userId="f5ff6c274e13bc49" providerId="LiveId" clId="{00F6A1AF-EFAC-4AF6-9456-849D91B9EF0B}" dt="2022-12-24T11:31:11.420" v="3934" actId="478"/>
          <ac:picMkLst>
            <pc:docMk/>
            <pc:sldMk cId="0" sldId="287"/>
            <ac:picMk id="118790" creationId="{F7F7ACE7-7FEC-48AC-A33D-CEF8416B2A78}"/>
          </ac:picMkLst>
        </pc:picChg>
        <pc:picChg chg="mod">
          <ac:chgData name="virginie Hugues" userId="f5ff6c274e13bc49" providerId="LiveId" clId="{00F6A1AF-EFAC-4AF6-9456-849D91B9EF0B}" dt="2022-12-24T11:31:47.780" v="3946" actId="164"/>
          <ac:picMkLst>
            <pc:docMk/>
            <pc:sldMk cId="0" sldId="287"/>
            <ac:picMk id="118792" creationId="{0E483859-DB1D-4D05-A91B-100FD1E004E6}"/>
          </ac:picMkLst>
        </pc:picChg>
        <pc:picChg chg="mod">
          <ac:chgData name="virginie Hugues" userId="f5ff6c274e13bc49" providerId="LiveId" clId="{00F6A1AF-EFAC-4AF6-9456-849D91B9EF0B}" dt="2022-12-24T11:33:07.738" v="3973"/>
          <ac:picMkLst>
            <pc:docMk/>
            <pc:sldMk cId="0" sldId="287"/>
            <ac:picMk id="118794" creationId="{A51DEC33-8AD1-4ABE-A559-D26DF427FB8E}"/>
          </ac:picMkLst>
        </pc:picChg>
        <pc:picChg chg="mod">
          <ac:chgData name="virginie Hugues" userId="f5ff6c274e13bc49" providerId="LiveId" clId="{00F6A1AF-EFAC-4AF6-9456-849D91B9EF0B}" dt="2022-12-24T11:32:23.753" v="3966"/>
          <ac:picMkLst>
            <pc:docMk/>
            <pc:sldMk cId="0" sldId="287"/>
            <ac:picMk id="118796" creationId="{4ECC2E7A-338C-4A35-BE49-E7AED76665C8}"/>
          </ac:picMkLst>
        </pc:picChg>
        <pc:picChg chg="mod topLvl">
          <ac:chgData name="virginie Hugues" userId="f5ff6c274e13bc49" providerId="LiveId" clId="{00F6A1AF-EFAC-4AF6-9456-849D91B9EF0B}" dt="2022-12-24T11:33:42.300" v="3977" actId="164"/>
          <ac:picMkLst>
            <pc:docMk/>
            <pc:sldMk cId="0" sldId="287"/>
            <ac:picMk id="118806" creationId="{5B511B08-C9BE-4E8B-83CD-3704C6D24E3B}"/>
          </ac:picMkLst>
        </pc:picChg>
        <pc:cxnChg chg="mod">
          <ac:chgData name="virginie Hugues" userId="f5ff6c274e13bc49" providerId="LiveId" clId="{00F6A1AF-EFAC-4AF6-9456-849D91B9EF0B}" dt="2022-12-30T06:55:50.540" v="8286" actId="208"/>
          <ac:cxnSpMkLst>
            <pc:docMk/>
            <pc:sldMk cId="0" sldId="287"/>
            <ac:cxnSpMk id="24" creationId="{8EB97CAB-6D27-4C68-8EC1-A1DB8D8C0768}"/>
          </ac:cxnSpMkLst>
        </pc:cxnChg>
        <pc:cxnChg chg="mod topLvl">
          <ac:chgData name="virginie Hugues" userId="f5ff6c274e13bc49" providerId="LiveId" clId="{00F6A1AF-EFAC-4AF6-9456-849D91B9EF0B}" dt="2022-12-24T11:31:57.101" v="3947" actId="164"/>
          <ac:cxnSpMkLst>
            <pc:docMk/>
            <pc:sldMk cId="0" sldId="287"/>
            <ac:cxnSpMk id="37" creationId="{9249D55A-699E-4FCB-B6C7-5D7716C9C1D7}"/>
          </ac:cxnSpMkLst>
        </pc:cxnChg>
      </pc:sldChg>
      <pc:sldChg chg="addSp delSp modSp mod">
        <pc:chgData name="virginie Hugues" userId="f5ff6c274e13bc49" providerId="LiveId" clId="{00F6A1AF-EFAC-4AF6-9456-849D91B9EF0B}" dt="2022-12-30T07:02:18.863" v="8369" actId="207"/>
        <pc:sldMkLst>
          <pc:docMk/>
          <pc:sldMk cId="0" sldId="288"/>
        </pc:sldMkLst>
        <pc:spChg chg="mod topLvl">
          <ac:chgData name="virginie Hugues" userId="f5ff6c274e13bc49" providerId="LiveId" clId="{00F6A1AF-EFAC-4AF6-9456-849D91B9EF0B}" dt="2022-12-30T06:55:58.384" v="8287" actId="208"/>
          <ac:spMkLst>
            <pc:docMk/>
            <pc:sldMk cId="0" sldId="288"/>
            <ac:spMk id="15" creationId="{54610403-AAF7-4F43-93B6-2584E7367487}"/>
          </ac:spMkLst>
        </pc:spChg>
        <pc:spChg chg="mod ord topLvl">
          <ac:chgData name="virginie Hugues" userId="f5ff6c274e13bc49" providerId="LiveId" clId="{00F6A1AF-EFAC-4AF6-9456-849D91B9EF0B}" dt="2022-12-26T06:52:08.748" v="5495" actId="164"/>
          <ac:spMkLst>
            <pc:docMk/>
            <pc:sldMk cId="0" sldId="288"/>
            <ac:spMk id="16" creationId="{C5F80119-22F7-4307-8A93-DA69E0F07355}"/>
          </ac:spMkLst>
        </pc:spChg>
        <pc:spChg chg="mod ord">
          <ac:chgData name="virginie Hugues" userId="f5ff6c274e13bc49" providerId="LiveId" clId="{00F6A1AF-EFAC-4AF6-9456-849D91B9EF0B}" dt="2022-12-24T11:42:59.887" v="4095" actId="962"/>
          <ac:spMkLst>
            <pc:docMk/>
            <pc:sldMk cId="0" sldId="288"/>
            <ac:spMk id="27" creationId="{F9361865-04B2-4C21-9D79-F6E8479B6302}"/>
          </ac:spMkLst>
        </pc:spChg>
        <pc:spChg chg="mod topLvl">
          <ac:chgData name="virginie Hugues" userId="f5ff6c274e13bc49" providerId="LiveId" clId="{00F6A1AF-EFAC-4AF6-9456-849D91B9EF0B}" dt="2022-12-24T11:42:32.581" v="4088" actId="164"/>
          <ac:spMkLst>
            <pc:docMk/>
            <pc:sldMk cId="0" sldId="288"/>
            <ac:spMk id="80" creationId="{07251B0C-80B9-4739-857B-F315A5A48635}"/>
          </ac:spMkLst>
        </pc:spChg>
        <pc:spChg chg="mod ord topLvl">
          <ac:chgData name="virginie Hugues" userId="f5ff6c274e13bc49" providerId="LiveId" clId="{00F6A1AF-EFAC-4AF6-9456-849D91B9EF0B}" dt="2022-12-24T11:43:16.410" v="4115" actId="962"/>
          <ac:spMkLst>
            <pc:docMk/>
            <pc:sldMk cId="0" sldId="288"/>
            <ac:spMk id="84" creationId="{5AA83FDD-BF37-4BDD-8F8B-83374A0AAABF}"/>
          </ac:spMkLst>
        </pc:spChg>
        <pc:spChg chg="mod topLvl">
          <ac:chgData name="virginie Hugues" userId="f5ff6c274e13bc49" providerId="LiveId" clId="{00F6A1AF-EFAC-4AF6-9456-849D91B9EF0B}" dt="2022-12-24T11:43:10.230" v="4097" actId="962"/>
          <ac:spMkLst>
            <pc:docMk/>
            <pc:sldMk cId="0" sldId="288"/>
            <ac:spMk id="86" creationId="{358826DB-5CCC-4D56-B87F-E9E4003973A1}"/>
          </ac:spMkLst>
        </pc:spChg>
        <pc:spChg chg="mod">
          <ac:chgData name="virginie Hugues" userId="f5ff6c274e13bc49" providerId="LiveId" clId="{00F6A1AF-EFAC-4AF6-9456-849D91B9EF0B}" dt="2022-12-30T07:02:18.863" v="8369" actId="207"/>
          <ac:spMkLst>
            <pc:docMk/>
            <pc:sldMk cId="0" sldId="288"/>
            <ac:spMk id="119810" creationId="{6286DC9B-9D9C-49DE-B9CD-BBDD9106CF48}"/>
          </ac:spMkLst>
        </pc:spChg>
        <pc:spChg chg="mod">
          <ac:chgData name="virginie Hugues" userId="f5ff6c274e13bc49" providerId="LiveId" clId="{00F6A1AF-EFAC-4AF6-9456-849D91B9EF0B}" dt="2022-12-24T11:38:33.646" v="4079"/>
          <ac:spMkLst>
            <pc:docMk/>
            <pc:sldMk cId="0" sldId="288"/>
            <ac:spMk id="119816" creationId="{F11C15B5-21AF-4E09-AD3A-61CC3FD2D8EE}"/>
          </ac:spMkLst>
        </pc:spChg>
        <pc:spChg chg="mod">
          <ac:chgData name="virginie Hugues" userId="f5ff6c274e13bc49" providerId="LiveId" clId="{00F6A1AF-EFAC-4AF6-9456-849D91B9EF0B}" dt="2022-12-24T11:38:24.955" v="4072"/>
          <ac:spMkLst>
            <pc:docMk/>
            <pc:sldMk cId="0" sldId="288"/>
            <ac:spMk id="119817" creationId="{62B03D0A-0828-4A10-B113-E4A0A055E4FE}"/>
          </ac:spMkLst>
        </pc:spChg>
        <pc:spChg chg="del mod topLvl">
          <ac:chgData name="virginie Hugues" userId="f5ff6c274e13bc49" providerId="LiveId" clId="{00F6A1AF-EFAC-4AF6-9456-849D91B9EF0B}" dt="2022-12-26T06:52:40.949" v="5546" actId="478"/>
          <ac:spMkLst>
            <pc:docMk/>
            <pc:sldMk cId="0" sldId="288"/>
            <ac:spMk id="119824" creationId="{A35B3FBF-F4A1-49F2-8CCA-06836DFA474D}"/>
          </ac:spMkLst>
        </pc:spChg>
        <pc:spChg chg="del mod topLvl">
          <ac:chgData name="virginie Hugues" userId="f5ff6c274e13bc49" providerId="LiveId" clId="{00F6A1AF-EFAC-4AF6-9456-849D91B9EF0B}" dt="2022-12-26T06:52:43.416" v="5547" actId="478"/>
          <ac:spMkLst>
            <pc:docMk/>
            <pc:sldMk cId="0" sldId="288"/>
            <ac:spMk id="119825" creationId="{421C672A-2218-4892-AB63-DC6B3D9FA919}"/>
          </ac:spMkLst>
        </pc:spChg>
        <pc:spChg chg="mod topLvl">
          <ac:chgData name="virginie Hugues" userId="f5ff6c274e13bc49" providerId="LiveId" clId="{00F6A1AF-EFAC-4AF6-9456-849D91B9EF0B}" dt="2022-12-24T11:42:32.581" v="4088" actId="164"/>
          <ac:spMkLst>
            <pc:docMk/>
            <pc:sldMk cId="0" sldId="288"/>
            <ac:spMk id="119827" creationId="{384851EF-9C7F-46EF-8659-9453D6A09DCF}"/>
          </ac:spMkLst>
        </pc:spChg>
        <pc:spChg chg="mod topLvl">
          <ac:chgData name="virginie Hugues" userId="f5ff6c274e13bc49" providerId="LiveId" clId="{00F6A1AF-EFAC-4AF6-9456-849D91B9EF0B}" dt="2022-12-24T11:42:32.581" v="4088" actId="164"/>
          <ac:spMkLst>
            <pc:docMk/>
            <pc:sldMk cId="0" sldId="288"/>
            <ac:spMk id="119828" creationId="{7989958B-943B-44A7-B106-6E929B327CF1}"/>
          </ac:spMkLst>
        </pc:spChg>
        <pc:spChg chg="mod ord">
          <ac:chgData name="virginie Hugues" userId="f5ff6c274e13bc49" providerId="LiveId" clId="{00F6A1AF-EFAC-4AF6-9456-849D91B9EF0B}" dt="2022-12-26T06:52:17" v="5507" actId="20577"/>
          <ac:spMkLst>
            <pc:docMk/>
            <pc:sldMk cId="0" sldId="288"/>
            <ac:spMk id="121861" creationId="{95C1E4B5-5519-4C17-89AB-DFCDECB6D799}"/>
          </ac:spMkLst>
        </pc:spChg>
        <pc:grpChg chg="del mod topLvl">
          <ac:chgData name="virginie Hugues" userId="f5ff6c274e13bc49" providerId="LiveId" clId="{00F6A1AF-EFAC-4AF6-9456-849D91B9EF0B}" dt="2022-12-24T11:36:58.641" v="4029" actId="165"/>
          <ac:grpSpMkLst>
            <pc:docMk/>
            <pc:sldMk cId="0" sldId="288"/>
            <ac:grpSpMk id="2" creationId="{7A81217F-4FA3-4B2C-9574-1306EA1ED118}"/>
          </ac:grpSpMkLst>
        </pc:grpChg>
        <pc:grpChg chg="add mod">
          <ac:chgData name="virginie Hugues" userId="f5ff6c274e13bc49" providerId="LiveId" clId="{00F6A1AF-EFAC-4AF6-9456-849D91B9EF0B}" dt="2022-12-24T11:38:13.867" v="4062" actId="164"/>
          <ac:grpSpMkLst>
            <pc:docMk/>
            <pc:sldMk cId="0" sldId="288"/>
            <ac:grpSpMk id="4" creationId="{835BB0B6-A7CB-2DAC-7B54-634253A21C90}"/>
          </ac:grpSpMkLst>
        </pc:grpChg>
        <pc:grpChg chg="add mod">
          <ac:chgData name="virginie Hugues" userId="f5ff6c274e13bc49" providerId="LiveId" clId="{00F6A1AF-EFAC-4AF6-9456-849D91B9EF0B}" dt="2022-12-26T06:52:08.748" v="5495" actId="164"/>
          <ac:grpSpMkLst>
            <pc:docMk/>
            <pc:sldMk cId="0" sldId="288"/>
            <ac:grpSpMk id="5" creationId="{465A617B-DDE7-FA50-D143-7FA740EF90F9}"/>
          </ac:grpSpMkLst>
        </pc:grpChg>
        <pc:grpChg chg="add mod">
          <ac:chgData name="virginie Hugues" userId="f5ff6c274e13bc49" providerId="LiveId" clId="{00F6A1AF-EFAC-4AF6-9456-849D91B9EF0B}" dt="2022-12-24T11:42:35.857" v="4089" actId="962"/>
          <ac:grpSpMkLst>
            <pc:docMk/>
            <pc:sldMk cId="0" sldId="288"/>
            <ac:grpSpMk id="6" creationId="{FA4CEE5C-2D53-3CFC-84EA-DEA0F0544B10}"/>
          </ac:grpSpMkLst>
        </pc:grpChg>
        <pc:grpChg chg="add mod">
          <ac:chgData name="virginie Hugues" userId="f5ff6c274e13bc49" providerId="LiveId" clId="{00F6A1AF-EFAC-4AF6-9456-849D91B9EF0B}" dt="2022-12-26T06:52:10.282" v="5496" actId="962"/>
          <ac:grpSpMkLst>
            <pc:docMk/>
            <pc:sldMk cId="0" sldId="288"/>
            <ac:grpSpMk id="7" creationId="{96A9F93F-FCC1-7F8F-246E-2DFF8B5209C0}"/>
          </ac:grpSpMkLst>
        </pc:grpChg>
        <pc:grpChg chg="del">
          <ac:chgData name="virginie Hugues" userId="f5ff6c274e13bc49" providerId="LiveId" clId="{00F6A1AF-EFAC-4AF6-9456-849D91B9EF0B}" dt="2022-12-24T11:42:22.964" v="4087" actId="165"/>
          <ac:grpSpMkLst>
            <pc:docMk/>
            <pc:sldMk cId="0" sldId="288"/>
            <ac:grpSpMk id="119811" creationId="{DA3EBF66-7979-4E51-8F33-E6E895C30D17}"/>
          </ac:grpSpMkLst>
        </pc:grpChg>
        <pc:grpChg chg="del">
          <ac:chgData name="virginie Hugues" userId="f5ff6c274e13bc49" providerId="LiveId" clId="{00F6A1AF-EFAC-4AF6-9456-849D91B9EF0B}" dt="2022-12-24T11:36:55.381" v="4028" actId="165"/>
          <ac:grpSpMkLst>
            <pc:docMk/>
            <pc:sldMk cId="0" sldId="288"/>
            <ac:grpSpMk id="119812" creationId="{6CF30FCE-9903-4756-A070-37A1060E6183}"/>
          </ac:grpSpMkLst>
        </pc:grpChg>
        <pc:picChg chg="mod ord">
          <ac:chgData name="virginie Hugues" userId="f5ff6c274e13bc49" providerId="LiveId" clId="{00F6A1AF-EFAC-4AF6-9456-849D91B9EF0B}" dt="2022-12-26T06:52:33.994" v="5545" actId="1036"/>
          <ac:picMkLst>
            <pc:docMk/>
            <pc:sldMk cId="0" sldId="288"/>
            <ac:picMk id="3" creationId="{56B7B26A-0A1D-4BC9-9796-40AFC387CA6C}"/>
          </ac:picMkLst>
        </pc:picChg>
        <pc:picChg chg="mod">
          <ac:chgData name="virginie Hugues" userId="f5ff6c274e13bc49" providerId="LiveId" clId="{00F6A1AF-EFAC-4AF6-9456-849D91B9EF0B}" dt="2022-12-26T06:52:08.748" v="5495" actId="164"/>
          <ac:picMkLst>
            <pc:docMk/>
            <pc:sldMk cId="0" sldId="288"/>
            <ac:picMk id="119814" creationId="{FBFACE99-3CA9-4C23-8DB6-3DBEA62B7EFF}"/>
          </ac:picMkLst>
        </pc:picChg>
        <pc:picChg chg="mod">
          <ac:chgData name="virginie Hugues" userId="f5ff6c274e13bc49" providerId="LiveId" clId="{00F6A1AF-EFAC-4AF6-9456-849D91B9EF0B}" dt="2022-12-24T11:37:12.388" v="4030" actId="164"/>
          <ac:picMkLst>
            <pc:docMk/>
            <pc:sldMk cId="0" sldId="288"/>
            <ac:picMk id="119819" creationId="{BFBF4A93-11D1-48C1-8066-1F997EE44A33}"/>
          </ac:picMkLst>
        </pc:picChg>
        <pc:picChg chg="mod">
          <ac:chgData name="virginie Hugues" userId="f5ff6c274e13bc49" providerId="LiveId" clId="{00F6A1AF-EFAC-4AF6-9456-849D91B9EF0B}" dt="2022-12-24T11:38:28.035" v="4076"/>
          <ac:picMkLst>
            <pc:docMk/>
            <pc:sldMk cId="0" sldId="288"/>
            <ac:picMk id="119820" creationId="{0D54CD90-5FBF-4154-80BD-16386BDDBF15}"/>
          </ac:picMkLst>
        </pc:picChg>
        <pc:picChg chg="mod topLvl">
          <ac:chgData name="virginie Hugues" userId="f5ff6c274e13bc49" providerId="LiveId" clId="{00F6A1AF-EFAC-4AF6-9456-849D91B9EF0B}" dt="2022-12-24T11:42:32.581" v="4088" actId="164"/>
          <ac:picMkLst>
            <pc:docMk/>
            <pc:sldMk cId="0" sldId="288"/>
            <ac:picMk id="119830" creationId="{898CE9BE-5FB1-4269-BA2F-AB46EE9C2BA1}"/>
          </ac:picMkLst>
        </pc:picChg>
        <pc:cxnChg chg="mod">
          <ac:chgData name="virginie Hugues" userId="f5ff6c274e13bc49" providerId="LiveId" clId="{00F6A1AF-EFAC-4AF6-9456-849D91B9EF0B}" dt="2022-12-24T11:37:12.388" v="4030" actId="164"/>
          <ac:cxnSpMkLst>
            <pc:docMk/>
            <pc:sldMk cId="0" sldId="288"/>
            <ac:cxnSpMk id="26" creationId="{91585844-E6FD-4E67-BE49-A514A5463587}"/>
          </ac:cxnSpMkLst>
        </pc:cxnChg>
        <pc:cxnChg chg="mod topLvl">
          <ac:chgData name="virginie Hugues" userId="f5ff6c274e13bc49" providerId="LiveId" clId="{00F6A1AF-EFAC-4AF6-9456-849D91B9EF0B}" dt="2022-12-30T06:55:58.384" v="8287" actId="208"/>
          <ac:cxnSpMkLst>
            <pc:docMk/>
            <pc:sldMk cId="0" sldId="288"/>
            <ac:cxnSpMk id="37" creationId="{F2545BBB-8590-4056-BDCA-7A383A8C1C56}"/>
          </ac:cxnSpMkLst>
        </pc:cxnChg>
      </pc:sldChg>
      <pc:sldChg chg="addSp delSp modSp mod">
        <pc:chgData name="virginie Hugues" userId="f5ff6c274e13bc49" providerId="LiveId" clId="{00F6A1AF-EFAC-4AF6-9456-849D91B9EF0B}" dt="2022-12-30T07:02:27.371" v="8372" actId="207"/>
        <pc:sldMkLst>
          <pc:docMk/>
          <pc:sldMk cId="0" sldId="289"/>
        </pc:sldMkLst>
        <pc:spChg chg="mod">
          <ac:chgData name="virginie Hugues" userId="f5ff6c274e13bc49" providerId="LiveId" clId="{00F6A1AF-EFAC-4AF6-9456-849D91B9EF0B}" dt="2022-12-26T06:57:14.564" v="5553"/>
          <ac:spMkLst>
            <pc:docMk/>
            <pc:sldMk cId="0" sldId="289"/>
            <ac:spMk id="5" creationId="{71265B74-F44F-C58E-DBA9-F43A5F52EE06}"/>
          </ac:spMkLst>
        </pc:spChg>
        <pc:spChg chg="mod">
          <ac:chgData name="virginie Hugues" userId="f5ff6c274e13bc49" providerId="LiveId" clId="{00F6A1AF-EFAC-4AF6-9456-849D91B9EF0B}" dt="2022-12-30T06:56:06.679" v="8288" actId="208"/>
          <ac:spMkLst>
            <pc:docMk/>
            <pc:sldMk cId="0" sldId="289"/>
            <ac:spMk id="9" creationId="{4F9F7815-E8D2-1C65-4256-E66763E33088}"/>
          </ac:spMkLst>
        </pc:spChg>
        <pc:spChg chg="del">
          <ac:chgData name="virginie Hugues" userId="f5ff6c274e13bc49" providerId="LiveId" clId="{00F6A1AF-EFAC-4AF6-9456-849D91B9EF0B}" dt="2022-12-26T06:57:07.446" v="5548" actId="478"/>
          <ac:spMkLst>
            <pc:docMk/>
            <pc:sldMk cId="0" sldId="289"/>
            <ac:spMk id="16" creationId="{59C7674A-688C-4B53-B813-88E53540F424}"/>
          </ac:spMkLst>
        </pc:spChg>
        <pc:spChg chg="mod ord">
          <ac:chgData name="virginie Hugues" userId="f5ff6c274e13bc49" providerId="LiveId" clId="{00F6A1AF-EFAC-4AF6-9456-849D91B9EF0B}" dt="2022-12-26T07:02:18.088" v="5654" actId="962"/>
          <ac:spMkLst>
            <pc:docMk/>
            <pc:sldMk cId="0" sldId="289"/>
            <ac:spMk id="28" creationId="{3C9177A1-7AE6-4D1E-82DE-330852ED4ECE}"/>
          </ac:spMkLst>
        </pc:spChg>
        <pc:spChg chg="mod topLvl">
          <ac:chgData name="virginie Hugues" userId="f5ff6c274e13bc49" providerId="LiveId" clId="{00F6A1AF-EFAC-4AF6-9456-849D91B9EF0B}" dt="2022-12-26T07:01:45.518" v="5645" actId="164"/>
          <ac:spMkLst>
            <pc:docMk/>
            <pc:sldMk cId="0" sldId="289"/>
            <ac:spMk id="80" creationId="{52BF7CD2-99DE-421D-8A5F-7F3467E90162}"/>
          </ac:spMkLst>
        </pc:spChg>
        <pc:spChg chg="mod ord topLvl">
          <ac:chgData name="virginie Hugues" userId="f5ff6c274e13bc49" providerId="LiveId" clId="{00F6A1AF-EFAC-4AF6-9456-849D91B9EF0B}" dt="2022-12-26T07:02:34.907" v="5674" actId="962"/>
          <ac:spMkLst>
            <pc:docMk/>
            <pc:sldMk cId="0" sldId="289"/>
            <ac:spMk id="84" creationId="{756BDE0F-2EB9-4525-B394-779B6B6B4724}"/>
          </ac:spMkLst>
        </pc:spChg>
        <pc:spChg chg="mod topLvl">
          <ac:chgData name="virginie Hugues" userId="f5ff6c274e13bc49" providerId="LiveId" clId="{00F6A1AF-EFAC-4AF6-9456-849D91B9EF0B}" dt="2022-12-26T07:02:28.197" v="5656" actId="962"/>
          <ac:spMkLst>
            <pc:docMk/>
            <pc:sldMk cId="0" sldId="289"/>
            <ac:spMk id="86" creationId="{4B12DEC5-C63A-474E-A9DA-C72E5B74EB18}"/>
          </ac:spMkLst>
        </pc:spChg>
        <pc:spChg chg="mod">
          <ac:chgData name="virginie Hugues" userId="f5ff6c274e13bc49" providerId="LiveId" clId="{00F6A1AF-EFAC-4AF6-9456-849D91B9EF0B}" dt="2022-12-30T07:02:27.371" v="8372" actId="207"/>
          <ac:spMkLst>
            <pc:docMk/>
            <pc:sldMk cId="0" sldId="289"/>
            <ac:spMk id="120834" creationId="{E2D19BD3-3FF6-4050-B61A-FC76CDC20A3F}"/>
          </ac:spMkLst>
        </pc:spChg>
        <pc:spChg chg="mod">
          <ac:chgData name="virginie Hugues" userId="f5ff6c274e13bc49" providerId="LiveId" clId="{00F6A1AF-EFAC-4AF6-9456-849D91B9EF0B}" dt="2022-12-26T07:01:18.110" v="5642"/>
          <ac:spMkLst>
            <pc:docMk/>
            <pc:sldMk cId="0" sldId="289"/>
            <ac:spMk id="120840" creationId="{5F91642C-7677-4F8F-BBD9-C059613DBE8A}"/>
          </ac:spMkLst>
        </pc:spChg>
        <pc:spChg chg="mod">
          <ac:chgData name="virginie Hugues" userId="f5ff6c274e13bc49" providerId="LiveId" clId="{00F6A1AF-EFAC-4AF6-9456-849D91B9EF0B}" dt="2022-12-26T07:01:07.059" v="5639"/>
          <ac:spMkLst>
            <pc:docMk/>
            <pc:sldMk cId="0" sldId="289"/>
            <ac:spMk id="120841" creationId="{2D0EF177-08AC-40DA-9F0E-EBB30F5B0667}"/>
          </ac:spMkLst>
        </pc:spChg>
        <pc:spChg chg="del mod topLvl">
          <ac:chgData name="virginie Hugues" userId="f5ff6c274e13bc49" providerId="LiveId" clId="{00F6A1AF-EFAC-4AF6-9456-849D91B9EF0B}" dt="2022-12-26T07:02:01.796" v="5651" actId="478"/>
          <ac:spMkLst>
            <pc:docMk/>
            <pc:sldMk cId="0" sldId="289"/>
            <ac:spMk id="120848" creationId="{4EB08C43-8AF5-494A-876B-302AA0845684}"/>
          </ac:spMkLst>
        </pc:spChg>
        <pc:spChg chg="del mod topLvl">
          <ac:chgData name="virginie Hugues" userId="f5ff6c274e13bc49" providerId="LiveId" clId="{00F6A1AF-EFAC-4AF6-9456-849D91B9EF0B}" dt="2022-12-26T07:02:03.820" v="5652" actId="478"/>
          <ac:spMkLst>
            <pc:docMk/>
            <pc:sldMk cId="0" sldId="289"/>
            <ac:spMk id="120849" creationId="{55915033-8EF8-4D2F-9EF7-93E586DE6593}"/>
          </ac:spMkLst>
        </pc:spChg>
        <pc:spChg chg="mod topLvl">
          <ac:chgData name="virginie Hugues" userId="f5ff6c274e13bc49" providerId="LiveId" clId="{00F6A1AF-EFAC-4AF6-9456-849D91B9EF0B}" dt="2022-12-26T07:01:45.518" v="5645" actId="164"/>
          <ac:spMkLst>
            <pc:docMk/>
            <pc:sldMk cId="0" sldId="289"/>
            <ac:spMk id="120851" creationId="{9D849E63-CB20-4838-B360-7170F2B9103F}"/>
          </ac:spMkLst>
        </pc:spChg>
        <pc:spChg chg="mod topLvl">
          <ac:chgData name="virginie Hugues" userId="f5ff6c274e13bc49" providerId="LiveId" clId="{00F6A1AF-EFAC-4AF6-9456-849D91B9EF0B}" dt="2022-12-26T07:01:45.518" v="5645" actId="164"/>
          <ac:spMkLst>
            <pc:docMk/>
            <pc:sldMk cId="0" sldId="289"/>
            <ac:spMk id="120852" creationId="{72E1A1F9-2138-43AA-BF60-CC11F00AB54E}"/>
          </ac:spMkLst>
        </pc:spChg>
        <pc:spChg chg="mod">
          <ac:chgData name="virginie Hugues" userId="f5ff6c274e13bc49" providerId="LiveId" clId="{00F6A1AF-EFAC-4AF6-9456-849D91B9EF0B}" dt="2022-12-26T06:59:57.173" v="5612"/>
          <ac:spMkLst>
            <pc:docMk/>
            <pc:sldMk cId="0" sldId="289"/>
            <ac:spMk id="122885" creationId="{EFE12069-39AB-4536-ACF0-B35FB3698ABF}"/>
          </ac:spMkLst>
        </pc:spChg>
        <pc:grpChg chg="del">
          <ac:chgData name="virginie Hugues" userId="f5ff6c274e13bc49" providerId="LiveId" clId="{00F6A1AF-EFAC-4AF6-9456-849D91B9EF0B}" dt="2022-12-26T06:57:07.446" v="5548" actId="478"/>
          <ac:grpSpMkLst>
            <pc:docMk/>
            <pc:sldMk cId="0" sldId="289"/>
            <ac:grpSpMk id="2" creationId="{4ADD299A-4A66-4220-B41D-6CC8C5BA7E71}"/>
          </ac:grpSpMkLst>
        </pc:grpChg>
        <pc:grpChg chg="add mod">
          <ac:chgData name="virginie Hugues" userId="f5ff6c274e13bc49" providerId="LiveId" clId="{00F6A1AF-EFAC-4AF6-9456-849D91B9EF0B}" dt="2022-12-26T06:59:45.042" v="5606"/>
          <ac:grpSpMkLst>
            <pc:docMk/>
            <pc:sldMk cId="0" sldId="289"/>
            <ac:grpSpMk id="3" creationId="{F2FE3FE5-D0EE-EC3F-6182-8DEE0DB5D0D8}"/>
          </ac:grpSpMkLst>
        </pc:grpChg>
        <pc:grpChg chg="mod">
          <ac:chgData name="virginie Hugues" userId="f5ff6c274e13bc49" providerId="LiveId" clId="{00F6A1AF-EFAC-4AF6-9456-849D91B9EF0B}" dt="2022-12-26T06:57:14.564" v="5553"/>
          <ac:grpSpMkLst>
            <pc:docMk/>
            <pc:sldMk cId="0" sldId="289"/>
            <ac:grpSpMk id="4" creationId="{723DB67C-8521-0688-A3F1-22938066E2A7}"/>
          </ac:grpSpMkLst>
        </pc:grpChg>
        <pc:grpChg chg="mod">
          <ac:chgData name="virginie Hugues" userId="f5ff6c274e13bc49" providerId="LiveId" clId="{00F6A1AF-EFAC-4AF6-9456-849D91B9EF0B}" dt="2022-12-26T06:57:14.564" v="5553"/>
          <ac:grpSpMkLst>
            <pc:docMk/>
            <pc:sldMk cId="0" sldId="289"/>
            <ac:grpSpMk id="7" creationId="{2CE44705-1BD5-9CE1-A5C7-3093E0A8A4AA}"/>
          </ac:grpSpMkLst>
        </pc:grpChg>
        <pc:grpChg chg="add mod">
          <ac:chgData name="virginie Hugues" userId="f5ff6c274e13bc49" providerId="LiveId" clId="{00F6A1AF-EFAC-4AF6-9456-849D91B9EF0B}" dt="2022-12-26T07:01:47.927" v="5646" actId="962"/>
          <ac:grpSpMkLst>
            <pc:docMk/>
            <pc:sldMk cId="0" sldId="289"/>
            <ac:grpSpMk id="12" creationId="{200529DF-3FED-45C1-7C0B-7B7AEC41015E}"/>
          </ac:grpSpMkLst>
        </pc:grpChg>
        <pc:grpChg chg="del mod">
          <ac:chgData name="virginie Hugues" userId="f5ff6c274e13bc49" providerId="LiveId" clId="{00F6A1AF-EFAC-4AF6-9456-849D91B9EF0B}" dt="2022-12-26T07:01:32.565" v="5644" actId="165"/>
          <ac:grpSpMkLst>
            <pc:docMk/>
            <pc:sldMk cId="0" sldId="289"/>
            <ac:grpSpMk id="120835" creationId="{1AABB131-87FC-47FC-BA37-86209FD30718}"/>
          </ac:grpSpMkLst>
        </pc:grpChg>
        <pc:grpChg chg="del">
          <ac:chgData name="virginie Hugues" userId="f5ff6c274e13bc49" providerId="LiveId" clId="{00F6A1AF-EFAC-4AF6-9456-849D91B9EF0B}" dt="2022-12-26T06:57:13.089" v="5552" actId="478"/>
          <ac:grpSpMkLst>
            <pc:docMk/>
            <pc:sldMk cId="0" sldId="289"/>
            <ac:grpSpMk id="120836" creationId="{B6CA3B4C-57A0-4247-8BFE-4B8DA2586FD0}"/>
          </ac:grpSpMkLst>
        </pc:grpChg>
        <pc:picChg chg="mod">
          <ac:chgData name="virginie Hugues" userId="f5ff6c274e13bc49" providerId="LiveId" clId="{00F6A1AF-EFAC-4AF6-9456-849D91B9EF0B}" dt="2022-12-26T06:57:14.564" v="5553"/>
          <ac:picMkLst>
            <pc:docMk/>
            <pc:sldMk cId="0" sldId="289"/>
            <ac:picMk id="6" creationId="{EC871647-9574-9E51-5012-56CA9E84CF57}"/>
          </ac:picMkLst>
        </pc:picChg>
        <pc:picChg chg="mod">
          <ac:chgData name="virginie Hugues" userId="f5ff6c274e13bc49" providerId="LiveId" clId="{00F6A1AF-EFAC-4AF6-9456-849D91B9EF0B}" dt="2022-12-26T06:57:14.564" v="5553"/>
          <ac:picMkLst>
            <pc:docMk/>
            <pc:sldMk cId="0" sldId="289"/>
            <ac:picMk id="11" creationId="{CDC5DA01-FC75-6005-FCE1-4065FB5534DA}"/>
          </ac:picMkLst>
        </pc:picChg>
        <pc:picChg chg="del">
          <ac:chgData name="virginie Hugues" userId="f5ff6c274e13bc49" providerId="LiveId" clId="{00F6A1AF-EFAC-4AF6-9456-849D91B9EF0B}" dt="2022-12-26T06:57:11.527" v="5551" actId="478"/>
          <ac:picMkLst>
            <pc:docMk/>
            <pc:sldMk cId="0" sldId="289"/>
            <ac:picMk id="120838" creationId="{01621E2F-076C-48CB-B207-8613A1C189EE}"/>
          </ac:picMkLst>
        </pc:picChg>
        <pc:picChg chg="del">
          <ac:chgData name="virginie Hugues" userId="f5ff6c274e13bc49" providerId="LiveId" clId="{00F6A1AF-EFAC-4AF6-9456-849D91B9EF0B}" dt="2022-12-26T06:57:09.156" v="5549" actId="478"/>
          <ac:picMkLst>
            <pc:docMk/>
            <pc:sldMk cId="0" sldId="289"/>
            <ac:picMk id="120843" creationId="{08F28608-B30F-439A-84E6-CCE089DEF919}"/>
          </ac:picMkLst>
        </pc:picChg>
        <pc:picChg chg="mod">
          <ac:chgData name="virginie Hugues" userId="f5ff6c274e13bc49" providerId="LiveId" clId="{00F6A1AF-EFAC-4AF6-9456-849D91B9EF0B}" dt="2022-12-26T07:01:11.913" v="5641"/>
          <ac:picMkLst>
            <pc:docMk/>
            <pc:sldMk cId="0" sldId="289"/>
            <ac:picMk id="120844" creationId="{B81ACD65-5EAE-4FFB-84F7-846AC76F43AB}"/>
          </ac:picMkLst>
        </pc:picChg>
        <pc:picChg chg="mod topLvl">
          <ac:chgData name="virginie Hugues" userId="f5ff6c274e13bc49" providerId="LiveId" clId="{00F6A1AF-EFAC-4AF6-9456-849D91B9EF0B}" dt="2022-12-26T07:01:45.518" v="5645" actId="164"/>
          <ac:picMkLst>
            <pc:docMk/>
            <pc:sldMk cId="0" sldId="289"/>
            <ac:picMk id="120854" creationId="{3AA433AB-04A4-4DAA-9795-33D29CFFCE4E}"/>
          </ac:picMkLst>
        </pc:picChg>
        <pc:picChg chg="mod">
          <ac:chgData name="virginie Hugues" userId="f5ff6c274e13bc49" providerId="LiveId" clId="{00F6A1AF-EFAC-4AF6-9456-849D91B9EF0B}" dt="2022-12-26T07:00:31.287" v="5635" actId="962"/>
          <ac:picMkLst>
            <pc:docMk/>
            <pc:sldMk cId="0" sldId="289"/>
            <ac:picMk id="122887" creationId="{0D09E2EF-3B45-44ED-B92A-03E26D9288FC}"/>
          </ac:picMkLst>
        </pc:picChg>
        <pc:cxnChg chg="mod">
          <ac:chgData name="virginie Hugues" userId="f5ff6c274e13bc49" providerId="LiveId" clId="{00F6A1AF-EFAC-4AF6-9456-849D91B9EF0B}" dt="2022-12-30T06:56:06.679" v="8288" actId="208"/>
          <ac:cxnSpMkLst>
            <pc:docMk/>
            <pc:sldMk cId="0" sldId="289"/>
            <ac:cxnSpMk id="8" creationId="{BD7DAD54-CA47-AF83-324A-A36A19B5B199}"/>
          </ac:cxnSpMkLst>
        </pc:cxnChg>
        <pc:cxnChg chg="mod">
          <ac:chgData name="virginie Hugues" userId="f5ff6c274e13bc49" providerId="LiveId" clId="{00F6A1AF-EFAC-4AF6-9456-849D91B9EF0B}" dt="2022-12-26T06:57:14.564" v="5553"/>
          <ac:cxnSpMkLst>
            <pc:docMk/>
            <pc:sldMk cId="0" sldId="289"/>
            <ac:cxnSpMk id="10" creationId="{A1965FD8-C130-08AB-CC01-EB932D0B55D6}"/>
          </ac:cxnSpMkLst>
        </pc:cxnChg>
        <pc:cxnChg chg="del">
          <ac:chgData name="virginie Hugues" userId="f5ff6c274e13bc49" providerId="LiveId" clId="{00F6A1AF-EFAC-4AF6-9456-849D91B9EF0B}" dt="2022-12-26T06:57:10.413" v="5550" actId="478"/>
          <ac:cxnSpMkLst>
            <pc:docMk/>
            <pc:sldMk cId="0" sldId="289"/>
            <ac:cxnSpMk id="26" creationId="{27729FE9-11DA-4FC4-9FAC-3D7F1214CC5B}"/>
          </ac:cxnSpMkLst>
        </pc:cxnChg>
      </pc:sldChg>
      <pc:sldChg chg="addSp delSp modSp mod">
        <pc:chgData name="virginie Hugues" userId="f5ff6c274e13bc49" providerId="LiveId" clId="{00F6A1AF-EFAC-4AF6-9456-849D91B9EF0B}" dt="2022-12-30T07:02:34.183" v="8375" actId="207"/>
        <pc:sldMkLst>
          <pc:docMk/>
          <pc:sldMk cId="0" sldId="290"/>
        </pc:sldMkLst>
        <pc:spChg chg="mod">
          <ac:chgData name="virginie Hugues" userId="f5ff6c274e13bc49" providerId="LiveId" clId="{00F6A1AF-EFAC-4AF6-9456-849D91B9EF0B}" dt="2022-12-26T07:03:43.308" v="5677"/>
          <ac:spMkLst>
            <pc:docMk/>
            <pc:sldMk cId="0" sldId="290"/>
            <ac:spMk id="5" creationId="{38D2F173-3A76-818B-B29D-FF6E02DC112E}"/>
          </ac:spMkLst>
        </pc:spChg>
        <pc:spChg chg="mod">
          <ac:chgData name="virginie Hugues" userId="f5ff6c274e13bc49" providerId="LiveId" clId="{00F6A1AF-EFAC-4AF6-9456-849D91B9EF0B}" dt="2022-12-30T06:56:13.145" v="8289" actId="208"/>
          <ac:spMkLst>
            <pc:docMk/>
            <pc:sldMk cId="0" sldId="290"/>
            <ac:spMk id="9" creationId="{8A7BCCB9-42F1-BF94-2D77-3D6681050346}"/>
          </ac:spMkLst>
        </pc:spChg>
        <pc:spChg chg="mod ord">
          <ac:chgData name="virginie Hugues" userId="f5ff6c274e13bc49" providerId="LiveId" clId="{00F6A1AF-EFAC-4AF6-9456-849D91B9EF0B}" dt="2022-12-26T07:15:18.947" v="5743" actId="962"/>
          <ac:spMkLst>
            <pc:docMk/>
            <pc:sldMk cId="0" sldId="290"/>
            <ac:spMk id="38" creationId="{415575CB-45A7-4806-962E-6F8DC902C91C}"/>
          </ac:spMkLst>
        </pc:spChg>
        <pc:spChg chg="mod topLvl">
          <ac:chgData name="virginie Hugues" userId="f5ff6c274e13bc49" providerId="LiveId" clId="{00F6A1AF-EFAC-4AF6-9456-849D91B9EF0B}" dt="2022-12-26T07:14:38.807" v="5733" actId="164"/>
          <ac:spMkLst>
            <pc:docMk/>
            <pc:sldMk cId="0" sldId="290"/>
            <ac:spMk id="80" creationId="{584E4B1C-0487-4240-BB8E-697C1DDBF098}"/>
          </ac:spMkLst>
        </pc:spChg>
        <pc:spChg chg="mod ord topLvl">
          <ac:chgData name="virginie Hugues" userId="f5ff6c274e13bc49" providerId="LiveId" clId="{00F6A1AF-EFAC-4AF6-9456-849D91B9EF0B}" dt="2022-12-26T07:15:34.425" v="5763" actId="962"/>
          <ac:spMkLst>
            <pc:docMk/>
            <pc:sldMk cId="0" sldId="290"/>
            <ac:spMk id="84" creationId="{2EC989D5-5184-4C3B-98D2-78872BBE7CAD}"/>
          </ac:spMkLst>
        </pc:spChg>
        <pc:spChg chg="mod topLvl">
          <ac:chgData name="virginie Hugues" userId="f5ff6c274e13bc49" providerId="LiveId" clId="{00F6A1AF-EFAC-4AF6-9456-849D91B9EF0B}" dt="2022-12-26T07:15:28.769" v="5745" actId="962"/>
          <ac:spMkLst>
            <pc:docMk/>
            <pc:sldMk cId="0" sldId="290"/>
            <ac:spMk id="86" creationId="{A33EA62D-1541-496F-9CEE-5D4701D1AAA1}"/>
          </ac:spMkLst>
        </pc:spChg>
        <pc:spChg chg="ord">
          <ac:chgData name="virginie Hugues" userId="f5ff6c274e13bc49" providerId="LiveId" clId="{00F6A1AF-EFAC-4AF6-9456-849D91B9EF0B}" dt="2022-12-26T07:14:22.210" v="5731"/>
          <ac:spMkLst>
            <pc:docMk/>
            <pc:sldMk cId="0" sldId="290"/>
            <ac:spMk id="20487" creationId="{087EDB68-09A7-4ECA-90ED-198779D84AFE}"/>
          </ac:spMkLst>
        </pc:spChg>
        <pc:spChg chg="mod">
          <ac:chgData name="virginie Hugues" userId="f5ff6c274e13bc49" providerId="LiveId" clId="{00F6A1AF-EFAC-4AF6-9456-849D91B9EF0B}" dt="2022-12-30T07:02:34.183" v="8375" actId="207"/>
          <ac:spMkLst>
            <pc:docMk/>
            <pc:sldMk cId="0" sldId="290"/>
            <ac:spMk id="121858" creationId="{CA07C069-5C9C-4621-90ED-D55BD8A7981A}"/>
          </ac:spMkLst>
        </pc:spChg>
        <pc:spChg chg="del mod topLvl">
          <ac:chgData name="virginie Hugues" userId="f5ff6c274e13bc49" providerId="LiveId" clId="{00F6A1AF-EFAC-4AF6-9456-849D91B9EF0B}" dt="2022-12-26T07:14:41.540" v="5734" actId="478"/>
          <ac:spMkLst>
            <pc:docMk/>
            <pc:sldMk cId="0" sldId="290"/>
            <ac:spMk id="121874" creationId="{667826C3-C026-4F33-8BD0-30D432EE5995}"/>
          </ac:spMkLst>
        </pc:spChg>
        <pc:spChg chg="del mod topLvl">
          <ac:chgData name="virginie Hugues" userId="f5ff6c274e13bc49" providerId="LiveId" clId="{00F6A1AF-EFAC-4AF6-9456-849D91B9EF0B}" dt="2022-12-26T07:14:44.239" v="5735" actId="478"/>
          <ac:spMkLst>
            <pc:docMk/>
            <pc:sldMk cId="0" sldId="290"/>
            <ac:spMk id="121875" creationId="{4EBCD6F1-6490-4D57-B010-B4B6E5156680}"/>
          </ac:spMkLst>
        </pc:spChg>
        <pc:spChg chg="mod topLvl">
          <ac:chgData name="virginie Hugues" userId="f5ff6c274e13bc49" providerId="LiveId" clId="{00F6A1AF-EFAC-4AF6-9456-849D91B9EF0B}" dt="2022-12-26T07:14:38.807" v="5733" actId="164"/>
          <ac:spMkLst>
            <pc:docMk/>
            <pc:sldMk cId="0" sldId="290"/>
            <ac:spMk id="121877" creationId="{6AC71692-E296-4668-9F5F-596061AE0F2B}"/>
          </ac:spMkLst>
        </pc:spChg>
        <pc:spChg chg="mod topLvl">
          <ac:chgData name="virginie Hugues" userId="f5ff6c274e13bc49" providerId="LiveId" clId="{00F6A1AF-EFAC-4AF6-9456-849D91B9EF0B}" dt="2022-12-26T07:14:38.807" v="5733" actId="164"/>
          <ac:spMkLst>
            <pc:docMk/>
            <pc:sldMk cId="0" sldId="290"/>
            <ac:spMk id="121878" creationId="{5D9505D3-9FDE-40CE-B1EF-FEFDE28E7B11}"/>
          </ac:spMkLst>
        </pc:spChg>
        <pc:spChg chg="mod">
          <ac:chgData name="virginie Hugues" userId="f5ff6c274e13bc49" providerId="LiveId" clId="{00F6A1AF-EFAC-4AF6-9456-849D91B9EF0B}" dt="2022-12-26T07:13:48.898" v="5722"/>
          <ac:spMkLst>
            <pc:docMk/>
            <pc:sldMk cId="0" sldId="290"/>
            <ac:spMk id="123909" creationId="{E4E97EBF-EA20-4B17-B7E7-F3F395783E2F}"/>
          </ac:spMkLst>
        </pc:spChg>
        <pc:grpChg chg="add mod">
          <ac:chgData name="virginie Hugues" userId="f5ff6c274e13bc49" providerId="LiveId" clId="{00F6A1AF-EFAC-4AF6-9456-849D91B9EF0B}" dt="2022-12-26T07:13:43.728" v="5714"/>
          <ac:grpSpMkLst>
            <pc:docMk/>
            <pc:sldMk cId="0" sldId="290"/>
            <ac:grpSpMk id="3" creationId="{932B0C04-8618-5AD7-4B4C-C0B3B4C54B6C}"/>
          </ac:grpSpMkLst>
        </pc:grpChg>
        <pc:grpChg chg="mod">
          <ac:chgData name="virginie Hugues" userId="f5ff6c274e13bc49" providerId="LiveId" clId="{00F6A1AF-EFAC-4AF6-9456-849D91B9EF0B}" dt="2022-12-26T07:03:43.308" v="5677"/>
          <ac:grpSpMkLst>
            <pc:docMk/>
            <pc:sldMk cId="0" sldId="290"/>
            <ac:grpSpMk id="4" creationId="{DCFE51A6-C587-14CC-755A-C01DB3A32FD2}"/>
          </ac:grpSpMkLst>
        </pc:grpChg>
        <pc:grpChg chg="mod">
          <ac:chgData name="virginie Hugues" userId="f5ff6c274e13bc49" providerId="LiveId" clId="{00F6A1AF-EFAC-4AF6-9456-849D91B9EF0B}" dt="2022-12-26T07:03:43.308" v="5677"/>
          <ac:grpSpMkLst>
            <pc:docMk/>
            <pc:sldMk cId="0" sldId="290"/>
            <ac:grpSpMk id="7" creationId="{6456BAD9-8C92-0C53-37F1-A55DEED1036E}"/>
          </ac:grpSpMkLst>
        </pc:grpChg>
        <pc:grpChg chg="add mod">
          <ac:chgData name="virginie Hugues" userId="f5ff6c274e13bc49" providerId="LiveId" clId="{00F6A1AF-EFAC-4AF6-9456-849D91B9EF0B}" dt="2022-12-26T07:15:55.918" v="5765"/>
          <ac:grpSpMkLst>
            <pc:docMk/>
            <pc:sldMk cId="0" sldId="290"/>
            <ac:grpSpMk id="12" creationId="{435D54BE-E465-8C67-C38D-B96329AAD829}"/>
          </ac:grpSpMkLst>
        </pc:grpChg>
        <pc:grpChg chg="add mod">
          <ac:chgData name="virginie Hugues" userId="f5ff6c274e13bc49" providerId="LiveId" clId="{00F6A1AF-EFAC-4AF6-9456-849D91B9EF0B}" dt="2022-12-26T07:14:53.408" v="5740" actId="962"/>
          <ac:grpSpMkLst>
            <pc:docMk/>
            <pc:sldMk cId="0" sldId="290"/>
            <ac:grpSpMk id="13" creationId="{E2EEDE24-3B78-7A1C-8E49-D112FF03EB58}"/>
          </ac:grpSpMkLst>
        </pc:grpChg>
        <pc:grpChg chg="del mod">
          <ac:chgData name="virginie Hugues" userId="f5ff6c274e13bc49" providerId="LiveId" clId="{00F6A1AF-EFAC-4AF6-9456-849D91B9EF0B}" dt="2022-12-26T07:14:29.702" v="5732" actId="165"/>
          <ac:grpSpMkLst>
            <pc:docMk/>
            <pc:sldMk cId="0" sldId="290"/>
            <ac:grpSpMk id="121859" creationId="{70E82420-5D38-416C-BAB9-6A2FDA09D4B1}"/>
          </ac:grpSpMkLst>
        </pc:grpChg>
        <pc:grpChg chg="del">
          <ac:chgData name="virginie Hugues" userId="f5ff6c274e13bc49" providerId="LiveId" clId="{00F6A1AF-EFAC-4AF6-9456-849D91B9EF0B}" dt="2022-12-26T07:03:40.289" v="5675" actId="478"/>
          <ac:grpSpMkLst>
            <pc:docMk/>
            <pc:sldMk cId="0" sldId="290"/>
            <ac:grpSpMk id="121860" creationId="{4C9B8D23-AFDD-4B91-8064-07D6FE5D11A7}"/>
          </ac:grpSpMkLst>
        </pc:grpChg>
        <pc:picChg chg="mod">
          <ac:chgData name="virginie Hugues" userId="f5ff6c274e13bc49" providerId="LiveId" clId="{00F6A1AF-EFAC-4AF6-9456-849D91B9EF0B}" dt="2022-12-26T07:03:43.308" v="5677"/>
          <ac:picMkLst>
            <pc:docMk/>
            <pc:sldMk cId="0" sldId="290"/>
            <ac:picMk id="6" creationId="{B83E75A7-D533-8B4D-36F0-F670532602D3}"/>
          </ac:picMkLst>
        </pc:picChg>
        <pc:picChg chg="mod">
          <ac:chgData name="virginie Hugues" userId="f5ff6c274e13bc49" providerId="LiveId" clId="{00F6A1AF-EFAC-4AF6-9456-849D91B9EF0B}" dt="2022-12-26T07:03:43.308" v="5677"/>
          <ac:picMkLst>
            <pc:docMk/>
            <pc:sldMk cId="0" sldId="290"/>
            <ac:picMk id="11" creationId="{2F09E31C-0ED1-DF70-A718-8B7088E3296A}"/>
          </ac:picMkLst>
        </pc:picChg>
        <pc:picChg chg="del">
          <ac:chgData name="virginie Hugues" userId="f5ff6c274e13bc49" providerId="LiveId" clId="{00F6A1AF-EFAC-4AF6-9456-849D91B9EF0B}" dt="2022-12-26T07:03:40.289" v="5675" actId="478"/>
          <ac:picMkLst>
            <pc:docMk/>
            <pc:sldMk cId="0" sldId="290"/>
            <ac:picMk id="121862" creationId="{0EEB6B31-BB3B-4509-BFC8-ECC993FC209D}"/>
          </ac:picMkLst>
        </pc:picChg>
        <pc:picChg chg="mod">
          <ac:chgData name="virginie Hugues" userId="f5ff6c274e13bc49" providerId="LiveId" clId="{00F6A1AF-EFAC-4AF6-9456-849D91B9EF0B}" dt="2022-12-26T07:14:12.678" v="5727" actId="164"/>
          <ac:picMkLst>
            <pc:docMk/>
            <pc:sldMk cId="0" sldId="290"/>
            <ac:picMk id="121864" creationId="{32C392B3-2D9D-4BFD-8D12-6291C5D85318}"/>
          </ac:picMkLst>
        </pc:picChg>
        <pc:picChg chg="mod">
          <ac:chgData name="virginie Hugues" userId="f5ff6c274e13bc49" providerId="LiveId" clId="{00F6A1AF-EFAC-4AF6-9456-849D91B9EF0B}" dt="2022-12-26T07:14:12.678" v="5727" actId="164"/>
          <ac:picMkLst>
            <pc:docMk/>
            <pc:sldMk cId="0" sldId="290"/>
            <ac:picMk id="121865" creationId="{C0BCB5CB-7FA8-4CB6-8ED0-E36C9B99B62D}"/>
          </ac:picMkLst>
        </pc:picChg>
        <pc:picChg chg="mod">
          <ac:chgData name="virginie Hugues" userId="f5ff6c274e13bc49" providerId="LiveId" clId="{00F6A1AF-EFAC-4AF6-9456-849D91B9EF0B}" dt="2022-12-26T07:14:12.678" v="5727" actId="164"/>
          <ac:picMkLst>
            <pc:docMk/>
            <pc:sldMk cId="0" sldId="290"/>
            <ac:picMk id="121866" creationId="{0E431B20-CC91-4CEE-9091-2D1095DCD572}"/>
          </ac:picMkLst>
        </pc:picChg>
        <pc:picChg chg="del">
          <ac:chgData name="virginie Hugues" userId="f5ff6c274e13bc49" providerId="LiveId" clId="{00F6A1AF-EFAC-4AF6-9456-849D91B9EF0B}" dt="2022-12-26T07:03:42.243" v="5676" actId="478"/>
          <ac:picMkLst>
            <pc:docMk/>
            <pc:sldMk cId="0" sldId="290"/>
            <ac:picMk id="121868" creationId="{B30464D6-1FB6-4D6E-B5AB-0841C7F748FA}"/>
          </ac:picMkLst>
        </pc:picChg>
        <pc:picChg chg="mod">
          <ac:chgData name="virginie Hugues" userId="f5ff6c274e13bc49" providerId="LiveId" clId="{00F6A1AF-EFAC-4AF6-9456-849D91B9EF0B}" dt="2022-12-26T07:14:12.678" v="5727" actId="164"/>
          <ac:picMkLst>
            <pc:docMk/>
            <pc:sldMk cId="0" sldId="290"/>
            <ac:picMk id="121869" creationId="{38152DCD-5C22-4B1D-9548-F0C4724B443B}"/>
          </ac:picMkLst>
        </pc:picChg>
        <pc:picChg chg="mod">
          <ac:chgData name="virginie Hugues" userId="f5ff6c274e13bc49" providerId="LiveId" clId="{00F6A1AF-EFAC-4AF6-9456-849D91B9EF0B}" dt="2022-12-26T07:14:12.678" v="5727" actId="164"/>
          <ac:picMkLst>
            <pc:docMk/>
            <pc:sldMk cId="0" sldId="290"/>
            <ac:picMk id="121870" creationId="{308F97C6-F70C-473F-B8C6-C049EEF75FB4}"/>
          </ac:picMkLst>
        </pc:picChg>
        <pc:picChg chg="mod topLvl">
          <ac:chgData name="virginie Hugues" userId="f5ff6c274e13bc49" providerId="LiveId" clId="{00F6A1AF-EFAC-4AF6-9456-849D91B9EF0B}" dt="2022-12-26T07:14:38.807" v="5733" actId="164"/>
          <ac:picMkLst>
            <pc:docMk/>
            <pc:sldMk cId="0" sldId="290"/>
            <ac:picMk id="121880" creationId="{4A1FB030-6B0F-48D6-AA84-F586985FBD58}"/>
          </ac:picMkLst>
        </pc:picChg>
        <pc:cxnChg chg="mod">
          <ac:chgData name="virginie Hugues" userId="f5ff6c274e13bc49" providerId="LiveId" clId="{00F6A1AF-EFAC-4AF6-9456-849D91B9EF0B}" dt="2022-12-30T06:56:13.145" v="8289" actId="208"/>
          <ac:cxnSpMkLst>
            <pc:docMk/>
            <pc:sldMk cId="0" sldId="290"/>
            <ac:cxnSpMk id="8" creationId="{8DB065E1-4947-95BC-69EE-D7878A825E16}"/>
          </ac:cxnSpMkLst>
        </pc:cxnChg>
        <pc:cxnChg chg="mod">
          <ac:chgData name="virginie Hugues" userId="f5ff6c274e13bc49" providerId="LiveId" clId="{00F6A1AF-EFAC-4AF6-9456-849D91B9EF0B}" dt="2022-12-26T07:03:43.308" v="5677"/>
          <ac:cxnSpMkLst>
            <pc:docMk/>
            <pc:sldMk cId="0" sldId="290"/>
            <ac:cxnSpMk id="10" creationId="{AF017B73-B50D-6144-3261-73130F4CDFBC}"/>
          </ac:cxnSpMkLst>
        </pc:cxnChg>
        <pc:cxnChg chg="del">
          <ac:chgData name="virginie Hugues" userId="f5ff6c274e13bc49" providerId="LiveId" clId="{00F6A1AF-EFAC-4AF6-9456-849D91B9EF0B}" dt="2022-12-26T07:03:40.289" v="5675" actId="478"/>
          <ac:cxnSpMkLst>
            <pc:docMk/>
            <pc:sldMk cId="0" sldId="290"/>
            <ac:cxnSpMk id="26" creationId="{E8BFC35B-7C33-43C8-AE17-485CBD49D150}"/>
          </ac:cxnSpMkLst>
        </pc:cxnChg>
      </pc:sldChg>
      <pc:sldChg chg="addSp delSp modSp mod">
        <pc:chgData name="virginie Hugues" userId="f5ff6c274e13bc49" providerId="LiveId" clId="{00F6A1AF-EFAC-4AF6-9456-849D91B9EF0B}" dt="2022-12-30T07:02:49.671" v="8381" actId="207"/>
        <pc:sldMkLst>
          <pc:docMk/>
          <pc:sldMk cId="0" sldId="291"/>
        </pc:sldMkLst>
        <pc:spChg chg="mod">
          <ac:chgData name="virginie Hugues" userId="f5ff6c274e13bc49" providerId="LiveId" clId="{00F6A1AF-EFAC-4AF6-9456-849D91B9EF0B}" dt="2022-12-30T06:56:27.009" v="8291" actId="208"/>
          <ac:spMkLst>
            <pc:docMk/>
            <pc:sldMk cId="0" sldId="291"/>
            <ac:spMk id="15" creationId="{474B24A2-B314-4C73-A67B-EA795E593C07}"/>
          </ac:spMkLst>
        </pc:spChg>
        <pc:spChg chg="mod">
          <ac:chgData name="virginie Hugues" userId="f5ff6c274e13bc49" providerId="LiveId" clId="{00F6A1AF-EFAC-4AF6-9456-849D91B9EF0B}" dt="2022-12-26T10:01:09.830" v="5838" actId="164"/>
          <ac:spMkLst>
            <pc:docMk/>
            <pc:sldMk cId="0" sldId="291"/>
            <ac:spMk id="16" creationId="{7072F9FE-CEBE-402C-ABEF-C5BD08CBD261}"/>
          </ac:spMkLst>
        </pc:spChg>
        <pc:spChg chg="mod ord">
          <ac:chgData name="virginie Hugues" userId="f5ff6c274e13bc49" providerId="LiveId" clId="{00F6A1AF-EFAC-4AF6-9456-849D91B9EF0B}" dt="2022-12-26T10:02:53.339" v="5871" actId="962"/>
          <ac:spMkLst>
            <pc:docMk/>
            <pc:sldMk cId="0" sldId="291"/>
            <ac:spMk id="22" creationId="{D2AA7AE3-E6C9-41BB-918E-9C1824508692}"/>
          </ac:spMkLst>
        </pc:spChg>
        <pc:spChg chg="mod topLvl">
          <ac:chgData name="virginie Hugues" userId="f5ff6c274e13bc49" providerId="LiveId" clId="{00F6A1AF-EFAC-4AF6-9456-849D91B9EF0B}" dt="2022-12-26T10:02:24.093" v="5862" actId="164"/>
          <ac:spMkLst>
            <pc:docMk/>
            <pc:sldMk cId="0" sldId="291"/>
            <ac:spMk id="80" creationId="{DB97C4F7-37D5-416A-84BA-9F8F10A895C1}"/>
          </ac:spMkLst>
        </pc:spChg>
        <pc:spChg chg="mod ord topLvl">
          <ac:chgData name="virginie Hugues" userId="f5ff6c274e13bc49" providerId="LiveId" clId="{00F6A1AF-EFAC-4AF6-9456-849D91B9EF0B}" dt="2022-12-26T10:03:08.970" v="5891" actId="962"/>
          <ac:spMkLst>
            <pc:docMk/>
            <pc:sldMk cId="0" sldId="291"/>
            <ac:spMk id="84" creationId="{DF804338-195E-4EF7-A58B-C29ADB128B7A}"/>
          </ac:spMkLst>
        </pc:spChg>
        <pc:spChg chg="mod topLvl">
          <ac:chgData name="virginie Hugues" userId="f5ff6c274e13bc49" providerId="LiveId" clId="{00F6A1AF-EFAC-4AF6-9456-849D91B9EF0B}" dt="2022-12-26T10:03:01.332" v="5873" actId="962"/>
          <ac:spMkLst>
            <pc:docMk/>
            <pc:sldMk cId="0" sldId="291"/>
            <ac:spMk id="86" creationId="{0D02B401-738A-4AC8-9196-9BBE56D8B4CC}"/>
          </ac:spMkLst>
        </pc:spChg>
        <pc:spChg chg="mod ord">
          <ac:chgData name="virginie Hugues" userId="f5ff6c274e13bc49" providerId="LiveId" clId="{00F6A1AF-EFAC-4AF6-9456-849D91B9EF0B}" dt="2022-12-26T10:02:12.454" v="5860"/>
          <ac:spMkLst>
            <pc:docMk/>
            <pc:sldMk cId="0" sldId="291"/>
            <ac:spMk id="19461" creationId="{35A28274-81B0-447E-A799-DFB4F50C8DE0}"/>
          </ac:spMkLst>
        </pc:spChg>
        <pc:spChg chg="mod">
          <ac:chgData name="virginie Hugues" userId="f5ff6c274e13bc49" providerId="LiveId" clId="{00F6A1AF-EFAC-4AF6-9456-849D91B9EF0B}" dt="2022-12-30T07:02:49.671" v="8381" actId="207"/>
          <ac:spMkLst>
            <pc:docMk/>
            <pc:sldMk cId="0" sldId="291"/>
            <ac:spMk id="122882" creationId="{0B9007F9-07D2-4A36-8ECD-84BCD9E07B0F}"/>
          </ac:spMkLst>
        </pc:spChg>
        <pc:spChg chg="del mod topLvl">
          <ac:chgData name="virginie Hugues" userId="f5ff6c274e13bc49" providerId="LiveId" clId="{00F6A1AF-EFAC-4AF6-9456-849D91B9EF0B}" dt="2022-12-26T10:02:26.866" v="5863" actId="478"/>
          <ac:spMkLst>
            <pc:docMk/>
            <pc:sldMk cId="0" sldId="291"/>
            <ac:spMk id="122892" creationId="{35A55A20-2CF8-467E-B7BC-9F770839F4B2}"/>
          </ac:spMkLst>
        </pc:spChg>
        <pc:spChg chg="del mod topLvl">
          <ac:chgData name="virginie Hugues" userId="f5ff6c274e13bc49" providerId="LiveId" clId="{00F6A1AF-EFAC-4AF6-9456-849D91B9EF0B}" dt="2022-12-26T10:02:28.293" v="5864" actId="478"/>
          <ac:spMkLst>
            <pc:docMk/>
            <pc:sldMk cId="0" sldId="291"/>
            <ac:spMk id="122893" creationId="{AE9F18B4-15E3-4417-8165-71225D2C4E9B}"/>
          </ac:spMkLst>
        </pc:spChg>
        <pc:spChg chg="mod topLvl">
          <ac:chgData name="virginie Hugues" userId="f5ff6c274e13bc49" providerId="LiveId" clId="{00F6A1AF-EFAC-4AF6-9456-849D91B9EF0B}" dt="2022-12-26T10:02:24.093" v="5862" actId="164"/>
          <ac:spMkLst>
            <pc:docMk/>
            <pc:sldMk cId="0" sldId="291"/>
            <ac:spMk id="122895" creationId="{091E36EA-B981-4839-94FA-A391F2932F2C}"/>
          </ac:spMkLst>
        </pc:spChg>
        <pc:spChg chg="mod topLvl">
          <ac:chgData name="virginie Hugues" userId="f5ff6c274e13bc49" providerId="LiveId" clId="{00F6A1AF-EFAC-4AF6-9456-849D91B9EF0B}" dt="2022-12-26T10:02:24.093" v="5862" actId="164"/>
          <ac:spMkLst>
            <pc:docMk/>
            <pc:sldMk cId="0" sldId="291"/>
            <ac:spMk id="122896" creationId="{4AF454B0-8359-453F-81A6-20A6D4294128}"/>
          </ac:spMkLst>
        </pc:spChg>
        <pc:grpChg chg="mod topLvl">
          <ac:chgData name="virginie Hugues" userId="f5ff6c274e13bc49" providerId="LiveId" clId="{00F6A1AF-EFAC-4AF6-9456-849D91B9EF0B}" dt="2022-12-26T10:01:15.508" v="5839" actId="164"/>
          <ac:grpSpMkLst>
            <pc:docMk/>
            <pc:sldMk cId="0" sldId="291"/>
            <ac:grpSpMk id="2" creationId="{C5D19096-214F-4B01-A366-02D0B6E79313}"/>
          </ac:grpSpMkLst>
        </pc:grpChg>
        <pc:grpChg chg="add mod">
          <ac:chgData name="virginie Hugues" userId="f5ff6c274e13bc49" providerId="LiveId" clId="{00F6A1AF-EFAC-4AF6-9456-849D91B9EF0B}" dt="2022-12-26T10:01:09.830" v="5838" actId="164"/>
          <ac:grpSpMkLst>
            <pc:docMk/>
            <pc:sldMk cId="0" sldId="291"/>
            <ac:grpSpMk id="3" creationId="{F31B5CCA-0410-85A9-A539-77269BA9B5A0}"/>
          </ac:grpSpMkLst>
        </pc:grpChg>
        <pc:grpChg chg="add mod">
          <ac:chgData name="virginie Hugues" userId="f5ff6c274e13bc49" providerId="LiveId" clId="{00F6A1AF-EFAC-4AF6-9456-849D91B9EF0B}" dt="2022-12-26T10:01:09.486" v="5837" actId="164"/>
          <ac:grpSpMkLst>
            <pc:docMk/>
            <pc:sldMk cId="0" sldId="291"/>
            <ac:grpSpMk id="4" creationId="{73B6AFC3-49C1-83D2-9797-C17181A8FA90}"/>
          </ac:grpSpMkLst>
        </pc:grpChg>
        <pc:grpChg chg="add mod">
          <ac:chgData name="virginie Hugues" userId="f5ff6c274e13bc49" providerId="LiveId" clId="{00F6A1AF-EFAC-4AF6-9456-849D91B9EF0B}" dt="2022-12-26T10:01:09.209" v="5836" actId="164"/>
          <ac:grpSpMkLst>
            <pc:docMk/>
            <pc:sldMk cId="0" sldId="291"/>
            <ac:grpSpMk id="5" creationId="{0B61657B-382B-C279-43B2-388727C1A7D0}"/>
          </ac:grpSpMkLst>
        </pc:grpChg>
        <pc:grpChg chg="add mod">
          <ac:chgData name="virginie Hugues" userId="f5ff6c274e13bc49" providerId="LiveId" clId="{00F6A1AF-EFAC-4AF6-9456-849D91B9EF0B}" dt="2022-12-26T10:01:22.244" v="5841" actId="962"/>
          <ac:grpSpMkLst>
            <pc:docMk/>
            <pc:sldMk cId="0" sldId="291"/>
            <ac:grpSpMk id="6" creationId="{A377BB31-2091-B989-0BB9-FD0F08A248BF}"/>
          </ac:grpSpMkLst>
        </pc:grpChg>
        <pc:grpChg chg="add mod">
          <ac:chgData name="virginie Hugues" userId="f5ff6c274e13bc49" providerId="LiveId" clId="{00F6A1AF-EFAC-4AF6-9456-849D91B9EF0B}" dt="2022-12-26T10:02:35.452" v="5869" actId="962"/>
          <ac:grpSpMkLst>
            <pc:docMk/>
            <pc:sldMk cId="0" sldId="291"/>
            <ac:grpSpMk id="7" creationId="{BC1C5FB9-63C2-F2BC-EEC7-7F3B88EB81D0}"/>
          </ac:grpSpMkLst>
        </pc:grpChg>
        <pc:grpChg chg="del mod">
          <ac:chgData name="virginie Hugues" userId="f5ff6c274e13bc49" providerId="LiveId" clId="{00F6A1AF-EFAC-4AF6-9456-849D91B9EF0B}" dt="2022-12-26T10:02:16.064" v="5861" actId="165"/>
          <ac:grpSpMkLst>
            <pc:docMk/>
            <pc:sldMk cId="0" sldId="291"/>
            <ac:grpSpMk id="122883" creationId="{E73C8725-3B61-4FDA-A5E8-8D73F264E321}"/>
          </ac:grpSpMkLst>
        </pc:grpChg>
        <pc:grpChg chg="del">
          <ac:chgData name="virginie Hugues" userId="f5ff6c274e13bc49" providerId="LiveId" clId="{00F6A1AF-EFAC-4AF6-9456-849D91B9EF0B}" dt="2022-12-26T10:00:31.672" v="5832" actId="165"/>
          <ac:grpSpMkLst>
            <pc:docMk/>
            <pc:sldMk cId="0" sldId="291"/>
            <ac:grpSpMk id="122884" creationId="{91D0793A-A945-4E8A-8E96-D221E278A383}"/>
          </ac:grpSpMkLst>
        </pc:grpChg>
        <pc:picChg chg="mod">
          <ac:chgData name="virginie Hugues" userId="f5ff6c274e13bc49" providerId="LiveId" clId="{00F6A1AF-EFAC-4AF6-9456-849D91B9EF0B}" dt="2022-12-26T10:01:15.508" v="5839" actId="164"/>
          <ac:picMkLst>
            <pc:docMk/>
            <pc:sldMk cId="0" sldId="291"/>
            <ac:picMk id="122886" creationId="{37AF1112-A740-41CE-8573-5757BF65CF9F}"/>
          </ac:picMkLst>
        </pc:picChg>
        <pc:picChg chg="mod">
          <ac:chgData name="virginie Hugues" userId="f5ff6c274e13bc49" providerId="LiveId" clId="{00F6A1AF-EFAC-4AF6-9456-849D91B9EF0B}" dt="2022-12-26T10:01:15.508" v="5839" actId="164"/>
          <ac:picMkLst>
            <pc:docMk/>
            <pc:sldMk cId="0" sldId="291"/>
            <ac:picMk id="122888" creationId="{4623448C-A585-415F-8588-A9B091A4554E}"/>
          </ac:picMkLst>
        </pc:picChg>
        <pc:picChg chg="mod topLvl">
          <ac:chgData name="virginie Hugues" userId="f5ff6c274e13bc49" providerId="LiveId" clId="{00F6A1AF-EFAC-4AF6-9456-849D91B9EF0B}" dt="2022-12-26T10:02:24.093" v="5862" actId="164"/>
          <ac:picMkLst>
            <pc:docMk/>
            <pc:sldMk cId="0" sldId="291"/>
            <ac:picMk id="122898" creationId="{1A41BC88-163B-469B-B080-58638CB9B5E6}"/>
          </ac:picMkLst>
        </pc:picChg>
        <pc:cxnChg chg="mod">
          <ac:chgData name="virginie Hugues" userId="f5ff6c274e13bc49" providerId="LiveId" clId="{00F6A1AF-EFAC-4AF6-9456-849D91B9EF0B}" dt="2022-12-30T06:56:27.009" v="8291" actId="208"/>
          <ac:cxnSpMkLst>
            <pc:docMk/>
            <pc:sldMk cId="0" sldId="291"/>
            <ac:cxnSpMk id="28" creationId="{40975FD4-354A-44EF-AB4A-67C1BE4B1A0E}"/>
          </ac:cxnSpMkLst>
        </pc:cxnChg>
        <pc:cxnChg chg="del mod topLvl">
          <ac:chgData name="virginie Hugues" userId="f5ff6c274e13bc49" providerId="LiveId" clId="{00F6A1AF-EFAC-4AF6-9456-849D91B9EF0B}" dt="2022-12-26T10:01:19.540" v="5840" actId="478"/>
          <ac:cxnSpMkLst>
            <pc:docMk/>
            <pc:sldMk cId="0" sldId="291"/>
            <ac:cxnSpMk id="37" creationId="{8F9EF94C-4E66-40E9-8477-5B2615C97DDD}"/>
          </ac:cxnSpMkLst>
        </pc:cxnChg>
      </pc:sldChg>
      <pc:sldChg chg="addSp delSp modSp mod">
        <pc:chgData name="virginie Hugues" userId="f5ff6c274e13bc49" providerId="LiveId" clId="{00F6A1AF-EFAC-4AF6-9456-849D91B9EF0B}" dt="2022-12-30T07:02:55.345" v="8384" actId="207"/>
        <pc:sldMkLst>
          <pc:docMk/>
          <pc:sldMk cId="0" sldId="292"/>
        </pc:sldMkLst>
        <pc:spChg chg="mod">
          <ac:chgData name="virginie Hugues" userId="f5ff6c274e13bc49" providerId="LiveId" clId="{00F6A1AF-EFAC-4AF6-9456-849D91B9EF0B}" dt="2022-12-30T06:56:41.148" v="8292" actId="208"/>
          <ac:spMkLst>
            <pc:docMk/>
            <pc:sldMk cId="0" sldId="292"/>
            <ac:spMk id="8" creationId="{F219DA60-B61D-E556-99EC-3475FAADC310}"/>
          </ac:spMkLst>
        </pc:spChg>
        <pc:spChg chg="mod">
          <ac:chgData name="virginie Hugues" userId="f5ff6c274e13bc49" providerId="LiveId" clId="{00F6A1AF-EFAC-4AF6-9456-849D91B9EF0B}" dt="2022-12-26T10:03:31.226" v="5896"/>
          <ac:spMkLst>
            <pc:docMk/>
            <pc:sldMk cId="0" sldId="292"/>
            <ac:spMk id="9" creationId="{85F6A5F8-7F78-6F93-FB89-553F5AD8587B}"/>
          </ac:spMkLst>
        </pc:spChg>
        <pc:spChg chg="mod ord">
          <ac:chgData name="virginie Hugues" userId="f5ff6c274e13bc49" providerId="LiveId" clId="{00F6A1AF-EFAC-4AF6-9456-849D91B9EF0B}" dt="2022-12-26T10:05:30.903" v="5947" actId="962"/>
          <ac:spMkLst>
            <pc:docMk/>
            <pc:sldMk cId="0" sldId="292"/>
            <ac:spMk id="34" creationId="{A07A71BE-0B8D-4154-9C65-60921B698FC7}"/>
          </ac:spMkLst>
        </pc:spChg>
        <pc:spChg chg="mod topLvl">
          <ac:chgData name="virginie Hugues" userId="f5ff6c274e13bc49" providerId="LiveId" clId="{00F6A1AF-EFAC-4AF6-9456-849D91B9EF0B}" dt="2022-12-26T10:05:07.503" v="5938" actId="164"/>
          <ac:spMkLst>
            <pc:docMk/>
            <pc:sldMk cId="0" sldId="292"/>
            <ac:spMk id="80" creationId="{EBE5278D-17E2-4CEA-A39D-E5239958B145}"/>
          </ac:spMkLst>
        </pc:spChg>
        <pc:spChg chg="mod ord topLvl">
          <ac:chgData name="virginie Hugues" userId="f5ff6c274e13bc49" providerId="LiveId" clId="{00F6A1AF-EFAC-4AF6-9456-849D91B9EF0B}" dt="2022-12-26T10:05:43.931" v="5967" actId="962"/>
          <ac:spMkLst>
            <pc:docMk/>
            <pc:sldMk cId="0" sldId="292"/>
            <ac:spMk id="84" creationId="{0E2934F2-F761-4817-A881-CB49DB0D6C17}"/>
          </ac:spMkLst>
        </pc:spChg>
        <pc:spChg chg="mod topLvl">
          <ac:chgData name="virginie Hugues" userId="f5ff6c274e13bc49" providerId="LiveId" clId="{00F6A1AF-EFAC-4AF6-9456-849D91B9EF0B}" dt="2022-12-26T10:05:38.298" v="5949" actId="962"/>
          <ac:spMkLst>
            <pc:docMk/>
            <pc:sldMk cId="0" sldId="292"/>
            <ac:spMk id="86" creationId="{ED68D062-BF86-4CCD-9AA7-60FD12D16763}"/>
          </ac:spMkLst>
        </pc:spChg>
        <pc:spChg chg="mod ord">
          <ac:chgData name="virginie Hugues" userId="f5ff6c274e13bc49" providerId="LiveId" clId="{00F6A1AF-EFAC-4AF6-9456-849D91B9EF0B}" dt="2022-12-26T10:04:34.433" v="5928"/>
          <ac:spMkLst>
            <pc:docMk/>
            <pc:sldMk cId="0" sldId="292"/>
            <ac:spMk id="19461" creationId="{8A902604-0BD7-4A3C-8882-57AC0C1593A4}"/>
          </ac:spMkLst>
        </pc:spChg>
        <pc:spChg chg="mod">
          <ac:chgData name="virginie Hugues" userId="f5ff6c274e13bc49" providerId="LiveId" clId="{00F6A1AF-EFAC-4AF6-9456-849D91B9EF0B}" dt="2022-12-30T07:02:55.345" v="8384" actId="207"/>
          <ac:spMkLst>
            <pc:docMk/>
            <pc:sldMk cId="0" sldId="292"/>
            <ac:spMk id="123906" creationId="{01252372-BE97-4193-83CE-1ED13AB41210}"/>
          </ac:spMkLst>
        </pc:spChg>
        <pc:spChg chg="mod">
          <ac:chgData name="virginie Hugues" userId="f5ff6c274e13bc49" providerId="LiveId" clId="{00F6A1AF-EFAC-4AF6-9456-849D91B9EF0B}" dt="2022-12-26T10:04:45.205" v="5936"/>
          <ac:spMkLst>
            <pc:docMk/>
            <pc:sldMk cId="0" sldId="292"/>
            <ac:spMk id="123911" creationId="{DB10C178-92E2-4474-9E96-F896B7797439}"/>
          </ac:spMkLst>
        </pc:spChg>
        <pc:spChg chg="del mod topLvl">
          <ac:chgData name="virginie Hugues" userId="f5ff6c274e13bc49" providerId="LiveId" clId="{00F6A1AF-EFAC-4AF6-9456-849D91B9EF0B}" dt="2022-12-26T10:05:10.282" v="5939" actId="478"/>
          <ac:spMkLst>
            <pc:docMk/>
            <pc:sldMk cId="0" sldId="292"/>
            <ac:spMk id="123923" creationId="{3D5227C2-407E-444E-89DA-4D73AA2D0FD8}"/>
          </ac:spMkLst>
        </pc:spChg>
        <pc:spChg chg="del mod topLvl">
          <ac:chgData name="virginie Hugues" userId="f5ff6c274e13bc49" providerId="LiveId" clId="{00F6A1AF-EFAC-4AF6-9456-849D91B9EF0B}" dt="2022-12-26T10:05:11.539" v="5940" actId="478"/>
          <ac:spMkLst>
            <pc:docMk/>
            <pc:sldMk cId="0" sldId="292"/>
            <ac:spMk id="123924" creationId="{0F7C7A97-4778-4CB9-912D-AEBA753009C6}"/>
          </ac:spMkLst>
        </pc:spChg>
        <pc:spChg chg="mod topLvl">
          <ac:chgData name="virginie Hugues" userId="f5ff6c274e13bc49" providerId="LiveId" clId="{00F6A1AF-EFAC-4AF6-9456-849D91B9EF0B}" dt="2022-12-26T10:05:07.503" v="5938" actId="164"/>
          <ac:spMkLst>
            <pc:docMk/>
            <pc:sldMk cId="0" sldId="292"/>
            <ac:spMk id="123926" creationId="{A6AF9C1C-7B59-400C-9338-5CE2532D8A90}"/>
          </ac:spMkLst>
        </pc:spChg>
        <pc:spChg chg="mod topLvl">
          <ac:chgData name="virginie Hugues" userId="f5ff6c274e13bc49" providerId="LiveId" clId="{00F6A1AF-EFAC-4AF6-9456-849D91B9EF0B}" dt="2022-12-26T10:05:07.503" v="5938" actId="164"/>
          <ac:spMkLst>
            <pc:docMk/>
            <pc:sldMk cId="0" sldId="292"/>
            <ac:spMk id="123927" creationId="{69CFFA10-9BE2-40AA-A63E-2494911B905A}"/>
          </ac:spMkLst>
        </pc:spChg>
        <pc:grpChg chg="add mod">
          <ac:chgData name="virginie Hugues" userId="f5ff6c274e13bc49" providerId="LiveId" clId="{00F6A1AF-EFAC-4AF6-9456-849D91B9EF0B}" dt="2022-12-26T10:04:23.395" v="5912"/>
          <ac:grpSpMkLst>
            <pc:docMk/>
            <pc:sldMk cId="0" sldId="292"/>
            <ac:grpSpMk id="3" creationId="{77DFB430-A406-D37A-7715-DDD1F597785C}"/>
          </ac:grpSpMkLst>
        </pc:grpChg>
        <pc:grpChg chg="mod">
          <ac:chgData name="virginie Hugues" userId="f5ff6c274e13bc49" providerId="LiveId" clId="{00F6A1AF-EFAC-4AF6-9456-849D91B9EF0B}" dt="2022-12-26T10:03:31.226" v="5896"/>
          <ac:grpSpMkLst>
            <pc:docMk/>
            <pc:sldMk cId="0" sldId="292"/>
            <ac:grpSpMk id="4" creationId="{AFEE7B6F-879B-76E4-E88D-84266AAF9F05}"/>
          </ac:grpSpMkLst>
        </pc:grpChg>
        <pc:grpChg chg="add mod">
          <ac:chgData name="virginie Hugues" userId="f5ff6c274e13bc49" providerId="LiveId" clId="{00F6A1AF-EFAC-4AF6-9456-849D91B9EF0B}" dt="2022-12-26T10:04:40.863" v="5933" actId="962"/>
          <ac:grpSpMkLst>
            <pc:docMk/>
            <pc:sldMk cId="0" sldId="292"/>
            <ac:grpSpMk id="10" creationId="{6199ED3B-9A84-651A-8BEC-54CE1C726573}"/>
          </ac:grpSpMkLst>
        </pc:grpChg>
        <pc:grpChg chg="add mod">
          <ac:chgData name="virginie Hugues" userId="f5ff6c274e13bc49" providerId="LiveId" clId="{00F6A1AF-EFAC-4AF6-9456-849D91B9EF0B}" dt="2022-12-26T10:05:19.491" v="5945" actId="962"/>
          <ac:grpSpMkLst>
            <pc:docMk/>
            <pc:sldMk cId="0" sldId="292"/>
            <ac:grpSpMk id="11" creationId="{496AB19B-0786-FF05-C851-491FC062F1E0}"/>
          </ac:grpSpMkLst>
        </pc:grpChg>
        <pc:grpChg chg="del mod">
          <ac:chgData name="virginie Hugues" userId="f5ff6c274e13bc49" providerId="LiveId" clId="{00F6A1AF-EFAC-4AF6-9456-849D91B9EF0B}" dt="2022-12-26T10:04:53.174" v="5937" actId="165"/>
          <ac:grpSpMkLst>
            <pc:docMk/>
            <pc:sldMk cId="0" sldId="292"/>
            <ac:grpSpMk id="123907" creationId="{5F9AB9E4-66DA-4B28-B156-B138FEA739E1}"/>
          </ac:grpSpMkLst>
        </pc:grpChg>
        <pc:grpChg chg="del">
          <ac:chgData name="virginie Hugues" userId="f5ff6c274e13bc49" providerId="LiveId" clId="{00F6A1AF-EFAC-4AF6-9456-849D91B9EF0B}" dt="2022-12-26T10:03:19.875" v="5892" actId="478"/>
          <ac:grpSpMkLst>
            <pc:docMk/>
            <pc:sldMk cId="0" sldId="292"/>
            <ac:grpSpMk id="123908" creationId="{FAF89BA2-8A0B-4942-836D-0267AF9CC2DF}"/>
          </ac:grpSpMkLst>
        </pc:grpChg>
        <pc:picChg chg="mod">
          <ac:chgData name="virginie Hugues" userId="f5ff6c274e13bc49" providerId="LiveId" clId="{00F6A1AF-EFAC-4AF6-9456-849D91B9EF0B}" dt="2022-12-26T10:03:31.226" v="5896"/>
          <ac:picMkLst>
            <pc:docMk/>
            <pc:sldMk cId="0" sldId="292"/>
            <ac:picMk id="5" creationId="{77418FCE-7410-7E44-06EF-8E3B9B5DAF9D}"/>
          </ac:picMkLst>
        </pc:picChg>
        <pc:picChg chg="mod">
          <ac:chgData name="virginie Hugues" userId="f5ff6c274e13bc49" providerId="LiveId" clId="{00F6A1AF-EFAC-4AF6-9456-849D91B9EF0B}" dt="2022-12-26T10:03:31.226" v="5896"/>
          <ac:picMkLst>
            <pc:docMk/>
            <pc:sldMk cId="0" sldId="292"/>
            <ac:picMk id="7" creationId="{05AB3514-ED25-8C80-07AC-CADA6B5001B6}"/>
          </ac:picMkLst>
        </pc:picChg>
        <pc:picChg chg="del">
          <ac:chgData name="virginie Hugues" userId="f5ff6c274e13bc49" providerId="LiveId" clId="{00F6A1AF-EFAC-4AF6-9456-849D91B9EF0B}" dt="2022-12-26T10:03:22.434" v="5895" actId="478"/>
          <ac:picMkLst>
            <pc:docMk/>
            <pc:sldMk cId="0" sldId="292"/>
            <ac:picMk id="123910" creationId="{CF1810AF-3711-4561-A33F-C54FAB341745}"/>
          </ac:picMkLst>
        </pc:picChg>
        <pc:picChg chg="mod">
          <ac:chgData name="virginie Hugues" userId="f5ff6c274e13bc49" providerId="LiveId" clId="{00F6A1AF-EFAC-4AF6-9456-849D91B9EF0B}" dt="2022-12-26T10:04:14.679" v="5906" actId="164"/>
          <ac:picMkLst>
            <pc:docMk/>
            <pc:sldMk cId="0" sldId="292"/>
            <ac:picMk id="123913" creationId="{06C4C395-95A8-4B80-8AB0-A753A97CA4BB}"/>
          </ac:picMkLst>
        </pc:picChg>
        <pc:picChg chg="mod">
          <ac:chgData name="virginie Hugues" userId="f5ff6c274e13bc49" providerId="LiveId" clId="{00F6A1AF-EFAC-4AF6-9456-849D91B9EF0B}" dt="2022-12-26T10:04:14.679" v="5906" actId="164"/>
          <ac:picMkLst>
            <pc:docMk/>
            <pc:sldMk cId="0" sldId="292"/>
            <ac:picMk id="123914" creationId="{1E15102A-2228-47FB-B5F1-673C94FEFD0C}"/>
          </ac:picMkLst>
        </pc:picChg>
        <pc:picChg chg="del">
          <ac:chgData name="virginie Hugues" userId="f5ff6c274e13bc49" providerId="LiveId" clId="{00F6A1AF-EFAC-4AF6-9456-849D91B9EF0B}" dt="2022-12-26T10:03:21.659" v="5894" actId="478"/>
          <ac:picMkLst>
            <pc:docMk/>
            <pc:sldMk cId="0" sldId="292"/>
            <ac:picMk id="123916" creationId="{0583C79B-B9E2-4922-BDAA-7D3CE537C6B8}"/>
          </ac:picMkLst>
        </pc:picChg>
        <pc:picChg chg="mod">
          <ac:chgData name="virginie Hugues" userId="f5ff6c274e13bc49" providerId="LiveId" clId="{00F6A1AF-EFAC-4AF6-9456-849D91B9EF0B}" dt="2022-12-26T10:04:14.679" v="5906" actId="164"/>
          <ac:picMkLst>
            <pc:docMk/>
            <pc:sldMk cId="0" sldId="292"/>
            <ac:picMk id="123917" creationId="{E6B3BE52-1750-49D1-BFB8-DB7055751E35}"/>
          </ac:picMkLst>
        </pc:picChg>
        <pc:picChg chg="mod">
          <ac:chgData name="virginie Hugues" userId="f5ff6c274e13bc49" providerId="LiveId" clId="{00F6A1AF-EFAC-4AF6-9456-849D91B9EF0B}" dt="2022-12-26T10:04:14.679" v="5906" actId="164"/>
          <ac:picMkLst>
            <pc:docMk/>
            <pc:sldMk cId="0" sldId="292"/>
            <ac:picMk id="123918" creationId="{DC271AF6-FA30-4CB0-A70A-5C8AA49A8DDC}"/>
          </ac:picMkLst>
        </pc:picChg>
        <pc:picChg chg="mod">
          <ac:chgData name="virginie Hugues" userId="f5ff6c274e13bc49" providerId="LiveId" clId="{00F6A1AF-EFAC-4AF6-9456-849D91B9EF0B}" dt="2022-12-26T10:04:14.679" v="5906" actId="164"/>
          <ac:picMkLst>
            <pc:docMk/>
            <pc:sldMk cId="0" sldId="292"/>
            <ac:picMk id="123919" creationId="{7A844535-E8C0-44C4-A2CC-5F42EB5ACEBC}"/>
          </ac:picMkLst>
        </pc:picChg>
        <pc:picChg chg="mod topLvl">
          <ac:chgData name="virginie Hugues" userId="f5ff6c274e13bc49" providerId="LiveId" clId="{00F6A1AF-EFAC-4AF6-9456-849D91B9EF0B}" dt="2022-12-26T10:05:07.503" v="5938" actId="164"/>
          <ac:picMkLst>
            <pc:docMk/>
            <pc:sldMk cId="0" sldId="292"/>
            <ac:picMk id="123929" creationId="{5947F730-5C3D-4435-A367-A589B1C33A28}"/>
          </ac:picMkLst>
        </pc:picChg>
        <pc:cxnChg chg="mod">
          <ac:chgData name="virginie Hugues" userId="f5ff6c274e13bc49" providerId="LiveId" clId="{00F6A1AF-EFAC-4AF6-9456-849D91B9EF0B}" dt="2022-12-30T06:56:41.148" v="8292" actId="208"/>
          <ac:cxnSpMkLst>
            <pc:docMk/>
            <pc:sldMk cId="0" sldId="292"/>
            <ac:cxnSpMk id="6" creationId="{2559A951-16E1-6E37-C4C1-C5096BA400B6}"/>
          </ac:cxnSpMkLst>
        </pc:cxnChg>
        <pc:cxnChg chg="del">
          <ac:chgData name="virginie Hugues" userId="f5ff6c274e13bc49" providerId="LiveId" clId="{00F6A1AF-EFAC-4AF6-9456-849D91B9EF0B}" dt="2022-12-26T10:03:20.880" v="5893" actId="478"/>
          <ac:cxnSpMkLst>
            <pc:docMk/>
            <pc:sldMk cId="0" sldId="292"/>
            <ac:cxnSpMk id="28" creationId="{D2D80203-BAE1-4752-BF9B-B620B3686550}"/>
          </ac:cxnSpMkLst>
        </pc:cxnChg>
      </pc:sldChg>
      <pc:sldChg chg="addSp delSp modSp mod">
        <pc:chgData name="virginie Hugues" userId="f5ff6c274e13bc49" providerId="LiveId" clId="{00F6A1AF-EFAC-4AF6-9456-849D91B9EF0B}" dt="2022-12-30T06:56:50.582" v="8293" actId="208"/>
        <pc:sldMkLst>
          <pc:docMk/>
          <pc:sldMk cId="0" sldId="293"/>
        </pc:sldMkLst>
        <pc:spChg chg="del">
          <ac:chgData name="virginie Hugues" userId="f5ff6c274e13bc49" providerId="LiveId" clId="{00F6A1AF-EFAC-4AF6-9456-849D91B9EF0B}" dt="2022-12-26T10:08:17.593" v="6005" actId="478"/>
          <ac:spMkLst>
            <pc:docMk/>
            <pc:sldMk cId="0" sldId="293"/>
            <ac:spMk id="5" creationId="{08DFE43A-FFE6-4D00-ABEC-79E6EF5A404F}"/>
          </ac:spMkLst>
        </pc:spChg>
        <pc:spChg chg="add mod ord">
          <ac:chgData name="virginie Hugues" userId="f5ff6c274e13bc49" providerId="LiveId" clId="{00F6A1AF-EFAC-4AF6-9456-849D91B9EF0B}" dt="2022-12-26T10:12:38.461" v="6182"/>
          <ac:spMkLst>
            <pc:docMk/>
            <pc:sldMk cId="0" sldId="293"/>
            <ac:spMk id="6" creationId="{4269C7C5-BA4F-3A54-22F3-3FF80CBFE692}"/>
          </ac:spMkLst>
        </pc:spChg>
        <pc:spChg chg="add del mod">
          <ac:chgData name="virginie Hugues" userId="f5ff6c274e13bc49" providerId="LiveId" clId="{00F6A1AF-EFAC-4AF6-9456-849D91B9EF0B}" dt="2022-12-26T10:11:04.324" v="6113" actId="478"/>
          <ac:spMkLst>
            <pc:docMk/>
            <pc:sldMk cId="0" sldId="293"/>
            <ac:spMk id="7" creationId="{3B19F789-4E94-AC0B-88D7-31830AE74C7B}"/>
          </ac:spMkLst>
        </pc:spChg>
        <pc:spChg chg="add del mod">
          <ac:chgData name="virginie Hugues" userId="f5ff6c274e13bc49" providerId="LiveId" clId="{00F6A1AF-EFAC-4AF6-9456-849D91B9EF0B}" dt="2022-12-26T10:11:53.540" v="6143" actId="478"/>
          <ac:spMkLst>
            <pc:docMk/>
            <pc:sldMk cId="0" sldId="293"/>
            <ac:spMk id="8" creationId="{8A921795-A3E8-C8D4-E308-6500EF485549}"/>
          </ac:spMkLst>
        </pc:spChg>
        <pc:spChg chg="mod">
          <ac:chgData name="virginie Hugues" userId="f5ff6c274e13bc49" providerId="LiveId" clId="{00F6A1AF-EFAC-4AF6-9456-849D91B9EF0B}" dt="2022-12-30T06:56:50.582" v="8293" actId="208"/>
          <ac:spMkLst>
            <pc:docMk/>
            <pc:sldMk cId="0" sldId="293"/>
            <ac:spMk id="15" creationId="{EFEC25A5-0517-4301-9476-681C38A4AA9B}"/>
          </ac:spMkLst>
        </pc:spChg>
        <pc:spChg chg="mod">
          <ac:chgData name="virginie Hugues" userId="f5ff6c274e13bc49" providerId="LiveId" clId="{00F6A1AF-EFAC-4AF6-9456-849D91B9EF0B}" dt="2022-12-26T10:06:45.657" v="5969" actId="207"/>
          <ac:spMkLst>
            <pc:docMk/>
            <pc:sldMk cId="0" sldId="293"/>
            <ac:spMk id="16" creationId="{FA534D27-69A3-44B7-9D3E-C952EBC4D5B8}"/>
          </ac:spMkLst>
        </pc:spChg>
        <pc:spChg chg="del">
          <ac:chgData name="virginie Hugues" userId="f5ff6c274e13bc49" providerId="LiveId" clId="{00F6A1AF-EFAC-4AF6-9456-849D91B9EF0B}" dt="2022-12-26T10:08:16.451" v="6004" actId="478"/>
          <ac:spMkLst>
            <pc:docMk/>
            <pc:sldMk cId="0" sldId="293"/>
            <ac:spMk id="25" creationId="{A7D888DF-032C-436C-B507-E982916D5946}"/>
          </ac:spMkLst>
        </pc:spChg>
        <pc:spChg chg="mod ord">
          <ac:chgData name="virginie Hugues" userId="f5ff6c274e13bc49" providerId="LiveId" clId="{00F6A1AF-EFAC-4AF6-9456-849D91B9EF0B}" dt="2022-12-26T10:13:24.566" v="6191" actId="962"/>
          <ac:spMkLst>
            <pc:docMk/>
            <pc:sldMk cId="0" sldId="293"/>
            <ac:spMk id="26" creationId="{DB822F03-93F1-4BBB-998B-2ED77C26249A}"/>
          </ac:spMkLst>
        </pc:spChg>
        <pc:spChg chg="mod topLvl">
          <ac:chgData name="virginie Hugues" userId="f5ff6c274e13bc49" providerId="LiveId" clId="{00F6A1AF-EFAC-4AF6-9456-849D91B9EF0B}" dt="2022-12-26T10:12:56.356" v="6185" actId="164"/>
          <ac:spMkLst>
            <pc:docMk/>
            <pc:sldMk cId="0" sldId="293"/>
            <ac:spMk id="80" creationId="{5846867A-7D23-4052-AA86-95FF001FCA4C}"/>
          </ac:spMkLst>
        </pc:spChg>
        <pc:spChg chg="mod ord topLvl">
          <ac:chgData name="virginie Hugues" userId="f5ff6c274e13bc49" providerId="LiveId" clId="{00F6A1AF-EFAC-4AF6-9456-849D91B9EF0B}" dt="2022-12-26T10:13:38.304" v="6193" actId="962"/>
          <ac:spMkLst>
            <pc:docMk/>
            <pc:sldMk cId="0" sldId="293"/>
            <ac:spMk id="86" creationId="{92353514-921C-468E-802F-811B6CFBDE7C}"/>
          </ac:spMkLst>
        </pc:spChg>
        <pc:spChg chg="mod ord">
          <ac:chgData name="virginie Hugues" userId="f5ff6c274e13bc49" providerId="LiveId" clId="{00F6A1AF-EFAC-4AF6-9456-849D91B9EF0B}" dt="2022-12-26T10:12:20.678" v="6175"/>
          <ac:spMkLst>
            <pc:docMk/>
            <pc:sldMk cId="0" sldId="293"/>
            <ac:spMk id="19461" creationId="{04A9D952-015B-488E-B1E9-FDEE14FA258E}"/>
          </ac:spMkLst>
        </pc:spChg>
        <pc:spChg chg="mod">
          <ac:chgData name="virginie Hugues" userId="f5ff6c274e13bc49" providerId="LiveId" clId="{00F6A1AF-EFAC-4AF6-9456-849D91B9EF0B}" dt="2022-12-26T10:12:05.538" v="6166"/>
          <ac:spMkLst>
            <pc:docMk/>
            <pc:sldMk cId="0" sldId="293"/>
            <ac:spMk id="124930" creationId="{4F8026E1-460B-4263-A468-34872592CD85}"/>
          </ac:spMkLst>
        </pc:spChg>
        <pc:spChg chg="del mod topLvl">
          <ac:chgData name="virginie Hugues" userId="f5ff6c274e13bc49" providerId="LiveId" clId="{00F6A1AF-EFAC-4AF6-9456-849D91B9EF0B}" dt="2022-12-26T10:13:02.075" v="6187" actId="478"/>
          <ac:spMkLst>
            <pc:docMk/>
            <pc:sldMk cId="0" sldId="293"/>
            <ac:spMk id="124944" creationId="{4ED73197-47A9-4F80-AF69-A8A8CCC99E1D}"/>
          </ac:spMkLst>
        </pc:spChg>
        <pc:spChg chg="del mod topLvl">
          <ac:chgData name="virginie Hugues" userId="f5ff6c274e13bc49" providerId="LiveId" clId="{00F6A1AF-EFAC-4AF6-9456-849D91B9EF0B}" dt="2022-12-26T10:13:03.439" v="6188" actId="478"/>
          <ac:spMkLst>
            <pc:docMk/>
            <pc:sldMk cId="0" sldId="293"/>
            <ac:spMk id="124945" creationId="{F2E0DB4B-4687-4E11-B681-749752FCDE2D}"/>
          </ac:spMkLst>
        </pc:spChg>
        <pc:spChg chg="mod topLvl">
          <ac:chgData name="virginie Hugues" userId="f5ff6c274e13bc49" providerId="LiveId" clId="{00F6A1AF-EFAC-4AF6-9456-849D91B9EF0B}" dt="2022-12-26T10:12:56.356" v="6185" actId="164"/>
          <ac:spMkLst>
            <pc:docMk/>
            <pc:sldMk cId="0" sldId="293"/>
            <ac:spMk id="124947" creationId="{7FD3A356-D694-4269-902C-40B8A52AEF45}"/>
          </ac:spMkLst>
        </pc:spChg>
        <pc:spChg chg="mod topLvl">
          <ac:chgData name="virginie Hugues" userId="f5ff6c274e13bc49" providerId="LiveId" clId="{00F6A1AF-EFAC-4AF6-9456-849D91B9EF0B}" dt="2022-12-26T10:12:56.356" v="6185" actId="164"/>
          <ac:spMkLst>
            <pc:docMk/>
            <pc:sldMk cId="0" sldId="293"/>
            <ac:spMk id="124948" creationId="{BDBD7BA1-8448-46BB-A35A-C47D2CDF47BF}"/>
          </ac:spMkLst>
        </pc:spChg>
        <pc:grpChg chg="add mod">
          <ac:chgData name="virginie Hugues" userId="f5ff6c274e13bc49" providerId="LiveId" clId="{00F6A1AF-EFAC-4AF6-9456-849D91B9EF0B}" dt="2022-12-26T10:12:12.263" v="6167" actId="164"/>
          <ac:grpSpMkLst>
            <pc:docMk/>
            <pc:sldMk cId="0" sldId="293"/>
            <ac:grpSpMk id="3" creationId="{70016809-105B-8641-E5DC-0A5DFD692FBB}"/>
          </ac:grpSpMkLst>
        </pc:grpChg>
        <pc:grpChg chg="add mod">
          <ac:chgData name="virginie Hugues" userId="f5ff6c274e13bc49" providerId="LiveId" clId="{00F6A1AF-EFAC-4AF6-9456-849D91B9EF0B}" dt="2022-12-26T10:11:00.466" v="6112" actId="164"/>
          <ac:grpSpMkLst>
            <pc:docMk/>
            <pc:sldMk cId="0" sldId="293"/>
            <ac:grpSpMk id="9" creationId="{CAD3B447-68B5-08CE-86A7-4ADD5AEDD4C4}"/>
          </ac:grpSpMkLst>
        </pc:grpChg>
        <pc:grpChg chg="add mod">
          <ac:chgData name="virginie Hugues" userId="f5ff6c274e13bc49" providerId="LiveId" clId="{00F6A1AF-EFAC-4AF6-9456-849D91B9EF0B}" dt="2022-12-26T10:12:13.707" v="6168" actId="962"/>
          <ac:grpSpMkLst>
            <pc:docMk/>
            <pc:sldMk cId="0" sldId="293"/>
            <ac:grpSpMk id="10" creationId="{A23E232F-893F-7AF9-EA6C-8CD6F3680763}"/>
          </ac:grpSpMkLst>
        </pc:grpChg>
        <pc:grpChg chg="add mod">
          <ac:chgData name="virginie Hugues" userId="f5ff6c274e13bc49" providerId="LiveId" clId="{00F6A1AF-EFAC-4AF6-9456-849D91B9EF0B}" dt="2022-12-26T10:13:00.523" v="6186" actId="962"/>
          <ac:grpSpMkLst>
            <pc:docMk/>
            <pc:sldMk cId="0" sldId="293"/>
            <ac:grpSpMk id="11" creationId="{93A681A3-A2E0-AC2A-FB6F-C412F0C0A404}"/>
          </ac:grpSpMkLst>
        </pc:grpChg>
        <pc:grpChg chg="del mod">
          <ac:chgData name="virginie Hugues" userId="f5ff6c274e13bc49" providerId="LiveId" clId="{00F6A1AF-EFAC-4AF6-9456-849D91B9EF0B}" dt="2022-12-26T10:12:45.188" v="6184" actId="165"/>
          <ac:grpSpMkLst>
            <pc:docMk/>
            <pc:sldMk cId="0" sldId="293"/>
            <ac:grpSpMk id="124931" creationId="{2C56B01C-60FB-41A2-95E7-DEF6BDA4E2F9}"/>
          </ac:grpSpMkLst>
        </pc:grpChg>
        <pc:grpChg chg="mod">
          <ac:chgData name="virginie Hugues" userId="f5ff6c274e13bc49" providerId="LiveId" clId="{00F6A1AF-EFAC-4AF6-9456-849D91B9EF0B}" dt="2022-12-26T10:07:00.781" v="5970" actId="164"/>
          <ac:grpSpMkLst>
            <pc:docMk/>
            <pc:sldMk cId="0" sldId="293"/>
            <ac:grpSpMk id="124932" creationId="{A8FEE34D-FFAB-4F73-A510-7300425024CB}"/>
          </ac:grpSpMkLst>
        </pc:grpChg>
        <pc:picChg chg="mod">
          <ac:chgData name="virginie Hugues" userId="f5ff6c274e13bc49" providerId="LiveId" clId="{00F6A1AF-EFAC-4AF6-9456-849D91B9EF0B}" dt="2022-12-26T10:09:37.833" v="6098" actId="962"/>
          <ac:picMkLst>
            <pc:docMk/>
            <pc:sldMk cId="0" sldId="293"/>
            <ac:picMk id="124935" creationId="{7C9F1EA6-5D32-485C-88B6-26046E2C37C6}"/>
          </ac:picMkLst>
        </pc:picChg>
        <pc:picChg chg="mod">
          <ac:chgData name="virginie Hugues" userId="f5ff6c274e13bc49" providerId="LiveId" clId="{00F6A1AF-EFAC-4AF6-9456-849D91B9EF0B}" dt="2022-12-26T10:12:12.263" v="6167" actId="164"/>
          <ac:picMkLst>
            <pc:docMk/>
            <pc:sldMk cId="0" sldId="293"/>
            <ac:picMk id="124937" creationId="{27BD5357-DFB6-4F03-82C7-1A592649667D}"/>
          </ac:picMkLst>
        </pc:picChg>
        <pc:picChg chg="mod">
          <ac:chgData name="virginie Hugues" userId="f5ff6c274e13bc49" providerId="LiveId" clId="{00F6A1AF-EFAC-4AF6-9456-849D91B9EF0B}" dt="2022-12-26T10:12:32.434" v="6178" actId="962"/>
          <ac:picMkLst>
            <pc:docMk/>
            <pc:sldMk cId="0" sldId="293"/>
            <ac:picMk id="124939" creationId="{6AFEEDE6-6C03-44B2-9935-58BF10AAD70C}"/>
          </ac:picMkLst>
        </pc:picChg>
        <pc:picChg chg="mod topLvl">
          <ac:chgData name="virginie Hugues" userId="f5ff6c274e13bc49" providerId="LiveId" clId="{00F6A1AF-EFAC-4AF6-9456-849D91B9EF0B}" dt="2022-12-26T10:12:56.356" v="6185" actId="164"/>
          <ac:picMkLst>
            <pc:docMk/>
            <pc:sldMk cId="0" sldId="293"/>
            <ac:picMk id="124949" creationId="{AE0639C2-DF65-4FDE-9438-55B1EEE183ED}"/>
          </ac:picMkLst>
        </pc:picChg>
        <pc:picChg chg="mod">
          <ac:chgData name="virginie Hugues" userId="f5ff6c274e13bc49" providerId="LiveId" clId="{00F6A1AF-EFAC-4AF6-9456-849D91B9EF0B}" dt="2022-12-26T10:12:25.585" v="6177"/>
          <ac:picMkLst>
            <pc:docMk/>
            <pc:sldMk cId="0" sldId="293"/>
            <ac:picMk id="126986" creationId="{D468B61D-3A07-4427-BDF4-E89066446251}"/>
          </ac:picMkLst>
        </pc:picChg>
        <pc:cxnChg chg="mod">
          <ac:chgData name="virginie Hugues" userId="f5ff6c274e13bc49" providerId="LiveId" clId="{00F6A1AF-EFAC-4AF6-9456-849D91B9EF0B}" dt="2022-12-30T06:56:50.582" v="8293" actId="208"/>
          <ac:cxnSpMkLst>
            <pc:docMk/>
            <pc:sldMk cId="0" sldId="293"/>
            <ac:cxnSpMk id="23" creationId="{36004E33-F626-4BB7-A6D3-435F065BC125}"/>
          </ac:cxnSpMkLst>
        </pc:cxnChg>
      </pc:sldChg>
      <pc:sldChg chg="addSp delSp modSp mod">
        <pc:chgData name="virginie Hugues" userId="f5ff6c274e13bc49" providerId="LiveId" clId="{00F6A1AF-EFAC-4AF6-9456-849D91B9EF0B}" dt="2022-12-27T07:15:57.388" v="6273"/>
        <pc:sldMkLst>
          <pc:docMk/>
          <pc:sldMk cId="0" sldId="294"/>
        </pc:sldMkLst>
        <pc:spChg chg="mod topLvl">
          <ac:chgData name="virginie Hugues" userId="f5ff6c274e13bc49" providerId="LiveId" clId="{00F6A1AF-EFAC-4AF6-9456-849D91B9EF0B}" dt="2022-12-27T07:14:22.213" v="6243" actId="164"/>
          <ac:spMkLst>
            <pc:docMk/>
            <pc:sldMk cId="0" sldId="294"/>
            <ac:spMk id="23" creationId="{B618A3AE-9884-438D-80E7-420833887F8D}"/>
          </ac:spMkLst>
        </pc:spChg>
        <pc:spChg chg="mod topLvl">
          <ac:chgData name="virginie Hugues" userId="f5ff6c274e13bc49" providerId="LiveId" clId="{00F6A1AF-EFAC-4AF6-9456-849D91B9EF0B}" dt="2022-12-27T07:15:26.785" v="6254" actId="962"/>
          <ac:spMkLst>
            <pc:docMk/>
            <pc:sldMk cId="0" sldId="294"/>
            <ac:spMk id="24" creationId="{84C5070C-888B-4A3F-9212-A16D83D33666}"/>
          </ac:spMkLst>
        </pc:spChg>
        <pc:spChg chg="mod topLvl">
          <ac:chgData name="virginie Hugues" userId="f5ff6c274e13bc49" providerId="LiveId" clId="{00F6A1AF-EFAC-4AF6-9456-849D91B9EF0B}" dt="2022-12-27T07:15:38.948" v="6272" actId="962"/>
          <ac:spMkLst>
            <pc:docMk/>
            <pc:sldMk cId="0" sldId="294"/>
            <ac:spMk id="27" creationId="{CB3CB766-E2DF-4451-A792-B02445122480}"/>
          </ac:spMkLst>
        </pc:spChg>
        <pc:spChg chg="mod">
          <ac:chgData name="virginie Hugues" userId="f5ff6c274e13bc49" providerId="LiveId" clId="{00F6A1AF-EFAC-4AF6-9456-849D91B9EF0B}" dt="2022-12-27T07:15:57.388" v="6273"/>
          <ac:spMkLst>
            <pc:docMk/>
            <pc:sldMk cId="0" sldId="294"/>
            <ac:spMk id="125957" creationId="{54EAB33E-1109-4E9B-87C8-CC3FC6618288}"/>
          </ac:spMkLst>
        </pc:spChg>
        <pc:spChg chg="mod">
          <ac:chgData name="virginie Hugues" userId="f5ff6c274e13bc49" providerId="LiveId" clId="{00F6A1AF-EFAC-4AF6-9456-849D91B9EF0B}" dt="2022-12-27T07:13:34.021" v="6232" actId="164"/>
          <ac:spMkLst>
            <pc:docMk/>
            <pc:sldMk cId="0" sldId="294"/>
            <ac:spMk id="125958" creationId="{053901C5-0C28-46DC-997D-2FBE93B4B544}"/>
          </ac:spMkLst>
        </pc:spChg>
        <pc:spChg chg="del mod topLvl">
          <ac:chgData name="virginie Hugues" userId="f5ff6c274e13bc49" providerId="LiveId" clId="{00F6A1AF-EFAC-4AF6-9456-849D91B9EF0B}" dt="2022-12-27T07:14:27.971" v="6246" actId="478"/>
          <ac:spMkLst>
            <pc:docMk/>
            <pc:sldMk cId="0" sldId="294"/>
            <ac:spMk id="125959" creationId="{DA3CE98E-D6D9-4294-8386-30EF0C08BB6A}"/>
          </ac:spMkLst>
        </pc:spChg>
        <pc:spChg chg="del mod topLvl">
          <ac:chgData name="virginie Hugues" userId="f5ff6c274e13bc49" providerId="LiveId" clId="{00F6A1AF-EFAC-4AF6-9456-849D91B9EF0B}" dt="2022-12-27T07:14:36.363" v="6249" actId="478"/>
          <ac:spMkLst>
            <pc:docMk/>
            <pc:sldMk cId="0" sldId="294"/>
            <ac:spMk id="125960" creationId="{C115CFF9-477D-47A3-B6F2-8D4B7BB69E7C}"/>
          </ac:spMkLst>
        </pc:spChg>
        <pc:spChg chg="mod topLvl">
          <ac:chgData name="virginie Hugues" userId="f5ff6c274e13bc49" providerId="LiveId" clId="{00F6A1AF-EFAC-4AF6-9456-849D91B9EF0B}" dt="2022-12-27T07:14:22.213" v="6243" actId="164"/>
          <ac:spMkLst>
            <pc:docMk/>
            <pc:sldMk cId="0" sldId="294"/>
            <ac:spMk id="125963" creationId="{BE579DF5-C993-460E-A245-43AFF7DA6B63}"/>
          </ac:spMkLst>
        </pc:spChg>
        <pc:spChg chg="mod topLvl">
          <ac:chgData name="virginie Hugues" userId="f5ff6c274e13bc49" providerId="LiveId" clId="{00F6A1AF-EFAC-4AF6-9456-849D91B9EF0B}" dt="2022-12-27T07:14:22.213" v="6243" actId="164"/>
          <ac:spMkLst>
            <pc:docMk/>
            <pc:sldMk cId="0" sldId="294"/>
            <ac:spMk id="125964" creationId="{D047FA16-6CA9-42CC-991D-3D3518DF17C4}"/>
          </ac:spMkLst>
        </pc:spChg>
        <pc:grpChg chg="add mod">
          <ac:chgData name="virginie Hugues" userId="f5ff6c274e13bc49" providerId="LiveId" clId="{00F6A1AF-EFAC-4AF6-9456-849D91B9EF0B}" dt="2022-12-27T07:13:52.562" v="6236"/>
          <ac:grpSpMkLst>
            <pc:docMk/>
            <pc:sldMk cId="0" sldId="294"/>
            <ac:grpSpMk id="2" creationId="{47485841-9707-C960-5C74-F1BE7541ECFF}"/>
          </ac:grpSpMkLst>
        </pc:grpChg>
        <pc:grpChg chg="add del mod">
          <ac:chgData name="virginie Hugues" userId="f5ff6c274e13bc49" providerId="LiveId" clId="{00F6A1AF-EFAC-4AF6-9456-849D91B9EF0B}" dt="2022-12-27T07:14:38.404" v="6250" actId="962"/>
          <ac:grpSpMkLst>
            <pc:docMk/>
            <pc:sldMk cId="0" sldId="294"/>
            <ac:grpSpMk id="3" creationId="{308738CA-C68F-0A48-4C50-90EA27125E61}"/>
          </ac:grpSpMkLst>
        </pc:grpChg>
        <pc:grpChg chg="del">
          <ac:chgData name="virginie Hugues" userId="f5ff6c274e13bc49" providerId="LiveId" clId="{00F6A1AF-EFAC-4AF6-9456-849D91B9EF0B}" dt="2022-12-27T07:14:14.360" v="6242" actId="165"/>
          <ac:grpSpMkLst>
            <pc:docMk/>
            <pc:sldMk cId="0" sldId="294"/>
            <ac:grpSpMk id="125956" creationId="{496B256C-3AFD-4103-AF68-322FF6DEB8C3}"/>
          </ac:grpSpMkLst>
        </pc:grpChg>
        <pc:picChg chg="mod">
          <ac:chgData name="virginie Hugues" userId="f5ff6c274e13bc49" providerId="LiveId" clId="{00F6A1AF-EFAC-4AF6-9456-849D91B9EF0B}" dt="2022-12-27T07:13:34.021" v="6232" actId="164"/>
          <ac:picMkLst>
            <pc:docMk/>
            <pc:sldMk cId="0" sldId="294"/>
            <ac:picMk id="125954" creationId="{85BC71FA-250A-41B1-BC9D-5B3385459AA0}"/>
          </ac:picMkLst>
        </pc:picChg>
        <pc:picChg chg="add del mod">
          <ac:chgData name="virginie Hugues" userId="f5ff6c274e13bc49" providerId="LiveId" clId="{00F6A1AF-EFAC-4AF6-9456-849D91B9EF0B}" dt="2022-12-27T07:14:51.982" v="6252" actId="14100"/>
          <ac:picMkLst>
            <pc:docMk/>
            <pc:sldMk cId="0" sldId="294"/>
            <ac:picMk id="125955" creationId="{4D41A901-469A-4705-82D2-53568180D8CE}"/>
          </ac:picMkLst>
        </pc:picChg>
        <pc:picChg chg="mod topLvl">
          <ac:chgData name="virginie Hugues" userId="f5ff6c274e13bc49" providerId="LiveId" clId="{00F6A1AF-EFAC-4AF6-9456-849D91B9EF0B}" dt="2022-12-27T07:14:22.213" v="6243" actId="164"/>
          <ac:picMkLst>
            <pc:docMk/>
            <pc:sldMk cId="0" sldId="294"/>
            <ac:picMk id="125966" creationId="{B6BAE4DE-ABB3-4F77-A408-3160E7D5A4E9}"/>
          </ac:picMkLst>
        </pc:picChg>
      </pc:sldChg>
      <pc:sldChg chg="addSp delSp modSp mod">
        <pc:chgData name="virginie Hugues" userId="f5ff6c274e13bc49" providerId="LiveId" clId="{00F6A1AF-EFAC-4AF6-9456-849D91B9EF0B}" dt="2022-12-30T06:57:03.080" v="8294" actId="208"/>
        <pc:sldMkLst>
          <pc:docMk/>
          <pc:sldMk cId="0" sldId="340"/>
        </pc:sldMkLst>
        <pc:spChg chg="mod">
          <ac:chgData name="virginie Hugues" userId="f5ff6c274e13bc49" providerId="LiveId" clId="{00F6A1AF-EFAC-4AF6-9456-849D91B9EF0B}" dt="2022-12-30T06:57:03.080" v="8294" actId="208"/>
          <ac:spMkLst>
            <pc:docMk/>
            <pc:sldMk cId="0" sldId="340"/>
            <ac:spMk id="15" creationId="{89A61A63-A53C-4C1C-9D6A-D575C1782EB5}"/>
          </ac:spMkLst>
        </pc:spChg>
        <pc:spChg chg="mod topLvl">
          <ac:chgData name="virginie Hugues" userId="f5ff6c274e13bc49" providerId="LiveId" clId="{00F6A1AF-EFAC-4AF6-9456-849D91B9EF0B}" dt="2022-12-27T07:19:54.061" v="6312" actId="164"/>
          <ac:spMkLst>
            <pc:docMk/>
            <pc:sldMk cId="0" sldId="340"/>
            <ac:spMk id="19" creationId="{9C5B8BD4-F1A5-4F10-B0A5-B07FAB43AA90}"/>
          </ac:spMkLst>
        </pc:spChg>
        <pc:spChg chg="mod ord">
          <ac:chgData name="virginie Hugues" userId="f5ff6c274e13bc49" providerId="LiveId" clId="{00F6A1AF-EFAC-4AF6-9456-849D91B9EF0B}" dt="2022-12-27T07:20:21.008" v="6321" actId="962"/>
          <ac:spMkLst>
            <pc:docMk/>
            <pc:sldMk cId="0" sldId="340"/>
            <ac:spMk id="21" creationId="{462D4CE0-275A-4E1D-85C9-FA20E019937C}"/>
          </ac:spMkLst>
        </pc:spChg>
        <pc:spChg chg="mod ord topLvl">
          <ac:chgData name="virginie Hugues" userId="f5ff6c274e13bc49" providerId="LiveId" clId="{00F6A1AF-EFAC-4AF6-9456-849D91B9EF0B}" dt="2022-12-27T07:20:38.359" v="6345" actId="962"/>
          <ac:spMkLst>
            <pc:docMk/>
            <pc:sldMk cId="0" sldId="340"/>
            <ac:spMk id="25" creationId="{A65E2E8C-A40A-41C2-9F16-1BEC560CA6D6}"/>
          </ac:spMkLst>
        </pc:spChg>
        <pc:spChg chg="mod">
          <ac:chgData name="virginie Hugues" userId="f5ff6c274e13bc49" providerId="LiveId" clId="{00F6A1AF-EFAC-4AF6-9456-849D91B9EF0B}" dt="2022-12-27T07:19:07.164" v="6301" actId="164"/>
          <ac:spMkLst>
            <pc:docMk/>
            <pc:sldMk cId="0" sldId="340"/>
            <ac:spMk id="26" creationId="{584F48E5-F655-4768-ABAD-C17E2DED3121}"/>
          </ac:spMkLst>
        </pc:spChg>
        <pc:spChg chg="mod topLvl">
          <ac:chgData name="virginie Hugues" userId="f5ff6c274e13bc49" providerId="LiveId" clId="{00F6A1AF-EFAC-4AF6-9456-849D91B9EF0B}" dt="2022-12-27T07:20:35.540" v="6343" actId="962"/>
          <ac:spMkLst>
            <pc:docMk/>
            <pc:sldMk cId="0" sldId="340"/>
            <ac:spMk id="28" creationId="{2CF0EE13-7E69-4FB1-97CC-8B46DA608AC7}"/>
          </ac:spMkLst>
        </pc:spChg>
        <pc:spChg chg="mod">
          <ac:chgData name="virginie Hugues" userId="f5ff6c274e13bc49" providerId="LiveId" clId="{00F6A1AF-EFAC-4AF6-9456-849D91B9EF0B}" dt="2022-12-27T07:18:22.262" v="6290" actId="1036"/>
          <ac:spMkLst>
            <pc:docMk/>
            <pc:sldMk cId="0" sldId="340"/>
            <ac:spMk id="29699" creationId="{74FE1EB8-02B3-48CC-B9B3-AE75B14DC6C9}"/>
          </ac:spMkLst>
        </pc:spChg>
        <pc:spChg chg="mod">
          <ac:chgData name="virginie Hugues" userId="f5ff6c274e13bc49" providerId="LiveId" clId="{00F6A1AF-EFAC-4AF6-9456-849D91B9EF0B}" dt="2022-12-27T07:18:36.839" v="6298"/>
          <ac:spMkLst>
            <pc:docMk/>
            <pc:sldMk cId="0" sldId="340"/>
            <ac:spMk id="126978" creationId="{9845FF34-AA59-4417-A43B-803252C249E7}"/>
          </ac:spMkLst>
        </pc:spChg>
        <pc:spChg chg="del mod topLvl">
          <ac:chgData name="virginie Hugues" userId="f5ff6c274e13bc49" providerId="LiveId" clId="{00F6A1AF-EFAC-4AF6-9456-849D91B9EF0B}" dt="2022-12-27T07:19:58.434" v="6313" actId="478"/>
          <ac:spMkLst>
            <pc:docMk/>
            <pc:sldMk cId="0" sldId="340"/>
            <ac:spMk id="126988" creationId="{D9CCAD2E-1E60-4BAE-B5D6-914A1A8A6DB7}"/>
          </ac:spMkLst>
        </pc:spChg>
        <pc:spChg chg="del mod topLvl">
          <ac:chgData name="virginie Hugues" userId="f5ff6c274e13bc49" providerId="LiveId" clId="{00F6A1AF-EFAC-4AF6-9456-849D91B9EF0B}" dt="2022-12-27T07:20:00.695" v="6314" actId="478"/>
          <ac:spMkLst>
            <pc:docMk/>
            <pc:sldMk cId="0" sldId="340"/>
            <ac:spMk id="126989" creationId="{20AA599D-87B6-4ECC-BC83-E62AE597B397}"/>
          </ac:spMkLst>
        </pc:spChg>
        <pc:spChg chg="mod topLvl">
          <ac:chgData name="virginie Hugues" userId="f5ff6c274e13bc49" providerId="LiveId" clId="{00F6A1AF-EFAC-4AF6-9456-849D91B9EF0B}" dt="2022-12-27T07:19:54.061" v="6312" actId="164"/>
          <ac:spMkLst>
            <pc:docMk/>
            <pc:sldMk cId="0" sldId="340"/>
            <ac:spMk id="126991" creationId="{8D053AD1-C3E2-42C8-AB8C-7ED618C54538}"/>
          </ac:spMkLst>
        </pc:spChg>
        <pc:spChg chg="mod topLvl">
          <ac:chgData name="virginie Hugues" userId="f5ff6c274e13bc49" providerId="LiveId" clId="{00F6A1AF-EFAC-4AF6-9456-849D91B9EF0B}" dt="2022-12-27T07:19:54.061" v="6312" actId="164"/>
          <ac:spMkLst>
            <pc:docMk/>
            <pc:sldMk cId="0" sldId="340"/>
            <ac:spMk id="126992" creationId="{54601E51-3FF9-4550-9148-2923BE8F12E2}"/>
          </ac:spMkLst>
        </pc:spChg>
        <pc:grpChg chg="add mod">
          <ac:chgData name="virginie Hugues" userId="f5ff6c274e13bc49" providerId="LiveId" clId="{00F6A1AF-EFAC-4AF6-9456-849D91B9EF0B}" dt="2022-12-27T07:19:00.427" v="6300" actId="164"/>
          <ac:grpSpMkLst>
            <pc:docMk/>
            <pc:sldMk cId="0" sldId="340"/>
            <ac:grpSpMk id="2" creationId="{66D1DD43-B38A-F81D-1D7D-A5B763A1D746}"/>
          </ac:grpSpMkLst>
        </pc:grpChg>
        <pc:grpChg chg="add mod">
          <ac:chgData name="virginie Hugues" userId="f5ff6c274e13bc49" providerId="LiveId" clId="{00F6A1AF-EFAC-4AF6-9456-849D91B9EF0B}" dt="2022-12-27T07:19:15.091" v="6305" actId="962"/>
          <ac:grpSpMkLst>
            <pc:docMk/>
            <pc:sldMk cId="0" sldId="340"/>
            <ac:grpSpMk id="3" creationId="{EE509DD2-6A23-A550-A32F-FF635FE7FD00}"/>
          </ac:grpSpMkLst>
        </pc:grpChg>
        <pc:grpChg chg="add mod">
          <ac:chgData name="virginie Hugues" userId="f5ff6c274e13bc49" providerId="LiveId" clId="{00F6A1AF-EFAC-4AF6-9456-849D91B9EF0B}" dt="2022-12-27T07:20:09.477" v="6319" actId="962"/>
          <ac:grpSpMkLst>
            <pc:docMk/>
            <pc:sldMk cId="0" sldId="340"/>
            <ac:grpSpMk id="4" creationId="{79759327-8F89-9835-70A9-07ADAB9EB9E4}"/>
          </ac:grpSpMkLst>
        </pc:grpChg>
        <pc:grpChg chg="del mod">
          <ac:chgData name="virginie Hugues" userId="f5ff6c274e13bc49" providerId="LiveId" clId="{00F6A1AF-EFAC-4AF6-9456-849D91B9EF0B}" dt="2022-12-27T07:19:26.377" v="6310" actId="165"/>
          <ac:grpSpMkLst>
            <pc:docMk/>
            <pc:sldMk cId="0" sldId="340"/>
            <ac:grpSpMk id="126983" creationId="{94641BFB-4003-4617-86B6-DC49FE93ABF0}"/>
          </ac:grpSpMkLst>
        </pc:grpChg>
        <pc:grpChg chg="del mod topLvl">
          <ac:chgData name="virginie Hugues" userId="f5ff6c274e13bc49" providerId="LiveId" clId="{00F6A1AF-EFAC-4AF6-9456-849D91B9EF0B}" dt="2022-12-27T07:19:45.818" v="6311" actId="165"/>
          <ac:grpSpMkLst>
            <pc:docMk/>
            <pc:sldMk cId="0" sldId="340"/>
            <ac:grpSpMk id="126986" creationId="{02135039-BE37-4EA5-B230-7068FF9AF507}"/>
          </ac:grpSpMkLst>
        </pc:grpChg>
        <pc:picChg chg="mod">
          <ac:chgData name="virginie Hugues" userId="f5ff6c274e13bc49" providerId="LiveId" clId="{00F6A1AF-EFAC-4AF6-9456-849D91B9EF0B}" dt="2022-12-27T07:19:07.164" v="6301" actId="164"/>
          <ac:picMkLst>
            <pc:docMk/>
            <pc:sldMk cId="0" sldId="340"/>
            <ac:picMk id="126985" creationId="{DDA91E29-3056-43B6-8AF0-F8AB3374646C}"/>
          </ac:picMkLst>
        </pc:picChg>
        <pc:picChg chg="mod topLvl">
          <ac:chgData name="virginie Hugues" userId="f5ff6c274e13bc49" providerId="LiveId" clId="{00F6A1AF-EFAC-4AF6-9456-849D91B9EF0B}" dt="2022-12-27T07:19:54.061" v="6312" actId="164"/>
          <ac:picMkLst>
            <pc:docMk/>
            <pc:sldMk cId="0" sldId="340"/>
            <ac:picMk id="126994" creationId="{63779B70-12CA-4449-A531-B9381760100E}"/>
          </ac:picMkLst>
        </pc:picChg>
        <pc:cxnChg chg="mod">
          <ac:chgData name="virginie Hugues" userId="f5ff6c274e13bc49" providerId="LiveId" clId="{00F6A1AF-EFAC-4AF6-9456-849D91B9EF0B}" dt="2022-12-30T06:57:03.080" v="8294" actId="208"/>
          <ac:cxnSpMkLst>
            <pc:docMk/>
            <pc:sldMk cId="0" sldId="340"/>
            <ac:cxnSpMk id="5" creationId="{3B793191-77EE-46AC-AD75-A6442EA59BAE}"/>
          </ac:cxnSpMkLst>
        </pc:cxnChg>
      </pc:sldChg>
      <pc:sldChg chg="addSp delSp modSp mod">
        <pc:chgData name="virginie Hugues" userId="f5ff6c274e13bc49" providerId="LiveId" clId="{00F6A1AF-EFAC-4AF6-9456-849D91B9EF0B}" dt="2022-12-30T07:41:51.776" v="8595" actId="12"/>
        <pc:sldMkLst>
          <pc:docMk/>
          <pc:sldMk cId="0" sldId="341"/>
        </pc:sldMkLst>
        <pc:spChg chg="mod">
          <ac:chgData name="virginie Hugues" userId="f5ff6c274e13bc49" providerId="LiveId" clId="{00F6A1AF-EFAC-4AF6-9456-849D91B9EF0B}" dt="2022-12-30T06:57:19.085" v="8295" actId="208"/>
          <ac:spMkLst>
            <pc:docMk/>
            <pc:sldMk cId="0" sldId="341"/>
            <ac:spMk id="3" creationId="{3529219B-B86B-DF54-2558-3CC7CBEA6FB2}"/>
          </ac:spMkLst>
        </pc:spChg>
        <pc:spChg chg="mod">
          <ac:chgData name="virginie Hugues" userId="f5ff6c274e13bc49" providerId="LiveId" clId="{00F6A1AF-EFAC-4AF6-9456-849D91B9EF0B}" dt="2022-12-27T07:21:14.266" v="6353" actId="108"/>
          <ac:spMkLst>
            <pc:docMk/>
            <pc:sldMk cId="0" sldId="341"/>
            <ac:spMk id="6" creationId="{341A6BD3-5798-EEA8-3865-6418818BB640}"/>
          </ac:spMkLst>
        </pc:spChg>
        <pc:spChg chg="mod ord">
          <ac:chgData name="virginie Hugues" userId="f5ff6c274e13bc49" providerId="LiveId" clId="{00F6A1AF-EFAC-4AF6-9456-849D91B9EF0B}" dt="2022-12-30T07:41:51.776" v="8595" actId="12"/>
          <ac:spMkLst>
            <pc:docMk/>
            <pc:sldMk cId="0" sldId="341"/>
            <ac:spMk id="14" creationId="{2BF949AB-1C65-4A78-9BC2-A309501133AA}"/>
          </ac:spMkLst>
        </pc:spChg>
        <pc:spChg chg="del">
          <ac:chgData name="virginie Hugues" userId="f5ff6c274e13bc49" providerId="LiveId" clId="{00F6A1AF-EFAC-4AF6-9456-849D91B9EF0B}" dt="2022-12-27T07:20:59.673" v="6346" actId="478"/>
          <ac:spMkLst>
            <pc:docMk/>
            <pc:sldMk cId="0" sldId="341"/>
            <ac:spMk id="15" creationId="{D0483FFC-CD25-4C26-BD37-FA157A7A411D}"/>
          </ac:spMkLst>
        </pc:spChg>
        <pc:spChg chg="mod topLvl">
          <ac:chgData name="virginie Hugues" userId="f5ff6c274e13bc49" providerId="LiveId" clId="{00F6A1AF-EFAC-4AF6-9456-849D91B9EF0B}" dt="2022-12-27T07:23:29.236" v="6398" actId="962"/>
          <ac:spMkLst>
            <pc:docMk/>
            <pc:sldMk cId="0" sldId="341"/>
            <ac:spMk id="18" creationId="{88BABB34-38BE-4AF4-A096-DB6F73A2CF79}"/>
          </ac:spMkLst>
        </pc:spChg>
        <pc:spChg chg="mod ord">
          <ac:chgData name="virginie Hugues" userId="f5ff6c274e13bc49" providerId="LiveId" clId="{00F6A1AF-EFAC-4AF6-9456-849D91B9EF0B}" dt="2022-12-27T07:23:21.035" v="6396" actId="962"/>
          <ac:spMkLst>
            <pc:docMk/>
            <pc:sldMk cId="0" sldId="341"/>
            <ac:spMk id="19" creationId="{0E44B442-0AEE-4905-B742-94310CA44E35}"/>
          </ac:spMkLst>
        </pc:spChg>
        <pc:spChg chg="mod topLvl">
          <ac:chgData name="virginie Hugues" userId="f5ff6c274e13bc49" providerId="LiveId" clId="{00F6A1AF-EFAC-4AF6-9456-849D91B9EF0B}" dt="2022-12-27T07:22:53.119" v="6385" actId="164"/>
          <ac:spMkLst>
            <pc:docMk/>
            <pc:sldMk cId="0" sldId="341"/>
            <ac:spMk id="23" creationId="{32685E54-D7E8-48CB-BCC7-96DF2559A47E}"/>
          </ac:spMkLst>
        </pc:spChg>
        <pc:spChg chg="del mod">
          <ac:chgData name="virginie Hugues" userId="f5ff6c274e13bc49" providerId="LiveId" clId="{00F6A1AF-EFAC-4AF6-9456-849D91B9EF0B}" dt="2022-12-27T07:21:04.014" v="6350" actId="478"/>
          <ac:spMkLst>
            <pc:docMk/>
            <pc:sldMk cId="0" sldId="341"/>
            <ac:spMk id="26" creationId="{C798EE5C-E0B7-4872-A9CC-5EABC7F4BF53}"/>
          </ac:spMkLst>
        </pc:spChg>
        <pc:spChg chg="mod ord topLvl">
          <ac:chgData name="virginie Hugues" userId="f5ff6c274e13bc49" providerId="LiveId" clId="{00F6A1AF-EFAC-4AF6-9456-849D91B9EF0B}" dt="2022-12-27T07:23:34.487" v="6416" actId="962"/>
          <ac:spMkLst>
            <pc:docMk/>
            <pc:sldMk cId="0" sldId="341"/>
            <ac:spMk id="28" creationId="{725C62BD-861E-4B22-B4A4-1BBE30A77B9E}"/>
          </ac:spMkLst>
        </pc:spChg>
        <pc:spChg chg="mod">
          <ac:chgData name="virginie Hugues" userId="f5ff6c274e13bc49" providerId="LiveId" clId="{00F6A1AF-EFAC-4AF6-9456-849D91B9EF0B}" dt="2022-12-30T07:03:10.683" v="8387" actId="207"/>
          <ac:spMkLst>
            <pc:docMk/>
            <pc:sldMk cId="0" sldId="341"/>
            <ac:spMk id="128002" creationId="{DC7225D1-F367-44E8-A6B3-9E814875AAAB}"/>
          </ac:spMkLst>
        </pc:spChg>
        <pc:spChg chg="del mod topLvl">
          <ac:chgData name="virginie Hugues" userId="f5ff6c274e13bc49" providerId="LiveId" clId="{00F6A1AF-EFAC-4AF6-9456-849D91B9EF0B}" dt="2022-12-27T07:22:41.491" v="6383" actId="478"/>
          <ac:spMkLst>
            <pc:docMk/>
            <pc:sldMk cId="0" sldId="341"/>
            <ac:spMk id="128012" creationId="{3B936EB0-329D-421D-B61A-87F6580B7C9C}"/>
          </ac:spMkLst>
        </pc:spChg>
        <pc:spChg chg="del mod topLvl">
          <ac:chgData name="virginie Hugues" userId="f5ff6c274e13bc49" providerId="LiveId" clId="{00F6A1AF-EFAC-4AF6-9456-849D91B9EF0B}" dt="2022-12-27T07:22:43.137" v="6384" actId="478"/>
          <ac:spMkLst>
            <pc:docMk/>
            <pc:sldMk cId="0" sldId="341"/>
            <ac:spMk id="128013" creationId="{4C26A24D-E332-4976-A8D8-F18954687145}"/>
          </ac:spMkLst>
        </pc:spChg>
        <pc:spChg chg="mod topLvl">
          <ac:chgData name="virginie Hugues" userId="f5ff6c274e13bc49" providerId="LiveId" clId="{00F6A1AF-EFAC-4AF6-9456-849D91B9EF0B}" dt="2022-12-27T07:22:23.458" v="6365" actId="164"/>
          <ac:spMkLst>
            <pc:docMk/>
            <pc:sldMk cId="0" sldId="341"/>
            <ac:spMk id="128015" creationId="{881C9107-85DB-48DA-A30D-92708CA182FA}"/>
          </ac:spMkLst>
        </pc:spChg>
        <pc:spChg chg="mod topLvl">
          <ac:chgData name="virginie Hugues" userId="f5ff6c274e13bc49" providerId="LiveId" clId="{00F6A1AF-EFAC-4AF6-9456-849D91B9EF0B}" dt="2022-12-27T07:22:23.458" v="6365" actId="164"/>
          <ac:spMkLst>
            <pc:docMk/>
            <pc:sldMk cId="0" sldId="341"/>
            <ac:spMk id="128016" creationId="{B5A1C349-B433-47AA-8250-0FE6FA342473}"/>
          </ac:spMkLst>
        </pc:spChg>
        <pc:grpChg chg="add mod">
          <ac:chgData name="virginie Hugues" userId="f5ff6c274e13bc49" providerId="LiveId" clId="{00F6A1AF-EFAC-4AF6-9456-849D91B9EF0B}" dt="2022-12-27T07:22:35.018" v="6373"/>
          <ac:grpSpMkLst>
            <pc:docMk/>
            <pc:sldMk cId="0" sldId="341"/>
            <ac:grpSpMk id="2" creationId="{1998C603-2723-9E7B-BA27-F447D987BFB0}"/>
          </ac:grpSpMkLst>
        </pc:grpChg>
        <pc:grpChg chg="add mod">
          <ac:chgData name="virginie Hugues" userId="f5ff6c274e13bc49" providerId="LiveId" clId="{00F6A1AF-EFAC-4AF6-9456-849D91B9EF0B}" dt="2022-12-27T07:22:53.119" v="6385" actId="164"/>
          <ac:grpSpMkLst>
            <pc:docMk/>
            <pc:sldMk cId="0" sldId="341"/>
            <ac:grpSpMk id="8" creationId="{384EE2F4-1797-6CDD-7FB0-10CB0BD44A89}"/>
          </ac:grpSpMkLst>
        </pc:grpChg>
        <pc:grpChg chg="add mod">
          <ac:chgData name="virginie Hugues" userId="f5ff6c274e13bc49" providerId="LiveId" clId="{00F6A1AF-EFAC-4AF6-9456-849D91B9EF0B}" dt="2022-12-27T07:23:06.951" v="6394" actId="962"/>
          <ac:grpSpMkLst>
            <pc:docMk/>
            <pc:sldMk cId="0" sldId="341"/>
            <ac:grpSpMk id="9" creationId="{86D6798F-5634-0225-62F6-993108DD234C}"/>
          </ac:grpSpMkLst>
        </pc:grpChg>
        <pc:grpChg chg="del">
          <ac:chgData name="virginie Hugues" userId="f5ff6c274e13bc49" providerId="LiveId" clId="{00F6A1AF-EFAC-4AF6-9456-849D91B9EF0B}" dt="2022-12-27T07:22:00.872" v="6363" actId="165"/>
          <ac:grpSpMkLst>
            <pc:docMk/>
            <pc:sldMk cId="0" sldId="341"/>
            <ac:grpSpMk id="128007" creationId="{27152ADE-1731-42E8-A192-1B4EA3D36079}"/>
          </ac:grpSpMkLst>
        </pc:grpChg>
        <pc:grpChg chg="del mod topLvl">
          <ac:chgData name="virginie Hugues" userId="f5ff6c274e13bc49" providerId="LiveId" clId="{00F6A1AF-EFAC-4AF6-9456-849D91B9EF0B}" dt="2022-12-27T07:22:12.769" v="6364" actId="165"/>
          <ac:grpSpMkLst>
            <pc:docMk/>
            <pc:sldMk cId="0" sldId="341"/>
            <ac:grpSpMk id="128010" creationId="{739C4010-C566-4C28-9CBB-FE208DDE6D17}"/>
          </ac:grpSpMkLst>
        </pc:grpChg>
        <pc:picChg chg="mod">
          <ac:chgData name="virginie Hugues" userId="f5ff6c274e13bc49" providerId="LiveId" clId="{00F6A1AF-EFAC-4AF6-9456-849D91B9EF0B}" dt="2022-12-27T07:21:04.895" v="6351"/>
          <ac:picMkLst>
            <pc:docMk/>
            <pc:sldMk cId="0" sldId="341"/>
            <ac:picMk id="7" creationId="{F1F23EB4-6652-6C18-ABD2-60C95DD1B137}"/>
          </ac:picMkLst>
        </pc:picChg>
        <pc:picChg chg="del">
          <ac:chgData name="virginie Hugues" userId="f5ff6c274e13bc49" providerId="LiveId" clId="{00F6A1AF-EFAC-4AF6-9456-849D91B9EF0B}" dt="2022-12-27T07:21:00.990" v="6347" actId="478"/>
          <ac:picMkLst>
            <pc:docMk/>
            <pc:sldMk cId="0" sldId="341"/>
            <ac:picMk id="128009" creationId="{80530698-68B5-4BEB-B4AC-D4B983B1AECB}"/>
          </ac:picMkLst>
        </pc:picChg>
        <pc:picChg chg="mod topLvl">
          <ac:chgData name="virginie Hugues" userId="f5ff6c274e13bc49" providerId="LiveId" clId="{00F6A1AF-EFAC-4AF6-9456-849D91B9EF0B}" dt="2022-12-27T07:22:23.458" v="6365" actId="164"/>
          <ac:picMkLst>
            <pc:docMk/>
            <pc:sldMk cId="0" sldId="341"/>
            <ac:picMk id="128018" creationId="{D1542822-73C3-43D1-89BF-3C74E7CBA7BD}"/>
          </ac:picMkLst>
        </pc:picChg>
        <pc:cxnChg chg="mod">
          <ac:chgData name="virginie Hugues" userId="f5ff6c274e13bc49" providerId="LiveId" clId="{00F6A1AF-EFAC-4AF6-9456-849D91B9EF0B}" dt="2022-12-30T06:57:19.085" v="8295" actId="208"/>
          <ac:cxnSpMkLst>
            <pc:docMk/>
            <pc:sldMk cId="0" sldId="341"/>
            <ac:cxnSpMk id="4" creationId="{349C38A0-8F5B-C6B7-24ED-EBD4735F9B65}"/>
          </ac:cxnSpMkLst>
        </pc:cxnChg>
        <pc:cxnChg chg="del">
          <ac:chgData name="virginie Hugues" userId="f5ff6c274e13bc49" providerId="LiveId" clId="{00F6A1AF-EFAC-4AF6-9456-849D91B9EF0B}" dt="2022-12-27T07:21:02.134" v="6348" actId="478"/>
          <ac:cxnSpMkLst>
            <pc:docMk/>
            <pc:sldMk cId="0" sldId="341"/>
            <ac:cxnSpMk id="5" creationId="{6CD106FA-152E-46DB-A227-E59245A36440}"/>
          </ac:cxnSpMkLst>
        </pc:cxnChg>
      </pc:sldChg>
      <pc:sldChg chg="addSp delSp modSp mod">
        <pc:chgData name="virginie Hugues" userId="f5ff6c274e13bc49" providerId="LiveId" clId="{00F6A1AF-EFAC-4AF6-9456-849D91B9EF0B}" dt="2022-12-30T06:57:48.017" v="8299" actId="208"/>
        <pc:sldMkLst>
          <pc:docMk/>
          <pc:sldMk cId="0" sldId="343"/>
        </pc:sldMkLst>
        <pc:spChg chg="mod">
          <ac:chgData name="virginie Hugues" userId="f5ff6c274e13bc49" providerId="LiveId" clId="{00F6A1AF-EFAC-4AF6-9456-849D91B9EF0B}" dt="2022-12-30T06:57:48.017" v="8299" actId="208"/>
          <ac:spMkLst>
            <pc:docMk/>
            <pc:sldMk cId="0" sldId="343"/>
            <ac:spMk id="3" creationId="{DE0199A6-FA1F-8751-3585-CEC3AC91BF89}"/>
          </ac:spMkLst>
        </pc:spChg>
        <pc:spChg chg="mod">
          <ac:chgData name="virginie Hugues" userId="f5ff6c274e13bc49" providerId="LiveId" clId="{00F6A1AF-EFAC-4AF6-9456-849D91B9EF0B}" dt="2022-12-27T07:31:26.558" v="6615" actId="108"/>
          <ac:spMkLst>
            <pc:docMk/>
            <pc:sldMk cId="0" sldId="343"/>
            <ac:spMk id="6" creationId="{6ADEE7E8-7892-F536-EEEC-47B06D9BA2EF}"/>
          </ac:spMkLst>
        </pc:spChg>
        <pc:spChg chg="mod ord">
          <ac:chgData name="virginie Hugues" userId="f5ff6c274e13bc49" providerId="LiveId" clId="{00F6A1AF-EFAC-4AF6-9456-849D91B9EF0B}" dt="2022-12-27T07:32:06.859" v="6635"/>
          <ac:spMkLst>
            <pc:docMk/>
            <pc:sldMk cId="0" sldId="343"/>
            <ac:spMk id="14" creationId="{20C449BB-5F29-43D3-B921-5FF4C5C76B35}"/>
          </ac:spMkLst>
        </pc:spChg>
        <pc:spChg chg="del">
          <ac:chgData name="virginie Hugues" userId="f5ff6c274e13bc49" providerId="LiveId" clId="{00F6A1AF-EFAC-4AF6-9456-849D91B9EF0B}" dt="2022-12-27T07:30:44.384" v="6605" actId="478"/>
          <ac:spMkLst>
            <pc:docMk/>
            <pc:sldMk cId="0" sldId="343"/>
            <ac:spMk id="15" creationId="{C11AE9A6-1B0B-4F94-91E4-63660FB75B99}"/>
          </ac:spMkLst>
        </pc:spChg>
        <pc:spChg chg="mod ord topLvl">
          <ac:chgData name="virginie Hugues" userId="f5ff6c274e13bc49" providerId="LiveId" clId="{00F6A1AF-EFAC-4AF6-9456-849D91B9EF0B}" dt="2022-12-27T07:32:31.303" v="6641" actId="962"/>
          <ac:spMkLst>
            <pc:docMk/>
            <pc:sldMk cId="0" sldId="343"/>
            <ac:spMk id="18" creationId="{34CBD86D-84EA-493F-BF7A-A2E5189AD805}"/>
          </ac:spMkLst>
        </pc:spChg>
        <pc:spChg chg="mod">
          <ac:chgData name="virginie Hugues" userId="f5ff6c274e13bc49" providerId="LiveId" clId="{00F6A1AF-EFAC-4AF6-9456-849D91B9EF0B}" dt="2022-12-27T07:32:22.640" v="6639" actId="962"/>
          <ac:spMkLst>
            <pc:docMk/>
            <pc:sldMk cId="0" sldId="343"/>
            <ac:spMk id="19" creationId="{2C05F495-C318-4E92-9315-A7777BDB12DC}"/>
          </ac:spMkLst>
        </pc:spChg>
        <pc:spChg chg="mod topLvl">
          <ac:chgData name="virginie Hugues" userId="f5ff6c274e13bc49" providerId="LiveId" clId="{00F6A1AF-EFAC-4AF6-9456-849D91B9EF0B}" dt="2022-12-27T07:31:51.846" v="6618" actId="164"/>
          <ac:spMkLst>
            <pc:docMk/>
            <pc:sldMk cId="0" sldId="343"/>
            <ac:spMk id="23" creationId="{8E70FA69-277D-49AD-B7E2-71924484C1AB}"/>
          </ac:spMkLst>
        </pc:spChg>
        <pc:spChg chg="del mod">
          <ac:chgData name="virginie Hugues" userId="f5ff6c274e13bc49" providerId="LiveId" clId="{00F6A1AF-EFAC-4AF6-9456-849D91B9EF0B}" dt="2022-12-27T07:30:46.248" v="6606" actId="478"/>
          <ac:spMkLst>
            <pc:docMk/>
            <pc:sldMk cId="0" sldId="343"/>
            <ac:spMk id="26" creationId="{6DD80023-36CF-4DA5-8C48-ADB881849402}"/>
          </ac:spMkLst>
        </pc:spChg>
        <pc:spChg chg="mod">
          <ac:chgData name="virginie Hugues" userId="f5ff6c274e13bc49" providerId="LiveId" clId="{00F6A1AF-EFAC-4AF6-9456-849D91B9EF0B}" dt="2022-12-27T07:32:03.430" v="6632"/>
          <ac:spMkLst>
            <pc:docMk/>
            <pc:sldMk cId="0" sldId="343"/>
            <ac:spMk id="132098" creationId="{B61ECA75-12AE-4E4F-8FF4-EA7EB0BDF89C}"/>
          </ac:spMkLst>
        </pc:spChg>
        <pc:spChg chg="del mod topLvl">
          <ac:chgData name="virginie Hugues" userId="f5ff6c274e13bc49" providerId="LiveId" clId="{00F6A1AF-EFAC-4AF6-9456-849D91B9EF0B}" dt="2022-12-27T07:31:58.744" v="6626" actId="478"/>
          <ac:spMkLst>
            <pc:docMk/>
            <pc:sldMk cId="0" sldId="343"/>
            <ac:spMk id="132108" creationId="{0F095D32-F516-42A4-9594-2F1ABE322159}"/>
          </ac:spMkLst>
        </pc:spChg>
        <pc:spChg chg="del mod topLvl">
          <ac:chgData name="virginie Hugues" userId="f5ff6c274e13bc49" providerId="LiveId" clId="{00F6A1AF-EFAC-4AF6-9456-849D91B9EF0B}" dt="2022-12-27T07:32:00.265" v="6627" actId="478"/>
          <ac:spMkLst>
            <pc:docMk/>
            <pc:sldMk cId="0" sldId="343"/>
            <ac:spMk id="132109" creationId="{895603A9-7239-4B0A-A4C8-FE0DDBBF162C}"/>
          </ac:spMkLst>
        </pc:spChg>
        <pc:spChg chg="mod topLvl">
          <ac:chgData name="virginie Hugues" userId="f5ff6c274e13bc49" providerId="LiveId" clId="{00F6A1AF-EFAC-4AF6-9456-849D91B9EF0B}" dt="2022-12-27T07:31:51.846" v="6618" actId="164"/>
          <ac:spMkLst>
            <pc:docMk/>
            <pc:sldMk cId="0" sldId="343"/>
            <ac:spMk id="132111" creationId="{1BF39EB2-03AC-4056-A704-6B50586A7913}"/>
          </ac:spMkLst>
        </pc:spChg>
        <pc:spChg chg="mod topLvl">
          <ac:chgData name="virginie Hugues" userId="f5ff6c274e13bc49" providerId="LiveId" clId="{00F6A1AF-EFAC-4AF6-9456-849D91B9EF0B}" dt="2022-12-27T07:31:51.846" v="6618" actId="164"/>
          <ac:spMkLst>
            <pc:docMk/>
            <pc:sldMk cId="0" sldId="343"/>
            <ac:spMk id="132112" creationId="{68F0858D-17BB-4C72-A2C2-D72609D0FCB8}"/>
          </ac:spMkLst>
        </pc:spChg>
        <pc:grpChg chg="add mod">
          <ac:chgData name="virginie Hugues" userId="f5ff6c274e13bc49" providerId="LiveId" clId="{00F6A1AF-EFAC-4AF6-9456-849D91B9EF0B}" dt="2022-12-27T07:31:57.053" v="6625"/>
          <ac:grpSpMkLst>
            <pc:docMk/>
            <pc:sldMk cId="0" sldId="343"/>
            <ac:grpSpMk id="2" creationId="{5EFA3105-018C-EED0-E1CC-6E69777A7E7F}"/>
          </ac:grpSpMkLst>
        </pc:grpChg>
        <pc:grpChg chg="add mod">
          <ac:chgData name="virginie Hugues" userId="f5ff6c274e13bc49" providerId="LiveId" clId="{00F6A1AF-EFAC-4AF6-9456-849D91B9EF0B}" dt="2022-12-27T07:32:09.101" v="6636" actId="962"/>
          <ac:grpSpMkLst>
            <pc:docMk/>
            <pc:sldMk cId="0" sldId="343"/>
            <ac:grpSpMk id="8" creationId="{F6F919C7-C1EF-D2ED-AFF5-E1284AE1B143}"/>
          </ac:grpSpMkLst>
        </pc:grpChg>
        <pc:grpChg chg="del">
          <ac:chgData name="virginie Hugues" userId="f5ff6c274e13bc49" providerId="LiveId" clId="{00F6A1AF-EFAC-4AF6-9456-849D91B9EF0B}" dt="2022-12-27T07:31:38.420" v="6616" actId="165"/>
          <ac:grpSpMkLst>
            <pc:docMk/>
            <pc:sldMk cId="0" sldId="343"/>
            <ac:grpSpMk id="132103" creationId="{29ADD502-8EB1-409C-9FBC-46674FF3E861}"/>
          </ac:grpSpMkLst>
        </pc:grpChg>
        <pc:grpChg chg="del mod topLvl">
          <ac:chgData name="virginie Hugues" userId="f5ff6c274e13bc49" providerId="LiveId" clId="{00F6A1AF-EFAC-4AF6-9456-849D91B9EF0B}" dt="2022-12-27T07:31:45.034" v="6617" actId="165"/>
          <ac:grpSpMkLst>
            <pc:docMk/>
            <pc:sldMk cId="0" sldId="343"/>
            <ac:grpSpMk id="132106" creationId="{281596F5-D239-4857-A50D-87BE66F4B0D4}"/>
          </ac:grpSpMkLst>
        </pc:grpChg>
        <pc:picChg chg="mod">
          <ac:chgData name="virginie Hugues" userId="f5ff6c274e13bc49" providerId="LiveId" clId="{00F6A1AF-EFAC-4AF6-9456-849D91B9EF0B}" dt="2022-12-27T07:30:51.088" v="6607"/>
          <ac:picMkLst>
            <pc:docMk/>
            <pc:sldMk cId="0" sldId="343"/>
            <ac:picMk id="7" creationId="{6AB28513-857A-F2D4-AD9C-0AD2E8C68496}"/>
          </ac:picMkLst>
        </pc:picChg>
        <pc:picChg chg="del">
          <ac:chgData name="virginie Hugues" userId="f5ff6c274e13bc49" providerId="LiveId" clId="{00F6A1AF-EFAC-4AF6-9456-849D91B9EF0B}" dt="2022-12-27T07:30:42.001" v="6603" actId="478"/>
          <ac:picMkLst>
            <pc:docMk/>
            <pc:sldMk cId="0" sldId="343"/>
            <ac:picMk id="132105" creationId="{F3707822-6253-4036-A13B-1F3A95657344}"/>
          </ac:picMkLst>
        </pc:picChg>
        <pc:picChg chg="mod topLvl">
          <ac:chgData name="virginie Hugues" userId="f5ff6c274e13bc49" providerId="LiveId" clId="{00F6A1AF-EFAC-4AF6-9456-849D91B9EF0B}" dt="2022-12-27T07:31:51.846" v="6618" actId="164"/>
          <ac:picMkLst>
            <pc:docMk/>
            <pc:sldMk cId="0" sldId="343"/>
            <ac:picMk id="132113" creationId="{50EE14A1-B95B-4490-A549-5AB29269564F}"/>
          </ac:picMkLst>
        </pc:picChg>
        <pc:cxnChg chg="mod">
          <ac:chgData name="virginie Hugues" userId="f5ff6c274e13bc49" providerId="LiveId" clId="{00F6A1AF-EFAC-4AF6-9456-849D91B9EF0B}" dt="2022-12-30T06:57:48.017" v="8299" actId="208"/>
          <ac:cxnSpMkLst>
            <pc:docMk/>
            <pc:sldMk cId="0" sldId="343"/>
            <ac:cxnSpMk id="4" creationId="{2C6860ED-8327-A731-BC72-A50C51A63BD8}"/>
          </ac:cxnSpMkLst>
        </pc:cxnChg>
        <pc:cxnChg chg="del">
          <ac:chgData name="virginie Hugues" userId="f5ff6c274e13bc49" providerId="LiveId" clId="{00F6A1AF-EFAC-4AF6-9456-849D91B9EF0B}" dt="2022-12-27T07:30:43.194" v="6604" actId="478"/>
          <ac:cxnSpMkLst>
            <pc:docMk/>
            <pc:sldMk cId="0" sldId="343"/>
            <ac:cxnSpMk id="5" creationId="{1488649B-6DD4-4373-A29F-A6B3B80710E9}"/>
          </ac:cxnSpMkLst>
        </pc:cxnChg>
      </pc:sldChg>
      <pc:sldChg chg="addSp delSp modSp mod">
        <pc:chgData name="virginie Hugues" userId="f5ff6c274e13bc49" providerId="LiveId" clId="{00F6A1AF-EFAC-4AF6-9456-849D91B9EF0B}" dt="2022-12-30T07:03:16.565" v="8390" actId="207"/>
        <pc:sldMkLst>
          <pc:docMk/>
          <pc:sldMk cId="0" sldId="344"/>
        </pc:sldMkLst>
        <pc:spChg chg="mod">
          <ac:chgData name="virginie Hugues" userId="f5ff6c274e13bc49" providerId="LiveId" clId="{00F6A1AF-EFAC-4AF6-9456-849D91B9EF0B}" dt="2022-12-30T06:57:27.180" v="8296" actId="208"/>
          <ac:spMkLst>
            <pc:docMk/>
            <pc:sldMk cId="0" sldId="344"/>
            <ac:spMk id="3" creationId="{B967808B-EF03-F720-A6F1-8F3482E787D3}"/>
          </ac:spMkLst>
        </pc:spChg>
        <pc:spChg chg="mod">
          <ac:chgData name="virginie Hugues" userId="f5ff6c274e13bc49" providerId="LiveId" clId="{00F6A1AF-EFAC-4AF6-9456-849D91B9EF0B}" dt="2022-12-27T07:24:42.932" v="6425" actId="108"/>
          <ac:spMkLst>
            <pc:docMk/>
            <pc:sldMk cId="0" sldId="344"/>
            <ac:spMk id="6" creationId="{A567BA47-3ADD-52F6-BFE4-43A61AC2F2F8}"/>
          </ac:spMkLst>
        </pc:spChg>
        <pc:spChg chg="mod ord">
          <ac:chgData name="virginie Hugues" userId="f5ff6c274e13bc49" providerId="LiveId" clId="{00F6A1AF-EFAC-4AF6-9456-849D91B9EF0B}" dt="2022-12-27T07:25:59.696" v="6457"/>
          <ac:spMkLst>
            <pc:docMk/>
            <pc:sldMk cId="0" sldId="344"/>
            <ac:spMk id="14" creationId="{8B8C6450-1140-48D6-A0A8-48A5745C481F}"/>
          </ac:spMkLst>
        </pc:spChg>
        <pc:spChg chg="del">
          <ac:chgData name="virginie Hugues" userId="f5ff6c274e13bc49" providerId="LiveId" clId="{00F6A1AF-EFAC-4AF6-9456-849D91B9EF0B}" dt="2022-12-27T07:24:18.112" v="6417" actId="478"/>
          <ac:spMkLst>
            <pc:docMk/>
            <pc:sldMk cId="0" sldId="344"/>
            <ac:spMk id="15" creationId="{DF2AEB49-495D-4495-B025-6605CCD0AF64}"/>
          </ac:spMkLst>
        </pc:spChg>
        <pc:spChg chg="mod ord topLvl">
          <ac:chgData name="virginie Hugues" userId="f5ff6c274e13bc49" providerId="LiveId" clId="{00F6A1AF-EFAC-4AF6-9456-849D91B9EF0B}" dt="2022-12-27T07:26:28.655" v="6465" actId="962"/>
          <ac:spMkLst>
            <pc:docMk/>
            <pc:sldMk cId="0" sldId="344"/>
            <ac:spMk id="18" creationId="{DA2C388A-F201-4EEF-97DB-ADE39CE9D9C0}"/>
          </ac:spMkLst>
        </pc:spChg>
        <pc:spChg chg="mod">
          <ac:chgData name="virginie Hugues" userId="f5ff6c274e13bc49" providerId="LiveId" clId="{00F6A1AF-EFAC-4AF6-9456-849D91B9EF0B}" dt="2022-12-27T07:26:19.559" v="6463" actId="962"/>
          <ac:spMkLst>
            <pc:docMk/>
            <pc:sldMk cId="0" sldId="344"/>
            <ac:spMk id="19" creationId="{720E62F0-C1C0-4C09-B032-F30134371C7B}"/>
          </ac:spMkLst>
        </pc:spChg>
        <pc:spChg chg="mod topLvl">
          <ac:chgData name="virginie Hugues" userId="f5ff6c274e13bc49" providerId="LiveId" clId="{00F6A1AF-EFAC-4AF6-9456-849D91B9EF0B}" dt="2022-12-27T07:25:32.794" v="6435" actId="164"/>
          <ac:spMkLst>
            <pc:docMk/>
            <pc:sldMk cId="0" sldId="344"/>
            <ac:spMk id="23" creationId="{80347343-69FE-417F-8EC7-22EC7B7A122B}"/>
          </ac:spMkLst>
        </pc:spChg>
        <pc:spChg chg="del">
          <ac:chgData name="virginie Hugues" userId="f5ff6c274e13bc49" providerId="LiveId" clId="{00F6A1AF-EFAC-4AF6-9456-849D91B9EF0B}" dt="2022-12-27T07:24:23.363" v="6420" actId="478"/>
          <ac:spMkLst>
            <pc:docMk/>
            <pc:sldMk cId="0" sldId="344"/>
            <ac:spMk id="26" creationId="{F60231B3-8FCF-4B4E-AD31-8417C622ADD2}"/>
          </ac:spMkLst>
        </pc:spChg>
        <pc:spChg chg="mod ord topLvl">
          <ac:chgData name="virginie Hugues" userId="f5ff6c274e13bc49" providerId="LiveId" clId="{00F6A1AF-EFAC-4AF6-9456-849D91B9EF0B}" dt="2022-12-27T07:26:34.009" v="6483" actId="962"/>
          <ac:spMkLst>
            <pc:docMk/>
            <pc:sldMk cId="0" sldId="344"/>
            <ac:spMk id="28" creationId="{074A4B18-0F44-4D83-A6C2-F909CD58E10F}"/>
          </ac:spMkLst>
        </pc:spChg>
        <pc:spChg chg="mod">
          <ac:chgData name="virginie Hugues" userId="f5ff6c274e13bc49" providerId="LiveId" clId="{00F6A1AF-EFAC-4AF6-9456-849D91B9EF0B}" dt="2022-12-30T07:03:16.565" v="8390" actId="207"/>
          <ac:spMkLst>
            <pc:docMk/>
            <pc:sldMk cId="0" sldId="344"/>
            <ac:spMk id="129026" creationId="{BD9B42F7-D0E8-4DE0-844F-853BCEF68AD7}"/>
          </ac:spMkLst>
        </pc:spChg>
        <pc:spChg chg="del mod topLvl">
          <ac:chgData name="virginie Hugues" userId="f5ff6c274e13bc49" providerId="LiveId" clId="{00F6A1AF-EFAC-4AF6-9456-849D91B9EF0B}" dt="2022-12-27T07:25:47.285" v="6443" actId="478"/>
          <ac:spMkLst>
            <pc:docMk/>
            <pc:sldMk cId="0" sldId="344"/>
            <ac:spMk id="129036" creationId="{F661DB7A-9D6F-4A6E-BACE-36B544B8FA80}"/>
          </ac:spMkLst>
        </pc:spChg>
        <pc:spChg chg="del mod topLvl">
          <ac:chgData name="virginie Hugues" userId="f5ff6c274e13bc49" providerId="LiveId" clId="{00F6A1AF-EFAC-4AF6-9456-849D91B9EF0B}" dt="2022-12-27T07:25:48.599" v="6444" actId="478"/>
          <ac:spMkLst>
            <pc:docMk/>
            <pc:sldMk cId="0" sldId="344"/>
            <ac:spMk id="129037" creationId="{7F886E4D-2F02-4E75-AE81-F8E07EFBBD9E}"/>
          </ac:spMkLst>
        </pc:spChg>
        <pc:spChg chg="mod topLvl">
          <ac:chgData name="virginie Hugues" userId="f5ff6c274e13bc49" providerId="LiveId" clId="{00F6A1AF-EFAC-4AF6-9456-849D91B9EF0B}" dt="2022-12-27T07:25:32.794" v="6435" actId="164"/>
          <ac:spMkLst>
            <pc:docMk/>
            <pc:sldMk cId="0" sldId="344"/>
            <ac:spMk id="129039" creationId="{D3EC85F3-903D-4AA6-9293-F79A5557D54E}"/>
          </ac:spMkLst>
        </pc:spChg>
        <pc:spChg chg="mod topLvl">
          <ac:chgData name="virginie Hugues" userId="f5ff6c274e13bc49" providerId="LiveId" clId="{00F6A1AF-EFAC-4AF6-9456-849D91B9EF0B}" dt="2022-12-27T07:25:32.794" v="6435" actId="164"/>
          <ac:spMkLst>
            <pc:docMk/>
            <pc:sldMk cId="0" sldId="344"/>
            <ac:spMk id="129040" creationId="{9AAB621B-7A5A-43CD-AC10-B33139D84B07}"/>
          </ac:spMkLst>
        </pc:spChg>
        <pc:grpChg chg="add mod">
          <ac:chgData name="virginie Hugues" userId="f5ff6c274e13bc49" providerId="LiveId" clId="{00F6A1AF-EFAC-4AF6-9456-849D91B9EF0B}" dt="2022-12-27T07:25:45.011" v="6442"/>
          <ac:grpSpMkLst>
            <pc:docMk/>
            <pc:sldMk cId="0" sldId="344"/>
            <ac:grpSpMk id="2" creationId="{1E6C0406-EC69-FE3C-DA28-52314290234C}"/>
          </ac:grpSpMkLst>
        </pc:grpChg>
        <pc:grpChg chg="add mod">
          <ac:chgData name="virginie Hugues" userId="f5ff6c274e13bc49" providerId="LiveId" clId="{00F6A1AF-EFAC-4AF6-9456-849D91B9EF0B}" dt="2022-12-27T07:25:56.396" v="6451" actId="962"/>
          <ac:grpSpMkLst>
            <pc:docMk/>
            <pc:sldMk cId="0" sldId="344"/>
            <ac:grpSpMk id="8" creationId="{E97FDB08-C21C-FF41-3DB8-EB5B41F020EC}"/>
          </ac:grpSpMkLst>
        </pc:grpChg>
        <pc:grpChg chg="del">
          <ac:chgData name="virginie Hugues" userId="f5ff6c274e13bc49" providerId="LiveId" clId="{00F6A1AF-EFAC-4AF6-9456-849D91B9EF0B}" dt="2022-12-27T07:25:20.214" v="6433" actId="165"/>
          <ac:grpSpMkLst>
            <pc:docMk/>
            <pc:sldMk cId="0" sldId="344"/>
            <ac:grpSpMk id="129031" creationId="{59D58C15-6FF7-4238-8DBF-190DA37E5F38}"/>
          </ac:grpSpMkLst>
        </pc:grpChg>
        <pc:grpChg chg="del mod topLvl">
          <ac:chgData name="virginie Hugues" userId="f5ff6c274e13bc49" providerId="LiveId" clId="{00F6A1AF-EFAC-4AF6-9456-849D91B9EF0B}" dt="2022-12-27T07:25:25.732" v="6434" actId="165"/>
          <ac:grpSpMkLst>
            <pc:docMk/>
            <pc:sldMk cId="0" sldId="344"/>
            <ac:grpSpMk id="129034" creationId="{E50BB10B-7724-4E85-9072-84E753151D4D}"/>
          </ac:grpSpMkLst>
        </pc:grpChg>
        <pc:picChg chg="mod">
          <ac:chgData name="virginie Hugues" userId="f5ff6c274e13bc49" providerId="LiveId" clId="{00F6A1AF-EFAC-4AF6-9456-849D91B9EF0B}" dt="2022-12-27T07:24:24.279" v="6421"/>
          <ac:picMkLst>
            <pc:docMk/>
            <pc:sldMk cId="0" sldId="344"/>
            <ac:picMk id="7" creationId="{2AC45E5C-5D0A-E68D-5CA0-A2CD17634AE6}"/>
          </ac:picMkLst>
        </pc:picChg>
        <pc:picChg chg="del">
          <ac:chgData name="virginie Hugues" userId="f5ff6c274e13bc49" providerId="LiveId" clId="{00F6A1AF-EFAC-4AF6-9456-849D91B9EF0B}" dt="2022-12-27T07:24:19.365" v="6418" actId="478"/>
          <ac:picMkLst>
            <pc:docMk/>
            <pc:sldMk cId="0" sldId="344"/>
            <ac:picMk id="129033" creationId="{5B1B257F-2BD1-4C27-BFC9-FCE5D59996B9}"/>
          </ac:picMkLst>
        </pc:picChg>
        <pc:picChg chg="mod topLvl">
          <ac:chgData name="virginie Hugues" userId="f5ff6c274e13bc49" providerId="LiveId" clId="{00F6A1AF-EFAC-4AF6-9456-849D91B9EF0B}" dt="2022-12-27T07:25:32.794" v="6435" actId="164"/>
          <ac:picMkLst>
            <pc:docMk/>
            <pc:sldMk cId="0" sldId="344"/>
            <ac:picMk id="129042" creationId="{6E08FC4B-6ECC-426C-B5F2-6995003A9A53}"/>
          </ac:picMkLst>
        </pc:picChg>
        <pc:cxnChg chg="mod">
          <ac:chgData name="virginie Hugues" userId="f5ff6c274e13bc49" providerId="LiveId" clId="{00F6A1AF-EFAC-4AF6-9456-849D91B9EF0B}" dt="2022-12-30T06:57:27.180" v="8296" actId="208"/>
          <ac:cxnSpMkLst>
            <pc:docMk/>
            <pc:sldMk cId="0" sldId="344"/>
            <ac:cxnSpMk id="4" creationId="{C8B43E21-1734-6F76-EEC3-21ABC0056396}"/>
          </ac:cxnSpMkLst>
        </pc:cxnChg>
        <pc:cxnChg chg="del">
          <ac:chgData name="virginie Hugues" userId="f5ff6c274e13bc49" providerId="LiveId" clId="{00F6A1AF-EFAC-4AF6-9456-849D91B9EF0B}" dt="2022-12-27T07:24:20.211" v="6419" actId="478"/>
          <ac:cxnSpMkLst>
            <pc:docMk/>
            <pc:sldMk cId="0" sldId="344"/>
            <ac:cxnSpMk id="5" creationId="{C661B28B-DEBC-4314-BD6B-3F5687B39CEB}"/>
          </ac:cxnSpMkLst>
        </pc:cxnChg>
      </pc:sldChg>
      <pc:sldChg chg="addSp delSp modSp mod">
        <pc:chgData name="virginie Hugues" userId="f5ff6c274e13bc49" providerId="LiveId" clId="{00F6A1AF-EFAC-4AF6-9456-849D91B9EF0B}" dt="2022-12-30T07:03:29.936" v="8396" actId="207"/>
        <pc:sldMkLst>
          <pc:docMk/>
          <pc:sldMk cId="0" sldId="345"/>
        </pc:sldMkLst>
        <pc:spChg chg="mod">
          <ac:chgData name="virginie Hugues" userId="f5ff6c274e13bc49" providerId="LiveId" clId="{00F6A1AF-EFAC-4AF6-9456-849D91B9EF0B}" dt="2022-12-30T06:57:42.156" v="8298" actId="208"/>
          <ac:spMkLst>
            <pc:docMk/>
            <pc:sldMk cId="0" sldId="345"/>
            <ac:spMk id="3" creationId="{989191D0-B644-0578-551C-4B11BDE979D3}"/>
          </ac:spMkLst>
        </pc:spChg>
        <pc:spChg chg="mod">
          <ac:chgData name="virginie Hugues" userId="f5ff6c274e13bc49" providerId="LiveId" clId="{00F6A1AF-EFAC-4AF6-9456-849D91B9EF0B}" dt="2022-12-27T07:28:36.736" v="6546"/>
          <ac:spMkLst>
            <pc:docMk/>
            <pc:sldMk cId="0" sldId="345"/>
            <ac:spMk id="6" creationId="{B6332994-91B0-41EF-B063-16C1E99C514A}"/>
          </ac:spMkLst>
        </pc:spChg>
        <pc:spChg chg="mod ord">
          <ac:chgData name="virginie Hugues" userId="f5ff6c274e13bc49" providerId="LiveId" clId="{00F6A1AF-EFAC-4AF6-9456-849D91B9EF0B}" dt="2022-12-27T07:29:43.077" v="6577"/>
          <ac:spMkLst>
            <pc:docMk/>
            <pc:sldMk cId="0" sldId="345"/>
            <ac:spMk id="14" creationId="{5DC736B6-8235-41FB-A2B6-B0182C089688}"/>
          </ac:spMkLst>
        </pc:spChg>
        <pc:spChg chg="del">
          <ac:chgData name="virginie Hugues" userId="f5ff6c274e13bc49" providerId="LiveId" clId="{00F6A1AF-EFAC-4AF6-9456-849D91B9EF0B}" dt="2022-12-27T07:28:28.391" v="6542" actId="478"/>
          <ac:spMkLst>
            <pc:docMk/>
            <pc:sldMk cId="0" sldId="345"/>
            <ac:spMk id="15" creationId="{141928D5-9BF5-4C36-9446-CA2BAA049B12}"/>
          </ac:spMkLst>
        </pc:spChg>
        <pc:spChg chg="mod ord topLvl">
          <ac:chgData name="virginie Hugues" userId="f5ff6c274e13bc49" providerId="LiveId" clId="{00F6A1AF-EFAC-4AF6-9456-849D91B9EF0B}" dt="2022-12-27T07:30:09.127" v="6583" actId="962"/>
          <ac:spMkLst>
            <pc:docMk/>
            <pc:sldMk cId="0" sldId="345"/>
            <ac:spMk id="18" creationId="{2F89E1D1-AA54-4ADB-AFED-DD07607B543D}"/>
          </ac:spMkLst>
        </pc:spChg>
        <pc:spChg chg="mod">
          <ac:chgData name="virginie Hugues" userId="f5ff6c274e13bc49" providerId="LiveId" clId="{00F6A1AF-EFAC-4AF6-9456-849D91B9EF0B}" dt="2022-12-27T07:30:01.263" v="6581" actId="962"/>
          <ac:spMkLst>
            <pc:docMk/>
            <pc:sldMk cId="0" sldId="345"/>
            <ac:spMk id="19" creationId="{0DAA1E89-123E-4253-93EF-0B8FD391B6E6}"/>
          </ac:spMkLst>
        </pc:spChg>
        <pc:spChg chg="mod topLvl">
          <ac:chgData name="virginie Hugues" userId="f5ff6c274e13bc49" providerId="LiveId" clId="{00F6A1AF-EFAC-4AF6-9456-849D91B9EF0B}" dt="2022-12-27T07:29:24.378" v="6555" actId="164"/>
          <ac:spMkLst>
            <pc:docMk/>
            <pc:sldMk cId="0" sldId="345"/>
            <ac:spMk id="23" creationId="{89E0188F-03E6-460C-8DBE-2BE32F0D52D9}"/>
          </ac:spMkLst>
        </pc:spChg>
        <pc:spChg chg="del">
          <ac:chgData name="virginie Hugues" userId="f5ff6c274e13bc49" providerId="LiveId" clId="{00F6A1AF-EFAC-4AF6-9456-849D91B9EF0B}" dt="2022-12-27T07:28:32.091" v="6545" actId="478"/>
          <ac:spMkLst>
            <pc:docMk/>
            <pc:sldMk cId="0" sldId="345"/>
            <ac:spMk id="26" creationId="{CA00172F-0C3B-42D6-815F-E9020B4F8F5E}"/>
          </ac:spMkLst>
        </pc:spChg>
        <pc:spChg chg="mod ord topLvl">
          <ac:chgData name="virginie Hugues" userId="f5ff6c274e13bc49" providerId="LiveId" clId="{00F6A1AF-EFAC-4AF6-9456-849D91B9EF0B}" dt="2022-12-27T07:30:14.816" v="6601" actId="962"/>
          <ac:spMkLst>
            <pc:docMk/>
            <pc:sldMk cId="0" sldId="345"/>
            <ac:spMk id="28" creationId="{6DD498C2-973F-43FD-A591-B5E9D4B63CF1}"/>
          </ac:spMkLst>
        </pc:spChg>
        <pc:spChg chg="mod">
          <ac:chgData name="virginie Hugues" userId="f5ff6c274e13bc49" providerId="LiveId" clId="{00F6A1AF-EFAC-4AF6-9456-849D91B9EF0B}" dt="2022-12-30T07:03:29.936" v="8396" actId="207"/>
          <ac:spMkLst>
            <pc:docMk/>
            <pc:sldMk cId="0" sldId="345"/>
            <ac:spMk id="131074" creationId="{BBECD037-D51E-4D3B-9D87-405C844C7F1C}"/>
          </ac:spMkLst>
        </pc:spChg>
        <pc:spChg chg="del mod topLvl">
          <ac:chgData name="virginie Hugues" userId="f5ff6c274e13bc49" providerId="LiveId" clId="{00F6A1AF-EFAC-4AF6-9456-849D91B9EF0B}" dt="2022-12-27T07:29:32.655" v="6563" actId="478"/>
          <ac:spMkLst>
            <pc:docMk/>
            <pc:sldMk cId="0" sldId="345"/>
            <ac:spMk id="131084" creationId="{B8EDDFC8-F4F7-4FD8-A990-1B74BCBCD1A6}"/>
          </ac:spMkLst>
        </pc:spChg>
        <pc:spChg chg="del mod topLvl">
          <ac:chgData name="virginie Hugues" userId="f5ff6c274e13bc49" providerId="LiveId" clId="{00F6A1AF-EFAC-4AF6-9456-849D91B9EF0B}" dt="2022-12-27T07:29:34.130" v="6564" actId="478"/>
          <ac:spMkLst>
            <pc:docMk/>
            <pc:sldMk cId="0" sldId="345"/>
            <ac:spMk id="131085" creationId="{3F69D289-91FB-49E3-A446-74566AA253F6}"/>
          </ac:spMkLst>
        </pc:spChg>
        <pc:spChg chg="mod topLvl">
          <ac:chgData name="virginie Hugues" userId="f5ff6c274e13bc49" providerId="LiveId" clId="{00F6A1AF-EFAC-4AF6-9456-849D91B9EF0B}" dt="2022-12-27T07:29:24.378" v="6555" actId="164"/>
          <ac:spMkLst>
            <pc:docMk/>
            <pc:sldMk cId="0" sldId="345"/>
            <ac:spMk id="131087" creationId="{5ABFAAED-75BD-4AD5-B00F-DB705EE0F1DE}"/>
          </ac:spMkLst>
        </pc:spChg>
        <pc:spChg chg="mod topLvl">
          <ac:chgData name="virginie Hugues" userId="f5ff6c274e13bc49" providerId="LiveId" clId="{00F6A1AF-EFAC-4AF6-9456-849D91B9EF0B}" dt="2022-12-27T07:29:24.378" v="6555" actId="164"/>
          <ac:spMkLst>
            <pc:docMk/>
            <pc:sldMk cId="0" sldId="345"/>
            <ac:spMk id="131088" creationId="{6E7404DF-A5D2-4941-AB84-66C936299C64}"/>
          </ac:spMkLst>
        </pc:spChg>
        <pc:grpChg chg="add mod">
          <ac:chgData name="virginie Hugues" userId="f5ff6c274e13bc49" providerId="LiveId" clId="{00F6A1AF-EFAC-4AF6-9456-849D91B9EF0B}" dt="2022-12-27T07:29:31.307" v="6562"/>
          <ac:grpSpMkLst>
            <pc:docMk/>
            <pc:sldMk cId="0" sldId="345"/>
            <ac:grpSpMk id="2" creationId="{DD0C3E44-7862-4412-559D-C52DF5D73E65}"/>
          </ac:grpSpMkLst>
        </pc:grpChg>
        <pc:grpChg chg="add mod">
          <ac:chgData name="virginie Hugues" userId="f5ff6c274e13bc49" providerId="LiveId" clId="{00F6A1AF-EFAC-4AF6-9456-849D91B9EF0B}" dt="2022-12-27T07:29:44.502" v="6578" actId="962"/>
          <ac:grpSpMkLst>
            <pc:docMk/>
            <pc:sldMk cId="0" sldId="345"/>
            <ac:grpSpMk id="8" creationId="{D1A8E820-8238-221B-AC27-A8C44F87A65B}"/>
          </ac:grpSpMkLst>
        </pc:grpChg>
        <pc:grpChg chg="del">
          <ac:chgData name="virginie Hugues" userId="f5ff6c274e13bc49" providerId="LiveId" clId="{00F6A1AF-EFAC-4AF6-9456-849D91B9EF0B}" dt="2022-12-27T07:29:09.016" v="6553" actId="165"/>
          <ac:grpSpMkLst>
            <pc:docMk/>
            <pc:sldMk cId="0" sldId="345"/>
            <ac:grpSpMk id="131079" creationId="{81C35A14-82E5-48B8-8388-39D447C222FE}"/>
          </ac:grpSpMkLst>
        </pc:grpChg>
        <pc:grpChg chg="del mod topLvl">
          <ac:chgData name="virginie Hugues" userId="f5ff6c274e13bc49" providerId="LiveId" clId="{00F6A1AF-EFAC-4AF6-9456-849D91B9EF0B}" dt="2022-12-27T07:29:16.101" v="6554" actId="165"/>
          <ac:grpSpMkLst>
            <pc:docMk/>
            <pc:sldMk cId="0" sldId="345"/>
            <ac:grpSpMk id="131082" creationId="{254333F5-5155-4A31-9693-883A940F6FA0}"/>
          </ac:grpSpMkLst>
        </pc:grpChg>
        <pc:picChg chg="mod">
          <ac:chgData name="virginie Hugues" userId="f5ff6c274e13bc49" providerId="LiveId" clId="{00F6A1AF-EFAC-4AF6-9456-849D91B9EF0B}" dt="2022-12-27T07:28:36.736" v="6546"/>
          <ac:picMkLst>
            <pc:docMk/>
            <pc:sldMk cId="0" sldId="345"/>
            <ac:picMk id="7" creationId="{A5BE596E-90F8-07E8-1DD2-2FAB7680ABAA}"/>
          </ac:picMkLst>
        </pc:picChg>
        <pc:picChg chg="del">
          <ac:chgData name="virginie Hugues" userId="f5ff6c274e13bc49" providerId="LiveId" clId="{00F6A1AF-EFAC-4AF6-9456-849D91B9EF0B}" dt="2022-12-27T07:28:29.271" v="6543" actId="478"/>
          <ac:picMkLst>
            <pc:docMk/>
            <pc:sldMk cId="0" sldId="345"/>
            <ac:picMk id="131081" creationId="{3089FB39-189F-4912-AE58-A80585283308}"/>
          </ac:picMkLst>
        </pc:picChg>
        <pc:picChg chg="mod topLvl">
          <ac:chgData name="virginie Hugues" userId="f5ff6c274e13bc49" providerId="LiveId" clId="{00F6A1AF-EFAC-4AF6-9456-849D91B9EF0B}" dt="2022-12-27T07:29:24.378" v="6555" actId="164"/>
          <ac:picMkLst>
            <pc:docMk/>
            <pc:sldMk cId="0" sldId="345"/>
            <ac:picMk id="131090" creationId="{14B88A35-BFB0-43B4-B537-3BA5B2DDCD66}"/>
          </ac:picMkLst>
        </pc:picChg>
        <pc:cxnChg chg="mod">
          <ac:chgData name="virginie Hugues" userId="f5ff6c274e13bc49" providerId="LiveId" clId="{00F6A1AF-EFAC-4AF6-9456-849D91B9EF0B}" dt="2022-12-30T06:57:42.156" v="8298" actId="208"/>
          <ac:cxnSpMkLst>
            <pc:docMk/>
            <pc:sldMk cId="0" sldId="345"/>
            <ac:cxnSpMk id="4" creationId="{2F4F0330-91A2-02DA-E9FA-E7C5A233B05A}"/>
          </ac:cxnSpMkLst>
        </pc:cxnChg>
        <pc:cxnChg chg="del">
          <ac:chgData name="virginie Hugues" userId="f5ff6c274e13bc49" providerId="LiveId" clId="{00F6A1AF-EFAC-4AF6-9456-849D91B9EF0B}" dt="2022-12-27T07:28:30.194" v="6544" actId="478"/>
          <ac:cxnSpMkLst>
            <pc:docMk/>
            <pc:sldMk cId="0" sldId="345"/>
            <ac:cxnSpMk id="5" creationId="{BA208973-4182-433C-8715-A40327CA0AA3}"/>
          </ac:cxnSpMkLst>
        </pc:cxnChg>
      </pc:sldChg>
      <pc:sldChg chg="addSp delSp modSp mod">
        <pc:chgData name="virginie Hugues" userId="f5ff6c274e13bc49" providerId="LiveId" clId="{00F6A1AF-EFAC-4AF6-9456-849D91B9EF0B}" dt="2022-12-30T07:03:23.939" v="8393" actId="207"/>
        <pc:sldMkLst>
          <pc:docMk/>
          <pc:sldMk cId="0" sldId="347"/>
        </pc:sldMkLst>
        <pc:spChg chg="mod">
          <ac:chgData name="virginie Hugues" userId="f5ff6c274e13bc49" providerId="LiveId" clId="{00F6A1AF-EFAC-4AF6-9456-849D91B9EF0B}" dt="2022-12-30T06:57:35.991" v="8297" actId="208"/>
          <ac:spMkLst>
            <pc:docMk/>
            <pc:sldMk cId="0" sldId="347"/>
            <ac:spMk id="3" creationId="{D08E7065-11F4-95C7-94A9-09F2309EFE53}"/>
          </ac:spMkLst>
        </pc:spChg>
        <pc:spChg chg="mod">
          <ac:chgData name="virginie Hugues" userId="f5ff6c274e13bc49" providerId="LiveId" clId="{00F6A1AF-EFAC-4AF6-9456-849D91B9EF0B}" dt="2022-12-27T07:26:54.683" v="6488"/>
          <ac:spMkLst>
            <pc:docMk/>
            <pc:sldMk cId="0" sldId="347"/>
            <ac:spMk id="6" creationId="{9814DF45-1A81-FC0A-5648-28CD1A09875C}"/>
          </ac:spMkLst>
        </pc:spChg>
        <pc:spChg chg="mod ord">
          <ac:chgData name="virginie Hugues" userId="f5ff6c274e13bc49" providerId="LiveId" clId="{00F6A1AF-EFAC-4AF6-9456-849D91B9EF0B}" dt="2022-12-27T07:27:46.372" v="6515"/>
          <ac:spMkLst>
            <pc:docMk/>
            <pc:sldMk cId="0" sldId="347"/>
            <ac:spMk id="14" creationId="{DE612983-3B06-49D8-88AB-B902DAB37498}"/>
          </ac:spMkLst>
        </pc:spChg>
        <pc:spChg chg="del">
          <ac:chgData name="virginie Hugues" userId="f5ff6c274e13bc49" providerId="LiveId" clId="{00F6A1AF-EFAC-4AF6-9456-849D91B9EF0B}" dt="2022-12-27T07:26:49.479" v="6487" actId="478"/>
          <ac:spMkLst>
            <pc:docMk/>
            <pc:sldMk cId="0" sldId="347"/>
            <ac:spMk id="15" creationId="{5F6DD697-0A77-414A-BC13-C69DC0D907CF}"/>
          </ac:spMkLst>
        </pc:spChg>
        <pc:spChg chg="mod ord topLvl">
          <ac:chgData name="virginie Hugues" userId="f5ff6c274e13bc49" providerId="LiveId" clId="{00F6A1AF-EFAC-4AF6-9456-849D91B9EF0B}" dt="2022-12-27T07:28:11.567" v="6521" actId="962"/>
          <ac:spMkLst>
            <pc:docMk/>
            <pc:sldMk cId="0" sldId="347"/>
            <ac:spMk id="18" creationId="{776C60B3-DA84-4D3E-9D40-40A07ED689AD}"/>
          </ac:spMkLst>
        </pc:spChg>
        <pc:spChg chg="mod">
          <ac:chgData name="virginie Hugues" userId="f5ff6c274e13bc49" providerId="LiveId" clId="{00F6A1AF-EFAC-4AF6-9456-849D91B9EF0B}" dt="2022-12-27T07:28:01.603" v="6519" actId="962"/>
          <ac:spMkLst>
            <pc:docMk/>
            <pc:sldMk cId="0" sldId="347"/>
            <ac:spMk id="19" creationId="{C33F2A76-A049-4D17-ACF1-6E670F0574D2}"/>
          </ac:spMkLst>
        </pc:spChg>
        <pc:spChg chg="mod topLvl">
          <ac:chgData name="virginie Hugues" userId="f5ff6c274e13bc49" providerId="LiveId" clId="{00F6A1AF-EFAC-4AF6-9456-849D91B9EF0B}" dt="2022-12-27T07:27:26.440" v="6493" actId="164"/>
          <ac:spMkLst>
            <pc:docMk/>
            <pc:sldMk cId="0" sldId="347"/>
            <ac:spMk id="23" creationId="{CCC4B9F0-F6D3-4801-8022-11E936726DAB}"/>
          </ac:spMkLst>
        </pc:spChg>
        <pc:spChg chg="del">
          <ac:chgData name="virginie Hugues" userId="f5ff6c274e13bc49" providerId="LiveId" clId="{00F6A1AF-EFAC-4AF6-9456-849D91B9EF0B}" dt="2022-12-27T07:26:46.330" v="6484" actId="478"/>
          <ac:spMkLst>
            <pc:docMk/>
            <pc:sldMk cId="0" sldId="347"/>
            <ac:spMk id="26" creationId="{461E0B88-7647-4779-A6E6-55CE55F0AD78}"/>
          </ac:spMkLst>
        </pc:spChg>
        <pc:spChg chg="mod ord topLvl">
          <ac:chgData name="virginie Hugues" userId="f5ff6c274e13bc49" providerId="LiveId" clId="{00F6A1AF-EFAC-4AF6-9456-849D91B9EF0B}" dt="2022-12-27T07:28:16.791" v="6541" actId="962"/>
          <ac:spMkLst>
            <pc:docMk/>
            <pc:sldMk cId="0" sldId="347"/>
            <ac:spMk id="28" creationId="{4B0D3C8C-7729-4218-9368-B6D391B624B2}"/>
          </ac:spMkLst>
        </pc:spChg>
        <pc:spChg chg="mod">
          <ac:chgData name="virginie Hugues" userId="f5ff6c274e13bc49" providerId="LiveId" clId="{00F6A1AF-EFAC-4AF6-9456-849D91B9EF0B}" dt="2022-12-30T07:03:23.939" v="8393" actId="207"/>
          <ac:spMkLst>
            <pc:docMk/>
            <pc:sldMk cId="0" sldId="347"/>
            <ac:spMk id="130050" creationId="{586DC17A-65CF-425F-8EE0-C5729B927781}"/>
          </ac:spMkLst>
        </pc:spChg>
        <pc:spChg chg="del mod topLvl">
          <ac:chgData name="virginie Hugues" userId="f5ff6c274e13bc49" providerId="LiveId" clId="{00F6A1AF-EFAC-4AF6-9456-849D91B9EF0B}" dt="2022-12-27T07:27:35.070" v="6501" actId="478"/>
          <ac:spMkLst>
            <pc:docMk/>
            <pc:sldMk cId="0" sldId="347"/>
            <ac:spMk id="130060" creationId="{ACD74625-2979-4900-8E5F-0E5895250B56}"/>
          </ac:spMkLst>
        </pc:spChg>
        <pc:spChg chg="del mod topLvl">
          <ac:chgData name="virginie Hugues" userId="f5ff6c274e13bc49" providerId="LiveId" clId="{00F6A1AF-EFAC-4AF6-9456-849D91B9EF0B}" dt="2022-12-27T07:27:36.373" v="6502" actId="478"/>
          <ac:spMkLst>
            <pc:docMk/>
            <pc:sldMk cId="0" sldId="347"/>
            <ac:spMk id="130061" creationId="{570D76BA-FAC2-4E27-BAEE-3A141288D778}"/>
          </ac:spMkLst>
        </pc:spChg>
        <pc:spChg chg="mod topLvl">
          <ac:chgData name="virginie Hugues" userId="f5ff6c274e13bc49" providerId="LiveId" clId="{00F6A1AF-EFAC-4AF6-9456-849D91B9EF0B}" dt="2022-12-27T07:27:26.440" v="6493" actId="164"/>
          <ac:spMkLst>
            <pc:docMk/>
            <pc:sldMk cId="0" sldId="347"/>
            <ac:spMk id="130063" creationId="{C7D37C31-7683-4BEA-B214-5891D84BBCAA}"/>
          </ac:spMkLst>
        </pc:spChg>
        <pc:spChg chg="mod topLvl">
          <ac:chgData name="virginie Hugues" userId="f5ff6c274e13bc49" providerId="LiveId" clId="{00F6A1AF-EFAC-4AF6-9456-849D91B9EF0B}" dt="2022-12-27T07:27:26.440" v="6493" actId="164"/>
          <ac:spMkLst>
            <pc:docMk/>
            <pc:sldMk cId="0" sldId="347"/>
            <ac:spMk id="130064" creationId="{C16BC03B-3ED7-490C-AA98-565172549E3F}"/>
          </ac:spMkLst>
        </pc:spChg>
        <pc:grpChg chg="add mod">
          <ac:chgData name="virginie Hugues" userId="f5ff6c274e13bc49" providerId="LiveId" clId="{00F6A1AF-EFAC-4AF6-9456-849D91B9EF0B}" dt="2022-12-27T07:27:33.532" v="6500"/>
          <ac:grpSpMkLst>
            <pc:docMk/>
            <pc:sldMk cId="0" sldId="347"/>
            <ac:grpSpMk id="2" creationId="{0E153E68-2E9A-1293-C34A-9BC9859FE974}"/>
          </ac:grpSpMkLst>
        </pc:grpChg>
        <pc:grpChg chg="add mod">
          <ac:chgData name="virginie Hugues" userId="f5ff6c274e13bc49" providerId="LiveId" clId="{00F6A1AF-EFAC-4AF6-9456-849D91B9EF0B}" dt="2022-12-27T07:27:47.609" v="6516" actId="962"/>
          <ac:grpSpMkLst>
            <pc:docMk/>
            <pc:sldMk cId="0" sldId="347"/>
            <ac:grpSpMk id="8" creationId="{012D3B8F-06C1-1D4B-1404-69B44713FC47}"/>
          </ac:grpSpMkLst>
        </pc:grpChg>
        <pc:grpChg chg="del">
          <ac:chgData name="virginie Hugues" userId="f5ff6c274e13bc49" providerId="LiveId" clId="{00F6A1AF-EFAC-4AF6-9456-849D91B9EF0B}" dt="2022-12-27T07:27:12.443" v="6491" actId="165"/>
          <ac:grpSpMkLst>
            <pc:docMk/>
            <pc:sldMk cId="0" sldId="347"/>
            <ac:grpSpMk id="130055" creationId="{84840CA0-B8E1-4D11-A532-6711FC2819C0}"/>
          </ac:grpSpMkLst>
        </pc:grpChg>
        <pc:grpChg chg="del mod topLvl">
          <ac:chgData name="virginie Hugues" userId="f5ff6c274e13bc49" providerId="LiveId" clId="{00F6A1AF-EFAC-4AF6-9456-849D91B9EF0B}" dt="2022-12-27T07:27:19.182" v="6492" actId="165"/>
          <ac:grpSpMkLst>
            <pc:docMk/>
            <pc:sldMk cId="0" sldId="347"/>
            <ac:grpSpMk id="130058" creationId="{88EF695A-FF4D-464D-91D1-05CCC29EA694}"/>
          </ac:grpSpMkLst>
        </pc:grpChg>
        <pc:picChg chg="mod">
          <ac:chgData name="virginie Hugues" userId="f5ff6c274e13bc49" providerId="LiveId" clId="{00F6A1AF-EFAC-4AF6-9456-849D91B9EF0B}" dt="2022-12-27T07:26:54.683" v="6488"/>
          <ac:picMkLst>
            <pc:docMk/>
            <pc:sldMk cId="0" sldId="347"/>
            <ac:picMk id="7" creationId="{03F440A3-410B-1B04-C6C9-1C6AB4397B1C}"/>
          </ac:picMkLst>
        </pc:picChg>
        <pc:picChg chg="del">
          <ac:chgData name="virginie Hugues" userId="f5ff6c274e13bc49" providerId="LiveId" clId="{00F6A1AF-EFAC-4AF6-9456-849D91B9EF0B}" dt="2022-12-27T07:26:47.569" v="6485" actId="478"/>
          <ac:picMkLst>
            <pc:docMk/>
            <pc:sldMk cId="0" sldId="347"/>
            <ac:picMk id="130057" creationId="{C116912C-DA18-4F6A-AC87-56C3FD8081D1}"/>
          </ac:picMkLst>
        </pc:picChg>
        <pc:picChg chg="mod topLvl">
          <ac:chgData name="virginie Hugues" userId="f5ff6c274e13bc49" providerId="LiveId" clId="{00F6A1AF-EFAC-4AF6-9456-849D91B9EF0B}" dt="2022-12-27T07:27:26.440" v="6493" actId="164"/>
          <ac:picMkLst>
            <pc:docMk/>
            <pc:sldMk cId="0" sldId="347"/>
            <ac:picMk id="130066" creationId="{4D1C460E-AAD0-41C9-8EC0-3CB5E9873CEE}"/>
          </ac:picMkLst>
        </pc:picChg>
        <pc:cxnChg chg="mod">
          <ac:chgData name="virginie Hugues" userId="f5ff6c274e13bc49" providerId="LiveId" clId="{00F6A1AF-EFAC-4AF6-9456-849D91B9EF0B}" dt="2022-12-30T06:57:35.991" v="8297" actId="208"/>
          <ac:cxnSpMkLst>
            <pc:docMk/>
            <pc:sldMk cId="0" sldId="347"/>
            <ac:cxnSpMk id="4" creationId="{C773E8AB-7E53-85E4-834F-BADE5FF304BB}"/>
          </ac:cxnSpMkLst>
        </pc:cxnChg>
        <pc:cxnChg chg="del">
          <ac:chgData name="virginie Hugues" userId="f5ff6c274e13bc49" providerId="LiveId" clId="{00F6A1AF-EFAC-4AF6-9456-849D91B9EF0B}" dt="2022-12-27T07:26:48.400" v="6486" actId="478"/>
          <ac:cxnSpMkLst>
            <pc:docMk/>
            <pc:sldMk cId="0" sldId="347"/>
            <ac:cxnSpMk id="5" creationId="{151E466A-0D57-4C8A-91A2-7E2E15A02D97}"/>
          </ac:cxnSpMkLst>
        </pc:cxnChg>
      </pc:sldChg>
      <pc:sldChg chg="addSp delSp modSp mod">
        <pc:chgData name="virginie Hugues" userId="f5ff6c274e13bc49" providerId="LiveId" clId="{00F6A1AF-EFAC-4AF6-9456-849D91B9EF0B}" dt="2022-12-30T07:03:46.127" v="8398" actId="20577"/>
        <pc:sldMkLst>
          <pc:docMk/>
          <pc:sldMk cId="0" sldId="348"/>
        </pc:sldMkLst>
        <pc:spChg chg="del">
          <ac:chgData name="virginie Hugues" userId="f5ff6c274e13bc49" providerId="LiveId" clId="{00F6A1AF-EFAC-4AF6-9456-849D91B9EF0B}" dt="2022-12-27T16:06:53.332" v="6787" actId="478"/>
          <ac:spMkLst>
            <pc:docMk/>
            <pc:sldMk cId="0" sldId="348"/>
            <ac:spMk id="2" creationId="{13900F82-4C8A-4F8E-9E61-AD5AE71E1114}"/>
          </ac:spMkLst>
        </pc:spChg>
        <pc:spChg chg="add mod">
          <ac:chgData name="virginie Hugues" userId="f5ff6c274e13bc49" providerId="LiveId" clId="{00F6A1AF-EFAC-4AF6-9456-849D91B9EF0B}" dt="2022-12-30T07:03:46.127" v="8398" actId="20577"/>
          <ac:spMkLst>
            <pc:docMk/>
            <pc:sldMk cId="0" sldId="348"/>
            <ac:spMk id="2" creationId="{4FCF32B8-CF09-4683-4622-FEA9BF6C0703}"/>
          </ac:spMkLst>
        </pc:spChg>
        <pc:spChg chg="mod topLvl">
          <ac:chgData name="virginie Hugues" userId="f5ff6c274e13bc49" providerId="LiveId" clId="{00F6A1AF-EFAC-4AF6-9456-849D91B9EF0B}" dt="2022-12-27T16:08:03.521" v="6831" actId="164"/>
          <ac:spMkLst>
            <pc:docMk/>
            <pc:sldMk cId="0" sldId="348"/>
            <ac:spMk id="7" creationId="{6B495D80-A3D5-477B-A206-4F793F023BC5}"/>
          </ac:spMkLst>
        </pc:spChg>
        <pc:spChg chg="mod topLvl">
          <ac:chgData name="virginie Hugues" userId="f5ff6c274e13bc49" providerId="LiveId" clId="{00F6A1AF-EFAC-4AF6-9456-849D91B9EF0B}" dt="2022-12-27T16:08:24.536" v="6837" actId="962"/>
          <ac:spMkLst>
            <pc:docMk/>
            <pc:sldMk cId="0" sldId="348"/>
            <ac:spMk id="8" creationId="{C17A8107-5617-4F9F-A642-154F72D31F91}"/>
          </ac:spMkLst>
        </pc:spChg>
        <pc:spChg chg="mod topLvl">
          <ac:chgData name="virginie Hugues" userId="f5ff6c274e13bc49" providerId="LiveId" clId="{00F6A1AF-EFAC-4AF6-9456-849D91B9EF0B}" dt="2022-12-27T16:08:34.499" v="6839" actId="962"/>
          <ac:spMkLst>
            <pc:docMk/>
            <pc:sldMk cId="0" sldId="348"/>
            <ac:spMk id="11" creationId="{2ACFFF56-08C9-440E-A7EA-641BAA5EBA1F}"/>
          </ac:spMkLst>
        </pc:spChg>
        <pc:spChg chg="mod">
          <ac:chgData name="virginie Hugues" userId="f5ff6c274e13bc49" providerId="LiveId" clId="{00F6A1AF-EFAC-4AF6-9456-849D91B9EF0B}" dt="2022-12-27T16:07:40.338" v="6824"/>
          <ac:spMkLst>
            <pc:docMk/>
            <pc:sldMk cId="0" sldId="348"/>
            <ac:spMk id="28676" creationId="{2057B571-0AEB-4822-86EF-05564DC917DC}"/>
          </ac:spMkLst>
        </pc:spChg>
        <pc:spChg chg="mod">
          <ac:chgData name="virginie Hugues" userId="f5ff6c274e13bc49" providerId="LiveId" clId="{00F6A1AF-EFAC-4AF6-9456-849D91B9EF0B}" dt="2022-12-27T16:07:00.184" v="6788" actId="164"/>
          <ac:spMkLst>
            <pc:docMk/>
            <pc:sldMk cId="0" sldId="348"/>
            <ac:spMk id="28678" creationId="{46F94179-DB4F-4340-8C46-A5E8F7153472}"/>
          </ac:spMkLst>
        </pc:spChg>
        <pc:spChg chg="del mod topLvl">
          <ac:chgData name="virginie Hugues" userId="f5ff6c274e13bc49" providerId="LiveId" clId="{00F6A1AF-EFAC-4AF6-9456-849D91B9EF0B}" dt="2022-12-27T16:08:05.916" v="6832" actId="478"/>
          <ac:spMkLst>
            <pc:docMk/>
            <pc:sldMk cId="0" sldId="348"/>
            <ac:spMk id="28680" creationId="{ACEE9112-D9D0-4A08-B5B4-0428D57988CE}"/>
          </ac:spMkLst>
        </pc:spChg>
        <pc:spChg chg="del mod topLvl">
          <ac:chgData name="virginie Hugues" userId="f5ff6c274e13bc49" providerId="LiveId" clId="{00F6A1AF-EFAC-4AF6-9456-849D91B9EF0B}" dt="2022-12-27T16:08:07.244" v="6833" actId="478"/>
          <ac:spMkLst>
            <pc:docMk/>
            <pc:sldMk cId="0" sldId="348"/>
            <ac:spMk id="28681" creationId="{85F5580B-DD75-4295-9AE8-1D04B4CF664B}"/>
          </ac:spMkLst>
        </pc:spChg>
        <pc:spChg chg="mod topLvl">
          <ac:chgData name="virginie Hugues" userId="f5ff6c274e13bc49" providerId="LiveId" clId="{00F6A1AF-EFAC-4AF6-9456-849D91B9EF0B}" dt="2022-12-27T16:08:03.521" v="6831" actId="164"/>
          <ac:spMkLst>
            <pc:docMk/>
            <pc:sldMk cId="0" sldId="348"/>
            <ac:spMk id="28684" creationId="{F07E8731-7D7B-411C-8E0E-68225B00E82B}"/>
          </ac:spMkLst>
        </pc:spChg>
        <pc:spChg chg="mod topLvl">
          <ac:chgData name="virginie Hugues" userId="f5ff6c274e13bc49" providerId="LiveId" clId="{00F6A1AF-EFAC-4AF6-9456-849D91B9EF0B}" dt="2022-12-27T16:08:03.521" v="6831" actId="164"/>
          <ac:spMkLst>
            <pc:docMk/>
            <pc:sldMk cId="0" sldId="348"/>
            <ac:spMk id="28685" creationId="{F96760CB-A27C-4E8C-A339-C976D22E758C}"/>
          </ac:spMkLst>
        </pc:spChg>
        <pc:grpChg chg="add mod">
          <ac:chgData name="virginie Hugues" userId="f5ff6c274e13bc49" providerId="LiveId" clId="{00F6A1AF-EFAC-4AF6-9456-849D91B9EF0B}" dt="2022-12-27T16:07:34.216" v="6823"/>
          <ac:grpSpMkLst>
            <pc:docMk/>
            <pc:sldMk cId="0" sldId="348"/>
            <ac:grpSpMk id="3" creationId="{02E846AE-CB18-CAD0-7226-9DB1849F6E76}"/>
          </ac:grpSpMkLst>
        </pc:grpChg>
        <pc:grpChg chg="add mod">
          <ac:chgData name="virginie Hugues" userId="f5ff6c274e13bc49" providerId="LiveId" clId="{00F6A1AF-EFAC-4AF6-9456-849D91B9EF0B}" dt="2022-12-29T15:52:48.753" v="8218" actId="962"/>
          <ac:grpSpMkLst>
            <pc:docMk/>
            <pc:sldMk cId="0" sldId="348"/>
            <ac:grpSpMk id="4" creationId="{B405E0E8-31D2-28BB-B072-3F588A7CD7F5}"/>
          </ac:grpSpMkLst>
        </pc:grpChg>
        <pc:grpChg chg="del">
          <ac:chgData name="virginie Hugues" userId="f5ff6c274e13bc49" providerId="LiveId" clId="{00F6A1AF-EFAC-4AF6-9456-849D91B9EF0B}" dt="2022-12-27T16:07:55.230" v="6830" actId="165"/>
          <ac:grpSpMkLst>
            <pc:docMk/>
            <pc:sldMk cId="0" sldId="348"/>
            <ac:grpSpMk id="28675" creationId="{8C5D7986-F62F-4876-A50E-B4EA73598B78}"/>
          </ac:grpSpMkLst>
        </pc:grpChg>
        <pc:picChg chg="mod">
          <ac:chgData name="virginie Hugues" userId="f5ff6c274e13bc49" providerId="LiveId" clId="{00F6A1AF-EFAC-4AF6-9456-849D91B9EF0B}" dt="2022-12-27T16:07:29.562" v="6819" actId="962"/>
          <ac:picMkLst>
            <pc:docMk/>
            <pc:sldMk cId="0" sldId="348"/>
            <ac:picMk id="28674" creationId="{84DDA91E-FBE2-489F-8D55-E7A809B1002A}"/>
          </ac:picMkLst>
        </pc:picChg>
        <pc:picChg chg="mod">
          <ac:chgData name="virginie Hugues" userId="f5ff6c274e13bc49" providerId="LiveId" clId="{00F6A1AF-EFAC-4AF6-9456-849D91B9EF0B}" dt="2022-12-27T16:07:45.812" v="6829"/>
          <ac:picMkLst>
            <pc:docMk/>
            <pc:sldMk cId="0" sldId="348"/>
            <ac:picMk id="28677" creationId="{F433BACD-5D2F-410D-9747-99D7CEDB9F75}"/>
          </ac:picMkLst>
        </pc:picChg>
        <pc:picChg chg="mod">
          <ac:chgData name="virginie Hugues" userId="f5ff6c274e13bc49" providerId="LiveId" clId="{00F6A1AF-EFAC-4AF6-9456-849D91B9EF0B}" dt="2022-12-27T16:07:00.184" v="6788" actId="164"/>
          <ac:picMkLst>
            <pc:docMk/>
            <pc:sldMk cId="0" sldId="348"/>
            <ac:picMk id="28679" creationId="{BC276A1A-8738-4720-B626-651B95319A85}"/>
          </ac:picMkLst>
        </pc:picChg>
        <pc:picChg chg="mod topLvl">
          <ac:chgData name="virginie Hugues" userId="f5ff6c274e13bc49" providerId="LiveId" clId="{00F6A1AF-EFAC-4AF6-9456-849D91B9EF0B}" dt="2022-12-27T16:08:03.521" v="6831" actId="164"/>
          <ac:picMkLst>
            <pc:docMk/>
            <pc:sldMk cId="0" sldId="348"/>
            <ac:picMk id="28687" creationId="{2F6087C6-51D9-4A23-8F69-9A228592F6D8}"/>
          </ac:picMkLst>
        </pc:picChg>
      </pc:sldChg>
      <pc:sldChg chg="addSp delSp modSp mod">
        <pc:chgData name="virginie Hugues" userId="f5ff6c274e13bc49" providerId="LiveId" clId="{00F6A1AF-EFAC-4AF6-9456-849D91B9EF0B}" dt="2022-12-30T07:03:55.110" v="8401" actId="207"/>
        <pc:sldMkLst>
          <pc:docMk/>
          <pc:sldMk cId="0" sldId="486"/>
        </pc:sldMkLst>
        <pc:spChg chg="mod">
          <ac:chgData name="virginie Hugues" userId="f5ff6c274e13bc49" providerId="LiveId" clId="{00F6A1AF-EFAC-4AF6-9456-849D91B9EF0B}" dt="2022-12-27T16:14:08.030" v="6897" actId="164"/>
          <ac:spMkLst>
            <pc:docMk/>
            <pc:sldMk cId="0" sldId="486"/>
            <ac:spMk id="2" creationId="{1231A546-54B1-4CEB-9E4E-042F2FAD8606}"/>
          </ac:spMkLst>
        </pc:spChg>
        <pc:spChg chg="mod">
          <ac:chgData name="virginie Hugues" userId="f5ff6c274e13bc49" providerId="LiveId" clId="{00F6A1AF-EFAC-4AF6-9456-849D91B9EF0B}" dt="2022-12-30T07:03:55.110" v="8401" actId="207"/>
          <ac:spMkLst>
            <pc:docMk/>
            <pc:sldMk cId="0" sldId="486"/>
            <ac:spMk id="3" creationId="{88B5E283-6C15-40F8-831F-01FA281DC1EB}"/>
          </ac:spMkLst>
        </pc:spChg>
        <pc:spChg chg="mod">
          <ac:chgData name="virginie Hugues" userId="f5ff6c274e13bc49" providerId="LiveId" clId="{00F6A1AF-EFAC-4AF6-9456-849D91B9EF0B}" dt="2022-12-27T16:14:08.030" v="6897" actId="164"/>
          <ac:spMkLst>
            <pc:docMk/>
            <pc:sldMk cId="0" sldId="486"/>
            <ac:spMk id="4" creationId="{4330A04E-73FB-4774-A099-17D93EAF196F}"/>
          </ac:spMkLst>
        </pc:spChg>
        <pc:spChg chg="mod">
          <ac:chgData name="virginie Hugues" userId="f5ff6c274e13bc49" providerId="LiveId" clId="{00F6A1AF-EFAC-4AF6-9456-849D91B9EF0B}" dt="2022-12-27T16:14:08.030" v="6897" actId="164"/>
          <ac:spMkLst>
            <pc:docMk/>
            <pc:sldMk cId="0" sldId="486"/>
            <ac:spMk id="5" creationId="{5C943B0A-BA47-4AA3-BA14-EDA4E8CA00FC}"/>
          </ac:spMkLst>
        </pc:spChg>
        <pc:spChg chg="mod">
          <ac:chgData name="virginie Hugues" userId="f5ff6c274e13bc49" providerId="LiveId" clId="{00F6A1AF-EFAC-4AF6-9456-849D91B9EF0B}" dt="2022-12-27T16:14:08.030" v="6897" actId="164"/>
          <ac:spMkLst>
            <pc:docMk/>
            <pc:sldMk cId="0" sldId="486"/>
            <ac:spMk id="6" creationId="{D6E0FA4C-3928-4B73-9609-85F0A35D3A41}"/>
          </ac:spMkLst>
        </pc:spChg>
        <pc:spChg chg="mod">
          <ac:chgData name="virginie Hugues" userId="f5ff6c274e13bc49" providerId="LiveId" clId="{00F6A1AF-EFAC-4AF6-9456-849D91B9EF0B}" dt="2022-12-27T16:14:08.030" v="6897" actId="164"/>
          <ac:spMkLst>
            <pc:docMk/>
            <pc:sldMk cId="0" sldId="486"/>
            <ac:spMk id="21" creationId="{08448A5A-BF83-4688-AD96-036E837F68D7}"/>
          </ac:spMkLst>
        </pc:spChg>
        <pc:spChg chg="mod">
          <ac:chgData name="virginie Hugues" userId="f5ff6c274e13bc49" providerId="LiveId" clId="{00F6A1AF-EFAC-4AF6-9456-849D91B9EF0B}" dt="2022-12-27T16:14:08.030" v="6897" actId="164"/>
          <ac:spMkLst>
            <pc:docMk/>
            <pc:sldMk cId="0" sldId="486"/>
            <ac:spMk id="22" creationId="{5AA35BB3-1FE2-4B5C-828E-6DCE97C7B566}"/>
          </ac:spMkLst>
        </pc:spChg>
        <pc:spChg chg="mod">
          <ac:chgData name="virginie Hugues" userId="f5ff6c274e13bc49" providerId="LiveId" clId="{00F6A1AF-EFAC-4AF6-9456-849D91B9EF0B}" dt="2022-12-27T16:14:08.030" v="6897" actId="164"/>
          <ac:spMkLst>
            <pc:docMk/>
            <pc:sldMk cId="0" sldId="486"/>
            <ac:spMk id="24" creationId="{637F59E1-907B-496D-A977-BC5362E1A5A6}"/>
          </ac:spMkLst>
        </pc:spChg>
        <pc:spChg chg="mod">
          <ac:chgData name="virginie Hugues" userId="f5ff6c274e13bc49" providerId="LiveId" clId="{00F6A1AF-EFAC-4AF6-9456-849D91B9EF0B}" dt="2022-12-27T16:14:08.030" v="6897" actId="164"/>
          <ac:spMkLst>
            <pc:docMk/>
            <pc:sldMk cId="0" sldId="486"/>
            <ac:spMk id="25" creationId="{9F8CCD84-1A59-4233-8E37-15C4BF900206}"/>
          </ac:spMkLst>
        </pc:spChg>
        <pc:spChg chg="mod">
          <ac:chgData name="virginie Hugues" userId="f5ff6c274e13bc49" providerId="LiveId" clId="{00F6A1AF-EFAC-4AF6-9456-849D91B9EF0B}" dt="2022-12-27T16:14:08.030" v="6897" actId="164"/>
          <ac:spMkLst>
            <pc:docMk/>
            <pc:sldMk cId="0" sldId="486"/>
            <ac:spMk id="27" creationId="{2F5DB493-CFF8-42F8-8DE0-436219345B6F}"/>
          </ac:spMkLst>
        </pc:spChg>
        <pc:spChg chg="mod">
          <ac:chgData name="virginie Hugues" userId="f5ff6c274e13bc49" providerId="LiveId" clId="{00F6A1AF-EFAC-4AF6-9456-849D91B9EF0B}" dt="2022-12-27T16:09:42.891" v="6842" actId="207"/>
          <ac:spMkLst>
            <pc:docMk/>
            <pc:sldMk cId="0" sldId="486"/>
            <ac:spMk id="28" creationId="{0E0CA3B9-B79E-4E48-B807-B5E242AC3B3A}"/>
          </ac:spMkLst>
        </pc:spChg>
        <pc:spChg chg="mod">
          <ac:chgData name="virginie Hugues" userId="f5ff6c274e13bc49" providerId="LiveId" clId="{00F6A1AF-EFAC-4AF6-9456-849D91B9EF0B}" dt="2022-12-27T16:14:08.030" v="6897" actId="164"/>
          <ac:spMkLst>
            <pc:docMk/>
            <pc:sldMk cId="0" sldId="486"/>
            <ac:spMk id="29" creationId="{0F16BE8E-4A3B-4A54-ADB2-BBC5152F41BD}"/>
          </ac:spMkLst>
        </pc:spChg>
        <pc:spChg chg="mod">
          <ac:chgData name="virginie Hugues" userId="f5ff6c274e13bc49" providerId="LiveId" clId="{00F6A1AF-EFAC-4AF6-9456-849D91B9EF0B}" dt="2022-12-27T16:14:08.030" v="6897" actId="164"/>
          <ac:spMkLst>
            <pc:docMk/>
            <pc:sldMk cId="0" sldId="486"/>
            <ac:spMk id="30" creationId="{AE0C0D54-5264-467A-B3B1-8484F6376BFB}"/>
          </ac:spMkLst>
        </pc:spChg>
        <pc:spChg chg="mod">
          <ac:chgData name="virginie Hugues" userId="f5ff6c274e13bc49" providerId="LiveId" clId="{00F6A1AF-EFAC-4AF6-9456-849D91B9EF0B}" dt="2022-12-27T16:14:08.030" v="6897" actId="164"/>
          <ac:spMkLst>
            <pc:docMk/>
            <pc:sldMk cId="0" sldId="486"/>
            <ac:spMk id="31" creationId="{410FAFE6-0829-4D3F-86EC-84308D820F14}"/>
          </ac:spMkLst>
        </pc:spChg>
        <pc:spChg chg="mod">
          <ac:chgData name="virginie Hugues" userId="f5ff6c274e13bc49" providerId="LiveId" clId="{00F6A1AF-EFAC-4AF6-9456-849D91B9EF0B}" dt="2022-12-27T16:14:08.030" v="6897" actId="164"/>
          <ac:spMkLst>
            <pc:docMk/>
            <pc:sldMk cId="0" sldId="486"/>
            <ac:spMk id="32" creationId="{5191CEEF-2A92-4344-8DD1-A6855C00B490}"/>
          </ac:spMkLst>
        </pc:spChg>
        <pc:spChg chg="mod">
          <ac:chgData name="virginie Hugues" userId="f5ff6c274e13bc49" providerId="LiveId" clId="{00F6A1AF-EFAC-4AF6-9456-849D91B9EF0B}" dt="2022-12-27T16:14:08.030" v="6897" actId="164"/>
          <ac:spMkLst>
            <pc:docMk/>
            <pc:sldMk cId="0" sldId="486"/>
            <ac:spMk id="33" creationId="{E3DAEA3B-E4BD-4802-B1C1-A9A40B2B79E0}"/>
          </ac:spMkLst>
        </pc:spChg>
        <pc:spChg chg="mod topLvl">
          <ac:chgData name="virginie Hugues" userId="f5ff6c274e13bc49" providerId="LiveId" clId="{00F6A1AF-EFAC-4AF6-9456-849D91B9EF0B}" dt="2022-12-27T16:20:23.060" v="6905" actId="164"/>
          <ac:spMkLst>
            <pc:docMk/>
            <pc:sldMk cId="0" sldId="486"/>
            <ac:spMk id="35" creationId="{E40AFC07-1DC3-4B87-953B-3D3928E3583A}"/>
          </ac:spMkLst>
        </pc:spChg>
        <pc:spChg chg="mod ord topLvl">
          <ac:chgData name="virginie Hugues" userId="f5ff6c274e13bc49" providerId="LiveId" clId="{00F6A1AF-EFAC-4AF6-9456-849D91B9EF0B}" dt="2022-12-27T16:21:02.260" v="6942" actId="962"/>
          <ac:spMkLst>
            <pc:docMk/>
            <pc:sldMk cId="0" sldId="486"/>
            <ac:spMk id="36" creationId="{8EDFA64E-9890-4D40-A5E9-535D5D1FB936}"/>
          </ac:spMkLst>
        </pc:spChg>
        <pc:spChg chg="mod">
          <ac:chgData name="virginie Hugues" userId="f5ff6c274e13bc49" providerId="LiveId" clId="{00F6A1AF-EFAC-4AF6-9456-849D91B9EF0B}" dt="2022-12-27T16:14:08.030" v="6897" actId="164"/>
          <ac:spMkLst>
            <pc:docMk/>
            <pc:sldMk cId="0" sldId="486"/>
            <ac:spMk id="42" creationId="{249AD1B5-963F-4B1D-B943-0670E0E71580}"/>
          </ac:spMkLst>
        </pc:spChg>
        <pc:spChg chg="mod">
          <ac:chgData name="virginie Hugues" userId="f5ff6c274e13bc49" providerId="LiveId" clId="{00F6A1AF-EFAC-4AF6-9456-849D91B9EF0B}" dt="2022-12-27T16:14:08.030" v="6897" actId="164"/>
          <ac:spMkLst>
            <pc:docMk/>
            <pc:sldMk cId="0" sldId="486"/>
            <ac:spMk id="43" creationId="{62DEB9AB-6387-4F4D-B0F8-EDE97D1F3435}"/>
          </ac:spMkLst>
        </pc:spChg>
        <pc:spChg chg="mod">
          <ac:chgData name="virginie Hugues" userId="f5ff6c274e13bc49" providerId="LiveId" clId="{00F6A1AF-EFAC-4AF6-9456-849D91B9EF0B}" dt="2022-12-27T16:14:08.030" v="6897" actId="164"/>
          <ac:spMkLst>
            <pc:docMk/>
            <pc:sldMk cId="0" sldId="486"/>
            <ac:spMk id="44" creationId="{392FC9AD-8CFE-46B8-A28E-1F249BF97253}"/>
          </ac:spMkLst>
        </pc:spChg>
        <pc:spChg chg="mod">
          <ac:chgData name="virginie Hugues" userId="f5ff6c274e13bc49" providerId="LiveId" clId="{00F6A1AF-EFAC-4AF6-9456-849D91B9EF0B}" dt="2022-12-27T16:14:08.030" v="6897" actId="164"/>
          <ac:spMkLst>
            <pc:docMk/>
            <pc:sldMk cId="0" sldId="486"/>
            <ac:spMk id="47" creationId="{4AD73816-9705-4119-ACC5-01063F5B5EAD}"/>
          </ac:spMkLst>
        </pc:spChg>
        <pc:spChg chg="mod">
          <ac:chgData name="virginie Hugues" userId="f5ff6c274e13bc49" providerId="LiveId" clId="{00F6A1AF-EFAC-4AF6-9456-849D91B9EF0B}" dt="2022-12-27T16:14:08.030" v="6897" actId="164"/>
          <ac:spMkLst>
            <pc:docMk/>
            <pc:sldMk cId="0" sldId="486"/>
            <ac:spMk id="48" creationId="{2CD8571E-07CC-4841-9CC0-0CB6BE6F06E5}"/>
          </ac:spMkLst>
        </pc:spChg>
        <pc:spChg chg="mod">
          <ac:chgData name="virginie Hugues" userId="f5ff6c274e13bc49" providerId="LiveId" clId="{00F6A1AF-EFAC-4AF6-9456-849D91B9EF0B}" dt="2022-12-27T16:14:08.030" v="6897" actId="164"/>
          <ac:spMkLst>
            <pc:docMk/>
            <pc:sldMk cId="0" sldId="486"/>
            <ac:spMk id="49" creationId="{CA439FE7-64DC-47E3-BB23-5DB92052524E}"/>
          </ac:spMkLst>
        </pc:spChg>
        <pc:spChg chg="mod">
          <ac:chgData name="virginie Hugues" userId="f5ff6c274e13bc49" providerId="LiveId" clId="{00F6A1AF-EFAC-4AF6-9456-849D91B9EF0B}" dt="2022-12-27T16:14:08.030" v="6897" actId="164"/>
          <ac:spMkLst>
            <pc:docMk/>
            <pc:sldMk cId="0" sldId="486"/>
            <ac:spMk id="51" creationId="{AFB70B78-1A78-42E0-8A13-CCFB156DAA1B}"/>
          </ac:spMkLst>
        </pc:spChg>
        <pc:spChg chg="mod">
          <ac:chgData name="virginie Hugues" userId="f5ff6c274e13bc49" providerId="LiveId" clId="{00F6A1AF-EFAC-4AF6-9456-849D91B9EF0B}" dt="2022-12-27T16:14:08.030" v="6897" actId="164"/>
          <ac:spMkLst>
            <pc:docMk/>
            <pc:sldMk cId="0" sldId="486"/>
            <ac:spMk id="52" creationId="{DD0930AD-B008-44E9-AAFD-4FDF1CCA22EC}"/>
          </ac:spMkLst>
        </pc:spChg>
        <pc:spChg chg="mod">
          <ac:chgData name="virginie Hugues" userId="f5ff6c274e13bc49" providerId="LiveId" clId="{00F6A1AF-EFAC-4AF6-9456-849D91B9EF0B}" dt="2022-12-27T16:14:08.030" v="6897" actId="164"/>
          <ac:spMkLst>
            <pc:docMk/>
            <pc:sldMk cId="0" sldId="486"/>
            <ac:spMk id="53" creationId="{E41C19B3-88C4-49F9-86CF-A9D6E57F7B64}"/>
          </ac:spMkLst>
        </pc:spChg>
        <pc:spChg chg="del mod topLvl">
          <ac:chgData name="virginie Hugues" userId="f5ff6c274e13bc49" providerId="LiveId" clId="{00F6A1AF-EFAC-4AF6-9456-849D91B9EF0B}" dt="2022-12-27T16:20:26.249" v="6906" actId="478"/>
          <ac:spMkLst>
            <pc:docMk/>
            <pc:sldMk cId="0" sldId="486"/>
            <ac:spMk id="29723" creationId="{1457EE4B-82ED-4804-A6C7-2FBA8A1B5ACC}"/>
          </ac:spMkLst>
        </pc:spChg>
        <pc:spChg chg="del mod topLvl">
          <ac:chgData name="virginie Hugues" userId="f5ff6c274e13bc49" providerId="LiveId" clId="{00F6A1AF-EFAC-4AF6-9456-849D91B9EF0B}" dt="2022-12-27T16:20:27.261" v="6907" actId="478"/>
          <ac:spMkLst>
            <pc:docMk/>
            <pc:sldMk cId="0" sldId="486"/>
            <ac:spMk id="29724" creationId="{4674D11F-28B4-4FDB-B935-D2C1103E4AF6}"/>
          </ac:spMkLst>
        </pc:spChg>
        <pc:spChg chg="mod topLvl">
          <ac:chgData name="virginie Hugues" userId="f5ff6c274e13bc49" providerId="LiveId" clId="{00F6A1AF-EFAC-4AF6-9456-849D91B9EF0B}" dt="2022-12-27T16:20:23.060" v="6905" actId="164"/>
          <ac:spMkLst>
            <pc:docMk/>
            <pc:sldMk cId="0" sldId="486"/>
            <ac:spMk id="29727" creationId="{B0CB88C7-BB75-4E51-A1D5-12966C02A1C0}"/>
          </ac:spMkLst>
        </pc:spChg>
        <pc:grpChg chg="add mod">
          <ac:chgData name="virginie Hugues" userId="f5ff6c274e13bc49" providerId="LiveId" clId="{00F6A1AF-EFAC-4AF6-9456-849D91B9EF0B}" dt="2022-12-27T16:20:11.219" v="6903" actId="962"/>
          <ac:grpSpMkLst>
            <pc:docMk/>
            <pc:sldMk cId="0" sldId="486"/>
            <ac:grpSpMk id="7" creationId="{5E64EB2B-E27F-2161-B9AF-890551E0B2E4}"/>
          </ac:grpSpMkLst>
        </pc:grpChg>
        <pc:grpChg chg="add mod">
          <ac:chgData name="virginie Hugues" userId="f5ff6c274e13bc49" providerId="LiveId" clId="{00F6A1AF-EFAC-4AF6-9456-849D91B9EF0B}" dt="2022-12-29T15:52:51.895" v="8219" actId="962"/>
          <ac:grpSpMkLst>
            <pc:docMk/>
            <pc:sldMk cId="0" sldId="486"/>
            <ac:grpSpMk id="8" creationId="{575771A0-3612-AFB3-1D46-14EEA4CF5AA7}"/>
          </ac:grpSpMkLst>
        </pc:grpChg>
        <pc:grpChg chg="del mod">
          <ac:chgData name="virginie Hugues" userId="f5ff6c274e13bc49" providerId="LiveId" clId="{00F6A1AF-EFAC-4AF6-9456-849D91B9EF0B}" dt="2022-12-27T16:20:14.859" v="6904" actId="165"/>
          <ac:grpSpMkLst>
            <pc:docMk/>
            <pc:sldMk cId="0" sldId="486"/>
            <ac:grpSpMk id="29698" creationId="{3C18F2DF-2647-47FD-BBB3-2E5EC4989267}"/>
          </ac:grpSpMkLst>
        </pc:grpChg>
        <pc:picChg chg="mod topLvl">
          <ac:chgData name="virginie Hugues" userId="f5ff6c274e13bc49" providerId="LiveId" clId="{00F6A1AF-EFAC-4AF6-9456-849D91B9EF0B}" dt="2022-12-27T16:20:23.060" v="6905" actId="164"/>
          <ac:picMkLst>
            <pc:docMk/>
            <pc:sldMk cId="0" sldId="486"/>
            <ac:picMk id="29728" creationId="{6F8EFD10-D0D5-4C06-89A3-17B1F046702C}"/>
          </ac:picMkLst>
        </pc:picChg>
      </pc:sldChg>
      <pc:sldChg chg="addSp delSp modSp mod">
        <pc:chgData name="virginie Hugues" userId="f5ff6c274e13bc49" providerId="LiveId" clId="{00F6A1AF-EFAC-4AF6-9456-849D91B9EF0B}" dt="2022-12-29T06:59:04.444" v="7281" actId="962"/>
        <pc:sldMkLst>
          <pc:docMk/>
          <pc:sldMk cId="0" sldId="498"/>
        </pc:sldMkLst>
        <pc:spChg chg="mod">
          <ac:chgData name="virginie Hugues" userId="f5ff6c274e13bc49" providerId="LiveId" clId="{00F6A1AF-EFAC-4AF6-9456-849D91B9EF0B}" dt="2022-12-28T12:16:38.271" v="7185"/>
          <ac:spMkLst>
            <pc:docMk/>
            <pc:sldMk cId="0" sldId="498"/>
            <ac:spMk id="2" creationId="{CFE21682-F61A-41B4-85D4-BF045DE638B3}"/>
          </ac:spMkLst>
        </pc:spChg>
        <pc:spChg chg="mod ord">
          <ac:chgData name="virginie Hugues" userId="f5ff6c274e13bc49" providerId="LiveId" clId="{00F6A1AF-EFAC-4AF6-9456-849D91B9EF0B}" dt="2022-12-28T12:16:44.714" v="7189"/>
          <ac:spMkLst>
            <pc:docMk/>
            <pc:sldMk cId="0" sldId="498"/>
            <ac:spMk id="23" creationId="{E0EB27AE-0666-4D0C-A118-97FCDDA5B580}"/>
          </ac:spMkLst>
        </pc:spChg>
        <pc:spChg chg="mod ord">
          <ac:chgData name="virginie Hugues" userId="f5ff6c274e13bc49" providerId="LiveId" clId="{00F6A1AF-EFAC-4AF6-9456-849D91B9EF0B}" dt="2022-12-28T12:16:47.008" v="7190"/>
          <ac:spMkLst>
            <pc:docMk/>
            <pc:sldMk cId="0" sldId="498"/>
            <ac:spMk id="26" creationId="{F739575E-59C4-4A45-839C-D36E558DB440}"/>
          </ac:spMkLst>
        </pc:spChg>
        <pc:spChg chg="mod topLvl">
          <ac:chgData name="virginie Hugues" userId="f5ff6c274e13bc49" providerId="LiveId" clId="{00F6A1AF-EFAC-4AF6-9456-849D91B9EF0B}" dt="2022-12-28T12:17:21.123" v="7192" actId="164"/>
          <ac:spMkLst>
            <pc:docMk/>
            <pc:sldMk cId="0" sldId="498"/>
            <ac:spMk id="35" creationId="{BD921B69-5E71-4878-8FB6-E8EB2BF54089}"/>
          </ac:spMkLst>
        </pc:spChg>
        <pc:spChg chg="mod ord topLvl">
          <ac:chgData name="virginie Hugues" userId="f5ff6c274e13bc49" providerId="LiveId" clId="{00F6A1AF-EFAC-4AF6-9456-849D91B9EF0B}" dt="2022-12-28T12:18:24.879" v="7197" actId="962"/>
          <ac:spMkLst>
            <pc:docMk/>
            <pc:sldMk cId="0" sldId="498"/>
            <ac:spMk id="36" creationId="{0F2CF5AF-C86F-4DB0-A19C-D157BAB1F550}"/>
          </ac:spMkLst>
        </pc:spChg>
        <pc:spChg chg="del mod topLvl">
          <ac:chgData name="virginie Hugues" userId="f5ff6c274e13bc49" providerId="LiveId" clId="{00F6A1AF-EFAC-4AF6-9456-849D91B9EF0B}" dt="2022-12-28T12:17:23.228" v="7193" actId="478"/>
          <ac:spMkLst>
            <pc:docMk/>
            <pc:sldMk cId="0" sldId="498"/>
            <ac:spMk id="31757" creationId="{5574527B-E14B-4E1F-86FB-B7DE4CAF44F8}"/>
          </ac:spMkLst>
        </pc:spChg>
        <pc:spChg chg="del mod topLvl">
          <ac:chgData name="virginie Hugues" userId="f5ff6c274e13bc49" providerId="LiveId" clId="{00F6A1AF-EFAC-4AF6-9456-849D91B9EF0B}" dt="2022-12-28T12:17:24.842" v="7194" actId="478"/>
          <ac:spMkLst>
            <pc:docMk/>
            <pc:sldMk cId="0" sldId="498"/>
            <ac:spMk id="31758" creationId="{D4DEB30D-B231-4901-81E8-76BC48879E9A}"/>
          </ac:spMkLst>
        </pc:spChg>
        <pc:spChg chg="mod topLvl">
          <ac:chgData name="virginie Hugues" userId="f5ff6c274e13bc49" providerId="LiveId" clId="{00F6A1AF-EFAC-4AF6-9456-849D91B9EF0B}" dt="2022-12-28T12:17:21.123" v="7192" actId="164"/>
          <ac:spMkLst>
            <pc:docMk/>
            <pc:sldMk cId="0" sldId="498"/>
            <ac:spMk id="31761" creationId="{FADDCA97-A231-43D8-9FD1-321191E63394}"/>
          </ac:spMkLst>
        </pc:spChg>
        <pc:grpChg chg="add mod">
          <ac:chgData name="virginie Hugues" userId="f5ff6c274e13bc49" providerId="LiveId" clId="{00F6A1AF-EFAC-4AF6-9456-849D91B9EF0B}" dt="2022-12-29T06:59:04.444" v="7281" actId="962"/>
          <ac:grpSpMkLst>
            <pc:docMk/>
            <pc:sldMk cId="0" sldId="498"/>
            <ac:grpSpMk id="3" creationId="{6F5A3A81-FCF3-24BA-C995-EFDC0046AEA0}"/>
          </ac:grpSpMkLst>
        </pc:grpChg>
        <pc:grpChg chg="add mod">
          <ac:chgData name="virginie Hugues" userId="f5ff6c274e13bc49" providerId="LiveId" clId="{00F6A1AF-EFAC-4AF6-9456-849D91B9EF0B}" dt="2022-12-28T12:20:40.841" v="7239" actId="962"/>
          <ac:grpSpMkLst>
            <pc:docMk/>
            <pc:sldMk cId="0" sldId="498"/>
            <ac:grpSpMk id="4" creationId="{E846EB3E-6989-A06F-E224-9BA1D1D40039}"/>
          </ac:grpSpMkLst>
        </pc:grpChg>
        <pc:grpChg chg="del">
          <ac:chgData name="virginie Hugues" userId="f5ff6c274e13bc49" providerId="LiveId" clId="{00F6A1AF-EFAC-4AF6-9456-849D91B9EF0B}" dt="2022-12-28T12:16:56.999" v="7191" actId="165"/>
          <ac:grpSpMkLst>
            <pc:docMk/>
            <pc:sldMk cId="0" sldId="498"/>
            <ac:grpSpMk id="31746" creationId="{30EB6569-A763-4EBC-9F39-8BE141C8A839}"/>
          </ac:grpSpMkLst>
        </pc:grpChg>
        <pc:picChg chg="mod">
          <ac:chgData name="virginie Hugues" userId="f5ff6c274e13bc49" providerId="LiveId" clId="{00F6A1AF-EFAC-4AF6-9456-849D91B9EF0B}" dt="2022-12-28T12:16:29.764" v="7180" actId="164"/>
          <ac:picMkLst>
            <pc:docMk/>
            <pc:sldMk cId="0" sldId="498"/>
            <ac:picMk id="30" creationId="{3917AE11-0CD8-4E6D-8F6A-41B264445F4E}"/>
          </ac:picMkLst>
        </pc:picChg>
        <pc:picChg chg="mod">
          <ac:chgData name="virginie Hugues" userId="f5ff6c274e13bc49" providerId="LiveId" clId="{00F6A1AF-EFAC-4AF6-9456-849D91B9EF0B}" dt="2022-12-28T12:16:29.764" v="7180" actId="164"/>
          <ac:picMkLst>
            <pc:docMk/>
            <pc:sldMk cId="0" sldId="498"/>
            <ac:picMk id="31" creationId="{7E972F4D-C042-47EF-8A21-2B60263336D2}"/>
          </ac:picMkLst>
        </pc:picChg>
        <pc:picChg chg="mod">
          <ac:chgData name="virginie Hugues" userId="f5ff6c274e13bc49" providerId="LiveId" clId="{00F6A1AF-EFAC-4AF6-9456-849D91B9EF0B}" dt="2022-12-28T12:16:29.764" v="7180" actId="164"/>
          <ac:picMkLst>
            <pc:docMk/>
            <pc:sldMk cId="0" sldId="498"/>
            <ac:picMk id="32" creationId="{D5AF3285-E064-4105-8F10-736156D25E72}"/>
          </ac:picMkLst>
        </pc:picChg>
        <pc:picChg chg="mod">
          <ac:chgData name="virginie Hugues" userId="f5ff6c274e13bc49" providerId="LiveId" clId="{00F6A1AF-EFAC-4AF6-9456-849D91B9EF0B}" dt="2022-12-28T12:16:29.764" v="7180" actId="164"/>
          <ac:picMkLst>
            <pc:docMk/>
            <pc:sldMk cId="0" sldId="498"/>
            <ac:picMk id="31750" creationId="{11CDBF5A-0ACB-4AB7-8E16-783174DBB6D0}"/>
          </ac:picMkLst>
        </pc:picChg>
        <pc:picChg chg="mod">
          <ac:chgData name="virginie Hugues" userId="f5ff6c274e13bc49" providerId="LiveId" clId="{00F6A1AF-EFAC-4AF6-9456-849D91B9EF0B}" dt="2022-12-28T12:16:29.764" v="7180" actId="164"/>
          <ac:picMkLst>
            <pc:docMk/>
            <pc:sldMk cId="0" sldId="498"/>
            <ac:picMk id="31751" creationId="{3E81DD06-6750-42A6-8696-CFA0AFAE5699}"/>
          </ac:picMkLst>
        </pc:picChg>
        <pc:picChg chg="mod">
          <ac:chgData name="virginie Hugues" userId="f5ff6c274e13bc49" providerId="LiveId" clId="{00F6A1AF-EFAC-4AF6-9456-849D91B9EF0B}" dt="2022-12-28T12:16:29.764" v="7180" actId="164"/>
          <ac:picMkLst>
            <pc:docMk/>
            <pc:sldMk cId="0" sldId="498"/>
            <ac:picMk id="31753" creationId="{E67A6F23-900C-4A8A-84C1-37B837CB211C}"/>
          </ac:picMkLst>
        </pc:picChg>
        <pc:picChg chg="mod">
          <ac:chgData name="virginie Hugues" userId="f5ff6c274e13bc49" providerId="LiveId" clId="{00F6A1AF-EFAC-4AF6-9456-849D91B9EF0B}" dt="2022-12-28T12:16:29.764" v="7180" actId="164"/>
          <ac:picMkLst>
            <pc:docMk/>
            <pc:sldMk cId="0" sldId="498"/>
            <ac:picMk id="31755" creationId="{B4F0C6C0-BC37-49EF-AE1C-E3C5482F8713}"/>
          </ac:picMkLst>
        </pc:picChg>
        <pc:picChg chg="mod topLvl">
          <ac:chgData name="virginie Hugues" userId="f5ff6c274e13bc49" providerId="LiveId" clId="{00F6A1AF-EFAC-4AF6-9456-849D91B9EF0B}" dt="2022-12-28T12:17:21.123" v="7192" actId="164"/>
          <ac:picMkLst>
            <pc:docMk/>
            <pc:sldMk cId="0" sldId="498"/>
            <ac:picMk id="31762" creationId="{93482884-E62A-4C61-9B3A-C504F957208C}"/>
          </ac:picMkLst>
        </pc:picChg>
      </pc:sldChg>
      <pc:sldChg chg="addSp delSp modSp mod">
        <pc:chgData name="virginie Hugues" userId="f5ff6c274e13bc49" providerId="LiveId" clId="{00F6A1AF-EFAC-4AF6-9456-849D91B9EF0B}" dt="2022-12-29T06:58:59" v="7278" actId="962"/>
        <pc:sldMkLst>
          <pc:docMk/>
          <pc:sldMk cId="0" sldId="499"/>
        </pc:sldMkLst>
        <pc:spChg chg="mod">
          <ac:chgData name="virginie Hugues" userId="f5ff6c274e13bc49" providerId="LiveId" clId="{00F6A1AF-EFAC-4AF6-9456-849D91B9EF0B}" dt="2022-12-27T16:22:04.403" v="6955"/>
          <ac:spMkLst>
            <pc:docMk/>
            <pc:sldMk cId="0" sldId="499"/>
            <ac:spMk id="2" creationId="{33F33E5A-2627-475E-B216-B5FDA3E1D5DB}"/>
          </ac:spMkLst>
        </pc:spChg>
        <pc:spChg chg="mod">
          <ac:chgData name="virginie Hugues" userId="f5ff6c274e13bc49" providerId="LiveId" clId="{00F6A1AF-EFAC-4AF6-9456-849D91B9EF0B}" dt="2022-12-27T16:21:39.624" v="6946" actId="207"/>
          <ac:spMkLst>
            <pc:docMk/>
            <pc:sldMk cId="0" sldId="499"/>
            <ac:spMk id="23" creationId="{F4E9DEB7-DCAB-4413-B7E6-60BA2BACEA1E}"/>
          </ac:spMkLst>
        </pc:spChg>
        <pc:spChg chg="mod">
          <ac:chgData name="virginie Hugues" userId="f5ff6c274e13bc49" providerId="LiveId" clId="{00F6A1AF-EFAC-4AF6-9456-849D91B9EF0B}" dt="2022-12-27T16:21:42.823" v="6947" actId="207"/>
          <ac:spMkLst>
            <pc:docMk/>
            <pc:sldMk cId="0" sldId="499"/>
            <ac:spMk id="26" creationId="{679E8D5C-FC13-40B7-9DCD-24DF067C244E}"/>
          </ac:spMkLst>
        </pc:spChg>
        <pc:spChg chg="mod topLvl">
          <ac:chgData name="virginie Hugues" userId="f5ff6c274e13bc49" providerId="LiveId" clId="{00F6A1AF-EFAC-4AF6-9456-849D91B9EF0B}" dt="2022-12-27T16:22:51.228" v="6972" actId="164"/>
          <ac:spMkLst>
            <pc:docMk/>
            <pc:sldMk cId="0" sldId="499"/>
            <ac:spMk id="35" creationId="{0C41642B-B87D-48C1-9819-685A0A00E6F6}"/>
          </ac:spMkLst>
        </pc:spChg>
        <pc:spChg chg="mod ord topLvl">
          <ac:chgData name="virginie Hugues" userId="f5ff6c274e13bc49" providerId="LiveId" clId="{00F6A1AF-EFAC-4AF6-9456-849D91B9EF0B}" dt="2022-12-27T16:23:59.803" v="7176" actId="962"/>
          <ac:spMkLst>
            <pc:docMk/>
            <pc:sldMk cId="0" sldId="499"/>
            <ac:spMk id="36" creationId="{5C2E737F-81D8-47C8-AC39-582AA7B9BFB5}"/>
          </ac:spMkLst>
        </pc:spChg>
        <pc:spChg chg="del mod topLvl">
          <ac:chgData name="virginie Hugues" userId="f5ff6c274e13bc49" providerId="LiveId" clId="{00F6A1AF-EFAC-4AF6-9456-849D91B9EF0B}" dt="2022-12-27T16:22:57.789" v="6975" actId="478"/>
          <ac:spMkLst>
            <pc:docMk/>
            <pc:sldMk cId="0" sldId="499"/>
            <ac:spMk id="30734" creationId="{D97F5C1A-B055-42DF-AC1E-259C1E53F768}"/>
          </ac:spMkLst>
        </pc:spChg>
        <pc:spChg chg="del mod topLvl">
          <ac:chgData name="virginie Hugues" userId="f5ff6c274e13bc49" providerId="LiveId" clId="{00F6A1AF-EFAC-4AF6-9456-849D91B9EF0B}" dt="2022-12-27T16:22:59.005" v="6976" actId="478"/>
          <ac:spMkLst>
            <pc:docMk/>
            <pc:sldMk cId="0" sldId="499"/>
            <ac:spMk id="30735" creationId="{67918682-E788-4C38-8166-AB8705C1363C}"/>
          </ac:spMkLst>
        </pc:spChg>
        <pc:spChg chg="mod topLvl">
          <ac:chgData name="virginie Hugues" userId="f5ff6c274e13bc49" providerId="LiveId" clId="{00F6A1AF-EFAC-4AF6-9456-849D91B9EF0B}" dt="2022-12-27T16:22:51.228" v="6972" actId="164"/>
          <ac:spMkLst>
            <pc:docMk/>
            <pc:sldMk cId="0" sldId="499"/>
            <ac:spMk id="30738" creationId="{19D6C29D-0E86-4D4D-84D1-7E3AF46F2193}"/>
          </ac:spMkLst>
        </pc:spChg>
        <pc:grpChg chg="add mod">
          <ac:chgData name="virginie Hugues" userId="f5ff6c274e13bc49" providerId="LiveId" clId="{00F6A1AF-EFAC-4AF6-9456-849D91B9EF0B}" dt="2022-12-27T16:22:30.006" v="6966" actId="164"/>
          <ac:grpSpMkLst>
            <pc:docMk/>
            <pc:sldMk cId="0" sldId="499"/>
            <ac:grpSpMk id="3" creationId="{2E917331-1403-8BA9-D360-2218D9BE417F}"/>
          </ac:grpSpMkLst>
        </pc:grpChg>
        <pc:grpChg chg="add mod">
          <ac:chgData name="virginie Hugues" userId="f5ff6c274e13bc49" providerId="LiveId" clId="{00F6A1AF-EFAC-4AF6-9456-849D91B9EF0B}" dt="2022-12-29T06:58:59" v="7278" actId="962"/>
          <ac:grpSpMkLst>
            <pc:docMk/>
            <pc:sldMk cId="0" sldId="499"/>
            <ac:grpSpMk id="4" creationId="{B892033D-2FF8-1933-9D7A-4963AF8D7993}"/>
          </ac:grpSpMkLst>
        </pc:grpChg>
        <pc:grpChg chg="add mod">
          <ac:chgData name="virginie Hugues" userId="f5ff6c274e13bc49" providerId="LiveId" clId="{00F6A1AF-EFAC-4AF6-9456-849D91B9EF0B}" dt="2022-12-27T16:22:53.550" v="6973" actId="962"/>
          <ac:grpSpMkLst>
            <pc:docMk/>
            <pc:sldMk cId="0" sldId="499"/>
            <ac:grpSpMk id="5" creationId="{26D1A001-5153-1B5C-EEBE-6872E55BFD87}"/>
          </ac:grpSpMkLst>
        </pc:grpChg>
        <pc:grpChg chg="del mod">
          <ac:chgData name="virginie Hugues" userId="f5ff6c274e13bc49" providerId="LiveId" clId="{00F6A1AF-EFAC-4AF6-9456-849D91B9EF0B}" dt="2022-12-27T16:22:39.124" v="6971" actId="165"/>
          <ac:grpSpMkLst>
            <pc:docMk/>
            <pc:sldMk cId="0" sldId="499"/>
            <ac:grpSpMk id="30722" creationId="{DD937501-0791-479C-B0B4-69BCC367694D}"/>
          </ac:grpSpMkLst>
        </pc:grpChg>
        <pc:picChg chg="mod">
          <ac:chgData name="virginie Hugues" userId="f5ff6c274e13bc49" providerId="LiveId" clId="{00F6A1AF-EFAC-4AF6-9456-849D91B9EF0B}" dt="2022-12-27T16:22:30.006" v="6966" actId="164"/>
          <ac:picMkLst>
            <pc:docMk/>
            <pc:sldMk cId="0" sldId="499"/>
            <ac:picMk id="37" creationId="{90617A49-26D5-49D9-9105-AE60C59E6640}"/>
          </ac:picMkLst>
        </pc:picChg>
        <pc:picChg chg="mod">
          <ac:chgData name="virginie Hugues" userId="f5ff6c274e13bc49" providerId="LiveId" clId="{00F6A1AF-EFAC-4AF6-9456-849D91B9EF0B}" dt="2022-12-27T16:22:30.006" v="6966" actId="164"/>
          <ac:picMkLst>
            <pc:docMk/>
            <pc:sldMk cId="0" sldId="499"/>
            <ac:picMk id="38" creationId="{EFCC61C6-BC6C-471E-A410-4537977639F1}"/>
          </ac:picMkLst>
        </pc:picChg>
        <pc:picChg chg="mod">
          <ac:chgData name="virginie Hugues" userId="f5ff6c274e13bc49" providerId="LiveId" clId="{00F6A1AF-EFAC-4AF6-9456-849D91B9EF0B}" dt="2022-12-27T16:22:30.006" v="6966" actId="164"/>
          <ac:picMkLst>
            <pc:docMk/>
            <pc:sldMk cId="0" sldId="499"/>
            <ac:picMk id="15382" creationId="{CABF7ED3-ECB5-4F8B-A881-3C16D1F07FBE}"/>
          </ac:picMkLst>
        </pc:picChg>
        <pc:picChg chg="mod">
          <ac:chgData name="virginie Hugues" userId="f5ff6c274e13bc49" providerId="LiveId" clId="{00F6A1AF-EFAC-4AF6-9456-849D91B9EF0B}" dt="2022-12-27T16:21:55.112" v="6948" actId="164"/>
          <ac:picMkLst>
            <pc:docMk/>
            <pc:sldMk cId="0" sldId="499"/>
            <ac:picMk id="30726" creationId="{CB9C5866-9C2D-4B79-BBD1-76AFA3F422A0}"/>
          </ac:picMkLst>
        </pc:picChg>
        <pc:picChg chg="mod">
          <ac:chgData name="virginie Hugues" userId="f5ff6c274e13bc49" providerId="LiveId" clId="{00F6A1AF-EFAC-4AF6-9456-849D91B9EF0B}" dt="2022-12-27T16:21:55.112" v="6948" actId="164"/>
          <ac:picMkLst>
            <pc:docMk/>
            <pc:sldMk cId="0" sldId="499"/>
            <ac:picMk id="30727" creationId="{769C8A20-9106-4EE6-BADC-04542DB631EA}"/>
          </ac:picMkLst>
        </pc:picChg>
        <pc:picChg chg="mod">
          <ac:chgData name="virginie Hugues" userId="f5ff6c274e13bc49" providerId="LiveId" clId="{00F6A1AF-EFAC-4AF6-9456-849D91B9EF0B}" dt="2022-12-27T16:21:55.112" v="6948" actId="164"/>
          <ac:picMkLst>
            <pc:docMk/>
            <pc:sldMk cId="0" sldId="499"/>
            <ac:picMk id="30729" creationId="{A1BFAD5E-408C-4E68-AA11-469B112F03AD}"/>
          </ac:picMkLst>
        </pc:picChg>
        <pc:picChg chg="mod">
          <ac:chgData name="virginie Hugues" userId="f5ff6c274e13bc49" providerId="LiveId" clId="{00F6A1AF-EFAC-4AF6-9456-849D91B9EF0B}" dt="2022-12-27T16:21:55.112" v="6948" actId="164"/>
          <ac:picMkLst>
            <pc:docMk/>
            <pc:sldMk cId="0" sldId="499"/>
            <ac:picMk id="30730" creationId="{097A4576-9D96-4793-BA3C-0709BA288754}"/>
          </ac:picMkLst>
        </pc:picChg>
        <pc:picChg chg="mod">
          <ac:chgData name="virginie Hugues" userId="f5ff6c274e13bc49" providerId="LiveId" clId="{00F6A1AF-EFAC-4AF6-9456-849D91B9EF0B}" dt="2022-12-27T16:21:55.112" v="6948" actId="164"/>
          <ac:picMkLst>
            <pc:docMk/>
            <pc:sldMk cId="0" sldId="499"/>
            <ac:picMk id="30732" creationId="{3879613C-5D0A-4F65-9D47-BA683F75F8AC}"/>
          </ac:picMkLst>
        </pc:picChg>
        <pc:picChg chg="mod topLvl">
          <ac:chgData name="virginie Hugues" userId="f5ff6c274e13bc49" providerId="LiveId" clId="{00F6A1AF-EFAC-4AF6-9456-849D91B9EF0B}" dt="2022-12-27T16:22:51.228" v="6972" actId="164"/>
          <ac:picMkLst>
            <pc:docMk/>
            <pc:sldMk cId="0" sldId="499"/>
            <ac:picMk id="30739" creationId="{23B373DA-806D-4C91-8C37-6F75FB27FACB}"/>
          </ac:picMkLst>
        </pc:picChg>
      </pc:sldChg>
      <pc:sldChg chg="addSp delSp modSp mod">
        <pc:chgData name="virginie Hugues" userId="f5ff6c274e13bc49" providerId="LiveId" clId="{00F6A1AF-EFAC-4AF6-9456-849D91B9EF0B}" dt="2022-12-29T06:59:09.824" v="7284" actId="962"/>
        <pc:sldMkLst>
          <pc:docMk/>
          <pc:sldMk cId="0" sldId="500"/>
        </pc:sldMkLst>
        <pc:spChg chg="mod">
          <ac:chgData name="virginie Hugues" userId="f5ff6c274e13bc49" providerId="LiveId" clId="{00F6A1AF-EFAC-4AF6-9456-849D91B9EF0B}" dt="2022-12-28T12:19:02.461" v="7205"/>
          <ac:spMkLst>
            <pc:docMk/>
            <pc:sldMk cId="0" sldId="500"/>
            <ac:spMk id="2" creationId="{02A7D4DC-B2E7-4882-8DB9-02F245F75C2C}"/>
          </ac:spMkLst>
        </pc:spChg>
        <pc:spChg chg="mod ord">
          <ac:chgData name="virginie Hugues" userId="f5ff6c274e13bc49" providerId="LiveId" clId="{00F6A1AF-EFAC-4AF6-9456-849D91B9EF0B}" dt="2022-12-28T12:19:08.297" v="7210"/>
          <ac:spMkLst>
            <pc:docMk/>
            <pc:sldMk cId="0" sldId="500"/>
            <ac:spMk id="23" creationId="{11E8D3C3-18E6-4E49-AC56-40F174F664FC}"/>
          </ac:spMkLst>
        </pc:spChg>
        <pc:spChg chg="mod ord">
          <ac:chgData name="virginie Hugues" userId="f5ff6c274e13bc49" providerId="LiveId" clId="{00F6A1AF-EFAC-4AF6-9456-849D91B9EF0B}" dt="2022-12-28T12:19:10.802" v="7211"/>
          <ac:spMkLst>
            <pc:docMk/>
            <pc:sldMk cId="0" sldId="500"/>
            <ac:spMk id="26" creationId="{4A265407-45B9-4AD2-986E-70807C3306B8}"/>
          </ac:spMkLst>
        </pc:spChg>
        <pc:spChg chg="mod topLvl">
          <ac:chgData name="virginie Hugues" userId="f5ff6c274e13bc49" providerId="LiveId" clId="{00F6A1AF-EFAC-4AF6-9456-849D91B9EF0B}" dt="2022-12-28T12:19:25.887" v="7213" actId="164"/>
          <ac:spMkLst>
            <pc:docMk/>
            <pc:sldMk cId="0" sldId="500"/>
            <ac:spMk id="35" creationId="{D6B84EA3-34AA-403F-8BC4-FE513C6193BE}"/>
          </ac:spMkLst>
        </pc:spChg>
        <pc:spChg chg="mod ord topLvl">
          <ac:chgData name="virginie Hugues" userId="f5ff6c274e13bc49" providerId="LiveId" clId="{00F6A1AF-EFAC-4AF6-9456-849D91B9EF0B}" dt="2022-12-28T12:19:36.112" v="7218" actId="962"/>
          <ac:spMkLst>
            <pc:docMk/>
            <pc:sldMk cId="0" sldId="500"/>
            <ac:spMk id="36" creationId="{A023A70A-5603-4089-AF1F-0E3192BA3953}"/>
          </ac:spMkLst>
        </pc:spChg>
        <pc:spChg chg="del mod topLvl">
          <ac:chgData name="virginie Hugues" userId="f5ff6c274e13bc49" providerId="LiveId" clId="{00F6A1AF-EFAC-4AF6-9456-849D91B9EF0B}" dt="2022-12-28T12:19:28.248" v="7214" actId="478"/>
          <ac:spMkLst>
            <pc:docMk/>
            <pc:sldMk cId="0" sldId="500"/>
            <ac:spMk id="32781" creationId="{3BC66346-F0B6-42E7-A1B6-80DA08C5164A}"/>
          </ac:spMkLst>
        </pc:spChg>
        <pc:spChg chg="del mod topLvl">
          <ac:chgData name="virginie Hugues" userId="f5ff6c274e13bc49" providerId="LiveId" clId="{00F6A1AF-EFAC-4AF6-9456-849D91B9EF0B}" dt="2022-12-28T12:19:29.446" v="7215" actId="478"/>
          <ac:spMkLst>
            <pc:docMk/>
            <pc:sldMk cId="0" sldId="500"/>
            <ac:spMk id="32782" creationId="{E4B70CF4-56B8-40D8-A8A2-CD18E126DEC1}"/>
          </ac:spMkLst>
        </pc:spChg>
        <pc:spChg chg="mod topLvl">
          <ac:chgData name="virginie Hugues" userId="f5ff6c274e13bc49" providerId="LiveId" clId="{00F6A1AF-EFAC-4AF6-9456-849D91B9EF0B}" dt="2022-12-28T12:19:25.887" v="7213" actId="164"/>
          <ac:spMkLst>
            <pc:docMk/>
            <pc:sldMk cId="0" sldId="500"/>
            <ac:spMk id="32785" creationId="{47BEB486-9DCD-497D-82D4-2C5231F41BF3}"/>
          </ac:spMkLst>
        </pc:spChg>
        <pc:grpChg chg="add mod">
          <ac:chgData name="virginie Hugues" userId="f5ff6c274e13bc49" providerId="LiveId" clId="{00F6A1AF-EFAC-4AF6-9456-849D91B9EF0B}" dt="2022-12-29T06:59:09.824" v="7284" actId="962"/>
          <ac:grpSpMkLst>
            <pc:docMk/>
            <pc:sldMk cId="0" sldId="500"/>
            <ac:grpSpMk id="3" creationId="{EBFC4ECE-F0A7-58E6-99F7-8EA644087829}"/>
          </ac:grpSpMkLst>
        </pc:grpChg>
        <pc:grpChg chg="add mod">
          <ac:chgData name="virginie Hugues" userId="f5ff6c274e13bc49" providerId="LiveId" clId="{00F6A1AF-EFAC-4AF6-9456-849D91B9EF0B}" dt="2022-12-28T12:20:35.743" v="7238" actId="962"/>
          <ac:grpSpMkLst>
            <pc:docMk/>
            <pc:sldMk cId="0" sldId="500"/>
            <ac:grpSpMk id="4" creationId="{C65786EE-9390-8601-4533-F2BAE3CBD750}"/>
          </ac:grpSpMkLst>
        </pc:grpChg>
        <pc:grpChg chg="del">
          <ac:chgData name="virginie Hugues" userId="f5ff6c274e13bc49" providerId="LiveId" clId="{00F6A1AF-EFAC-4AF6-9456-849D91B9EF0B}" dt="2022-12-28T12:19:19.162" v="7212" actId="165"/>
          <ac:grpSpMkLst>
            <pc:docMk/>
            <pc:sldMk cId="0" sldId="500"/>
            <ac:grpSpMk id="32770" creationId="{4FAA1AED-07C9-4446-871E-B8976973E24D}"/>
          </ac:grpSpMkLst>
        </pc:grpChg>
        <pc:picChg chg="mod">
          <ac:chgData name="virginie Hugues" userId="f5ff6c274e13bc49" providerId="LiveId" clId="{00F6A1AF-EFAC-4AF6-9456-849D91B9EF0B}" dt="2022-12-28T12:18:48.789" v="7199" actId="164"/>
          <ac:picMkLst>
            <pc:docMk/>
            <pc:sldMk cId="0" sldId="500"/>
            <ac:picMk id="30" creationId="{5DEB241E-0FA3-4770-8E0A-8F84FC0C4196}"/>
          </ac:picMkLst>
        </pc:picChg>
        <pc:picChg chg="mod">
          <ac:chgData name="virginie Hugues" userId="f5ff6c274e13bc49" providerId="LiveId" clId="{00F6A1AF-EFAC-4AF6-9456-849D91B9EF0B}" dt="2022-12-28T12:18:48.789" v="7199" actId="164"/>
          <ac:picMkLst>
            <pc:docMk/>
            <pc:sldMk cId="0" sldId="500"/>
            <ac:picMk id="31" creationId="{0DDC6EFE-9E0A-4668-80E8-95BA36D3D8DA}"/>
          </ac:picMkLst>
        </pc:picChg>
        <pc:picChg chg="mod">
          <ac:chgData name="virginie Hugues" userId="f5ff6c274e13bc49" providerId="LiveId" clId="{00F6A1AF-EFAC-4AF6-9456-849D91B9EF0B}" dt="2022-12-28T12:18:48.789" v="7199" actId="164"/>
          <ac:picMkLst>
            <pc:docMk/>
            <pc:sldMk cId="0" sldId="500"/>
            <ac:picMk id="32" creationId="{2FA9E256-3997-4825-AB74-6969B9D46C22}"/>
          </ac:picMkLst>
        </pc:picChg>
        <pc:picChg chg="mod">
          <ac:chgData name="virginie Hugues" userId="f5ff6c274e13bc49" providerId="LiveId" clId="{00F6A1AF-EFAC-4AF6-9456-849D91B9EF0B}" dt="2022-12-28T12:18:48.789" v="7199" actId="164"/>
          <ac:picMkLst>
            <pc:docMk/>
            <pc:sldMk cId="0" sldId="500"/>
            <ac:picMk id="32774" creationId="{2C755ED9-849C-4795-A533-9583B98CBDF8}"/>
          </ac:picMkLst>
        </pc:picChg>
        <pc:picChg chg="mod">
          <ac:chgData name="virginie Hugues" userId="f5ff6c274e13bc49" providerId="LiveId" clId="{00F6A1AF-EFAC-4AF6-9456-849D91B9EF0B}" dt="2022-12-28T12:18:48.789" v="7199" actId="164"/>
          <ac:picMkLst>
            <pc:docMk/>
            <pc:sldMk cId="0" sldId="500"/>
            <ac:picMk id="32775" creationId="{08DDD0C1-07F9-470B-8FB1-1001BB85DDC6}"/>
          </ac:picMkLst>
        </pc:picChg>
        <pc:picChg chg="mod">
          <ac:chgData name="virginie Hugues" userId="f5ff6c274e13bc49" providerId="LiveId" clId="{00F6A1AF-EFAC-4AF6-9456-849D91B9EF0B}" dt="2022-12-28T12:18:48.789" v="7199" actId="164"/>
          <ac:picMkLst>
            <pc:docMk/>
            <pc:sldMk cId="0" sldId="500"/>
            <ac:picMk id="32777" creationId="{AB589783-6DBD-4518-8054-50CF23AC43DD}"/>
          </ac:picMkLst>
        </pc:picChg>
        <pc:picChg chg="mod">
          <ac:chgData name="virginie Hugues" userId="f5ff6c274e13bc49" providerId="LiveId" clId="{00F6A1AF-EFAC-4AF6-9456-849D91B9EF0B}" dt="2022-12-28T12:18:48.789" v="7199" actId="164"/>
          <ac:picMkLst>
            <pc:docMk/>
            <pc:sldMk cId="0" sldId="500"/>
            <ac:picMk id="32779" creationId="{913D7DE3-B384-416A-9A60-00CCC134B434}"/>
          </ac:picMkLst>
        </pc:picChg>
        <pc:picChg chg="mod topLvl">
          <ac:chgData name="virginie Hugues" userId="f5ff6c274e13bc49" providerId="LiveId" clId="{00F6A1AF-EFAC-4AF6-9456-849D91B9EF0B}" dt="2022-12-28T12:19:25.887" v="7213" actId="164"/>
          <ac:picMkLst>
            <pc:docMk/>
            <pc:sldMk cId="0" sldId="500"/>
            <ac:picMk id="32786" creationId="{B7343DF9-9AF4-439A-A97B-04E219E8DDF6}"/>
          </ac:picMkLst>
        </pc:picChg>
      </pc:sldChg>
      <pc:sldChg chg="addSp delSp modSp mod">
        <pc:chgData name="virginie Hugues" userId="f5ff6c274e13bc49" providerId="LiveId" clId="{00F6A1AF-EFAC-4AF6-9456-849D91B9EF0B}" dt="2022-12-29T06:59:16.253" v="7287" actId="962"/>
        <pc:sldMkLst>
          <pc:docMk/>
          <pc:sldMk cId="0" sldId="501"/>
        </pc:sldMkLst>
        <pc:spChg chg="mod">
          <ac:chgData name="virginie Hugues" userId="f5ff6c274e13bc49" providerId="LiveId" clId="{00F6A1AF-EFAC-4AF6-9456-849D91B9EF0B}" dt="2022-12-28T12:20:03.008" v="7225"/>
          <ac:spMkLst>
            <pc:docMk/>
            <pc:sldMk cId="0" sldId="501"/>
            <ac:spMk id="2" creationId="{287BBC9D-49D3-4065-BCE3-6986354854B7}"/>
          </ac:spMkLst>
        </pc:spChg>
        <pc:spChg chg="mod ord">
          <ac:chgData name="virginie Hugues" userId="f5ff6c274e13bc49" providerId="LiveId" clId="{00F6A1AF-EFAC-4AF6-9456-849D91B9EF0B}" dt="2022-12-28T12:20:07.919" v="7230"/>
          <ac:spMkLst>
            <pc:docMk/>
            <pc:sldMk cId="0" sldId="501"/>
            <ac:spMk id="23" creationId="{3659B3F9-0537-4022-85F7-06D735D18AC5}"/>
          </ac:spMkLst>
        </pc:spChg>
        <pc:spChg chg="mod ord">
          <ac:chgData name="virginie Hugues" userId="f5ff6c274e13bc49" providerId="LiveId" clId="{00F6A1AF-EFAC-4AF6-9456-849D91B9EF0B}" dt="2022-12-28T12:20:10.392" v="7231"/>
          <ac:spMkLst>
            <pc:docMk/>
            <pc:sldMk cId="0" sldId="501"/>
            <ac:spMk id="26" creationId="{8CEED046-4636-433E-9340-CA6D603D11C3}"/>
          </ac:spMkLst>
        </pc:spChg>
        <pc:spChg chg="mod topLvl">
          <ac:chgData name="virginie Hugues" userId="f5ff6c274e13bc49" providerId="LiveId" clId="{00F6A1AF-EFAC-4AF6-9456-849D91B9EF0B}" dt="2022-12-28T12:20:23.387" v="7233" actId="164"/>
          <ac:spMkLst>
            <pc:docMk/>
            <pc:sldMk cId="0" sldId="501"/>
            <ac:spMk id="35" creationId="{88A1121F-7656-4507-938F-3BAE2A664F85}"/>
          </ac:spMkLst>
        </pc:spChg>
        <pc:spChg chg="mod ord topLvl">
          <ac:chgData name="virginie Hugues" userId="f5ff6c274e13bc49" providerId="LiveId" clId="{00F6A1AF-EFAC-4AF6-9456-849D91B9EF0B}" dt="2022-12-28T12:20:53.385" v="7241" actId="962"/>
          <ac:spMkLst>
            <pc:docMk/>
            <pc:sldMk cId="0" sldId="501"/>
            <ac:spMk id="36" creationId="{35804EE9-1254-4296-8A85-1D2473292A4A}"/>
          </ac:spMkLst>
        </pc:spChg>
        <pc:spChg chg="del mod topLvl">
          <ac:chgData name="virginie Hugues" userId="f5ff6c274e13bc49" providerId="LiveId" clId="{00F6A1AF-EFAC-4AF6-9456-849D91B9EF0B}" dt="2022-12-28T12:20:26.294" v="7234" actId="478"/>
          <ac:spMkLst>
            <pc:docMk/>
            <pc:sldMk cId="0" sldId="501"/>
            <ac:spMk id="33805" creationId="{D77906AA-92AF-4C2F-B5DA-ACCDB47CA0F8}"/>
          </ac:spMkLst>
        </pc:spChg>
        <pc:spChg chg="del mod topLvl">
          <ac:chgData name="virginie Hugues" userId="f5ff6c274e13bc49" providerId="LiveId" clId="{00F6A1AF-EFAC-4AF6-9456-849D91B9EF0B}" dt="2022-12-28T12:20:27.487" v="7235" actId="478"/>
          <ac:spMkLst>
            <pc:docMk/>
            <pc:sldMk cId="0" sldId="501"/>
            <ac:spMk id="33806" creationId="{1B97F0C6-5504-4E6F-A114-5023BE937683}"/>
          </ac:spMkLst>
        </pc:spChg>
        <pc:spChg chg="mod topLvl">
          <ac:chgData name="virginie Hugues" userId="f5ff6c274e13bc49" providerId="LiveId" clId="{00F6A1AF-EFAC-4AF6-9456-849D91B9EF0B}" dt="2022-12-28T12:20:23.387" v="7233" actId="164"/>
          <ac:spMkLst>
            <pc:docMk/>
            <pc:sldMk cId="0" sldId="501"/>
            <ac:spMk id="33809" creationId="{4FDD07B2-67EF-408A-8C5B-235DF829B0C1}"/>
          </ac:spMkLst>
        </pc:spChg>
        <pc:grpChg chg="add mod">
          <ac:chgData name="virginie Hugues" userId="f5ff6c274e13bc49" providerId="LiveId" clId="{00F6A1AF-EFAC-4AF6-9456-849D91B9EF0B}" dt="2022-12-29T06:59:16.253" v="7287" actId="962"/>
          <ac:grpSpMkLst>
            <pc:docMk/>
            <pc:sldMk cId="0" sldId="501"/>
            <ac:grpSpMk id="3" creationId="{53FF69A8-638C-2B20-F148-322AB424CECC}"/>
          </ac:grpSpMkLst>
        </pc:grpChg>
        <pc:grpChg chg="add mod">
          <ac:chgData name="virginie Hugues" userId="f5ff6c274e13bc49" providerId="LiveId" clId="{00F6A1AF-EFAC-4AF6-9456-849D91B9EF0B}" dt="2022-12-28T12:20:31.849" v="7237" actId="962"/>
          <ac:grpSpMkLst>
            <pc:docMk/>
            <pc:sldMk cId="0" sldId="501"/>
            <ac:grpSpMk id="5" creationId="{A98489A9-8C20-58E4-BDB0-52965C0D9942}"/>
          </ac:grpSpMkLst>
        </pc:grpChg>
        <pc:grpChg chg="del">
          <ac:chgData name="virginie Hugues" userId="f5ff6c274e13bc49" providerId="LiveId" clId="{00F6A1AF-EFAC-4AF6-9456-849D91B9EF0B}" dt="2022-12-28T12:20:16.396" v="7232" actId="165"/>
          <ac:grpSpMkLst>
            <pc:docMk/>
            <pc:sldMk cId="0" sldId="501"/>
            <ac:grpSpMk id="33794" creationId="{2F6899F2-213E-44FF-8FBD-B47E222CE622}"/>
          </ac:grpSpMkLst>
        </pc:grpChg>
        <pc:picChg chg="mod">
          <ac:chgData name="virginie Hugues" userId="f5ff6c274e13bc49" providerId="LiveId" clId="{00F6A1AF-EFAC-4AF6-9456-849D91B9EF0B}" dt="2022-12-28T12:19:56.841" v="7222" actId="164"/>
          <ac:picMkLst>
            <pc:docMk/>
            <pc:sldMk cId="0" sldId="501"/>
            <ac:picMk id="4" creationId="{2C07E400-0696-4D05-A318-CB5E5BDB68F8}"/>
          </ac:picMkLst>
        </pc:picChg>
        <pc:picChg chg="mod">
          <ac:chgData name="virginie Hugues" userId="f5ff6c274e13bc49" providerId="LiveId" clId="{00F6A1AF-EFAC-4AF6-9456-849D91B9EF0B}" dt="2022-12-28T12:19:56.841" v="7222" actId="164"/>
          <ac:picMkLst>
            <pc:docMk/>
            <pc:sldMk cId="0" sldId="501"/>
            <ac:picMk id="8" creationId="{B2C6D5AA-3D9B-4F9F-93FE-CC573913A6E4}"/>
          </ac:picMkLst>
        </pc:picChg>
        <pc:picChg chg="mod">
          <ac:chgData name="virginie Hugues" userId="f5ff6c274e13bc49" providerId="LiveId" clId="{00F6A1AF-EFAC-4AF6-9456-849D91B9EF0B}" dt="2022-12-28T12:19:56.841" v="7222" actId="164"/>
          <ac:picMkLst>
            <pc:docMk/>
            <pc:sldMk cId="0" sldId="501"/>
            <ac:picMk id="10" creationId="{330B586F-808A-41B4-85FB-82C04ACB0A4E}"/>
          </ac:picMkLst>
        </pc:picChg>
        <pc:picChg chg="mod">
          <ac:chgData name="virginie Hugues" userId="f5ff6c274e13bc49" providerId="LiveId" clId="{00F6A1AF-EFAC-4AF6-9456-849D91B9EF0B}" dt="2022-12-28T12:19:56.841" v="7222" actId="164"/>
          <ac:picMkLst>
            <pc:docMk/>
            <pc:sldMk cId="0" sldId="501"/>
            <ac:picMk id="14" creationId="{F5D1EE54-79AC-4B13-89BC-D9E333F90BA5}"/>
          </ac:picMkLst>
        </pc:picChg>
        <pc:picChg chg="mod">
          <ac:chgData name="virginie Hugues" userId="f5ff6c274e13bc49" providerId="LiveId" clId="{00F6A1AF-EFAC-4AF6-9456-849D91B9EF0B}" dt="2022-12-28T12:19:56.841" v="7222" actId="164"/>
          <ac:picMkLst>
            <pc:docMk/>
            <pc:sldMk cId="0" sldId="501"/>
            <ac:picMk id="30" creationId="{80A23A55-A132-4B00-81E0-97D6248B925F}"/>
          </ac:picMkLst>
        </pc:picChg>
        <pc:picChg chg="mod">
          <ac:chgData name="virginie Hugues" userId="f5ff6c274e13bc49" providerId="LiveId" clId="{00F6A1AF-EFAC-4AF6-9456-849D91B9EF0B}" dt="2022-12-28T12:19:56.841" v="7222" actId="164"/>
          <ac:picMkLst>
            <pc:docMk/>
            <pc:sldMk cId="0" sldId="501"/>
            <ac:picMk id="32" creationId="{E8451BE4-71DC-431A-B462-7F3A02CAB2CC}"/>
          </ac:picMkLst>
        </pc:picChg>
        <pc:picChg chg="mod">
          <ac:chgData name="virginie Hugues" userId="f5ff6c274e13bc49" providerId="LiveId" clId="{00F6A1AF-EFAC-4AF6-9456-849D91B9EF0B}" dt="2022-12-28T12:19:56.841" v="7222" actId="164"/>
          <ac:picMkLst>
            <pc:docMk/>
            <pc:sldMk cId="0" sldId="501"/>
            <ac:picMk id="34" creationId="{42CA774E-BB0A-4D44-85B9-2DE09F97E214}"/>
          </ac:picMkLst>
        </pc:picChg>
        <pc:picChg chg="mod topLvl">
          <ac:chgData name="virginie Hugues" userId="f5ff6c274e13bc49" providerId="LiveId" clId="{00F6A1AF-EFAC-4AF6-9456-849D91B9EF0B}" dt="2022-12-28T12:20:23.387" v="7233" actId="164"/>
          <ac:picMkLst>
            <pc:docMk/>
            <pc:sldMk cId="0" sldId="501"/>
            <ac:picMk id="33810" creationId="{D2735C05-AF33-4F7B-8709-AA17A1E2C074}"/>
          </ac:picMkLst>
        </pc:picChg>
      </pc:sldChg>
      <pc:sldChg chg="addSp delSp modSp mod">
        <pc:chgData name="virginie Hugues" userId="f5ff6c274e13bc49" providerId="LiveId" clId="{00F6A1AF-EFAC-4AF6-9456-849D91B9EF0B}" dt="2022-12-29T06:59:20.734" v="7290" actId="962"/>
        <pc:sldMkLst>
          <pc:docMk/>
          <pc:sldMk cId="0" sldId="502"/>
        </pc:sldMkLst>
        <pc:spChg chg="mod">
          <ac:chgData name="virginie Hugues" userId="f5ff6c274e13bc49" providerId="LiveId" clId="{00F6A1AF-EFAC-4AF6-9456-849D91B9EF0B}" dt="2022-12-29T06:56:09.215" v="7249"/>
          <ac:spMkLst>
            <pc:docMk/>
            <pc:sldMk cId="0" sldId="502"/>
            <ac:spMk id="2" creationId="{64202A33-3009-45FA-AB18-FE2A5001007B}"/>
          </ac:spMkLst>
        </pc:spChg>
        <pc:spChg chg="mod ord">
          <ac:chgData name="virginie Hugues" userId="f5ff6c274e13bc49" providerId="LiveId" clId="{00F6A1AF-EFAC-4AF6-9456-849D91B9EF0B}" dt="2022-12-29T06:57:00.682" v="7257"/>
          <ac:spMkLst>
            <pc:docMk/>
            <pc:sldMk cId="0" sldId="502"/>
            <ac:spMk id="23" creationId="{D6FBF406-E5F8-439C-929D-FD855A5202F1}"/>
          </ac:spMkLst>
        </pc:spChg>
        <pc:spChg chg="mod ord">
          <ac:chgData name="virginie Hugues" userId="f5ff6c274e13bc49" providerId="LiveId" clId="{00F6A1AF-EFAC-4AF6-9456-849D91B9EF0B}" dt="2022-12-29T06:57:02.110" v="7258"/>
          <ac:spMkLst>
            <pc:docMk/>
            <pc:sldMk cId="0" sldId="502"/>
            <ac:spMk id="26" creationId="{941E3D39-D55C-4E43-BAFD-EFAF4F7E99DF}"/>
          </ac:spMkLst>
        </pc:spChg>
        <pc:spChg chg="mod topLvl">
          <ac:chgData name="virginie Hugues" userId="f5ff6c274e13bc49" providerId="LiveId" clId="{00F6A1AF-EFAC-4AF6-9456-849D91B9EF0B}" dt="2022-12-29T06:57:15.515" v="7260" actId="164"/>
          <ac:spMkLst>
            <pc:docMk/>
            <pc:sldMk cId="0" sldId="502"/>
            <ac:spMk id="35" creationId="{4A70AEC8-6359-4D9A-856C-256872471FA9}"/>
          </ac:spMkLst>
        </pc:spChg>
        <pc:spChg chg="mod ord topLvl">
          <ac:chgData name="virginie Hugues" userId="f5ff6c274e13bc49" providerId="LiveId" clId="{00F6A1AF-EFAC-4AF6-9456-849D91B9EF0B}" dt="2022-12-29T06:57:49.510" v="7266" actId="962"/>
          <ac:spMkLst>
            <pc:docMk/>
            <pc:sldMk cId="0" sldId="502"/>
            <ac:spMk id="36" creationId="{BD919DAC-177B-4E8E-85A0-0B5EE2105437}"/>
          </ac:spMkLst>
        </pc:spChg>
        <pc:spChg chg="del mod topLvl">
          <ac:chgData name="virginie Hugues" userId="f5ff6c274e13bc49" providerId="LiveId" clId="{00F6A1AF-EFAC-4AF6-9456-849D91B9EF0B}" dt="2022-12-29T06:57:17.652" v="7261" actId="478"/>
          <ac:spMkLst>
            <pc:docMk/>
            <pc:sldMk cId="0" sldId="502"/>
            <ac:spMk id="34829" creationId="{12F222A1-F3D2-4984-8BC4-739292148AC3}"/>
          </ac:spMkLst>
        </pc:spChg>
        <pc:spChg chg="del mod topLvl">
          <ac:chgData name="virginie Hugues" userId="f5ff6c274e13bc49" providerId="LiveId" clId="{00F6A1AF-EFAC-4AF6-9456-849D91B9EF0B}" dt="2022-12-29T06:57:18.783" v="7262" actId="478"/>
          <ac:spMkLst>
            <pc:docMk/>
            <pc:sldMk cId="0" sldId="502"/>
            <ac:spMk id="34830" creationId="{7A4230B0-058C-4CF0-B81D-098ED4C8A0FD}"/>
          </ac:spMkLst>
        </pc:spChg>
        <pc:spChg chg="mod topLvl">
          <ac:chgData name="virginie Hugues" userId="f5ff6c274e13bc49" providerId="LiveId" clId="{00F6A1AF-EFAC-4AF6-9456-849D91B9EF0B}" dt="2022-12-29T06:57:15.515" v="7260" actId="164"/>
          <ac:spMkLst>
            <pc:docMk/>
            <pc:sldMk cId="0" sldId="502"/>
            <ac:spMk id="34833" creationId="{773C575C-47E0-4052-94FD-7B7844B5E2FC}"/>
          </ac:spMkLst>
        </pc:spChg>
        <pc:grpChg chg="add mod">
          <ac:chgData name="virginie Hugues" userId="f5ff6c274e13bc49" providerId="LiveId" clId="{00F6A1AF-EFAC-4AF6-9456-849D91B9EF0B}" dt="2022-12-29T06:59:20.734" v="7290" actId="962"/>
          <ac:grpSpMkLst>
            <pc:docMk/>
            <pc:sldMk cId="0" sldId="502"/>
            <ac:grpSpMk id="3" creationId="{ED7EAD7E-6DDD-9949-3DBE-B0DC18D73467}"/>
          </ac:grpSpMkLst>
        </pc:grpChg>
        <pc:grpChg chg="add mod">
          <ac:chgData name="virginie Hugues" userId="f5ff6c274e13bc49" providerId="LiveId" clId="{00F6A1AF-EFAC-4AF6-9456-849D91B9EF0B}" dt="2022-12-29T06:57:22.393" v="7264" actId="962"/>
          <ac:grpSpMkLst>
            <pc:docMk/>
            <pc:sldMk cId="0" sldId="502"/>
            <ac:grpSpMk id="4" creationId="{23054584-AB99-8A68-6F2F-D088E8077CAE}"/>
          </ac:grpSpMkLst>
        </pc:grpChg>
        <pc:grpChg chg="del">
          <ac:chgData name="virginie Hugues" userId="f5ff6c274e13bc49" providerId="LiveId" clId="{00F6A1AF-EFAC-4AF6-9456-849D91B9EF0B}" dt="2022-12-29T06:57:06.267" v="7259" actId="165"/>
          <ac:grpSpMkLst>
            <pc:docMk/>
            <pc:sldMk cId="0" sldId="502"/>
            <ac:grpSpMk id="34818" creationId="{00026437-C7AB-43E8-AA74-76CA83C6E1DA}"/>
          </ac:grpSpMkLst>
        </pc:grpChg>
        <pc:picChg chg="mod">
          <ac:chgData name="virginie Hugues" userId="f5ff6c274e13bc49" providerId="LiveId" clId="{00F6A1AF-EFAC-4AF6-9456-849D91B9EF0B}" dt="2022-12-29T06:55:55.905" v="7245" actId="164"/>
          <ac:picMkLst>
            <pc:docMk/>
            <pc:sldMk cId="0" sldId="502"/>
            <ac:picMk id="20" creationId="{87A7EC25-E443-44E8-8E75-C6E82B9325EA}"/>
          </ac:picMkLst>
        </pc:picChg>
        <pc:picChg chg="mod">
          <ac:chgData name="virginie Hugues" userId="f5ff6c274e13bc49" providerId="LiveId" clId="{00F6A1AF-EFAC-4AF6-9456-849D91B9EF0B}" dt="2022-12-29T06:55:55.905" v="7245" actId="164"/>
          <ac:picMkLst>
            <pc:docMk/>
            <pc:sldMk cId="0" sldId="502"/>
            <ac:picMk id="31" creationId="{2EE7C6BD-2C7B-4927-8330-263EC7C1AAFA}"/>
          </ac:picMkLst>
        </pc:picChg>
        <pc:picChg chg="mod">
          <ac:chgData name="virginie Hugues" userId="f5ff6c274e13bc49" providerId="LiveId" clId="{00F6A1AF-EFAC-4AF6-9456-849D91B9EF0B}" dt="2022-12-29T06:55:55.905" v="7245" actId="164"/>
          <ac:picMkLst>
            <pc:docMk/>
            <pc:sldMk cId="0" sldId="502"/>
            <ac:picMk id="34" creationId="{34175D85-44AB-4281-B15A-DBEA7D991118}"/>
          </ac:picMkLst>
        </pc:picChg>
        <pc:picChg chg="mod">
          <ac:chgData name="virginie Hugues" userId="f5ff6c274e13bc49" providerId="LiveId" clId="{00F6A1AF-EFAC-4AF6-9456-849D91B9EF0B}" dt="2022-12-29T06:55:55.905" v="7245" actId="164"/>
          <ac:picMkLst>
            <pc:docMk/>
            <pc:sldMk cId="0" sldId="502"/>
            <ac:picMk id="34822" creationId="{B363534B-4AA0-44FF-BA2D-D30A7FE30559}"/>
          </ac:picMkLst>
        </pc:picChg>
        <pc:picChg chg="mod">
          <ac:chgData name="virginie Hugues" userId="f5ff6c274e13bc49" providerId="LiveId" clId="{00F6A1AF-EFAC-4AF6-9456-849D91B9EF0B}" dt="2022-12-29T06:55:55.905" v="7245" actId="164"/>
          <ac:picMkLst>
            <pc:docMk/>
            <pc:sldMk cId="0" sldId="502"/>
            <ac:picMk id="34823" creationId="{83DA9C34-4E32-4BC8-BC50-B999511CDDAC}"/>
          </ac:picMkLst>
        </pc:picChg>
        <pc:picChg chg="mod">
          <ac:chgData name="virginie Hugues" userId="f5ff6c274e13bc49" providerId="LiveId" clId="{00F6A1AF-EFAC-4AF6-9456-849D91B9EF0B}" dt="2022-12-29T06:55:55.905" v="7245" actId="164"/>
          <ac:picMkLst>
            <pc:docMk/>
            <pc:sldMk cId="0" sldId="502"/>
            <ac:picMk id="34825" creationId="{4EE503FB-A1B4-44EA-9BD0-5BBC1E3B0506}"/>
          </ac:picMkLst>
        </pc:picChg>
        <pc:picChg chg="mod topLvl">
          <ac:chgData name="virginie Hugues" userId="f5ff6c274e13bc49" providerId="LiveId" clId="{00F6A1AF-EFAC-4AF6-9456-849D91B9EF0B}" dt="2022-12-29T06:57:15.515" v="7260" actId="164"/>
          <ac:picMkLst>
            <pc:docMk/>
            <pc:sldMk cId="0" sldId="502"/>
            <ac:picMk id="34834" creationId="{A5EA01BD-E5AB-454A-A7BA-6BF046818E02}"/>
          </ac:picMkLst>
        </pc:picChg>
        <pc:picChg chg="mod">
          <ac:chgData name="virginie Hugues" userId="f5ff6c274e13bc49" providerId="LiveId" clId="{00F6A1AF-EFAC-4AF6-9456-849D91B9EF0B}" dt="2022-12-29T06:55:55.905" v="7245" actId="164"/>
          <ac:picMkLst>
            <pc:docMk/>
            <pc:sldMk cId="0" sldId="502"/>
            <ac:picMk id="34835" creationId="{93C5F360-2002-4D1E-9EA5-F34306E27FE5}"/>
          </ac:picMkLst>
        </pc:picChg>
      </pc:sldChg>
      <pc:sldChg chg="addSp delSp modSp mod">
        <pc:chgData name="virginie Hugues" userId="f5ff6c274e13bc49" providerId="LiveId" clId="{00F6A1AF-EFAC-4AF6-9456-849D91B9EF0B}" dt="2022-12-29T07:00:02.334" v="7304" actId="962"/>
        <pc:sldMkLst>
          <pc:docMk/>
          <pc:sldMk cId="0" sldId="503"/>
        </pc:sldMkLst>
        <pc:spChg chg="mod">
          <ac:chgData name="virginie Hugues" userId="f5ff6c274e13bc49" providerId="LiveId" clId="{00F6A1AF-EFAC-4AF6-9456-849D91B9EF0B}" dt="2022-12-29T06:58:18.648" v="7272"/>
          <ac:spMkLst>
            <pc:docMk/>
            <pc:sldMk cId="0" sldId="503"/>
            <ac:spMk id="2" creationId="{C0CCE74B-9543-4601-9538-C4A66D9F5CE4}"/>
          </ac:spMkLst>
        </pc:spChg>
        <pc:spChg chg="mod ord">
          <ac:chgData name="virginie Hugues" userId="f5ff6c274e13bc49" providerId="LiveId" clId="{00F6A1AF-EFAC-4AF6-9456-849D91B9EF0B}" dt="2022-12-29T06:59:26.531" v="7294"/>
          <ac:spMkLst>
            <pc:docMk/>
            <pc:sldMk cId="0" sldId="503"/>
            <ac:spMk id="23" creationId="{A18781A6-E13D-4AE4-B5A9-5A33A18DAAD7}"/>
          </ac:spMkLst>
        </pc:spChg>
        <pc:spChg chg="mod topLvl">
          <ac:chgData name="virginie Hugues" userId="f5ff6c274e13bc49" providerId="LiveId" clId="{00F6A1AF-EFAC-4AF6-9456-849D91B9EF0B}" dt="2022-12-29T06:59:36.954" v="7296" actId="164"/>
          <ac:spMkLst>
            <pc:docMk/>
            <pc:sldMk cId="0" sldId="503"/>
            <ac:spMk id="35" creationId="{9505DCFE-10BD-4233-9501-810BC4865735}"/>
          </ac:spMkLst>
        </pc:spChg>
        <pc:spChg chg="mod ord topLvl">
          <ac:chgData name="virginie Hugues" userId="f5ff6c274e13bc49" providerId="LiveId" clId="{00F6A1AF-EFAC-4AF6-9456-849D91B9EF0B}" dt="2022-12-29T07:00:02.334" v="7304" actId="962"/>
          <ac:spMkLst>
            <pc:docMk/>
            <pc:sldMk cId="0" sldId="503"/>
            <ac:spMk id="36" creationId="{4AEFB9E3-653A-4981-9175-7553265B1A0E}"/>
          </ac:spMkLst>
        </pc:spChg>
        <pc:spChg chg="del mod topLvl">
          <ac:chgData name="virginie Hugues" userId="f5ff6c274e13bc49" providerId="LiveId" clId="{00F6A1AF-EFAC-4AF6-9456-849D91B9EF0B}" dt="2022-12-29T06:59:41.215" v="7297" actId="478"/>
          <ac:spMkLst>
            <pc:docMk/>
            <pc:sldMk cId="0" sldId="503"/>
            <ac:spMk id="35848" creationId="{F13EA7B7-7AC5-4F1B-A36B-87240FF2915C}"/>
          </ac:spMkLst>
        </pc:spChg>
        <pc:spChg chg="del mod topLvl">
          <ac:chgData name="virginie Hugues" userId="f5ff6c274e13bc49" providerId="LiveId" clId="{00F6A1AF-EFAC-4AF6-9456-849D91B9EF0B}" dt="2022-12-29T06:59:42.584" v="7298" actId="478"/>
          <ac:spMkLst>
            <pc:docMk/>
            <pc:sldMk cId="0" sldId="503"/>
            <ac:spMk id="35849" creationId="{9B956A22-0415-4A52-A5DB-26A38A6B6B94}"/>
          </ac:spMkLst>
        </pc:spChg>
        <pc:spChg chg="mod topLvl">
          <ac:chgData name="virginie Hugues" userId="f5ff6c274e13bc49" providerId="LiveId" clId="{00F6A1AF-EFAC-4AF6-9456-849D91B9EF0B}" dt="2022-12-29T06:59:36.954" v="7296" actId="164"/>
          <ac:spMkLst>
            <pc:docMk/>
            <pc:sldMk cId="0" sldId="503"/>
            <ac:spMk id="35852" creationId="{01328ACD-C22B-4164-8C47-6C68331A45DD}"/>
          </ac:spMkLst>
        </pc:spChg>
        <pc:grpChg chg="add mod">
          <ac:chgData name="virginie Hugues" userId="f5ff6c274e13bc49" providerId="LiveId" clId="{00F6A1AF-EFAC-4AF6-9456-849D91B9EF0B}" dt="2022-12-29T06:59:25.637" v="7293" actId="962"/>
          <ac:grpSpMkLst>
            <pc:docMk/>
            <pc:sldMk cId="0" sldId="503"/>
            <ac:grpSpMk id="3" creationId="{0907E6CB-1D02-6208-004F-93E9B635909C}"/>
          </ac:grpSpMkLst>
        </pc:grpChg>
        <pc:grpChg chg="add mod">
          <ac:chgData name="virginie Hugues" userId="f5ff6c274e13bc49" providerId="LiveId" clId="{00F6A1AF-EFAC-4AF6-9456-849D91B9EF0B}" dt="2022-12-29T06:59:46.647" v="7300" actId="962"/>
          <ac:grpSpMkLst>
            <pc:docMk/>
            <pc:sldMk cId="0" sldId="503"/>
            <ac:grpSpMk id="4" creationId="{4BE5D685-4790-F569-96F5-113472E8F43D}"/>
          </ac:grpSpMkLst>
        </pc:grpChg>
        <pc:grpChg chg="del">
          <ac:chgData name="virginie Hugues" userId="f5ff6c274e13bc49" providerId="LiveId" clId="{00F6A1AF-EFAC-4AF6-9456-849D91B9EF0B}" dt="2022-12-29T06:59:30.245" v="7295" actId="165"/>
          <ac:grpSpMkLst>
            <pc:docMk/>
            <pc:sldMk cId="0" sldId="503"/>
            <ac:grpSpMk id="35842" creationId="{3CCE848B-AA5F-426A-A2E0-4EEB6E77F709}"/>
          </ac:grpSpMkLst>
        </pc:grpChg>
        <pc:picChg chg="mod">
          <ac:chgData name="virginie Hugues" userId="f5ff6c274e13bc49" providerId="LiveId" clId="{00F6A1AF-EFAC-4AF6-9456-849D91B9EF0B}" dt="2022-12-29T06:58:07.988" v="7269" actId="164"/>
          <ac:picMkLst>
            <pc:docMk/>
            <pc:sldMk cId="0" sldId="503"/>
            <ac:picMk id="35845" creationId="{7CFD00AF-8E32-42A4-945A-D393277A1432}"/>
          </ac:picMkLst>
        </pc:picChg>
        <pc:picChg chg="mod">
          <ac:chgData name="virginie Hugues" userId="f5ff6c274e13bc49" providerId="LiveId" clId="{00F6A1AF-EFAC-4AF6-9456-849D91B9EF0B}" dt="2022-12-29T06:58:07.988" v="7269" actId="164"/>
          <ac:picMkLst>
            <pc:docMk/>
            <pc:sldMk cId="0" sldId="503"/>
            <ac:picMk id="35846" creationId="{780D5CAA-0B93-4F47-83AD-63E9783A5184}"/>
          </ac:picMkLst>
        </pc:picChg>
        <pc:picChg chg="mod">
          <ac:chgData name="virginie Hugues" userId="f5ff6c274e13bc49" providerId="LiveId" clId="{00F6A1AF-EFAC-4AF6-9456-849D91B9EF0B}" dt="2022-12-29T06:58:07.988" v="7269" actId="164"/>
          <ac:picMkLst>
            <pc:docMk/>
            <pc:sldMk cId="0" sldId="503"/>
            <ac:picMk id="35847" creationId="{5BFF0A73-6E74-48D8-B215-F733EDEA165B}"/>
          </ac:picMkLst>
        </pc:picChg>
        <pc:picChg chg="mod topLvl">
          <ac:chgData name="virginie Hugues" userId="f5ff6c274e13bc49" providerId="LiveId" clId="{00F6A1AF-EFAC-4AF6-9456-849D91B9EF0B}" dt="2022-12-29T06:59:36.954" v="7296" actId="164"/>
          <ac:picMkLst>
            <pc:docMk/>
            <pc:sldMk cId="0" sldId="503"/>
            <ac:picMk id="35853" creationId="{C26D7E70-331C-4993-B82E-98B43D3111DC}"/>
          </ac:picMkLst>
        </pc:picChg>
      </pc:sldChg>
      <pc:sldChg chg="addSp delSp modSp mod">
        <pc:chgData name="virginie Hugues" userId="f5ff6c274e13bc49" providerId="LiveId" clId="{00F6A1AF-EFAC-4AF6-9456-849D91B9EF0B}" dt="2022-12-29T07:02:14.218" v="7326" actId="962"/>
        <pc:sldMkLst>
          <pc:docMk/>
          <pc:sldMk cId="0" sldId="504"/>
        </pc:sldMkLst>
        <pc:spChg chg="mod">
          <ac:chgData name="virginie Hugues" userId="f5ff6c274e13bc49" providerId="LiveId" clId="{00F6A1AF-EFAC-4AF6-9456-849D91B9EF0B}" dt="2022-12-29T07:00:54.009" v="7312"/>
          <ac:spMkLst>
            <pc:docMk/>
            <pc:sldMk cId="0" sldId="504"/>
            <ac:spMk id="2" creationId="{438781B1-4419-4EEF-9FF8-95B7F5D379A7}"/>
          </ac:spMkLst>
        </pc:spChg>
        <pc:spChg chg="mod">
          <ac:chgData name="virginie Hugues" userId="f5ff6c274e13bc49" providerId="LiveId" clId="{00F6A1AF-EFAC-4AF6-9456-849D91B9EF0B}" dt="2022-12-29T07:00:41.668" v="7307" actId="207"/>
          <ac:spMkLst>
            <pc:docMk/>
            <pc:sldMk cId="0" sldId="504"/>
            <ac:spMk id="17" creationId="{E459B0AE-0447-4887-8A24-BA3FC940E675}"/>
          </ac:spMkLst>
        </pc:spChg>
        <pc:spChg chg="mod">
          <ac:chgData name="virginie Hugues" userId="f5ff6c274e13bc49" providerId="LiveId" clId="{00F6A1AF-EFAC-4AF6-9456-849D91B9EF0B}" dt="2022-12-29T07:00:39.006" v="7306" actId="207"/>
          <ac:spMkLst>
            <pc:docMk/>
            <pc:sldMk cId="0" sldId="504"/>
            <ac:spMk id="23" creationId="{40A5A99C-680D-418D-B201-B799B7009877}"/>
          </ac:spMkLst>
        </pc:spChg>
        <pc:spChg chg="mod topLvl">
          <ac:chgData name="virginie Hugues" userId="f5ff6c274e13bc49" providerId="LiveId" clId="{00F6A1AF-EFAC-4AF6-9456-849D91B9EF0B}" dt="2022-12-29T07:01:23.380" v="7320" actId="164"/>
          <ac:spMkLst>
            <pc:docMk/>
            <pc:sldMk cId="0" sldId="504"/>
            <ac:spMk id="35" creationId="{1C097407-C3F3-4848-8FC1-0F98F1D69FD1}"/>
          </ac:spMkLst>
        </pc:spChg>
        <pc:spChg chg="mod ord topLvl">
          <ac:chgData name="virginie Hugues" userId="f5ff6c274e13bc49" providerId="LiveId" clId="{00F6A1AF-EFAC-4AF6-9456-849D91B9EF0B}" dt="2022-12-29T07:02:14.218" v="7326" actId="962"/>
          <ac:spMkLst>
            <pc:docMk/>
            <pc:sldMk cId="0" sldId="504"/>
            <ac:spMk id="36" creationId="{AB32DDFB-40BC-4F9A-9EDD-28555F31FD3F}"/>
          </ac:spMkLst>
        </pc:spChg>
        <pc:spChg chg="del mod topLvl">
          <ac:chgData name="virginie Hugues" userId="f5ff6c274e13bc49" providerId="LiveId" clId="{00F6A1AF-EFAC-4AF6-9456-849D91B9EF0B}" dt="2022-12-29T07:01:25.500" v="7321" actId="478"/>
          <ac:spMkLst>
            <pc:docMk/>
            <pc:sldMk cId="0" sldId="504"/>
            <ac:spMk id="36874" creationId="{48701C30-451A-4C89-AA41-84E52A488846}"/>
          </ac:spMkLst>
        </pc:spChg>
        <pc:spChg chg="del mod topLvl">
          <ac:chgData name="virginie Hugues" userId="f5ff6c274e13bc49" providerId="LiveId" clId="{00F6A1AF-EFAC-4AF6-9456-849D91B9EF0B}" dt="2022-12-29T07:01:26.566" v="7322" actId="478"/>
          <ac:spMkLst>
            <pc:docMk/>
            <pc:sldMk cId="0" sldId="504"/>
            <ac:spMk id="36875" creationId="{19D36572-58BB-417C-9160-085E46D92924}"/>
          </ac:spMkLst>
        </pc:spChg>
        <pc:spChg chg="mod topLvl">
          <ac:chgData name="virginie Hugues" userId="f5ff6c274e13bc49" providerId="LiveId" clId="{00F6A1AF-EFAC-4AF6-9456-849D91B9EF0B}" dt="2022-12-29T07:01:23.380" v="7320" actId="164"/>
          <ac:spMkLst>
            <pc:docMk/>
            <pc:sldMk cId="0" sldId="504"/>
            <ac:spMk id="36878" creationId="{4DC7A159-4DF8-4B14-AD68-EB4E4B16BB80}"/>
          </ac:spMkLst>
        </pc:spChg>
        <pc:grpChg chg="add mod">
          <ac:chgData name="virginie Hugues" userId="f5ff6c274e13bc49" providerId="LiveId" clId="{00F6A1AF-EFAC-4AF6-9456-849D91B9EF0B}" dt="2022-12-29T07:01:05.619" v="7316" actId="962"/>
          <ac:grpSpMkLst>
            <pc:docMk/>
            <pc:sldMk cId="0" sldId="504"/>
            <ac:grpSpMk id="3" creationId="{952E7368-5045-5B6A-F18D-5CAA101486ED}"/>
          </ac:grpSpMkLst>
        </pc:grpChg>
        <pc:grpChg chg="add mod">
          <ac:chgData name="virginie Hugues" userId="f5ff6c274e13bc49" providerId="LiveId" clId="{00F6A1AF-EFAC-4AF6-9456-849D91B9EF0B}" dt="2022-12-29T07:01:29.804" v="7324" actId="962"/>
          <ac:grpSpMkLst>
            <pc:docMk/>
            <pc:sldMk cId="0" sldId="504"/>
            <ac:grpSpMk id="4" creationId="{7959D2F2-F056-66D1-83FD-10D4F7E827AF}"/>
          </ac:grpSpMkLst>
        </pc:grpChg>
        <pc:grpChg chg="del mod">
          <ac:chgData name="virginie Hugues" userId="f5ff6c274e13bc49" providerId="LiveId" clId="{00F6A1AF-EFAC-4AF6-9456-849D91B9EF0B}" dt="2022-12-29T07:01:16.225" v="7319" actId="165"/>
          <ac:grpSpMkLst>
            <pc:docMk/>
            <pc:sldMk cId="0" sldId="504"/>
            <ac:grpSpMk id="36866" creationId="{6C9120F5-3EF3-4BDF-BB97-DD49C4217E73}"/>
          </ac:grpSpMkLst>
        </pc:grpChg>
        <pc:picChg chg="mod">
          <ac:chgData name="virginie Hugues" userId="f5ff6c274e13bc49" providerId="LiveId" clId="{00F6A1AF-EFAC-4AF6-9456-849D91B9EF0B}" dt="2022-12-29T07:00:47.989" v="7308" actId="164"/>
          <ac:picMkLst>
            <pc:docMk/>
            <pc:sldMk cId="0" sldId="504"/>
            <ac:picMk id="36870" creationId="{CCF5D8D3-8270-42EA-B122-5D4B4F6C8479}"/>
          </ac:picMkLst>
        </pc:picChg>
        <pc:picChg chg="mod">
          <ac:chgData name="virginie Hugues" userId="f5ff6c274e13bc49" providerId="LiveId" clId="{00F6A1AF-EFAC-4AF6-9456-849D91B9EF0B}" dt="2022-12-29T07:00:47.989" v="7308" actId="164"/>
          <ac:picMkLst>
            <pc:docMk/>
            <pc:sldMk cId="0" sldId="504"/>
            <ac:picMk id="36871" creationId="{D53EA1D1-3FBF-465A-AD4E-8B2A8F21864C}"/>
          </ac:picMkLst>
        </pc:picChg>
        <pc:picChg chg="mod">
          <ac:chgData name="virginie Hugues" userId="f5ff6c274e13bc49" providerId="LiveId" clId="{00F6A1AF-EFAC-4AF6-9456-849D91B9EF0B}" dt="2022-12-29T07:00:47.989" v="7308" actId="164"/>
          <ac:picMkLst>
            <pc:docMk/>
            <pc:sldMk cId="0" sldId="504"/>
            <ac:picMk id="36872" creationId="{A16544AD-68D3-40F6-8E41-4C321BA1FB30}"/>
          </ac:picMkLst>
        </pc:picChg>
        <pc:picChg chg="mod">
          <ac:chgData name="virginie Hugues" userId="f5ff6c274e13bc49" providerId="LiveId" clId="{00F6A1AF-EFAC-4AF6-9456-849D91B9EF0B}" dt="2022-12-29T07:00:47.989" v="7308" actId="164"/>
          <ac:picMkLst>
            <pc:docMk/>
            <pc:sldMk cId="0" sldId="504"/>
            <ac:picMk id="36873" creationId="{4EF42419-5D82-48ED-B4C1-A720FEC4C6D4}"/>
          </ac:picMkLst>
        </pc:picChg>
        <pc:picChg chg="mod topLvl">
          <ac:chgData name="virginie Hugues" userId="f5ff6c274e13bc49" providerId="LiveId" clId="{00F6A1AF-EFAC-4AF6-9456-849D91B9EF0B}" dt="2022-12-29T07:01:23.380" v="7320" actId="164"/>
          <ac:picMkLst>
            <pc:docMk/>
            <pc:sldMk cId="0" sldId="504"/>
            <ac:picMk id="36879" creationId="{A3A1DD71-E04B-4D4E-AD78-25B2B558538E}"/>
          </ac:picMkLst>
        </pc:picChg>
      </pc:sldChg>
      <pc:sldChg chg="addSp delSp modSp mod">
        <pc:chgData name="virginie Hugues" userId="f5ff6c274e13bc49" providerId="LiveId" clId="{00F6A1AF-EFAC-4AF6-9456-849D91B9EF0B}" dt="2022-12-29T07:07:45.914" v="7383" actId="962"/>
        <pc:sldMkLst>
          <pc:docMk/>
          <pc:sldMk cId="0" sldId="505"/>
        </pc:sldMkLst>
        <pc:spChg chg="mod">
          <ac:chgData name="virginie Hugues" userId="f5ff6c274e13bc49" providerId="LiveId" clId="{00F6A1AF-EFAC-4AF6-9456-849D91B9EF0B}" dt="2022-12-29T07:05:17.449" v="7366"/>
          <ac:spMkLst>
            <pc:docMk/>
            <pc:sldMk cId="0" sldId="505"/>
            <ac:spMk id="3" creationId="{783D0CAA-5776-48B2-90BF-05408C8AE13D}"/>
          </ac:spMkLst>
        </pc:spChg>
        <pc:spChg chg="mod topLvl">
          <ac:chgData name="virginie Hugues" userId="f5ff6c274e13bc49" providerId="LiveId" clId="{00F6A1AF-EFAC-4AF6-9456-849D91B9EF0B}" dt="2022-12-29T07:06:56.368" v="7377" actId="164"/>
          <ac:spMkLst>
            <pc:docMk/>
            <pc:sldMk cId="0" sldId="505"/>
            <ac:spMk id="21" creationId="{EFD3B6E8-B46A-4482-A128-0BF09BA5A1D6}"/>
          </ac:spMkLst>
        </pc:spChg>
        <pc:spChg chg="mod ord topLvl">
          <ac:chgData name="virginie Hugues" userId="f5ff6c274e13bc49" providerId="LiveId" clId="{00F6A1AF-EFAC-4AF6-9456-849D91B9EF0B}" dt="2022-12-29T07:07:45.914" v="7383" actId="962"/>
          <ac:spMkLst>
            <pc:docMk/>
            <pc:sldMk cId="0" sldId="505"/>
            <ac:spMk id="22" creationId="{0E1D3C22-5FA0-4049-BFBB-0946D2DC8C51}"/>
          </ac:spMkLst>
        </pc:spChg>
        <pc:spChg chg="mod">
          <ac:chgData name="virginie Hugues" userId="f5ff6c274e13bc49" providerId="LiveId" clId="{00F6A1AF-EFAC-4AF6-9456-849D91B9EF0B}" dt="2022-12-29T07:06:14.591" v="7373" actId="164"/>
          <ac:spMkLst>
            <pc:docMk/>
            <pc:sldMk cId="0" sldId="505"/>
            <ac:spMk id="37893" creationId="{26576A53-7289-4B1C-A458-DD85AC3596EA}"/>
          </ac:spMkLst>
        </pc:spChg>
        <pc:spChg chg="mod">
          <ac:chgData name="virginie Hugues" userId="f5ff6c274e13bc49" providerId="LiveId" clId="{00F6A1AF-EFAC-4AF6-9456-849D91B9EF0B}" dt="2022-12-29T07:06:14.591" v="7373" actId="164"/>
          <ac:spMkLst>
            <pc:docMk/>
            <pc:sldMk cId="0" sldId="505"/>
            <ac:spMk id="37894" creationId="{1B9163E8-49A0-4A41-9CBE-FB8181DEFFF9}"/>
          </ac:spMkLst>
        </pc:spChg>
        <pc:spChg chg="mod">
          <ac:chgData name="virginie Hugues" userId="f5ff6c274e13bc49" providerId="LiveId" clId="{00F6A1AF-EFAC-4AF6-9456-849D91B9EF0B}" dt="2022-12-29T07:06:56.368" v="7377" actId="164"/>
          <ac:spMkLst>
            <pc:docMk/>
            <pc:sldMk cId="0" sldId="505"/>
            <ac:spMk id="37896" creationId="{CE34E17C-F154-4E25-8CCF-83DDF2785012}"/>
          </ac:spMkLst>
        </pc:spChg>
        <pc:spChg chg="del mod topLvl">
          <ac:chgData name="virginie Hugues" userId="f5ff6c274e13bc49" providerId="LiveId" clId="{00F6A1AF-EFAC-4AF6-9456-849D91B9EF0B}" dt="2022-12-29T07:06:58.155" v="7378" actId="478"/>
          <ac:spMkLst>
            <pc:docMk/>
            <pc:sldMk cId="0" sldId="505"/>
            <ac:spMk id="37897" creationId="{2DD2F856-FB2E-4318-BDCE-E929A2953AE7}"/>
          </ac:spMkLst>
        </pc:spChg>
        <pc:spChg chg="del mod topLvl">
          <ac:chgData name="virginie Hugues" userId="f5ff6c274e13bc49" providerId="LiveId" clId="{00F6A1AF-EFAC-4AF6-9456-849D91B9EF0B}" dt="2022-12-29T07:06:59.269" v="7379" actId="478"/>
          <ac:spMkLst>
            <pc:docMk/>
            <pc:sldMk cId="0" sldId="505"/>
            <ac:spMk id="37898" creationId="{8E8B4D0A-1F37-4E0D-A11D-6E559FE9E966}"/>
          </ac:spMkLst>
        </pc:spChg>
        <pc:spChg chg="mod">
          <ac:chgData name="virginie Hugues" userId="f5ff6c274e13bc49" providerId="LiveId" clId="{00F6A1AF-EFAC-4AF6-9456-849D91B9EF0B}" dt="2022-12-29T07:06:14.591" v="7373" actId="164"/>
          <ac:spMkLst>
            <pc:docMk/>
            <pc:sldMk cId="0" sldId="505"/>
            <ac:spMk id="103433" creationId="{CD8EBBB4-F172-4975-AE6B-A73566D00B99}"/>
          </ac:spMkLst>
        </pc:spChg>
        <pc:grpChg chg="add mod">
          <ac:chgData name="virginie Hugues" userId="f5ff6c274e13bc49" providerId="LiveId" clId="{00F6A1AF-EFAC-4AF6-9456-849D91B9EF0B}" dt="2022-12-29T07:06:37.887" v="7374" actId="962"/>
          <ac:grpSpMkLst>
            <pc:docMk/>
            <pc:sldMk cId="0" sldId="505"/>
            <ac:grpSpMk id="4" creationId="{B425DADC-2302-3784-940A-20115B57D7A9}"/>
          </ac:grpSpMkLst>
        </pc:grpChg>
        <pc:grpChg chg="add mod">
          <ac:chgData name="virginie Hugues" userId="f5ff6c274e13bc49" providerId="LiveId" clId="{00F6A1AF-EFAC-4AF6-9456-849D91B9EF0B}" dt="2022-12-29T07:07:02.341" v="7381" actId="962"/>
          <ac:grpSpMkLst>
            <pc:docMk/>
            <pc:sldMk cId="0" sldId="505"/>
            <ac:grpSpMk id="5" creationId="{08F30BA8-A63D-4713-0D63-C62EACD47AAC}"/>
          </ac:grpSpMkLst>
        </pc:grpChg>
        <pc:grpChg chg="del mod">
          <ac:chgData name="virginie Hugues" userId="f5ff6c274e13bc49" providerId="LiveId" clId="{00F6A1AF-EFAC-4AF6-9456-849D91B9EF0B}" dt="2022-12-29T07:06:45.347" v="7376" actId="165"/>
          <ac:grpSpMkLst>
            <pc:docMk/>
            <pc:sldMk cId="0" sldId="505"/>
            <ac:grpSpMk id="37891" creationId="{060D5944-BEC0-419D-837D-03281ABF286A}"/>
          </ac:grpSpMkLst>
        </pc:grpChg>
        <pc:graphicFrameChg chg="mod modGraphic">
          <ac:chgData name="virginie Hugues" userId="f5ff6c274e13bc49" providerId="LiveId" clId="{00F6A1AF-EFAC-4AF6-9456-849D91B9EF0B}" dt="2022-12-29T07:06:14.591" v="7373" actId="164"/>
          <ac:graphicFrameMkLst>
            <pc:docMk/>
            <pc:sldMk cId="0" sldId="505"/>
            <ac:graphicFrameMk id="2" creationId="{82679869-BA57-4943-A5DA-331997A4EA14}"/>
          </ac:graphicFrameMkLst>
        </pc:graphicFrameChg>
        <pc:picChg chg="mod topLvl">
          <ac:chgData name="virginie Hugues" userId="f5ff6c274e13bc49" providerId="LiveId" clId="{00F6A1AF-EFAC-4AF6-9456-849D91B9EF0B}" dt="2022-12-29T07:06:56.368" v="7377" actId="164"/>
          <ac:picMkLst>
            <pc:docMk/>
            <pc:sldMk cId="0" sldId="505"/>
            <ac:picMk id="37901" creationId="{5B19E837-A35B-4B87-9DF2-A6555C9925B8}"/>
          </ac:picMkLst>
        </pc:picChg>
      </pc:sldChg>
      <pc:sldChg chg="addSp delSp modSp mod">
        <pc:chgData name="virginie Hugues" userId="f5ff6c274e13bc49" providerId="LiveId" clId="{00F6A1AF-EFAC-4AF6-9456-849D91B9EF0B}" dt="2022-12-30T07:04:24.600" v="8407" actId="207"/>
        <pc:sldMkLst>
          <pc:docMk/>
          <pc:sldMk cId="0" sldId="506"/>
        </pc:sldMkLst>
        <pc:spChg chg="mod">
          <ac:chgData name="virginie Hugues" userId="f5ff6c274e13bc49" providerId="LiveId" clId="{00F6A1AF-EFAC-4AF6-9456-849D91B9EF0B}" dt="2022-12-30T07:04:24.600" v="8407" actId="207"/>
          <ac:spMkLst>
            <pc:docMk/>
            <pc:sldMk cId="0" sldId="506"/>
            <ac:spMk id="3" creationId="{DE09C1D0-4744-4030-8E75-7358BE7651D7}"/>
          </ac:spMkLst>
        </pc:spChg>
        <pc:spChg chg="mod topLvl">
          <ac:chgData name="virginie Hugues" userId="f5ff6c274e13bc49" providerId="LiveId" clId="{00F6A1AF-EFAC-4AF6-9456-849D91B9EF0B}" dt="2022-12-29T07:11:00.250" v="7423" actId="164"/>
          <ac:spMkLst>
            <pc:docMk/>
            <pc:sldMk cId="0" sldId="506"/>
            <ac:spMk id="21" creationId="{D9999C4B-9206-48B3-9509-91ED03C31C4C}"/>
          </ac:spMkLst>
        </pc:spChg>
        <pc:spChg chg="mod topLvl">
          <ac:chgData name="virginie Hugues" userId="f5ff6c274e13bc49" providerId="LiveId" clId="{00F6A1AF-EFAC-4AF6-9456-849D91B9EF0B}" dt="2022-12-29T07:11:29.054" v="7433" actId="962"/>
          <ac:spMkLst>
            <pc:docMk/>
            <pc:sldMk cId="0" sldId="506"/>
            <ac:spMk id="22" creationId="{7C89C316-2D2E-4ADD-A77B-C7159445E2E6}"/>
          </ac:spMkLst>
        </pc:spChg>
        <pc:spChg chg="mod topLvl">
          <ac:chgData name="virginie Hugues" userId="f5ff6c274e13bc49" providerId="LiveId" clId="{00F6A1AF-EFAC-4AF6-9456-849D91B9EF0B}" dt="2022-12-29T07:11:40.405" v="7519" actId="962"/>
          <ac:spMkLst>
            <pc:docMk/>
            <pc:sldMk cId="0" sldId="506"/>
            <ac:spMk id="25" creationId="{C4DEFEAB-B14C-49A0-B835-07BD52809144}"/>
          </ac:spMkLst>
        </pc:spChg>
        <pc:spChg chg="mod">
          <ac:chgData name="virginie Hugues" userId="f5ff6c274e13bc49" providerId="LiveId" clId="{00F6A1AF-EFAC-4AF6-9456-849D91B9EF0B}" dt="2022-12-29T07:11:00.250" v="7423" actId="164"/>
          <ac:spMkLst>
            <pc:docMk/>
            <pc:sldMk cId="0" sldId="506"/>
            <ac:spMk id="38970" creationId="{98B28794-6C92-4C55-96B1-4AB22BD8F857}"/>
          </ac:spMkLst>
        </pc:spChg>
        <pc:spChg chg="del mod topLvl">
          <ac:chgData name="virginie Hugues" userId="f5ff6c274e13bc49" providerId="LiveId" clId="{00F6A1AF-EFAC-4AF6-9456-849D91B9EF0B}" dt="2022-12-29T07:11:02.966" v="7424" actId="478"/>
          <ac:spMkLst>
            <pc:docMk/>
            <pc:sldMk cId="0" sldId="506"/>
            <ac:spMk id="38971" creationId="{35453F46-9001-4B62-8224-B917BF0382CB}"/>
          </ac:spMkLst>
        </pc:spChg>
        <pc:spChg chg="del mod topLvl">
          <ac:chgData name="virginie Hugues" userId="f5ff6c274e13bc49" providerId="LiveId" clId="{00F6A1AF-EFAC-4AF6-9456-849D91B9EF0B}" dt="2022-12-29T07:11:04.326" v="7425" actId="478"/>
          <ac:spMkLst>
            <pc:docMk/>
            <pc:sldMk cId="0" sldId="506"/>
            <ac:spMk id="38972" creationId="{6A6B3A77-0AF9-445A-853F-C4746F289AEA}"/>
          </ac:spMkLst>
        </pc:spChg>
        <pc:spChg chg="mod topLvl">
          <ac:chgData name="virginie Hugues" userId="f5ff6c274e13bc49" providerId="LiveId" clId="{00F6A1AF-EFAC-4AF6-9456-849D91B9EF0B}" dt="2022-12-29T07:11:17.172" v="7429" actId="164"/>
          <ac:spMkLst>
            <pc:docMk/>
            <pc:sldMk cId="0" sldId="506"/>
            <ac:spMk id="38975" creationId="{0E95AFE1-4618-42AB-84C3-39CC5768317A}"/>
          </ac:spMkLst>
        </pc:spChg>
        <pc:grpChg chg="add mod">
          <ac:chgData name="virginie Hugues" userId="f5ff6c274e13bc49" providerId="LiveId" clId="{00F6A1AF-EFAC-4AF6-9456-849D91B9EF0B}" dt="2022-12-29T07:11:17.172" v="7429" actId="164"/>
          <ac:grpSpMkLst>
            <pc:docMk/>
            <pc:sldMk cId="0" sldId="506"/>
            <ac:grpSpMk id="4" creationId="{9F15E19F-05A2-D022-9C24-3A45D6608A1F}"/>
          </ac:grpSpMkLst>
        </pc:grpChg>
        <pc:grpChg chg="add mod">
          <ac:chgData name="virginie Hugues" userId="f5ff6c274e13bc49" providerId="LiveId" clId="{00F6A1AF-EFAC-4AF6-9456-849D91B9EF0B}" dt="2022-12-29T07:11:21.138" v="7431" actId="962"/>
          <ac:grpSpMkLst>
            <pc:docMk/>
            <pc:sldMk cId="0" sldId="506"/>
            <ac:grpSpMk id="5" creationId="{9E714B7F-2255-7BD1-27A6-E9895C92F042}"/>
          </ac:grpSpMkLst>
        </pc:grpChg>
        <pc:grpChg chg="del mod">
          <ac:chgData name="virginie Hugues" userId="f5ff6c274e13bc49" providerId="LiveId" clId="{00F6A1AF-EFAC-4AF6-9456-849D91B9EF0B}" dt="2022-12-29T07:10:46.319" v="7416" actId="165"/>
          <ac:grpSpMkLst>
            <pc:docMk/>
            <pc:sldMk cId="0" sldId="506"/>
            <ac:grpSpMk id="38915" creationId="{3CAB3AA6-A8AF-4EB6-8A9A-1B4501E66F40}"/>
          </ac:grpSpMkLst>
        </pc:grpChg>
        <pc:graphicFrameChg chg="modGraphic">
          <ac:chgData name="virginie Hugues" userId="f5ff6c274e13bc49" providerId="LiveId" clId="{00F6A1AF-EFAC-4AF6-9456-849D91B9EF0B}" dt="2022-12-29T07:09:47.759" v="7391" actId="207"/>
          <ac:graphicFrameMkLst>
            <pc:docMk/>
            <pc:sldMk cId="0" sldId="506"/>
            <ac:graphicFrameMk id="2" creationId="{BDE6F4AF-DC4E-4B62-AE71-9E8512112E12}"/>
          </ac:graphicFrameMkLst>
        </pc:graphicFrameChg>
        <pc:picChg chg="mod">
          <ac:chgData name="virginie Hugues" userId="f5ff6c274e13bc49" providerId="LiveId" clId="{00F6A1AF-EFAC-4AF6-9456-849D91B9EF0B}" dt="2022-12-29T07:10:37.725" v="7415" actId="962"/>
          <ac:picMkLst>
            <pc:docMk/>
            <pc:sldMk cId="0" sldId="506"/>
            <ac:picMk id="38966" creationId="{AF338718-6DC8-422F-901A-28A4F42E4D52}"/>
          </ac:picMkLst>
        </pc:picChg>
        <pc:picChg chg="mod">
          <ac:chgData name="virginie Hugues" userId="f5ff6c274e13bc49" providerId="LiveId" clId="{00F6A1AF-EFAC-4AF6-9456-849D91B9EF0B}" dt="2022-12-29T07:10:36.770" v="7414" actId="962"/>
          <ac:picMkLst>
            <pc:docMk/>
            <pc:sldMk cId="0" sldId="506"/>
            <ac:picMk id="38967" creationId="{C893B4BE-8733-48DC-8949-0DE916C5FC11}"/>
          </ac:picMkLst>
        </pc:picChg>
        <pc:picChg chg="mod">
          <ac:chgData name="virginie Hugues" userId="f5ff6c274e13bc49" providerId="LiveId" clId="{00F6A1AF-EFAC-4AF6-9456-849D91B9EF0B}" dt="2022-12-29T07:10:33.858" v="7412" actId="962"/>
          <ac:picMkLst>
            <pc:docMk/>
            <pc:sldMk cId="0" sldId="506"/>
            <ac:picMk id="38968" creationId="{5BC9D47E-5032-474D-AE85-3D5A5F200A76}"/>
          </ac:picMkLst>
        </pc:picChg>
        <pc:picChg chg="mod">
          <ac:chgData name="virginie Hugues" userId="f5ff6c274e13bc49" providerId="LiveId" clId="{00F6A1AF-EFAC-4AF6-9456-849D91B9EF0B}" dt="2022-12-29T07:10:27.737" v="7408" actId="962"/>
          <ac:picMkLst>
            <pc:docMk/>
            <pc:sldMk cId="0" sldId="506"/>
            <ac:picMk id="38969" creationId="{ACE0CA72-A74C-4EC7-88F5-87C8CF243B4B}"/>
          </ac:picMkLst>
        </pc:picChg>
        <pc:picChg chg="mod topLvl">
          <ac:chgData name="virginie Hugues" userId="f5ff6c274e13bc49" providerId="LiveId" clId="{00F6A1AF-EFAC-4AF6-9456-849D91B9EF0B}" dt="2022-12-29T07:11:00.250" v="7423" actId="164"/>
          <ac:picMkLst>
            <pc:docMk/>
            <pc:sldMk cId="0" sldId="506"/>
            <ac:picMk id="38977" creationId="{DF03B6FA-DA49-44C1-AEED-38F16E20C0D3}"/>
          </ac:picMkLst>
        </pc:picChg>
      </pc:sldChg>
      <pc:sldChg chg="addSp delSp modSp mod">
        <pc:chgData name="virginie Hugues" userId="f5ff6c274e13bc49" providerId="LiveId" clId="{00F6A1AF-EFAC-4AF6-9456-849D91B9EF0B}" dt="2022-12-30T07:04:46.671" v="8413" actId="207"/>
        <pc:sldMkLst>
          <pc:docMk/>
          <pc:sldMk cId="0" sldId="507"/>
        </pc:sldMkLst>
        <pc:spChg chg="mod">
          <ac:chgData name="virginie Hugues" userId="f5ff6c274e13bc49" providerId="LiveId" clId="{00F6A1AF-EFAC-4AF6-9456-849D91B9EF0B}" dt="2022-12-30T07:04:46.671" v="8413" actId="207"/>
          <ac:spMkLst>
            <pc:docMk/>
            <pc:sldMk cId="0" sldId="507"/>
            <ac:spMk id="3" creationId="{6C59CDCF-191F-4F5C-9AB5-166189021AD3}"/>
          </ac:spMkLst>
        </pc:spChg>
        <pc:spChg chg="mod topLvl">
          <ac:chgData name="virginie Hugues" userId="f5ff6c274e13bc49" providerId="LiveId" clId="{00F6A1AF-EFAC-4AF6-9456-849D91B9EF0B}" dt="2022-12-29T07:13:09.888" v="7543" actId="164"/>
          <ac:spMkLst>
            <pc:docMk/>
            <pc:sldMk cId="0" sldId="507"/>
            <ac:spMk id="21" creationId="{2D67FE33-7972-4303-A572-84446272EFCE}"/>
          </ac:spMkLst>
        </pc:spChg>
        <pc:spChg chg="mod topLvl">
          <ac:chgData name="virginie Hugues" userId="f5ff6c274e13bc49" providerId="LiveId" clId="{00F6A1AF-EFAC-4AF6-9456-849D91B9EF0B}" dt="2022-12-29T07:13:27.626" v="7553" actId="962"/>
          <ac:spMkLst>
            <pc:docMk/>
            <pc:sldMk cId="0" sldId="507"/>
            <ac:spMk id="22" creationId="{B02BF550-BEE3-4CF4-8CCD-2BC9A2368574}"/>
          </ac:spMkLst>
        </pc:spChg>
        <pc:spChg chg="mod ord topLvl">
          <ac:chgData name="virginie Hugues" userId="f5ff6c274e13bc49" providerId="LiveId" clId="{00F6A1AF-EFAC-4AF6-9456-849D91B9EF0B}" dt="2022-12-29T07:13:49.246" v="7661" actId="962"/>
          <ac:spMkLst>
            <pc:docMk/>
            <pc:sldMk cId="0" sldId="507"/>
            <ac:spMk id="25" creationId="{8637EAD7-9D70-48DF-AAE1-A22097F4CB70}"/>
          </ac:spMkLst>
        </pc:spChg>
        <pc:spChg chg="mod topLvl">
          <ac:chgData name="virginie Hugues" userId="f5ff6c274e13bc49" providerId="LiveId" clId="{00F6A1AF-EFAC-4AF6-9456-849D91B9EF0B}" dt="2022-12-29T07:13:41.481" v="7643" actId="962"/>
          <ac:spMkLst>
            <pc:docMk/>
            <pc:sldMk cId="0" sldId="507"/>
            <ac:spMk id="27" creationId="{80400F19-14E8-40B3-91A3-417811555709}"/>
          </ac:spMkLst>
        </pc:spChg>
        <pc:spChg chg="mod">
          <ac:chgData name="virginie Hugues" userId="f5ff6c274e13bc49" providerId="LiveId" clId="{00F6A1AF-EFAC-4AF6-9456-849D91B9EF0B}" dt="2022-12-29T07:13:09.888" v="7543" actId="164"/>
          <ac:spMkLst>
            <pc:docMk/>
            <pc:sldMk cId="0" sldId="507"/>
            <ac:spMk id="39985" creationId="{819EC425-9199-4DB9-A71C-7BAD813336B4}"/>
          </ac:spMkLst>
        </pc:spChg>
        <pc:spChg chg="del mod topLvl">
          <ac:chgData name="virginie Hugues" userId="f5ff6c274e13bc49" providerId="LiveId" clId="{00F6A1AF-EFAC-4AF6-9456-849D91B9EF0B}" dt="2022-12-29T07:13:11.751" v="7544" actId="478"/>
          <ac:spMkLst>
            <pc:docMk/>
            <pc:sldMk cId="0" sldId="507"/>
            <ac:spMk id="39986" creationId="{93CB10EB-95FF-4519-9756-2DBAF0FCB5B6}"/>
          </ac:spMkLst>
        </pc:spChg>
        <pc:spChg chg="del mod topLvl">
          <ac:chgData name="virginie Hugues" userId="f5ff6c274e13bc49" providerId="LiveId" clId="{00F6A1AF-EFAC-4AF6-9456-849D91B9EF0B}" dt="2022-12-29T07:13:12.875" v="7545" actId="478"/>
          <ac:spMkLst>
            <pc:docMk/>
            <pc:sldMk cId="0" sldId="507"/>
            <ac:spMk id="39987" creationId="{2DC4A31F-3119-4751-BE71-8ADC66D1A73D}"/>
          </ac:spMkLst>
        </pc:spChg>
        <pc:spChg chg="mod topLvl">
          <ac:chgData name="virginie Hugues" userId="f5ff6c274e13bc49" providerId="LiveId" clId="{00F6A1AF-EFAC-4AF6-9456-849D91B9EF0B}" dt="2022-12-29T07:13:09.888" v="7543" actId="164"/>
          <ac:spMkLst>
            <pc:docMk/>
            <pc:sldMk cId="0" sldId="507"/>
            <ac:spMk id="39990" creationId="{E6CC7785-E45E-47B7-8E72-E443A5A7E35E}"/>
          </ac:spMkLst>
        </pc:spChg>
        <pc:grpChg chg="add mod">
          <ac:chgData name="virginie Hugues" userId="f5ff6c274e13bc49" providerId="LiveId" clId="{00F6A1AF-EFAC-4AF6-9456-849D91B9EF0B}" dt="2022-12-29T07:13:18.300" v="7550" actId="962"/>
          <ac:grpSpMkLst>
            <pc:docMk/>
            <pc:sldMk cId="0" sldId="507"/>
            <ac:grpSpMk id="4" creationId="{BF7EEDEB-7052-77B2-E4DC-33D32669295D}"/>
          </ac:grpSpMkLst>
        </pc:grpChg>
        <pc:grpChg chg="del mod">
          <ac:chgData name="virginie Hugues" userId="f5ff6c274e13bc49" providerId="LiveId" clId="{00F6A1AF-EFAC-4AF6-9456-849D91B9EF0B}" dt="2022-12-29T07:13:02.742" v="7542" actId="165"/>
          <ac:grpSpMkLst>
            <pc:docMk/>
            <pc:sldMk cId="0" sldId="507"/>
            <ac:grpSpMk id="39939" creationId="{90B945CE-8651-4D9C-BCFC-A80F6356182C}"/>
          </ac:grpSpMkLst>
        </pc:grpChg>
        <pc:graphicFrameChg chg="modGraphic">
          <ac:chgData name="virginie Hugues" userId="f5ff6c274e13bc49" providerId="LiveId" clId="{00F6A1AF-EFAC-4AF6-9456-849D91B9EF0B}" dt="2022-12-29T07:12:36.979" v="7526" actId="207"/>
          <ac:graphicFrameMkLst>
            <pc:docMk/>
            <pc:sldMk cId="0" sldId="507"/>
            <ac:graphicFrameMk id="2" creationId="{DE25A257-D3E7-4659-A6C1-AD5887454F35}"/>
          </ac:graphicFrameMkLst>
        </pc:graphicFrameChg>
        <pc:picChg chg="mod">
          <ac:chgData name="virginie Hugues" userId="f5ff6c274e13bc49" providerId="LiveId" clId="{00F6A1AF-EFAC-4AF6-9456-849D91B9EF0B}" dt="2022-12-29T07:12:53.880" v="7538" actId="962"/>
          <ac:picMkLst>
            <pc:docMk/>
            <pc:sldMk cId="0" sldId="507"/>
            <ac:picMk id="39982" creationId="{ECBDC3EE-8518-43CB-845C-5ACE356E3E85}"/>
          </ac:picMkLst>
        </pc:picChg>
        <pc:picChg chg="mod">
          <ac:chgData name="virginie Hugues" userId="f5ff6c274e13bc49" providerId="LiveId" clId="{00F6A1AF-EFAC-4AF6-9456-849D91B9EF0B}" dt="2022-12-29T07:12:55.150" v="7539" actId="962"/>
          <ac:picMkLst>
            <pc:docMk/>
            <pc:sldMk cId="0" sldId="507"/>
            <ac:picMk id="39983" creationId="{0E5E31D2-79F1-4AB8-87C5-F911BB870742}"/>
          </ac:picMkLst>
        </pc:picChg>
        <pc:picChg chg="mod">
          <ac:chgData name="virginie Hugues" userId="f5ff6c274e13bc49" providerId="LiveId" clId="{00F6A1AF-EFAC-4AF6-9456-849D91B9EF0B}" dt="2022-12-29T07:12:56.388" v="7540" actId="962"/>
          <ac:picMkLst>
            <pc:docMk/>
            <pc:sldMk cId="0" sldId="507"/>
            <ac:picMk id="39984" creationId="{9F530D83-2C6F-45CC-9B47-3CC6C9FCAB39}"/>
          </ac:picMkLst>
        </pc:picChg>
        <pc:picChg chg="mod topLvl">
          <ac:chgData name="virginie Hugues" userId="f5ff6c274e13bc49" providerId="LiveId" clId="{00F6A1AF-EFAC-4AF6-9456-849D91B9EF0B}" dt="2022-12-29T07:13:09.888" v="7543" actId="164"/>
          <ac:picMkLst>
            <pc:docMk/>
            <pc:sldMk cId="0" sldId="507"/>
            <ac:picMk id="39992" creationId="{01FA633D-82E0-4DBE-8C88-2E9A4781BC6C}"/>
          </ac:picMkLst>
        </pc:picChg>
      </pc:sldChg>
      <pc:sldChg chg="addSp delSp modSp mod">
        <pc:chgData name="virginie Hugues" userId="f5ff6c274e13bc49" providerId="LiveId" clId="{00F6A1AF-EFAC-4AF6-9456-849D91B9EF0B}" dt="2022-12-29T07:26:57.688" v="7833" actId="962"/>
        <pc:sldMkLst>
          <pc:docMk/>
          <pc:sldMk cId="0" sldId="508"/>
        </pc:sldMkLst>
        <pc:spChg chg="mod">
          <ac:chgData name="virginie Hugues" userId="f5ff6c274e13bc49" providerId="LiveId" clId="{00F6A1AF-EFAC-4AF6-9456-849D91B9EF0B}" dt="2022-12-29T07:25:44.553" v="7699"/>
          <ac:spMkLst>
            <pc:docMk/>
            <pc:sldMk cId="0" sldId="508"/>
            <ac:spMk id="3" creationId="{97702944-348A-4B12-B6C8-DEDC1FFB86A8}"/>
          </ac:spMkLst>
        </pc:spChg>
        <pc:spChg chg="mod topLvl">
          <ac:chgData name="virginie Hugues" userId="f5ff6c274e13bc49" providerId="LiveId" clId="{00F6A1AF-EFAC-4AF6-9456-849D91B9EF0B}" dt="2022-12-29T07:26:16.476" v="7707" actId="164"/>
          <ac:spMkLst>
            <pc:docMk/>
            <pc:sldMk cId="0" sldId="508"/>
            <ac:spMk id="21" creationId="{A8B2D48A-3501-4C92-83EB-241DAE1F3F83}"/>
          </ac:spMkLst>
        </pc:spChg>
        <pc:spChg chg="mod ord topLvl">
          <ac:chgData name="virginie Hugues" userId="f5ff6c274e13bc49" providerId="LiveId" clId="{00F6A1AF-EFAC-4AF6-9456-849D91B9EF0B}" dt="2022-12-29T07:26:34.766" v="7713" actId="962"/>
          <ac:spMkLst>
            <pc:docMk/>
            <pc:sldMk cId="0" sldId="508"/>
            <ac:spMk id="22" creationId="{E6831F02-B73E-42EF-8C28-013794F9B6BF}"/>
          </ac:spMkLst>
        </pc:spChg>
        <pc:spChg chg="mod ord topLvl">
          <ac:chgData name="virginie Hugues" userId="f5ff6c274e13bc49" providerId="LiveId" clId="{00F6A1AF-EFAC-4AF6-9456-849D91B9EF0B}" dt="2022-12-29T07:26:57.688" v="7833" actId="962"/>
          <ac:spMkLst>
            <pc:docMk/>
            <pc:sldMk cId="0" sldId="508"/>
            <ac:spMk id="25" creationId="{F8B758C9-7D17-437C-AB9D-B88FDD6741B9}"/>
          </ac:spMkLst>
        </pc:spChg>
        <pc:spChg chg="mod topLvl">
          <ac:chgData name="virginie Hugues" userId="f5ff6c274e13bc49" providerId="LiveId" clId="{00F6A1AF-EFAC-4AF6-9456-849D91B9EF0B}" dt="2022-12-29T07:26:50.276" v="7815" actId="962"/>
          <ac:spMkLst>
            <pc:docMk/>
            <pc:sldMk cId="0" sldId="508"/>
            <ac:spMk id="27" creationId="{6EE7B0FA-2743-4BC7-A397-A96975F83D26}"/>
          </ac:spMkLst>
        </pc:spChg>
        <pc:spChg chg="mod">
          <ac:chgData name="virginie Hugues" userId="f5ff6c274e13bc49" providerId="LiveId" clId="{00F6A1AF-EFAC-4AF6-9456-849D91B9EF0B}" dt="2022-12-29T07:16:57.456" v="7694" actId="164"/>
          <ac:spMkLst>
            <pc:docMk/>
            <pc:sldMk cId="0" sldId="508"/>
            <ac:spMk id="28" creationId="{93F490CC-9F2F-4175-ABFB-56F8F91676DD}"/>
          </ac:spMkLst>
        </pc:spChg>
        <pc:spChg chg="mod">
          <ac:chgData name="virginie Hugues" userId="f5ff6c274e13bc49" providerId="LiveId" clId="{00F6A1AF-EFAC-4AF6-9456-849D91B9EF0B}" dt="2022-12-29T07:16:57.456" v="7694" actId="164"/>
          <ac:spMkLst>
            <pc:docMk/>
            <pc:sldMk cId="0" sldId="508"/>
            <ac:spMk id="40964" creationId="{64622AB8-BB41-410D-9020-AE7D531013C2}"/>
          </ac:spMkLst>
        </pc:spChg>
        <pc:spChg chg="mod">
          <ac:chgData name="virginie Hugues" userId="f5ff6c274e13bc49" providerId="LiveId" clId="{00F6A1AF-EFAC-4AF6-9456-849D91B9EF0B}" dt="2022-12-29T07:16:57.456" v="7694" actId="164"/>
          <ac:spMkLst>
            <pc:docMk/>
            <pc:sldMk cId="0" sldId="508"/>
            <ac:spMk id="40968" creationId="{D21532C9-BD66-4B99-8C92-1E48DABE6E52}"/>
          </ac:spMkLst>
        </pc:spChg>
        <pc:spChg chg="mod">
          <ac:chgData name="virginie Hugues" userId="f5ff6c274e13bc49" providerId="LiveId" clId="{00F6A1AF-EFAC-4AF6-9456-849D91B9EF0B}" dt="2022-12-29T07:16:57.456" v="7694" actId="164"/>
          <ac:spMkLst>
            <pc:docMk/>
            <pc:sldMk cId="0" sldId="508"/>
            <ac:spMk id="40969" creationId="{33D47DEF-0B8C-4730-9E0F-7481C37E4721}"/>
          </ac:spMkLst>
        </pc:spChg>
        <pc:spChg chg="del mod topLvl">
          <ac:chgData name="virginie Hugues" userId="f5ff6c274e13bc49" providerId="LiveId" clId="{00F6A1AF-EFAC-4AF6-9456-849D91B9EF0B}" dt="2022-12-29T07:26:07.679" v="7705" actId="478"/>
          <ac:spMkLst>
            <pc:docMk/>
            <pc:sldMk cId="0" sldId="508"/>
            <ac:spMk id="40971" creationId="{CB1986A1-6CBA-482E-896C-E34A370F4D8E}"/>
          </ac:spMkLst>
        </pc:spChg>
        <pc:spChg chg="del mod topLvl">
          <ac:chgData name="virginie Hugues" userId="f5ff6c274e13bc49" providerId="LiveId" clId="{00F6A1AF-EFAC-4AF6-9456-849D91B9EF0B}" dt="2022-12-29T07:26:08.762" v="7706" actId="478"/>
          <ac:spMkLst>
            <pc:docMk/>
            <pc:sldMk cId="0" sldId="508"/>
            <ac:spMk id="40972" creationId="{871B4215-0AC0-4A88-9F09-0A7EA15AB556}"/>
          </ac:spMkLst>
        </pc:spChg>
        <pc:spChg chg="mod topLvl">
          <ac:chgData name="virginie Hugues" userId="f5ff6c274e13bc49" providerId="LiveId" clId="{00F6A1AF-EFAC-4AF6-9456-849D91B9EF0B}" dt="2022-12-29T07:25:59.408" v="7702" actId="164"/>
          <ac:spMkLst>
            <pc:docMk/>
            <pc:sldMk cId="0" sldId="508"/>
            <ac:spMk id="40975" creationId="{B63376FF-35D9-4689-8A92-8F41F0792C6F}"/>
          </ac:spMkLst>
        </pc:spChg>
        <pc:spChg chg="mod topLvl">
          <ac:chgData name="virginie Hugues" userId="f5ff6c274e13bc49" providerId="LiveId" clId="{00F6A1AF-EFAC-4AF6-9456-849D91B9EF0B}" dt="2022-12-29T07:25:59.408" v="7702" actId="164"/>
          <ac:spMkLst>
            <pc:docMk/>
            <pc:sldMk cId="0" sldId="508"/>
            <ac:spMk id="40976" creationId="{BAE9C4AB-9742-4FCF-82ED-E92DA1F46F39}"/>
          </ac:spMkLst>
        </pc:spChg>
        <pc:grpChg chg="add mod">
          <ac:chgData name="virginie Hugues" userId="f5ff6c274e13bc49" providerId="LiveId" clId="{00F6A1AF-EFAC-4AF6-9456-849D91B9EF0B}" dt="2022-12-29T07:25:43.318" v="7697" actId="962"/>
          <ac:grpSpMkLst>
            <pc:docMk/>
            <pc:sldMk cId="0" sldId="508"/>
            <ac:grpSpMk id="4" creationId="{34480047-73D9-332E-A585-9FF7BC5513E4}"/>
          </ac:grpSpMkLst>
        </pc:grpChg>
        <pc:grpChg chg="add mod">
          <ac:chgData name="virginie Hugues" userId="f5ff6c274e13bc49" providerId="LiveId" clId="{00F6A1AF-EFAC-4AF6-9456-849D91B9EF0B}" dt="2022-12-29T07:26:16.476" v="7707" actId="164"/>
          <ac:grpSpMkLst>
            <pc:docMk/>
            <pc:sldMk cId="0" sldId="508"/>
            <ac:grpSpMk id="5" creationId="{358CC567-163C-6E8B-1F55-5038A8A7E7A3}"/>
          </ac:grpSpMkLst>
        </pc:grpChg>
        <pc:grpChg chg="add mod">
          <ac:chgData name="virginie Hugues" userId="f5ff6c274e13bc49" providerId="LiveId" clId="{00F6A1AF-EFAC-4AF6-9456-849D91B9EF0B}" dt="2022-12-29T07:26:24.022" v="7711" actId="962"/>
          <ac:grpSpMkLst>
            <pc:docMk/>
            <pc:sldMk cId="0" sldId="508"/>
            <ac:grpSpMk id="6" creationId="{82EAE8D8-6B8D-E7C7-6012-3F05458C17AA}"/>
          </ac:grpSpMkLst>
        </pc:grpChg>
        <pc:grpChg chg="del mod">
          <ac:chgData name="virginie Hugues" userId="f5ff6c274e13bc49" providerId="LiveId" clId="{00F6A1AF-EFAC-4AF6-9456-849D91B9EF0B}" dt="2022-12-29T07:25:49.927" v="7701" actId="165"/>
          <ac:grpSpMkLst>
            <pc:docMk/>
            <pc:sldMk cId="0" sldId="508"/>
            <ac:grpSpMk id="40963" creationId="{5F55C84E-EB28-4178-AE66-223B9E87379B}"/>
          </ac:grpSpMkLst>
        </pc:grpChg>
        <pc:graphicFrameChg chg="mod">
          <ac:chgData name="virginie Hugues" userId="f5ff6c274e13bc49" providerId="LiveId" clId="{00F6A1AF-EFAC-4AF6-9456-849D91B9EF0B}" dt="2022-12-29T07:16:57.456" v="7694" actId="164"/>
          <ac:graphicFrameMkLst>
            <pc:docMk/>
            <pc:sldMk cId="0" sldId="508"/>
            <ac:graphicFrameMk id="2" creationId="{6EC4F48E-F478-4FB5-9F42-D3FBACBCF549}"/>
          </ac:graphicFrameMkLst>
        </pc:graphicFrameChg>
        <pc:picChg chg="mod">
          <ac:chgData name="virginie Hugues" userId="f5ff6c274e13bc49" providerId="LiveId" clId="{00F6A1AF-EFAC-4AF6-9456-849D91B9EF0B}" dt="2022-12-29T07:16:57.456" v="7694" actId="164"/>
          <ac:picMkLst>
            <pc:docMk/>
            <pc:sldMk cId="0" sldId="508"/>
            <ac:picMk id="40965" creationId="{1EE8C05A-7ED7-48EB-B6B1-D7F1DF5CACC9}"/>
          </ac:picMkLst>
        </pc:picChg>
        <pc:picChg chg="mod">
          <ac:chgData name="virginie Hugues" userId="f5ff6c274e13bc49" providerId="LiveId" clId="{00F6A1AF-EFAC-4AF6-9456-849D91B9EF0B}" dt="2022-12-29T07:16:57.456" v="7694" actId="164"/>
          <ac:picMkLst>
            <pc:docMk/>
            <pc:sldMk cId="0" sldId="508"/>
            <ac:picMk id="40967" creationId="{1174EBBF-D904-403C-8B12-ADB13D38E136}"/>
          </ac:picMkLst>
        </pc:picChg>
        <pc:picChg chg="mod topLvl">
          <ac:chgData name="virginie Hugues" userId="f5ff6c274e13bc49" providerId="LiveId" clId="{00F6A1AF-EFAC-4AF6-9456-849D91B9EF0B}" dt="2022-12-29T07:25:59.408" v="7702" actId="164"/>
          <ac:picMkLst>
            <pc:docMk/>
            <pc:sldMk cId="0" sldId="508"/>
            <ac:picMk id="40978" creationId="{267D21C7-157A-428E-871C-F3234A870C10}"/>
          </ac:picMkLst>
        </pc:picChg>
      </pc:sldChg>
      <pc:sldChg chg="addSp delSp modSp mod">
        <pc:chgData name="virginie Hugues" userId="f5ff6c274e13bc49" providerId="LiveId" clId="{00F6A1AF-EFAC-4AF6-9456-849D91B9EF0B}" dt="2022-12-30T07:05:02.263" v="8416" actId="207"/>
        <pc:sldMkLst>
          <pc:docMk/>
          <pc:sldMk cId="0" sldId="509"/>
        </pc:sldMkLst>
        <pc:spChg chg="mod">
          <ac:chgData name="virginie Hugues" userId="f5ff6c274e13bc49" providerId="LiveId" clId="{00F6A1AF-EFAC-4AF6-9456-849D91B9EF0B}" dt="2022-12-30T07:05:02.263" v="8416" actId="207"/>
          <ac:spMkLst>
            <pc:docMk/>
            <pc:sldMk cId="0" sldId="509"/>
            <ac:spMk id="2" creationId="{919C18F1-8581-4AEB-8A5C-FE5B61ABEA4C}"/>
          </ac:spMkLst>
        </pc:spChg>
        <pc:spChg chg="mod topLvl">
          <ac:chgData name="virginie Hugues" userId="f5ff6c274e13bc49" providerId="LiveId" clId="{00F6A1AF-EFAC-4AF6-9456-849D91B9EF0B}" dt="2022-12-29T07:30:59.896" v="7844" actId="164"/>
          <ac:spMkLst>
            <pc:docMk/>
            <pc:sldMk cId="0" sldId="509"/>
            <ac:spMk id="21" creationId="{3520C31B-34C5-48AB-A041-FD7449FA286C}"/>
          </ac:spMkLst>
        </pc:spChg>
        <pc:spChg chg="mod topLvl">
          <ac:chgData name="virginie Hugues" userId="f5ff6c274e13bc49" providerId="LiveId" clId="{00F6A1AF-EFAC-4AF6-9456-849D91B9EF0B}" dt="2022-12-29T07:31:24.218" v="7853" actId="962"/>
          <ac:spMkLst>
            <pc:docMk/>
            <pc:sldMk cId="0" sldId="509"/>
            <ac:spMk id="22" creationId="{B5956B48-44DB-4806-9063-3D2246EC10DA}"/>
          </ac:spMkLst>
        </pc:spChg>
        <pc:spChg chg="mod ord topLvl">
          <ac:chgData name="virginie Hugues" userId="f5ff6c274e13bc49" providerId="LiveId" clId="{00F6A1AF-EFAC-4AF6-9456-849D91B9EF0B}" dt="2022-12-29T07:31:44.042" v="7961" actId="962"/>
          <ac:spMkLst>
            <pc:docMk/>
            <pc:sldMk cId="0" sldId="509"/>
            <ac:spMk id="25" creationId="{40B89C83-DC96-4CF5-9FBD-B32F7C7E677E}"/>
          </ac:spMkLst>
        </pc:spChg>
        <pc:spChg chg="mod topLvl">
          <ac:chgData name="virginie Hugues" userId="f5ff6c274e13bc49" providerId="LiveId" clId="{00F6A1AF-EFAC-4AF6-9456-849D91B9EF0B}" dt="2022-12-29T07:31:37.151" v="7943" actId="962"/>
          <ac:spMkLst>
            <pc:docMk/>
            <pc:sldMk cId="0" sldId="509"/>
            <ac:spMk id="27" creationId="{94A93D53-65FA-462D-BF93-6162060E4CF9}"/>
          </ac:spMkLst>
        </pc:spChg>
        <pc:spChg chg="mod">
          <ac:chgData name="virginie Hugues" userId="f5ff6c274e13bc49" providerId="LiveId" clId="{00F6A1AF-EFAC-4AF6-9456-849D91B9EF0B}" dt="2022-12-29T07:30:19.350" v="7837" actId="164"/>
          <ac:spMkLst>
            <pc:docMk/>
            <pc:sldMk cId="0" sldId="509"/>
            <ac:spMk id="41988" creationId="{5EA66D1B-8191-4D3B-96C5-8A2949510771}"/>
          </ac:spMkLst>
        </pc:spChg>
        <pc:spChg chg="mod">
          <ac:chgData name="virginie Hugues" userId="f5ff6c274e13bc49" providerId="LiveId" clId="{00F6A1AF-EFAC-4AF6-9456-849D91B9EF0B}" dt="2022-12-29T07:30:59.896" v="7844" actId="164"/>
          <ac:spMkLst>
            <pc:docMk/>
            <pc:sldMk cId="0" sldId="509"/>
            <ac:spMk id="41994" creationId="{319E90B6-E3B0-46E3-B422-303964A1531D}"/>
          </ac:spMkLst>
        </pc:spChg>
        <pc:spChg chg="del mod topLvl">
          <ac:chgData name="virginie Hugues" userId="f5ff6c274e13bc49" providerId="LiveId" clId="{00F6A1AF-EFAC-4AF6-9456-849D91B9EF0B}" dt="2022-12-29T07:31:02.903" v="7845" actId="478"/>
          <ac:spMkLst>
            <pc:docMk/>
            <pc:sldMk cId="0" sldId="509"/>
            <ac:spMk id="41995" creationId="{34883CD1-316A-4BB4-86F1-4D334413DDB7}"/>
          </ac:spMkLst>
        </pc:spChg>
        <pc:spChg chg="del mod topLvl">
          <ac:chgData name="virginie Hugues" userId="f5ff6c274e13bc49" providerId="LiveId" clId="{00F6A1AF-EFAC-4AF6-9456-849D91B9EF0B}" dt="2022-12-29T07:31:04.015" v="7846" actId="478"/>
          <ac:spMkLst>
            <pc:docMk/>
            <pc:sldMk cId="0" sldId="509"/>
            <ac:spMk id="41996" creationId="{9C2C5DE7-898B-480E-8786-B543FF432EAE}"/>
          </ac:spMkLst>
        </pc:spChg>
        <pc:spChg chg="mod topLvl">
          <ac:chgData name="virginie Hugues" userId="f5ff6c274e13bc49" providerId="LiveId" clId="{00F6A1AF-EFAC-4AF6-9456-849D91B9EF0B}" dt="2022-12-29T07:30:59.896" v="7844" actId="164"/>
          <ac:spMkLst>
            <pc:docMk/>
            <pc:sldMk cId="0" sldId="509"/>
            <ac:spMk id="41999" creationId="{1C3BDD07-B3DC-43E8-AE70-B8760DFF5BB0}"/>
          </ac:spMkLst>
        </pc:spChg>
        <pc:grpChg chg="add mod">
          <ac:chgData name="virginie Hugues" userId="f5ff6c274e13bc49" providerId="LiveId" clId="{00F6A1AF-EFAC-4AF6-9456-849D91B9EF0B}" dt="2022-12-29T07:31:54.894" v="7962" actId="208"/>
          <ac:grpSpMkLst>
            <pc:docMk/>
            <pc:sldMk cId="0" sldId="509"/>
            <ac:grpSpMk id="3" creationId="{FA1C5631-5EC7-A218-319B-EE99BFDB33CA}"/>
          </ac:grpSpMkLst>
        </pc:grpChg>
        <pc:grpChg chg="add mod">
          <ac:chgData name="virginie Hugues" userId="f5ff6c274e13bc49" providerId="LiveId" clId="{00F6A1AF-EFAC-4AF6-9456-849D91B9EF0B}" dt="2022-12-29T07:31:11.121" v="7851" actId="962"/>
          <ac:grpSpMkLst>
            <pc:docMk/>
            <pc:sldMk cId="0" sldId="509"/>
            <ac:grpSpMk id="4" creationId="{E9222A76-6E03-5B97-254B-6E6FB6058F35}"/>
          </ac:grpSpMkLst>
        </pc:grpChg>
        <pc:grpChg chg="del">
          <ac:chgData name="virginie Hugues" userId="f5ff6c274e13bc49" providerId="LiveId" clId="{00F6A1AF-EFAC-4AF6-9456-849D91B9EF0B}" dt="2022-12-29T07:30:53.231" v="7843" actId="165"/>
          <ac:grpSpMkLst>
            <pc:docMk/>
            <pc:sldMk cId="0" sldId="509"/>
            <ac:grpSpMk id="41987" creationId="{1F0C6633-1BD4-45B5-9AE0-2196F8733304}"/>
          </ac:grpSpMkLst>
        </pc:grpChg>
        <pc:picChg chg="mod">
          <ac:chgData name="virginie Hugues" userId="f5ff6c274e13bc49" providerId="LiveId" clId="{00F6A1AF-EFAC-4AF6-9456-849D91B9EF0B}" dt="2022-12-29T07:30:19.350" v="7837" actId="164"/>
          <ac:picMkLst>
            <pc:docMk/>
            <pc:sldMk cId="0" sldId="509"/>
            <ac:picMk id="41989" creationId="{8D1E65B9-B7EC-480E-ACE2-DD1011D057CC}"/>
          </ac:picMkLst>
        </pc:picChg>
        <pc:picChg chg="mod">
          <ac:chgData name="virginie Hugues" userId="f5ff6c274e13bc49" providerId="LiveId" clId="{00F6A1AF-EFAC-4AF6-9456-849D91B9EF0B}" dt="2022-12-29T07:30:19.350" v="7837" actId="164"/>
          <ac:picMkLst>
            <pc:docMk/>
            <pc:sldMk cId="0" sldId="509"/>
            <ac:picMk id="41990" creationId="{B6E4B388-7770-4F33-A9CF-31B0B1D2A9CE}"/>
          </ac:picMkLst>
        </pc:picChg>
        <pc:picChg chg="mod">
          <ac:chgData name="virginie Hugues" userId="f5ff6c274e13bc49" providerId="LiveId" clId="{00F6A1AF-EFAC-4AF6-9456-849D91B9EF0B}" dt="2022-12-29T07:30:19.350" v="7837" actId="164"/>
          <ac:picMkLst>
            <pc:docMk/>
            <pc:sldMk cId="0" sldId="509"/>
            <ac:picMk id="41991" creationId="{F5306F9D-FA93-4730-8F90-B056F71A8F17}"/>
          </ac:picMkLst>
        </pc:picChg>
        <pc:picChg chg="mod">
          <ac:chgData name="virginie Hugues" userId="f5ff6c274e13bc49" providerId="LiveId" clId="{00F6A1AF-EFAC-4AF6-9456-849D91B9EF0B}" dt="2022-12-29T07:30:19.350" v="7837" actId="164"/>
          <ac:picMkLst>
            <pc:docMk/>
            <pc:sldMk cId="0" sldId="509"/>
            <ac:picMk id="41992" creationId="{216407EC-5976-43A6-9BC4-733B98282C8F}"/>
          </ac:picMkLst>
        </pc:picChg>
        <pc:picChg chg="mod">
          <ac:chgData name="virginie Hugues" userId="f5ff6c274e13bc49" providerId="LiveId" clId="{00F6A1AF-EFAC-4AF6-9456-849D91B9EF0B}" dt="2022-12-29T07:30:19.350" v="7837" actId="164"/>
          <ac:picMkLst>
            <pc:docMk/>
            <pc:sldMk cId="0" sldId="509"/>
            <ac:picMk id="41993" creationId="{EFCE8C63-851A-4712-8B86-2FA219EC55B0}"/>
          </ac:picMkLst>
        </pc:picChg>
        <pc:picChg chg="mod topLvl">
          <ac:chgData name="virginie Hugues" userId="f5ff6c274e13bc49" providerId="LiveId" clId="{00F6A1AF-EFAC-4AF6-9456-849D91B9EF0B}" dt="2022-12-29T07:30:59.896" v="7844" actId="164"/>
          <ac:picMkLst>
            <pc:docMk/>
            <pc:sldMk cId="0" sldId="509"/>
            <ac:picMk id="42001" creationId="{DC1CD6A9-3917-4F9A-92F2-70D2A82CA77C}"/>
          </ac:picMkLst>
        </pc:picChg>
      </pc:sldChg>
      <pc:sldChg chg="addSp delSp modSp mod">
        <pc:chgData name="virginie Hugues" userId="f5ff6c274e13bc49" providerId="LiveId" clId="{00F6A1AF-EFAC-4AF6-9456-849D91B9EF0B}" dt="2022-12-30T07:05:17.518" v="8419" actId="207"/>
        <pc:sldMkLst>
          <pc:docMk/>
          <pc:sldMk cId="0" sldId="510"/>
        </pc:sldMkLst>
        <pc:spChg chg="mod">
          <ac:chgData name="virginie Hugues" userId="f5ff6c274e13bc49" providerId="LiveId" clId="{00F6A1AF-EFAC-4AF6-9456-849D91B9EF0B}" dt="2022-12-30T07:05:17.518" v="8419" actId="207"/>
          <ac:spMkLst>
            <pc:docMk/>
            <pc:sldMk cId="0" sldId="510"/>
            <ac:spMk id="2" creationId="{0F48A465-A35E-4838-86F7-C362D80D863A}"/>
          </ac:spMkLst>
        </pc:spChg>
        <pc:spChg chg="mod topLvl">
          <ac:chgData name="virginie Hugues" userId="f5ff6c274e13bc49" providerId="LiveId" clId="{00F6A1AF-EFAC-4AF6-9456-849D91B9EF0B}" dt="2022-12-29T15:24:05.651" v="8007" actId="164"/>
          <ac:spMkLst>
            <pc:docMk/>
            <pc:sldMk cId="0" sldId="510"/>
            <ac:spMk id="21" creationId="{94B459E2-9D59-47DE-867F-1A322DB74C81}"/>
          </ac:spMkLst>
        </pc:spChg>
        <pc:spChg chg="mod ord topLvl">
          <ac:chgData name="virginie Hugues" userId="f5ff6c274e13bc49" providerId="LiveId" clId="{00F6A1AF-EFAC-4AF6-9456-849D91B9EF0B}" dt="2022-12-29T15:24:36.523" v="8016" actId="962"/>
          <ac:spMkLst>
            <pc:docMk/>
            <pc:sldMk cId="0" sldId="510"/>
            <ac:spMk id="22" creationId="{489C80B7-2CC4-460D-A110-27F343C5374A}"/>
          </ac:spMkLst>
        </pc:spChg>
        <pc:spChg chg="mod ord topLvl">
          <ac:chgData name="virginie Hugues" userId="f5ff6c274e13bc49" providerId="LiveId" clId="{00F6A1AF-EFAC-4AF6-9456-849D91B9EF0B}" dt="2022-12-29T15:24:49.309" v="8110" actId="962"/>
          <ac:spMkLst>
            <pc:docMk/>
            <pc:sldMk cId="0" sldId="510"/>
            <ac:spMk id="27" creationId="{CF25B10A-6D75-48E1-8D3E-13C11F77740B}"/>
          </ac:spMkLst>
        </pc:spChg>
        <pc:spChg chg="mod">
          <ac:chgData name="virginie Hugues" userId="f5ff6c274e13bc49" providerId="LiveId" clId="{00F6A1AF-EFAC-4AF6-9456-849D91B9EF0B}" dt="2022-12-29T15:22:29.540" v="8003" actId="164"/>
          <ac:spMkLst>
            <pc:docMk/>
            <pc:sldMk cId="0" sldId="510"/>
            <ac:spMk id="43012" creationId="{B430A5E6-C5CD-47F7-9493-2465B44B570B}"/>
          </ac:spMkLst>
        </pc:spChg>
        <pc:spChg chg="mod">
          <ac:chgData name="virginie Hugues" userId="f5ff6c274e13bc49" providerId="LiveId" clId="{00F6A1AF-EFAC-4AF6-9456-849D91B9EF0B}" dt="2022-12-29T15:22:29.540" v="8003" actId="164"/>
          <ac:spMkLst>
            <pc:docMk/>
            <pc:sldMk cId="0" sldId="510"/>
            <ac:spMk id="43013" creationId="{4E4A46B3-8E7A-477D-A6AA-A9ADACF12286}"/>
          </ac:spMkLst>
        </pc:spChg>
        <pc:spChg chg="mod">
          <ac:chgData name="virginie Hugues" userId="f5ff6c274e13bc49" providerId="LiveId" clId="{00F6A1AF-EFAC-4AF6-9456-849D91B9EF0B}" dt="2022-12-29T15:24:05.651" v="8007" actId="164"/>
          <ac:spMkLst>
            <pc:docMk/>
            <pc:sldMk cId="0" sldId="510"/>
            <ac:spMk id="43015" creationId="{0DBB90E1-96B1-498D-9BAD-27D75CC40B2B}"/>
          </ac:spMkLst>
        </pc:spChg>
        <pc:spChg chg="del mod topLvl">
          <ac:chgData name="virginie Hugues" userId="f5ff6c274e13bc49" providerId="LiveId" clId="{00F6A1AF-EFAC-4AF6-9456-849D91B9EF0B}" dt="2022-12-29T15:24:09.074" v="8008" actId="478"/>
          <ac:spMkLst>
            <pc:docMk/>
            <pc:sldMk cId="0" sldId="510"/>
            <ac:spMk id="43016" creationId="{C70E7C71-31B2-4E12-9D42-7C0B3B34DBAE}"/>
          </ac:spMkLst>
        </pc:spChg>
        <pc:spChg chg="del mod topLvl">
          <ac:chgData name="virginie Hugues" userId="f5ff6c274e13bc49" providerId="LiveId" clId="{00F6A1AF-EFAC-4AF6-9456-849D91B9EF0B}" dt="2022-12-29T15:24:10.216" v="8009" actId="478"/>
          <ac:spMkLst>
            <pc:docMk/>
            <pc:sldMk cId="0" sldId="510"/>
            <ac:spMk id="43017" creationId="{0BF72722-6ADC-44ED-BDC1-4E33DBCC64FF}"/>
          </ac:spMkLst>
        </pc:spChg>
        <pc:spChg chg="mod topLvl">
          <ac:chgData name="virginie Hugues" userId="f5ff6c274e13bc49" providerId="LiveId" clId="{00F6A1AF-EFAC-4AF6-9456-849D91B9EF0B}" dt="2022-12-29T15:24:05.651" v="8007" actId="164"/>
          <ac:spMkLst>
            <pc:docMk/>
            <pc:sldMk cId="0" sldId="510"/>
            <ac:spMk id="43020" creationId="{9BF7A105-4246-42E4-8151-711F387DDD12}"/>
          </ac:spMkLst>
        </pc:spChg>
        <pc:grpChg chg="add mod">
          <ac:chgData name="virginie Hugues" userId="f5ff6c274e13bc49" providerId="LiveId" clId="{00F6A1AF-EFAC-4AF6-9456-849D91B9EF0B}" dt="2022-12-29T15:23:48.528" v="8004" actId="962"/>
          <ac:grpSpMkLst>
            <pc:docMk/>
            <pc:sldMk cId="0" sldId="510"/>
            <ac:grpSpMk id="4" creationId="{43E04F9E-043D-CA5D-C4D1-4DD4F873A1C8}"/>
          </ac:grpSpMkLst>
        </pc:grpChg>
        <pc:grpChg chg="add mod">
          <ac:chgData name="virginie Hugues" userId="f5ff6c274e13bc49" providerId="LiveId" clId="{00F6A1AF-EFAC-4AF6-9456-849D91B9EF0B}" dt="2022-12-29T15:24:17.093" v="8014" actId="962"/>
          <ac:grpSpMkLst>
            <pc:docMk/>
            <pc:sldMk cId="0" sldId="510"/>
            <ac:grpSpMk id="5" creationId="{191417C7-41A9-28D0-E8C2-65343E51CBDA}"/>
          </ac:grpSpMkLst>
        </pc:grpChg>
        <pc:grpChg chg="del mod">
          <ac:chgData name="virginie Hugues" userId="f5ff6c274e13bc49" providerId="LiveId" clId="{00F6A1AF-EFAC-4AF6-9456-849D91B9EF0B}" dt="2022-12-29T15:23:58.232" v="8006" actId="165"/>
          <ac:grpSpMkLst>
            <pc:docMk/>
            <pc:sldMk cId="0" sldId="510"/>
            <ac:grpSpMk id="43011" creationId="{E268761E-2235-47EE-B8E2-235F2864C4B9}"/>
          </ac:grpSpMkLst>
        </pc:grpChg>
        <pc:graphicFrameChg chg="mod modGraphic">
          <ac:chgData name="virginie Hugues" userId="f5ff6c274e13bc49" providerId="LiveId" clId="{00F6A1AF-EFAC-4AF6-9456-849D91B9EF0B}" dt="2022-12-29T15:22:29.540" v="8003" actId="164"/>
          <ac:graphicFrameMkLst>
            <pc:docMk/>
            <pc:sldMk cId="0" sldId="510"/>
            <ac:graphicFrameMk id="3" creationId="{4A9194F0-156F-42E5-81DE-CCA1653D2DE3}"/>
          </ac:graphicFrameMkLst>
        </pc:graphicFrameChg>
        <pc:picChg chg="mod topLvl">
          <ac:chgData name="virginie Hugues" userId="f5ff6c274e13bc49" providerId="LiveId" clId="{00F6A1AF-EFAC-4AF6-9456-849D91B9EF0B}" dt="2022-12-29T15:24:05.651" v="8007" actId="164"/>
          <ac:picMkLst>
            <pc:docMk/>
            <pc:sldMk cId="0" sldId="510"/>
            <ac:picMk id="43021" creationId="{12C96CA1-6832-4923-9B87-6FE8A1D4F189}"/>
          </ac:picMkLst>
        </pc:picChg>
      </pc:sldChg>
      <pc:sldChg chg="addSp delSp modSp mod">
        <pc:chgData name="virginie Hugues" userId="f5ff6c274e13bc49" providerId="LiveId" clId="{00F6A1AF-EFAC-4AF6-9456-849D91B9EF0B}" dt="2022-12-29T15:30:35.299" v="8178" actId="962"/>
        <pc:sldMkLst>
          <pc:docMk/>
          <pc:sldMk cId="0" sldId="511"/>
        </pc:sldMkLst>
        <pc:spChg chg="mod">
          <ac:chgData name="virginie Hugues" userId="f5ff6c274e13bc49" providerId="LiveId" clId="{00F6A1AF-EFAC-4AF6-9456-849D91B9EF0B}" dt="2022-12-29T15:28:25.625" v="8127"/>
          <ac:spMkLst>
            <pc:docMk/>
            <pc:sldMk cId="0" sldId="511"/>
            <ac:spMk id="2" creationId="{99688244-7610-4DF0-B715-F5A2CFB63623}"/>
          </ac:spMkLst>
        </pc:spChg>
        <pc:spChg chg="mod topLvl">
          <ac:chgData name="virginie Hugues" userId="f5ff6c274e13bc49" providerId="LiveId" clId="{00F6A1AF-EFAC-4AF6-9456-849D91B9EF0B}" dt="2022-12-29T15:30:15.232" v="8172" actId="164"/>
          <ac:spMkLst>
            <pc:docMk/>
            <pc:sldMk cId="0" sldId="511"/>
            <ac:spMk id="21" creationId="{1FCF8539-3CE6-48AD-AC4A-378AAAD64D3E}"/>
          </ac:spMkLst>
        </pc:spChg>
        <pc:spChg chg="mod ord topLvl">
          <ac:chgData name="virginie Hugues" userId="f5ff6c274e13bc49" providerId="LiveId" clId="{00F6A1AF-EFAC-4AF6-9456-849D91B9EF0B}" dt="2022-12-29T15:30:35.299" v="8178" actId="962"/>
          <ac:spMkLst>
            <pc:docMk/>
            <pc:sldMk cId="0" sldId="511"/>
            <ac:spMk id="22" creationId="{DF4C8569-39F8-48CB-9FA9-6504B9B5B314}"/>
          </ac:spMkLst>
        </pc:spChg>
        <pc:spChg chg="del">
          <ac:chgData name="virginie Hugues" userId="f5ff6c274e13bc49" providerId="LiveId" clId="{00F6A1AF-EFAC-4AF6-9456-849D91B9EF0B}" dt="2022-12-29T15:28:18.686" v="8124" actId="478"/>
          <ac:spMkLst>
            <pc:docMk/>
            <pc:sldMk cId="0" sldId="511"/>
            <ac:spMk id="32" creationId="{4ADD7B82-F155-4218-8139-14ECC42E31A6}"/>
          </ac:spMkLst>
        </pc:spChg>
        <pc:spChg chg="mod">
          <ac:chgData name="virginie Hugues" userId="f5ff6c274e13bc49" providerId="LiveId" clId="{00F6A1AF-EFAC-4AF6-9456-849D91B9EF0B}" dt="2022-12-29T15:28:14.146" v="8123" actId="164"/>
          <ac:spMkLst>
            <pc:docMk/>
            <pc:sldMk cId="0" sldId="511"/>
            <ac:spMk id="38" creationId="{A1706162-E06A-470C-8BE6-221A60A6EF3D}"/>
          </ac:spMkLst>
        </pc:spChg>
        <pc:spChg chg="mod">
          <ac:chgData name="virginie Hugues" userId="f5ff6c274e13bc49" providerId="LiveId" clId="{00F6A1AF-EFAC-4AF6-9456-849D91B9EF0B}" dt="2022-12-29T15:28:14.146" v="8123" actId="164"/>
          <ac:spMkLst>
            <pc:docMk/>
            <pc:sldMk cId="0" sldId="511"/>
            <ac:spMk id="44036" creationId="{6A70C2B5-AC15-4079-91DF-063855E089F0}"/>
          </ac:spMkLst>
        </pc:spChg>
        <pc:spChg chg="mod">
          <ac:chgData name="virginie Hugues" userId="f5ff6c274e13bc49" providerId="LiveId" clId="{00F6A1AF-EFAC-4AF6-9456-849D91B9EF0B}" dt="2022-12-29T15:28:14.146" v="8123" actId="164"/>
          <ac:spMkLst>
            <pc:docMk/>
            <pc:sldMk cId="0" sldId="511"/>
            <ac:spMk id="44038" creationId="{81A39BBE-7040-4DA1-9D2F-6BDE0614EC56}"/>
          </ac:spMkLst>
        </pc:spChg>
        <pc:spChg chg="mod">
          <ac:chgData name="virginie Hugues" userId="f5ff6c274e13bc49" providerId="LiveId" clId="{00F6A1AF-EFAC-4AF6-9456-849D91B9EF0B}" dt="2022-12-29T15:30:15.232" v="8172" actId="164"/>
          <ac:spMkLst>
            <pc:docMk/>
            <pc:sldMk cId="0" sldId="511"/>
            <ac:spMk id="44041" creationId="{86927BFE-C513-4BF4-89A0-004E9AFFFD3C}"/>
          </ac:spMkLst>
        </pc:spChg>
        <pc:spChg chg="del mod topLvl">
          <ac:chgData name="virginie Hugues" userId="f5ff6c274e13bc49" providerId="LiveId" clId="{00F6A1AF-EFAC-4AF6-9456-849D91B9EF0B}" dt="2022-12-29T15:30:17.891" v="8173" actId="478"/>
          <ac:spMkLst>
            <pc:docMk/>
            <pc:sldMk cId="0" sldId="511"/>
            <ac:spMk id="44042" creationId="{912E0E40-3A57-4AC2-A07C-C28B70B7D84B}"/>
          </ac:spMkLst>
        </pc:spChg>
        <pc:spChg chg="del mod topLvl">
          <ac:chgData name="virginie Hugues" userId="f5ff6c274e13bc49" providerId="LiveId" clId="{00F6A1AF-EFAC-4AF6-9456-849D91B9EF0B}" dt="2022-12-29T15:30:18.960" v="8174" actId="478"/>
          <ac:spMkLst>
            <pc:docMk/>
            <pc:sldMk cId="0" sldId="511"/>
            <ac:spMk id="44043" creationId="{8432181B-A75F-44A2-BA86-A9637567CB7C}"/>
          </ac:spMkLst>
        </pc:spChg>
        <pc:grpChg chg="add mod">
          <ac:chgData name="virginie Hugues" userId="f5ff6c274e13bc49" providerId="LiveId" clId="{00F6A1AF-EFAC-4AF6-9456-849D91B9EF0B}" dt="2022-12-29T15:30:00.643" v="8170" actId="962"/>
          <ac:grpSpMkLst>
            <pc:docMk/>
            <pc:sldMk cId="0" sldId="511"/>
            <ac:grpSpMk id="3" creationId="{D967A819-E27F-C797-AB50-E0D0E9ED2495}"/>
          </ac:grpSpMkLst>
        </pc:grpChg>
        <pc:grpChg chg="add mod">
          <ac:chgData name="virginie Hugues" userId="f5ff6c274e13bc49" providerId="LiveId" clId="{00F6A1AF-EFAC-4AF6-9456-849D91B9EF0B}" dt="2022-12-29T15:30:22.546" v="8176" actId="962"/>
          <ac:grpSpMkLst>
            <pc:docMk/>
            <pc:sldMk cId="0" sldId="511"/>
            <ac:grpSpMk id="4" creationId="{AEEA4FA3-FDFC-EB73-14B0-B6F2D5FDD10B}"/>
          </ac:grpSpMkLst>
        </pc:grpChg>
        <pc:grpChg chg="del mod">
          <ac:chgData name="virginie Hugues" userId="f5ff6c274e13bc49" providerId="LiveId" clId="{00F6A1AF-EFAC-4AF6-9456-849D91B9EF0B}" dt="2022-12-29T15:30:09.108" v="8171" actId="165"/>
          <ac:grpSpMkLst>
            <pc:docMk/>
            <pc:sldMk cId="0" sldId="511"/>
            <ac:grpSpMk id="44035" creationId="{BEEFDCFE-306A-49C5-A548-B7645AE02760}"/>
          </ac:grpSpMkLst>
        </pc:grpChg>
        <pc:graphicFrameChg chg="mod modGraphic">
          <ac:chgData name="virginie Hugues" userId="f5ff6c274e13bc49" providerId="LiveId" clId="{00F6A1AF-EFAC-4AF6-9456-849D91B9EF0B}" dt="2022-12-29T15:28:14.146" v="8123" actId="164"/>
          <ac:graphicFrameMkLst>
            <pc:docMk/>
            <pc:sldMk cId="0" sldId="511"/>
            <ac:graphicFrameMk id="5" creationId="{ACEF912C-6E66-475D-BD2B-EDCDFB05ADE8}"/>
          </ac:graphicFrameMkLst>
        </pc:graphicFrameChg>
        <pc:picChg chg="mod topLvl">
          <ac:chgData name="virginie Hugues" userId="f5ff6c274e13bc49" providerId="LiveId" clId="{00F6A1AF-EFAC-4AF6-9456-849D91B9EF0B}" dt="2022-12-29T15:30:15.232" v="8172" actId="164"/>
          <ac:picMkLst>
            <pc:docMk/>
            <pc:sldMk cId="0" sldId="511"/>
            <ac:picMk id="44046" creationId="{D4850C58-BB23-4034-90DB-7072D2356F49}"/>
          </ac:picMkLst>
        </pc:picChg>
      </pc:sldChg>
      <pc:sldChg chg="addSp delSp modSp mod">
        <pc:chgData name="virginie Hugues" userId="f5ff6c274e13bc49" providerId="LiveId" clId="{00F6A1AF-EFAC-4AF6-9456-849D91B9EF0B}" dt="2022-12-29T15:52:54.878" v="8220" actId="962"/>
        <pc:sldMkLst>
          <pc:docMk/>
          <pc:sldMk cId="0" sldId="512"/>
        </pc:sldMkLst>
        <pc:spChg chg="mod">
          <ac:chgData name="virginie Hugues" userId="f5ff6c274e13bc49" providerId="LiveId" clId="{00F6A1AF-EFAC-4AF6-9456-849D91B9EF0B}" dt="2022-12-29T15:35:41.639" v="8205"/>
          <ac:spMkLst>
            <pc:docMk/>
            <pc:sldMk cId="0" sldId="512"/>
            <ac:spMk id="2" creationId="{9B58926D-55CA-4504-9713-01BF1752EE63}"/>
          </ac:spMkLst>
        </pc:spChg>
        <pc:spChg chg="mod">
          <ac:chgData name="virginie Hugues" userId="f5ff6c274e13bc49" providerId="LiveId" clId="{00F6A1AF-EFAC-4AF6-9456-849D91B9EF0B}" dt="2022-12-29T15:35:45.977" v="8207" actId="1076"/>
          <ac:spMkLst>
            <pc:docMk/>
            <pc:sldMk cId="0" sldId="512"/>
            <ac:spMk id="7" creationId="{52D2F4DD-281C-4CA9-AC35-32A959C2BB87}"/>
          </ac:spMkLst>
        </pc:spChg>
        <pc:spChg chg="mod topLvl">
          <ac:chgData name="virginie Hugues" userId="f5ff6c274e13bc49" providerId="LiveId" clId="{00F6A1AF-EFAC-4AF6-9456-849D91B9EF0B}" dt="2022-12-29T15:51:56.127" v="8214" actId="164"/>
          <ac:spMkLst>
            <pc:docMk/>
            <pc:sldMk cId="0" sldId="512"/>
            <ac:spMk id="21" creationId="{06A4C46C-3A48-4BF4-A2EF-4B63DF6A849B}"/>
          </ac:spMkLst>
        </pc:spChg>
        <pc:spChg chg="mod ord topLvl">
          <ac:chgData name="virginie Hugues" userId="f5ff6c274e13bc49" providerId="LiveId" clId="{00F6A1AF-EFAC-4AF6-9456-849D91B9EF0B}" dt="2022-12-29T15:52:08.894" v="8217" actId="962"/>
          <ac:spMkLst>
            <pc:docMk/>
            <pc:sldMk cId="0" sldId="512"/>
            <ac:spMk id="22" creationId="{34D60169-3AEE-4E24-9685-4A3F158EC67F}"/>
          </ac:spMkLst>
        </pc:spChg>
        <pc:spChg chg="mod">
          <ac:chgData name="virginie Hugues" userId="f5ff6c274e13bc49" providerId="LiveId" clId="{00F6A1AF-EFAC-4AF6-9456-849D91B9EF0B}" dt="2022-12-29T15:35:45.977" v="8207" actId="1076"/>
          <ac:spMkLst>
            <pc:docMk/>
            <pc:sldMk cId="0" sldId="512"/>
            <ac:spMk id="29" creationId="{32AD6114-477C-4D1B-9355-F8DB2B6D723A}"/>
          </ac:spMkLst>
        </pc:spChg>
        <pc:spChg chg="mod">
          <ac:chgData name="virginie Hugues" userId="f5ff6c274e13bc49" providerId="LiveId" clId="{00F6A1AF-EFAC-4AF6-9456-849D91B9EF0B}" dt="2022-12-29T15:35:45.977" v="8207" actId="1076"/>
          <ac:spMkLst>
            <pc:docMk/>
            <pc:sldMk cId="0" sldId="512"/>
            <ac:spMk id="32" creationId="{04F082C4-3B5D-4C71-A530-944428EB5660}"/>
          </ac:spMkLst>
        </pc:spChg>
        <pc:spChg chg="mod">
          <ac:chgData name="virginie Hugues" userId="f5ff6c274e13bc49" providerId="LiveId" clId="{00F6A1AF-EFAC-4AF6-9456-849D91B9EF0B}" dt="2022-12-29T15:35:45.977" v="8207" actId="1076"/>
          <ac:spMkLst>
            <pc:docMk/>
            <pc:sldMk cId="0" sldId="512"/>
            <ac:spMk id="38" creationId="{056AFEF7-BA3C-4A3B-9163-3D37C51962D7}"/>
          </ac:spMkLst>
        </pc:spChg>
        <pc:spChg chg="mod">
          <ac:chgData name="virginie Hugues" userId="f5ff6c274e13bc49" providerId="LiveId" clId="{00F6A1AF-EFAC-4AF6-9456-849D91B9EF0B}" dt="2022-12-29T15:35:45.977" v="8207" actId="1076"/>
          <ac:spMkLst>
            <pc:docMk/>
            <pc:sldMk cId="0" sldId="512"/>
            <ac:spMk id="39" creationId="{1F7F1F3D-D345-4614-930F-8A6CB4916045}"/>
          </ac:spMkLst>
        </pc:spChg>
        <pc:spChg chg="mod">
          <ac:chgData name="virginie Hugues" userId="f5ff6c274e13bc49" providerId="LiveId" clId="{00F6A1AF-EFAC-4AF6-9456-849D91B9EF0B}" dt="2022-12-29T15:35:45.977" v="8207" actId="1076"/>
          <ac:spMkLst>
            <pc:docMk/>
            <pc:sldMk cId="0" sldId="512"/>
            <ac:spMk id="40" creationId="{1B61F9BF-414B-4681-9978-AA5DAB9B99BA}"/>
          </ac:spMkLst>
        </pc:spChg>
        <pc:spChg chg="mod">
          <ac:chgData name="virginie Hugues" userId="f5ff6c274e13bc49" providerId="LiveId" clId="{00F6A1AF-EFAC-4AF6-9456-849D91B9EF0B}" dt="2022-12-29T15:35:45.977" v="8207" actId="1076"/>
          <ac:spMkLst>
            <pc:docMk/>
            <pc:sldMk cId="0" sldId="512"/>
            <ac:spMk id="41" creationId="{47F4D6BB-CADA-4049-82CF-9D30192797A6}"/>
          </ac:spMkLst>
        </pc:spChg>
        <pc:spChg chg="mod">
          <ac:chgData name="virginie Hugues" userId="f5ff6c274e13bc49" providerId="LiveId" clId="{00F6A1AF-EFAC-4AF6-9456-849D91B9EF0B}" dt="2022-12-29T15:35:45.977" v="8207" actId="1076"/>
          <ac:spMkLst>
            <pc:docMk/>
            <pc:sldMk cId="0" sldId="512"/>
            <ac:spMk id="42" creationId="{DF298191-00B2-42E4-836A-63AF80E0CCF7}"/>
          </ac:spMkLst>
        </pc:spChg>
        <pc:spChg chg="mod">
          <ac:chgData name="virginie Hugues" userId="f5ff6c274e13bc49" providerId="LiveId" clId="{00F6A1AF-EFAC-4AF6-9456-849D91B9EF0B}" dt="2022-12-29T15:35:45.977" v="8207" actId="1076"/>
          <ac:spMkLst>
            <pc:docMk/>
            <pc:sldMk cId="0" sldId="512"/>
            <ac:spMk id="45063" creationId="{7D8BD675-66F9-4A07-BA2B-20A82F82FAA1}"/>
          </ac:spMkLst>
        </pc:spChg>
        <pc:spChg chg="mod">
          <ac:chgData name="virginie Hugues" userId="f5ff6c274e13bc49" providerId="LiveId" clId="{00F6A1AF-EFAC-4AF6-9456-849D91B9EF0B}" dt="2022-12-29T15:51:56.127" v="8214" actId="164"/>
          <ac:spMkLst>
            <pc:docMk/>
            <pc:sldMk cId="0" sldId="512"/>
            <ac:spMk id="45077" creationId="{A0EBD0B6-4ED7-49B1-945A-291B8FD77024}"/>
          </ac:spMkLst>
        </pc:spChg>
        <pc:spChg chg="del mod topLvl">
          <ac:chgData name="virginie Hugues" userId="f5ff6c274e13bc49" providerId="LiveId" clId="{00F6A1AF-EFAC-4AF6-9456-849D91B9EF0B}" dt="2022-12-29T15:51:43.786" v="8212" actId="478"/>
          <ac:spMkLst>
            <pc:docMk/>
            <pc:sldMk cId="0" sldId="512"/>
            <ac:spMk id="45078" creationId="{E7DBBEDB-EEEC-434B-A561-A5A6C2B4CA7A}"/>
          </ac:spMkLst>
        </pc:spChg>
        <pc:spChg chg="del mod topLvl">
          <ac:chgData name="virginie Hugues" userId="f5ff6c274e13bc49" providerId="LiveId" clId="{00F6A1AF-EFAC-4AF6-9456-849D91B9EF0B}" dt="2022-12-29T15:51:45.887" v="8213" actId="478"/>
          <ac:spMkLst>
            <pc:docMk/>
            <pc:sldMk cId="0" sldId="512"/>
            <ac:spMk id="45079" creationId="{0F23AAA4-3F3F-4CF6-908B-D9E265D96BB7}"/>
          </ac:spMkLst>
        </pc:spChg>
        <pc:grpChg chg="add mod">
          <ac:chgData name="virginie Hugues" userId="f5ff6c274e13bc49" providerId="LiveId" clId="{00F6A1AF-EFAC-4AF6-9456-849D91B9EF0B}" dt="2022-12-29T15:35:45.977" v="8207" actId="1076"/>
          <ac:grpSpMkLst>
            <pc:docMk/>
            <pc:sldMk cId="0" sldId="512"/>
            <ac:grpSpMk id="4" creationId="{B8AFF814-5E15-DBEC-BE06-A4CA49355AB9}"/>
          </ac:grpSpMkLst>
        </pc:grpChg>
        <pc:grpChg chg="add mod">
          <ac:chgData name="virginie Hugues" userId="f5ff6c274e13bc49" providerId="LiveId" clId="{00F6A1AF-EFAC-4AF6-9456-849D91B9EF0B}" dt="2022-12-29T15:51:27.292" v="8209" actId="962"/>
          <ac:grpSpMkLst>
            <pc:docMk/>
            <pc:sldMk cId="0" sldId="512"/>
            <ac:grpSpMk id="5" creationId="{15731F22-EBF4-8EF3-E0FE-7A0D3D0FA8A6}"/>
          </ac:grpSpMkLst>
        </pc:grpChg>
        <pc:grpChg chg="add mod">
          <ac:chgData name="virginie Hugues" userId="f5ff6c274e13bc49" providerId="LiveId" clId="{00F6A1AF-EFAC-4AF6-9456-849D91B9EF0B}" dt="2022-12-29T15:52:54.878" v="8220" actId="962"/>
          <ac:grpSpMkLst>
            <pc:docMk/>
            <pc:sldMk cId="0" sldId="512"/>
            <ac:grpSpMk id="6" creationId="{24F9178D-45C6-849E-9B8C-B86739EDD07C}"/>
          </ac:grpSpMkLst>
        </pc:grpChg>
        <pc:grpChg chg="del mod">
          <ac:chgData name="virginie Hugues" userId="f5ff6c274e13bc49" providerId="LiveId" clId="{00F6A1AF-EFAC-4AF6-9456-849D91B9EF0B}" dt="2022-12-29T15:51:37.748" v="8211" actId="165"/>
          <ac:grpSpMkLst>
            <pc:docMk/>
            <pc:sldMk cId="0" sldId="512"/>
            <ac:grpSpMk id="45059" creationId="{D9FBAA23-EA7C-43AB-9EDF-64070DCEBD78}"/>
          </ac:grpSpMkLst>
        </pc:grpChg>
        <pc:graphicFrameChg chg="mod modGraphic">
          <ac:chgData name="virginie Hugues" userId="f5ff6c274e13bc49" providerId="LiveId" clId="{00F6A1AF-EFAC-4AF6-9456-849D91B9EF0B}" dt="2022-12-29T15:35:45.977" v="8207" actId="1076"/>
          <ac:graphicFrameMkLst>
            <pc:docMk/>
            <pc:sldMk cId="0" sldId="512"/>
            <ac:graphicFrameMk id="3" creationId="{CDB68C71-51E1-4920-AFB7-F369D6D52102}"/>
          </ac:graphicFrameMkLst>
        </pc:graphicFrameChg>
        <pc:picChg chg="mod">
          <ac:chgData name="virginie Hugues" userId="f5ff6c274e13bc49" providerId="LiveId" clId="{00F6A1AF-EFAC-4AF6-9456-849D91B9EF0B}" dt="2022-12-29T15:35:45.977" v="8207" actId="1076"/>
          <ac:picMkLst>
            <pc:docMk/>
            <pc:sldMk cId="0" sldId="512"/>
            <ac:picMk id="45070" creationId="{70E7E423-EC03-47B3-B116-498F7146DF79}"/>
          </ac:picMkLst>
        </pc:picChg>
        <pc:picChg chg="mod">
          <ac:chgData name="virginie Hugues" userId="f5ff6c274e13bc49" providerId="LiveId" clId="{00F6A1AF-EFAC-4AF6-9456-849D91B9EF0B}" dt="2022-12-29T15:35:45.977" v="8207" actId="1076"/>
          <ac:picMkLst>
            <pc:docMk/>
            <pc:sldMk cId="0" sldId="512"/>
            <ac:picMk id="45071" creationId="{4FB501C8-A791-4A6E-B28E-9B6BAD38AA73}"/>
          </ac:picMkLst>
        </pc:picChg>
        <pc:picChg chg="mod">
          <ac:chgData name="virginie Hugues" userId="f5ff6c274e13bc49" providerId="LiveId" clId="{00F6A1AF-EFAC-4AF6-9456-849D91B9EF0B}" dt="2022-12-29T15:35:45.977" v="8207" actId="1076"/>
          <ac:picMkLst>
            <pc:docMk/>
            <pc:sldMk cId="0" sldId="512"/>
            <ac:picMk id="45072" creationId="{1D7D4A32-E54D-4D1A-8B10-63650927C8D3}"/>
          </ac:picMkLst>
        </pc:picChg>
        <pc:picChg chg="mod">
          <ac:chgData name="virginie Hugues" userId="f5ff6c274e13bc49" providerId="LiveId" clId="{00F6A1AF-EFAC-4AF6-9456-849D91B9EF0B}" dt="2022-12-29T15:35:45.977" v="8207" actId="1076"/>
          <ac:picMkLst>
            <pc:docMk/>
            <pc:sldMk cId="0" sldId="512"/>
            <ac:picMk id="45073" creationId="{2A6B871D-EF75-4DAF-A952-3F064169BA2C}"/>
          </ac:picMkLst>
        </pc:picChg>
        <pc:picChg chg="mod">
          <ac:chgData name="virginie Hugues" userId="f5ff6c274e13bc49" providerId="LiveId" clId="{00F6A1AF-EFAC-4AF6-9456-849D91B9EF0B}" dt="2022-12-29T15:35:45.977" v="8207" actId="1076"/>
          <ac:picMkLst>
            <pc:docMk/>
            <pc:sldMk cId="0" sldId="512"/>
            <ac:picMk id="45074" creationId="{C91F07AA-43F3-4D8C-8E44-821D7A3E72A4}"/>
          </ac:picMkLst>
        </pc:picChg>
        <pc:picChg chg="mod">
          <ac:chgData name="virginie Hugues" userId="f5ff6c274e13bc49" providerId="LiveId" clId="{00F6A1AF-EFAC-4AF6-9456-849D91B9EF0B}" dt="2022-12-29T15:35:45.977" v="8207" actId="1076"/>
          <ac:picMkLst>
            <pc:docMk/>
            <pc:sldMk cId="0" sldId="512"/>
            <ac:picMk id="45075" creationId="{A77C6B04-72F7-4DA3-83BE-6840175FEE12}"/>
          </ac:picMkLst>
        </pc:picChg>
        <pc:picChg chg="mod">
          <ac:chgData name="virginie Hugues" userId="f5ff6c274e13bc49" providerId="LiveId" clId="{00F6A1AF-EFAC-4AF6-9456-849D91B9EF0B}" dt="2022-12-29T15:35:45.977" v="8207" actId="1076"/>
          <ac:picMkLst>
            <pc:docMk/>
            <pc:sldMk cId="0" sldId="512"/>
            <ac:picMk id="45076" creationId="{3FD043DC-CB30-4FAE-9584-07B3F32C1CB0}"/>
          </ac:picMkLst>
        </pc:picChg>
        <pc:picChg chg="mod topLvl">
          <ac:chgData name="virginie Hugues" userId="f5ff6c274e13bc49" providerId="LiveId" clId="{00F6A1AF-EFAC-4AF6-9456-849D91B9EF0B}" dt="2022-12-29T15:51:56.127" v="8214" actId="164"/>
          <ac:picMkLst>
            <pc:docMk/>
            <pc:sldMk cId="0" sldId="512"/>
            <ac:picMk id="45082" creationId="{E6944B44-F913-4108-A7AB-B697D9DABD8A}"/>
          </ac:picMkLst>
        </pc:picChg>
      </pc:sldChg>
      <pc:sldChg chg="addSp delSp modSp mod">
        <pc:chgData name="virginie Hugues" userId="f5ff6c274e13bc49" providerId="LiveId" clId="{00F6A1AF-EFAC-4AF6-9456-849D91B9EF0B}" dt="2022-12-27T16:06:16.939" v="6768" actId="962"/>
        <pc:sldMkLst>
          <pc:docMk/>
          <pc:sldMk cId="2468707024" sldId="513"/>
        </pc:sldMkLst>
        <pc:spChg chg="mod">
          <ac:chgData name="virginie Hugues" userId="f5ff6c274e13bc49" providerId="LiveId" clId="{00F6A1AF-EFAC-4AF6-9456-849D91B9EF0B}" dt="2022-12-27T16:02:26.688" v="6738"/>
          <ac:spMkLst>
            <pc:docMk/>
            <pc:sldMk cId="2468707024" sldId="513"/>
            <ac:spMk id="3" creationId="{783D0CAA-5776-48B2-90BF-05408C8AE13D}"/>
          </ac:spMkLst>
        </pc:spChg>
        <pc:spChg chg="mod topLvl">
          <ac:chgData name="virginie Hugues" userId="f5ff6c274e13bc49" providerId="LiveId" clId="{00F6A1AF-EFAC-4AF6-9456-849D91B9EF0B}" dt="2022-12-27T16:05:54.988" v="6762" actId="164"/>
          <ac:spMkLst>
            <pc:docMk/>
            <pc:sldMk cId="2468707024" sldId="513"/>
            <ac:spMk id="21" creationId="{EFD3B6E8-B46A-4482-A128-0BF09BA5A1D6}"/>
          </ac:spMkLst>
        </pc:spChg>
        <pc:spChg chg="mod topLvl">
          <ac:chgData name="virginie Hugues" userId="f5ff6c274e13bc49" providerId="LiveId" clId="{00F6A1AF-EFAC-4AF6-9456-849D91B9EF0B}" dt="2022-12-27T16:06:16.939" v="6768" actId="962"/>
          <ac:spMkLst>
            <pc:docMk/>
            <pc:sldMk cId="2468707024" sldId="513"/>
            <ac:spMk id="22" creationId="{0E1D3C22-5FA0-4049-BFBB-0946D2DC8C51}"/>
          </ac:spMkLst>
        </pc:spChg>
        <pc:spChg chg="mod">
          <ac:chgData name="virginie Hugues" userId="f5ff6c274e13bc49" providerId="LiveId" clId="{00F6A1AF-EFAC-4AF6-9456-849D91B9EF0B}" dt="2022-12-27T16:03:40.342" v="6758" actId="164"/>
          <ac:spMkLst>
            <pc:docMk/>
            <pc:sldMk cId="2468707024" sldId="513"/>
            <ac:spMk id="37893" creationId="{26576A53-7289-4B1C-A458-DD85AC3596EA}"/>
          </ac:spMkLst>
        </pc:spChg>
        <pc:spChg chg="mod">
          <ac:chgData name="virginie Hugues" userId="f5ff6c274e13bc49" providerId="LiveId" clId="{00F6A1AF-EFAC-4AF6-9456-849D91B9EF0B}" dt="2022-12-27T16:03:40.342" v="6758" actId="164"/>
          <ac:spMkLst>
            <pc:docMk/>
            <pc:sldMk cId="2468707024" sldId="513"/>
            <ac:spMk id="37894" creationId="{1B9163E8-49A0-4A41-9CBE-FB8181DEFFF9}"/>
          </ac:spMkLst>
        </pc:spChg>
        <pc:spChg chg="mod">
          <ac:chgData name="virginie Hugues" userId="f5ff6c274e13bc49" providerId="LiveId" clId="{00F6A1AF-EFAC-4AF6-9456-849D91B9EF0B}" dt="2022-12-27T16:05:54.988" v="6762" actId="164"/>
          <ac:spMkLst>
            <pc:docMk/>
            <pc:sldMk cId="2468707024" sldId="513"/>
            <ac:spMk id="37896" creationId="{CE34E17C-F154-4E25-8CCF-83DDF2785012}"/>
          </ac:spMkLst>
        </pc:spChg>
        <pc:spChg chg="del mod topLvl">
          <ac:chgData name="virginie Hugues" userId="f5ff6c274e13bc49" providerId="LiveId" clId="{00F6A1AF-EFAC-4AF6-9456-849D91B9EF0B}" dt="2022-12-27T16:05:56.979" v="6763" actId="478"/>
          <ac:spMkLst>
            <pc:docMk/>
            <pc:sldMk cId="2468707024" sldId="513"/>
            <ac:spMk id="37897" creationId="{2DD2F856-FB2E-4318-BDCE-E929A2953AE7}"/>
          </ac:spMkLst>
        </pc:spChg>
        <pc:spChg chg="del mod topLvl">
          <ac:chgData name="virginie Hugues" userId="f5ff6c274e13bc49" providerId="LiveId" clId="{00F6A1AF-EFAC-4AF6-9456-849D91B9EF0B}" dt="2022-12-27T16:05:58.479" v="6764" actId="478"/>
          <ac:spMkLst>
            <pc:docMk/>
            <pc:sldMk cId="2468707024" sldId="513"/>
            <ac:spMk id="37898" creationId="{8E8B4D0A-1F37-4E0D-A11D-6E559FE9E966}"/>
          </ac:spMkLst>
        </pc:spChg>
        <pc:spChg chg="mod">
          <ac:chgData name="virginie Hugues" userId="f5ff6c274e13bc49" providerId="LiveId" clId="{00F6A1AF-EFAC-4AF6-9456-849D91B9EF0B}" dt="2022-12-27T16:03:40.342" v="6758" actId="164"/>
          <ac:spMkLst>
            <pc:docMk/>
            <pc:sldMk cId="2468707024" sldId="513"/>
            <ac:spMk id="103433" creationId="{CD8EBBB4-F172-4975-AE6B-A73566D00B99}"/>
          </ac:spMkLst>
        </pc:spChg>
        <pc:grpChg chg="add mod">
          <ac:chgData name="virginie Hugues" userId="f5ff6c274e13bc49" providerId="LiveId" clId="{00F6A1AF-EFAC-4AF6-9456-849D91B9EF0B}" dt="2022-12-27T16:05:33.682" v="6760" actId="962"/>
          <ac:grpSpMkLst>
            <pc:docMk/>
            <pc:sldMk cId="2468707024" sldId="513"/>
            <ac:grpSpMk id="4" creationId="{AFFF077B-1969-64C5-B126-0984D34B48D5}"/>
          </ac:grpSpMkLst>
        </pc:grpChg>
        <pc:grpChg chg="add mod">
          <ac:chgData name="virginie Hugues" userId="f5ff6c274e13bc49" providerId="LiveId" clId="{00F6A1AF-EFAC-4AF6-9456-849D91B9EF0B}" dt="2022-12-27T16:06:01.305" v="6766" actId="962"/>
          <ac:grpSpMkLst>
            <pc:docMk/>
            <pc:sldMk cId="2468707024" sldId="513"/>
            <ac:grpSpMk id="5" creationId="{5C9D0B47-BED9-F8FA-5809-A4A5009052B7}"/>
          </ac:grpSpMkLst>
        </pc:grpChg>
        <pc:grpChg chg="del mod">
          <ac:chgData name="virginie Hugues" userId="f5ff6c274e13bc49" providerId="LiveId" clId="{00F6A1AF-EFAC-4AF6-9456-849D91B9EF0B}" dt="2022-12-27T16:05:46.143" v="6761" actId="165"/>
          <ac:grpSpMkLst>
            <pc:docMk/>
            <pc:sldMk cId="2468707024" sldId="513"/>
            <ac:grpSpMk id="37891" creationId="{060D5944-BEC0-419D-837D-03281ABF286A}"/>
          </ac:grpSpMkLst>
        </pc:grpChg>
        <pc:graphicFrameChg chg="mod">
          <ac:chgData name="virginie Hugues" userId="f5ff6c274e13bc49" providerId="LiveId" clId="{00F6A1AF-EFAC-4AF6-9456-849D91B9EF0B}" dt="2022-12-27T16:03:40.342" v="6758" actId="164"/>
          <ac:graphicFrameMkLst>
            <pc:docMk/>
            <pc:sldMk cId="2468707024" sldId="513"/>
            <ac:graphicFrameMk id="2" creationId="{82679869-BA57-4943-A5DA-331997A4EA14}"/>
          </ac:graphicFrameMkLst>
        </pc:graphicFrameChg>
        <pc:picChg chg="mod topLvl">
          <ac:chgData name="virginie Hugues" userId="f5ff6c274e13bc49" providerId="LiveId" clId="{00F6A1AF-EFAC-4AF6-9456-849D91B9EF0B}" dt="2022-12-27T16:05:54.988" v="6762" actId="164"/>
          <ac:picMkLst>
            <pc:docMk/>
            <pc:sldMk cId="2468707024" sldId="513"/>
            <ac:picMk id="37901" creationId="{5B19E837-A35B-4B87-9DF2-A6555C9925B8}"/>
          </ac:picMkLst>
        </pc:picChg>
      </pc:sldChg>
      <pc:sldChg chg="addSp delSp modSp mod">
        <pc:chgData name="virginie Hugues" userId="f5ff6c274e13bc49" providerId="LiveId" clId="{00F6A1AF-EFAC-4AF6-9456-849D91B9EF0B}" dt="2022-12-30T07:02:41.971" v="8378" actId="207"/>
        <pc:sldMkLst>
          <pc:docMk/>
          <pc:sldMk cId="1164161344" sldId="514"/>
        </pc:sldMkLst>
        <pc:spChg chg="ord">
          <ac:chgData name="virginie Hugues" userId="f5ff6c274e13bc49" providerId="LiveId" clId="{00F6A1AF-EFAC-4AF6-9456-849D91B9EF0B}" dt="2022-12-26T09:59:27.530" v="5825"/>
          <ac:spMkLst>
            <pc:docMk/>
            <pc:sldMk cId="1164161344" sldId="514"/>
            <ac:spMk id="3" creationId="{F3189073-AE7A-4EAC-9BF5-003EF9C2CBBE}"/>
          </ac:spMkLst>
        </pc:spChg>
        <pc:spChg chg="mod">
          <ac:chgData name="virginie Hugues" userId="f5ff6c274e13bc49" providerId="LiveId" clId="{00F6A1AF-EFAC-4AF6-9456-849D91B9EF0B}" dt="2022-12-26T09:56:43.217" v="5771"/>
          <ac:spMkLst>
            <pc:docMk/>
            <pc:sldMk cId="1164161344" sldId="514"/>
            <ac:spMk id="6" creationId="{367D02CD-2BB8-EBA6-B91B-9CC3908CE894}"/>
          </ac:spMkLst>
        </pc:spChg>
        <pc:spChg chg="mod">
          <ac:chgData name="virginie Hugues" userId="f5ff6c274e13bc49" providerId="LiveId" clId="{00F6A1AF-EFAC-4AF6-9456-849D91B9EF0B}" dt="2022-12-30T06:56:19.376" v="8290" actId="208"/>
          <ac:spMkLst>
            <pc:docMk/>
            <pc:sldMk cId="1164161344" sldId="514"/>
            <ac:spMk id="10" creationId="{8528033B-03AE-6928-0212-F33B675FD439}"/>
          </ac:spMkLst>
        </pc:spChg>
        <pc:spChg chg="del">
          <ac:chgData name="virginie Hugues" userId="f5ff6c274e13bc49" providerId="LiveId" clId="{00F6A1AF-EFAC-4AF6-9456-849D91B9EF0B}" dt="2022-12-26T09:56:33.836" v="5766" actId="478"/>
          <ac:spMkLst>
            <pc:docMk/>
            <pc:sldMk cId="1164161344" sldId="514"/>
            <ac:spMk id="16" creationId="{59C7674A-688C-4B53-B813-88E53540F424}"/>
          </ac:spMkLst>
        </pc:spChg>
        <pc:spChg chg="mod ord">
          <ac:chgData name="virginie Hugues" userId="f5ff6c274e13bc49" providerId="LiveId" clId="{00F6A1AF-EFAC-4AF6-9456-849D91B9EF0B}" dt="2022-12-26T09:58:32.713" v="5800" actId="962"/>
          <ac:spMkLst>
            <pc:docMk/>
            <pc:sldMk cId="1164161344" sldId="514"/>
            <ac:spMk id="28" creationId="{3C9177A1-7AE6-4D1E-82DE-330852ED4ECE}"/>
          </ac:spMkLst>
        </pc:spChg>
        <pc:spChg chg="mod topLvl">
          <ac:chgData name="virginie Hugues" userId="f5ff6c274e13bc49" providerId="LiveId" clId="{00F6A1AF-EFAC-4AF6-9456-849D91B9EF0B}" dt="2022-12-26T09:58:09.366" v="5793" actId="164"/>
          <ac:spMkLst>
            <pc:docMk/>
            <pc:sldMk cId="1164161344" sldId="514"/>
            <ac:spMk id="80" creationId="{52BF7CD2-99DE-421D-8A5F-7F3467E90162}"/>
          </ac:spMkLst>
        </pc:spChg>
        <pc:spChg chg="mod ord topLvl">
          <ac:chgData name="virginie Hugues" userId="f5ff6c274e13bc49" providerId="LiveId" clId="{00F6A1AF-EFAC-4AF6-9456-849D91B9EF0B}" dt="2022-12-26T09:58:54.957" v="5824" actId="962"/>
          <ac:spMkLst>
            <pc:docMk/>
            <pc:sldMk cId="1164161344" sldId="514"/>
            <ac:spMk id="84" creationId="{756BDE0F-2EB9-4525-B394-779B6B6B4724}"/>
          </ac:spMkLst>
        </pc:spChg>
        <pc:spChg chg="mod topLvl">
          <ac:chgData name="virginie Hugues" userId="f5ff6c274e13bc49" providerId="LiveId" clId="{00F6A1AF-EFAC-4AF6-9456-849D91B9EF0B}" dt="2022-12-26T09:58:44.702" v="5802" actId="962"/>
          <ac:spMkLst>
            <pc:docMk/>
            <pc:sldMk cId="1164161344" sldId="514"/>
            <ac:spMk id="86" creationId="{4B12DEC5-C63A-474E-A9DA-C72E5B74EB18}"/>
          </ac:spMkLst>
        </pc:spChg>
        <pc:spChg chg="mod">
          <ac:chgData name="virginie Hugues" userId="f5ff6c274e13bc49" providerId="LiveId" clId="{00F6A1AF-EFAC-4AF6-9456-849D91B9EF0B}" dt="2022-12-30T07:02:41.971" v="8378" actId="207"/>
          <ac:spMkLst>
            <pc:docMk/>
            <pc:sldMk cId="1164161344" sldId="514"/>
            <ac:spMk id="120834" creationId="{E2D19BD3-3FF6-4050-B61A-FC76CDC20A3F}"/>
          </ac:spMkLst>
        </pc:spChg>
        <pc:spChg chg="del mod topLvl">
          <ac:chgData name="virginie Hugues" userId="f5ff6c274e13bc49" providerId="LiveId" clId="{00F6A1AF-EFAC-4AF6-9456-849D91B9EF0B}" dt="2022-12-26T09:59:39.923" v="5826" actId="478"/>
          <ac:spMkLst>
            <pc:docMk/>
            <pc:sldMk cId="1164161344" sldId="514"/>
            <ac:spMk id="120848" creationId="{4EB08C43-8AF5-494A-876B-302AA0845684}"/>
          </ac:spMkLst>
        </pc:spChg>
        <pc:spChg chg="del mod topLvl">
          <ac:chgData name="virginie Hugues" userId="f5ff6c274e13bc49" providerId="LiveId" clId="{00F6A1AF-EFAC-4AF6-9456-849D91B9EF0B}" dt="2022-12-26T09:59:41.321" v="5827" actId="478"/>
          <ac:spMkLst>
            <pc:docMk/>
            <pc:sldMk cId="1164161344" sldId="514"/>
            <ac:spMk id="120849" creationId="{55915033-8EF8-4D2F-9EF7-93E586DE6593}"/>
          </ac:spMkLst>
        </pc:spChg>
        <pc:spChg chg="mod topLvl">
          <ac:chgData name="virginie Hugues" userId="f5ff6c274e13bc49" providerId="LiveId" clId="{00F6A1AF-EFAC-4AF6-9456-849D91B9EF0B}" dt="2022-12-26T09:58:09.366" v="5793" actId="164"/>
          <ac:spMkLst>
            <pc:docMk/>
            <pc:sldMk cId="1164161344" sldId="514"/>
            <ac:spMk id="120851" creationId="{9D849E63-CB20-4838-B360-7170F2B9103F}"/>
          </ac:spMkLst>
        </pc:spChg>
        <pc:spChg chg="mod topLvl">
          <ac:chgData name="virginie Hugues" userId="f5ff6c274e13bc49" providerId="LiveId" clId="{00F6A1AF-EFAC-4AF6-9456-849D91B9EF0B}" dt="2022-12-26T09:58:09.366" v="5793" actId="164"/>
          <ac:spMkLst>
            <pc:docMk/>
            <pc:sldMk cId="1164161344" sldId="514"/>
            <ac:spMk id="120852" creationId="{72E1A1F9-2138-43AA-BF60-CC11F00AB54E}"/>
          </ac:spMkLst>
        </pc:spChg>
        <pc:spChg chg="mod">
          <ac:chgData name="virginie Hugues" userId="f5ff6c274e13bc49" providerId="LiveId" clId="{00F6A1AF-EFAC-4AF6-9456-849D91B9EF0B}" dt="2022-12-26T09:56:56.888" v="5773" actId="207"/>
          <ac:spMkLst>
            <pc:docMk/>
            <pc:sldMk cId="1164161344" sldId="514"/>
            <ac:spMk id="122885" creationId="{EFE12069-39AB-4536-ACF0-B35FB3698ABF}"/>
          </ac:spMkLst>
        </pc:spChg>
        <pc:grpChg chg="del">
          <ac:chgData name="virginie Hugues" userId="f5ff6c274e13bc49" providerId="LiveId" clId="{00F6A1AF-EFAC-4AF6-9456-849D91B9EF0B}" dt="2022-12-26T09:56:33.836" v="5766" actId="478"/>
          <ac:grpSpMkLst>
            <pc:docMk/>
            <pc:sldMk cId="1164161344" sldId="514"/>
            <ac:grpSpMk id="2" creationId="{4ADD299A-4A66-4220-B41D-6CC8C5BA7E71}"/>
          </ac:grpSpMkLst>
        </pc:grpChg>
        <pc:grpChg chg="add mod">
          <ac:chgData name="virginie Hugues" userId="f5ff6c274e13bc49" providerId="LiveId" clId="{00F6A1AF-EFAC-4AF6-9456-849D91B9EF0B}" dt="2022-12-26T09:57:37.336" v="5778"/>
          <ac:grpSpMkLst>
            <pc:docMk/>
            <pc:sldMk cId="1164161344" sldId="514"/>
            <ac:grpSpMk id="4" creationId="{671561B0-017C-67B1-B963-E6B18E0EE7FC}"/>
          </ac:grpSpMkLst>
        </pc:grpChg>
        <pc:grpChg chg="mod">
          <ac:chgData name="virginie Hugues" userId="f5ff6c274e13bc49" providerId="LiveId" clId="{00F6A1AF-EFAC-4AF6-9456-849D91B9EF0B}" dt="2022-12-26T09:56:43.217" v="5771"/>
          <ac:grpSpMkLst>
            <pc:docMk/>
            <pc:sldMk cId="1164161344" sldId="514"/>
            <ac:grpSpMk id="5" creationId="{67AACE8C-5AF4-D8A2-9F86-DBD4DFFBF7EB}"/>
          </ac:grpSpMkLst>
        </pc:grpChg>
        <pc:grpChg chg="mod">
          <ac:chgData name="virginie Hugues" userId="f5ff6c274e13bc49" providerId="LiveId" clId="{00F6A1AF-EFAC-4AF6-9456-849D91B9EF0B}" dt="2022-12-26T09:56:43.217" v="5771"/>
          <ac:grpSpMkLst>
            <pc:docMk/>
            <pc:sldMk cId="1164161344" sldId="514"/>
            <ac:grpSpMk id="8" creationId="{E300C635-D0F3-4A28-37DE-C7736A20854F}"/>
          </ac:grpSpMkLst>
        </pc:grpChg>
        <pc:grpChg chg="add mod">
          <ac:chgData name="virginie Hugues" userId="f5ff6c274e13bc49" providerId="LiveId" clId="{00F6A1AF-EFAC-4AF6-9456-849D91B9EF0B}" dt="2022-12-26T09:58:11.937" v="5794" actId="962"/>
          <ac:grpSpMkLst>
            <pc:docMk/>
            <pc:sldMk cId="1164161344" sldId="514"/>
            <ac:grpSpMk id="13" creationId="{FCBBA889-ADF8-2047-2A6C-1195B13620B0}"/>
          </ac:grpSpMkLst>
        </pc:grpChg>
        <pc:grpChg chg="del mod">
          <ac:chgData name="virginie Hugues" userId="f5ff6c274e13bc49" providerId="LiveId" clId="{00F6A1AF-EFAC-4AF6-9456-849D91B9EF0B}" dt="2022-12-26T09:58:02.867" v="5792" actId="165"/>
          <ac:grpSpMkLst>
            <pc:docMk/>
            <pc:sldMk cId="1164161344" sldId="514"/>
            <ac:grpSpMk id="120835" creationId="{1AABB131-87FC-47FC-BA37-86209FD30718}"/>
          </ac:grpSpMkLst>
        </pc:grpChg>
        <pc:grpChg chg="del">
          <ac:chgData name="virginie Hugues" userId="f5ff6c274e13bc49" providerId="LiveId" clId="{00F6A1AF-EFAC-4AF6-9456-849D91B9EF0B}" dt="2022-12-26T09:56:35.963" v="5768" actId="478"/>
          <ac:grpSpMkLst>
            <pc:docMk/>
            <pc:sldMk cId="1164161344" sldId="514"/>
            <ac:grpSpMk id="120836" creationId="{B6CA3B4C-57A0-4247-8BFE-4B8DA2586FD0}"/>
          </ac:grpSpMkLst>
        </pc:grpChg>
        <pc:picChg chg="mod">
          <ac:chgData name="virginie Hugues" userId="f5ff6c274e13bc49" providerId="LiveId" clId="{00F6A1AF-EFAC-4AF6-9456-849D91B9EF0B}" dt="2022-12-26T09:56:43.217" v="5771"/>
          <ac:picMkLst>
            <pc:docMk/>
            <pc:sldMk cId="1164161344" sldId="514"/>
            <ac:picMk id="7" creationId="{EC5E4764-8255-F422-D8F9-24A9950172BB}"/>
          </ac:picMkLst>
        </pc:picChg>
        <pc:picChg chg="mod">
          <ac:chgData name="virginie Hugues" userId="f5ff6c274e13bc49" providerId="LiveId" clId="{00F6A1AF-EFAC-4AF6-9456-849D91B9EF0B}" dt="2022-12-26T09:56:43.217" v="5771"/>
          <ac:picMkLst>
            <pc:docMk/>
            <pc:sldMk cId="1164161344" sldId="514"/>
            <ac:picMk id="12" creationId="{7234703F-CFF2-AE99-6BE3-DFE275FFFA78}"/>
          </ac:picMkLst>
        </pc:picChg>
        <pc:picChg chg="mod">
          <ac:chgData name="virginie Hugues" userId="f5ff6c274e13bc49" providerId="LiveId" clId="{00F6A1AF-EFAC-4AF6-9456-849D91B9EF0B}" dt="2022-12-26T09:59:55.740" v="5828"/>
          <ac:picMkLst>
            <pc:docMk/>
            <pc:sldMk cId="1164161344" sldId="514"/>
            <ac:picMk id="27" creationId="{921F1DAF-564D-4F10-9A0E-2FFD753041B3}"/>
          </ac:picMkLst>
        </pc:picChg>
        <pc:picChg chg="del">
          <ac:chgData name="virginie Hugues" userId="f5ff6c274e13bc49" providerId="LiveId" clId="{00F6A1AF-EFAC-4AF6-9456-849D91B9EF0B}" dt="2022-12-26T09:56:37.940" v="5770" actId="478"/>
          <ac:picMkLst>
            <pc:docMk/>
            <pc:sldMk cId="1164161344" sldId="514"/>
            <ac:picMk id="120838" creationId="{01621E2F-076C-48CB-B207-8613A1C189EE}"/>
          </ac:picMkLst>
        </pc:picChg>
        <pc:picChg chg="del">
          <ac:chgData name="virginie Hugues" userId="f5ff6c274e13bc49" providerId="LiveId" clId="{00F6A1AF-EFAC-4AF6-9456-849D91B9EF0B}" dt="2022-12-26T09:56:34.922" v="5767" actId="478"/>
          <ac:picMkLst>
            <pc:docMk/>
            <pc:sldMk cId="1164161344" sldId="514"/>
            <ac:picMk id="120843" creationId="{08F28608-B30F-439A-84E6-CCE089DEF919}"/>
          </ac:picMkLst>
        </pc:picChg>
        <pc:picChg chg="mod topLvl">
          <ac:chgData name="virginie Hugues" userId="f5ff6c274e13bc49" providerId="LiveId" clId="{00F6A1AF-EFAC-4AF6-9456-849D91B9EF0B}" dt="2022-12-26T09:58:09.366" v="5793" actId="164"/>
          <ac:picMkLst>
            <pc:docMk/>
            <pc:sldMk cId="1164161344" sldId="514"/>
            <ac:picMk id="120854" creationId="{3AA433AB-04A4-4DAA-9795-33D29CFFCE4E}"/>
          </ac:picMkLst>
        </pc:picChg>
        <pc:cxnChg chg="mod">
          <ac:chgData name="virginie Hugues" userId="f5ff6c274e13bc49" providerId="LiveId" clId="{00F6A1AF-EFAC-4AF6-9456-849D91B9EF0B}" dt="2022-12-30T06:56:19.376" v="8290" actId="208"/>
          <ac:cxnSpMkLst>
            <pc:docMk/>
            <pc:sldMk cId="1164161344" sldId="514"/>
            <ac:cxnSpMk id="9" creationId="{E507C520-8754-4618-5957-84A61E65DC1E}"/>
          </ac:cxnSpMkLst>
        </pc:cxnChg>
        <pc:cxnChg chg="mod">
          <ac:chgData name="virginie Hugues" userId="f5ff6c274e13bc49" providerId="LiveId" clId="{00F6A1AF-EFAC-4AF6-9456-849D91B9EF0B}" dt="2022-12-26T09:56:43.217" v="5771"/>
          <ac:cxnSpMkLst>
            <pc:docMk/>
            <pc:sldMk cId="1164161344" sldId="514"/>
            <ac:cxnSpMk id="11" creationId="{68377BA9-EC7F-ABCE-FD4F-BDF1555FDDEE}"/>
          </ac:cxnSpMkLst>
        </pc:cxnChg>
        <pc:cxnChg chg="del">
          <ac:chgData name="virginie Hugues" userId="f5ff6c274e13bc49" providerId="LiveId" clId="{00F6A1AF-EFAC-4AF6-9456-849D91B9EF0B}" dt="2022-12-26T09:56:37.151" v="5769" actId="478"/>
          <ac:cxnSpMkLst>
            <pc:docMk/>
            <pc:sldMk cId="1164161344" sldId="514"/>
            <ac:cxnSpMk id="26" creationId="{27729FE9-11DA-4FC4-9FAC-3D7F1214CC5B}"/>
          </ac:cxnSpMkLst>
        </pc:cxnChg>
      </pc:sldChg>
      <pc:sldChg chg="addSp delSp modSp mod">
        <pc:chgData name="virginie Hugues" userId="f5ff6c274e13bc49" providerId="LiveId" clId="{00F6A1AF-EFAC-4AF6-9456-849D91B9EF0B}" dt="2022-12-30T17:38:28.923" v="8596" actId="962"/>
        <pc:sldMkLst>
          <pc:docMk/>
          <pc:sldMk cId="2558122974" sldId="515"/>
        </pc:sldMkLst>
        <pc:spChg chg="mod">
          <ac:chgData name="virginie Hugues" userId="f5ff6c274e13bc49" providerId="LiveId" clId="{00F6A1AF-EFAC-4AF6-9456-849D91B9EF0B}" dt="2022-12-30T06:46:47.837" v="8226" actId="12"/>
          <ac:spMkLst>
            <pc:docMk/>
            <pc:sldMk cId="2558122974" sldId="515"/>
            <ac:spMk id="2" creationId="{B5BD647C-E7AC-E61F-75D1-A6001D64EF10}"/>
          </ac:spMkLst>
        </pc:spChg>
        <pc:spChg chg="mod">
          <ac:chgData name="virginie Hugues" userId="f5ff6c274e13bc49" providerId="LiveId" clId="{00F6A1AF-EFAC-4AF6-9456-849D91B9EF0B}" dt="2022-12-30T06:47:12.117" v="8229" actId="12"/>
          <ac:spMkLst>
            <pc:docMk/>
            <pc:sldMk cId="2558122974" sldId="515"/>
            <ac:spMk id="3" creationId="{AE0FCA1D-D1D1-6682-AED3-917D62F2650D}"/>
          </ac:spMkLst>
        </pc:spChg>
        <pc:spChg chg="mod">
          <ac:chgData name="virginie Hugues" userId="f5ff6c274e13bc49" providerId="LiveId" clId="{00F6A1AF-EFAC-4AF6-9456-849D91B9EF0B}" dt="2022-12-24T12:02:15.699" v="4613" actId="1035"/>
          <ac:spMkLst>
            <pc:docMk/>
            <pc:sldMk cId="2558122974" sldId="515"/>
            <ac:spMk id="4" creationId="{6F875408-E914-46B9-84C4-799CD773186B}"/>
          </ac:spMkLst>
        </pc:spChg>
        <pc:spChg chg="mod">
          <ac:chgData name="virginie Hugues" userId="f5ff6c274e13bc49" providerId="LiveId" clId="{00F6A1AF-EFAC-4AF6-9456-849D91B9EF0B}" dt="2022-12-30T06:47:30.780" v="8230" actId="12"/>
          <ac:spMkLst>
            <pc:docMk/>
            <pc:sldMk cId="2558122974" sldId="515"/>
            <ac:spMk id="5" creationId="{2E0D1424-9065-7A01-CACE-CDFE1926D1D9}"/>
          </ac:spMkLst>
        </pc:spChg>
        <pc:spChg chg="add del mod">
          <ac:chgData name="virginie Hugues" userId="f5ff6c274e13bc49" providerId="LiveId" clId="{00F6A1AF-EFAC-4AF6-9456-849D91B9EF0B}" dt="2022-12-30T06:48:04.589" v="8251" actId="478"/>
          <ac:spMkLst>
            <pc:docMk/>
            <pc:sldMk cId="2558122974" sldId="515"/>
            <ac:spMk id="13" creationId="{2AAD2A6D-DC38-19E2-A9BB-5C2B655263F3}"/>
          </ac:spMkLst>
        </pc:spChg>
        <pc:spChg chg="mod">
          <ac:chgData name="virginie Hugues" userId="f5ff6c274e13bc49" providerId="LiveId" clId="{00F6A1AF-EFAC-4AF6-9456-849D91B9EF0B}" dt="2022-12-30T06:45:53.638" v="8222" actId="208"/>
          <ac:spMkLst>
            <pc:docMk/>
            <pc:sldMk cId="2558122974" sldId="515"/>
            <ac:spMk id="15" creationId="{2ED2217A-F275-4CB4-BA24-E6802BBA86D9}"/>
          </ac:spMkLst>
        </pc:spChg>
        <pc:spChg chg="mod">
          <ac:chgData name="virginie Hugues" userId="f5ff6c274e13bc49" providerId="LiveId" clId="{00F6A1AF-EFAC-4AF6-9456-849D91B9EF0B}" dt="2022-12-30T06:46:24.250" v="8223" actId="12"/>
          <ac:spMkLst>
            <pc:docMk/>
            <pc:sldMk cId="2558122974" sldId="515"/>
            <ac:spMk id="16" creationId="{F0658E09-C73E-4D53-BA69-62DE955A0102}"/>
          </ac:spMkLst>
        </pc:spChg>
        <pc:spChg chg="ord">
          <ac:chgData name="virginie Hugues" userId="f5ff6c274e13bc49" providerId="LiveId" clId="{00F6A1AF-EFAC-4AF6-9456-849D91B9EF0B}" dt="2022-12-24T12:03:54.513" v="4618"/>
          <ac:spMkLst>
            <pc:docMk/>
            <pc:sldMk cId="2558122974" sldId="515"/>
            <ac:spMk id="20" creationId="{74E7B4CA-D354-4194-A360-0B7E2BD921E6}"/>
          </ac:spMkLst>
        </pc:spChg>
        <pc:spChg chg="mod">
          <ac:chgData name="virginie Hugues" userId="f5ff6c274e13bc49" providerId="LiveId" clId="{00F6A1AF-EFAC-4AF6-9456-849D91B9EF0B}" dt="2022-12-23T16:31:51.363" v="3066" actId="962"/>
          <ac:spMkLst>
            <pc:docMk/>
            <pc:sldMk cId="2558122974" sldId="515"/>
            <ac:spMk id="25" creationId="{6E12C7E9-6F59-4CDE-BEA4-689234A387FD}"/>
          </ac:spMkLst>
        </pc:spChg>
        <pc:spChg chg="mod">
          <ac:chgData name="virginie Hugues" userId="f5ff6c274e13bc49" providerId="LiveId" clId="{00F6A1AF-EFAC-4AF6-9456-849D91B9EF0B}" dt="2022-12-23T16:30:39.345" v="2992" actId="962"/>
          <ac:spMkLst>
            <pc:docMk/>
            <pc:sldMk cId="2558122974" sldId="515"/>
            <ac:spMk id="27" creationId="{D85F4181-CCBB-4A44-B006-5A958DDE2279}"/>
          </ac:spMkLst>
        </pc:spChg>
        <pc:grpChg chg="add mod">
          <ac:chgData name="virginie Hugues" userId="f5ff6c274e13bc49" providerId="LiveId" clId="{00F6A1AF-EFAC-4AF6-9456-849D91B9EF0B}" dt="2022-12-30T17:38:28.923" v="8596" actId="962"/>
          <ac:grpSpMkLst>
            <pc:docMk/>
            <pc:sldMk cId="2558122974" sldId="515"/>
            <ac:grpSpMk id="6" creationId="{E28CF115-4356-41C4-9B76-34C4AAAF47F5}"/>
          </ac:grpSpMkLst>
        </pc:grpChg>
        <pc:grpChg chg="mod">
          <ac:chgData name="virginie Hugues" userId="f5ff6c274e13bc49" providerId="LiveId" clId="{00F6A1AF-EFAC-4AF6-9456-849D91B9EF0B}" dt="2022-12-24T11:59:51.191" v="4337" actId="164"/>
          <ac:grpSpMkLst>
            <pc:docMk/>
            <pc:sldMk cId="2558122974" sldId="515"/>
            <ac:grpSpMk id="7" creationId="{9CBE07ED-EA00-7E6B-DADD-F86D1CF26AC7}"/>
          </ac:grpSpMkLst>
        </pc:grpChg>
        <pc:grpChg chg="mod">
          <ac:chgData name="virginie Hugues" userId="f5ff6c274e13bc49" providerId="LiveId" clId="{00F6A1AF-EFAC-4AF6-9456-849D91B9EF0B}" dt="2022-12-24T11:59:51.191" v="4337" actId="164"/>
          <ac:grpSpMkLst>
            <pc:docMk/>
            <pc:sldMk cId="2558122974" sldId="515"/>
            <ac:grpSpMk id="9" creationId="{5DA7E877-A058-7896-1DFC-1A5080B20E4F}"/>
          </ac:grpSpMkLst>
        </pc:grpChg>
        <pc:grpChg chg="mod">
          <ac:chgData name="virginie Hugues" userId="f5ff6c274e13bc49" providerId="LiveId" clId="{00F6A1AF-EFAC-4AF6-9456-849D91B9EF0B}" dt="2022-12-24T11:59:51.191" v="4337" actId="164"/>
          <ac:grpSpMkLst>
            <pc:docMk/>
            <pc:sldMk cId="2558122974" sldId="515"/>
            <ac:grpSpMk id="11" creationId="{3BD4FFCD-3A36-79A6-1FD4-AF03F40C43A5}"/>
          </ac:grpSpMkLst>
        </pc:grpChg>
        <pc:grpChg chg="mod">
          <ac:chgData name="virginie Hugues" userId="f5ff6c274e13bc49" providerId="LiveId" clId="{00F6A1AF-EFAC-4AF6-9456-849D91B9EF0B}" dt="2022-12-24T11:59:51.191" v="4337" actId="164"/>
          <ac:grpSpMkLst>
            <pc:docMk/>
            <pc:sldMk cId="2558122974" sldId="515"/>
            <ac:grpSpMk id="18" creationId="{96E45AC8-C610-DA93-A516-7316758EB97D}"/>
          </ac:grpSpMkLst>
        </pc:grpChg>
        <pc:grpChg chg="mod">
          <ac:chgData name="virginie Hugues" userId="f5ff6c274e13bc49" providerId="LiveId" clId="{00F6A1AF-EFAC-4AF6-9456-849D91B9EF0B}" dt="2022-12-24T11:59:51.191" v="4337" actId="164"/>
          <ac:grpSpMkLst>
            <pc:docMk/>
            <pc:sldMk cId="2558122974" sldId="515"/>
            <ac:grpSpMk id="19" creationId="{A5C1B1AA-4438-F983-74A9-4A457D900735}"/>
          </ac:grpSpMkLst>
        </pc:grpChg>
        <pc:picChg chg="mod">
          <ac:chgData name="virginie Hugues" userId="f5ff6c274e13bc49" providerId="LiveId" clId="{00F6A1AF-EFAC-4AF6-9456-849D91B9EF0B}" dt="2022-12-24T12:02:37.933" v="4616"/>
          <ac:picMkLst>
            <pc:docMk/>
            <pc:sldMk cId="2558122974" sldId="515"/>
            <ac:picMk id="103431" creationId="{99BFBB6D-D3EC-44A2-B97F-E43DA408B862}"/>
          </ac:picMkLst>
        </pc:picChg>
        <pc:cxnChg chg="mod">
          <ac:chgData name="virginie Hugues" userId="f5ff6c274e13bc49" providerId="LiveId" clId="{00F6A1AF-EFAC-4AF6-9456-849D91B9EF0B}" dt="2022-12-30T06:48:09.830" v="8252" actId="208"/>
          <ac:cxnSpMkLst>
            <pc:docMk/>
            <pc:sldMk cId="2558122974" sldId="515"/>
            <ac:cxnSpMk id="24" creationId="{1D69A400-5CBA-4AC8-81B4-E0DC81440F45}"/>
          </ac:cxnSpMkLst>
        </pc:cxnChg>
      </pc:sldChg>
      <pc:sldChg chg="addSp delSp modSp add mod delAnim">
        <pc:chgData name="virginie Hugues" userId="f5ff6c274e13bc49" providerId="LiveId" clId="{00F6A1AF-EFAC-4AF6-9456-849D91B9EF0B}" dt="2022-12-30T07:17:25.315" v="8593"/>
        <pc:sldMkLst>
          <pc:docMk/>
          <pc:sldMk cId="980315772" sldId="516"/>
        </pc:sldMkLst>
        <pc:spChg chg="del">
          <ac:chgData name="virginie Hugues" userId="f5ff6c274e13bc49" providerId="LiveId" clId="{00F6A1AF-EFAC-4AF6-9456-849D91B9EF0B}" dt="2022-12-30T07:13:17.809" v="8495" actId="478"/>
          <ac:spMkLst>
            <pc:docMk/>
            <pc:sldMk cId="980315772" sldId="516"/>
            <ac:spMk id="3" creationId="{E1A0E75E-3801-4CCE-A5C5-075163CA9BBA}"/>
          </ac:spMkLst>
        </pc:spChg>
        <pc:spChg chg="mod">
          <ac:chgData name="virginie Hugues" userId="f5ff6c274e13bc49" providerId="LiveId" clId="{00F6A1AF-EFAC-4AF6-9456-849D91B9EF0B}" dt="2022-12-30T07:17:10.964" v="8586"/>
          <ac:spMkLst>
            <pc:docMk/>
            <pc:sldMk cId="980315772" sldId="516"/>
            <ac:spMk id="18" creationId="{24CFA248-8CA7-4234-A80F-803CCB4052AA}"/>
          </ac:spMkLst>
        </pc:spChg>
        <pc:spChg chg="add del mod ord">
          <ac:chgData name="virginie Hugues" userId="f5ff6c274e13bc49" providerId="LiveId" clId="{00F6A1AF-EFAC-4AF6-9456-849D91B9EF0B}" dt="2022-12-30T07:17:25.315" v="8593"/>
          <ac:spMkLst>
            <pc:docMk/>
            <pc:sldMk cId="980315772" sldId="516"/>
            <ac:spMk id="19" creationId="{29FE9D8C-831B-E603-A173-53DE30961416}"/>
          </ac:spMkLst>
        </pc:spChg>
        <pc:spChg chg="del">
          <ac:chgData name="virginie Hugues" userId="f5ff6c274e13bc49" providerId="LiveId" clId="{00F6A1AF-EFAC-4AF6-9456-849D91B9EF0B}" dt="2022-12-30T07:13:56.736" v="8521" actId="478"/>
          <ac:spMkLst>
            <pc:docMk/>
            <pc:sldMk cId="980315772" sldId="516"/>
            <ac:spMk id="29" creationId="{0CF5C5F5-D3E1-4BB3-B868-2F1A169986F4}"/>
          </ac:spMkLst>
        </pc:spChg>
        <pc:spChg chg="del">
          <ac:chgData name="virginie Hugues" userId="f5ff6c274e13bc49" providerId="LiveId" clId="{00F6A1AF-EFAC-4AF6-9456-849D91B9EF0B}" dt="2022-12-30T07:13:53.798" v="8520" actId="478"/>
          <ac:spMkLst>
            <pc:docMk/>
            <pc:sldMk cId="980315772" sldId="516"/>
            <ac:spMk id="32" creationId="{6110EE63-5E22-4B41-96F1-9617D652D33E}"/>
          </ac:spMkLst>
        </pc:spChg>
        <pc:spChg chg="del">
          <ac:chgData name="virginie Hugues" userId="f5ff6c274e13bc49" providerId="LiveId" clId="{00F6A1AF-EFAC-4AF6-9456-849D91B9EF0B}" dt="2022-12-30T07:13:59.746" v="8522" actId="478"/>
          <ac:spMkLst>
            <pc:docMk/>
            <pc:sldMk cId="980315772" sldId="516"/>
            <ac:spMk id="34" creationId="{78ACE4B5-5934-49B4-9C5D-B40418EC217A}"/>
          </ac:spMkLst>
        </pc:spChg>
        <pc:spChg chg="del">
          <ac:chgData name="virginie Hugues" userId="f5ff6c274e13bc49" providerId="LiveId" clId="{00F6A1AF-EFAC-4AF6-9456-849D91B9EF0B}" dt="2022-12-30T07:11:55.101" v="8465" actId="478"/>
          <ac:spMkLst>
            <pc:docMk/>
            <pc:sldMk cId="980315772" sldId="516"/>
            <ac:spMk id="37" creationId="{272EC0B0-346E-46A1-9127-00767A00A8CF}"/>
          </ac:spMkLst>
        </pc:spChg>
        <pc:spChg chg="del mod">
          <ac:chgData name="virginie Hugues" userId="f5ff6c274e13bc49" providerId="LiveId" clId="{00F6A1AF-EFAC-4AF6-9456-849D91B9EF0B}" dt="2022-12-30T07:13:06.645" v="8493" actId="478"/>
          <ac:spMkLst>
            <pc:docMk/>
            <pc:sldMk cId="980315772" sldId="516"/>
            <ac:spMk id="38" creationId="{0A4A179A-8903-4D5C-94EE-CBFAD47221D0}"/>
          </ac:spMkLst>
        </pc:spChg>
        <pc:spChg chg="del mod">
          <ac:chgData name="virginie Hugues" userId="f5ff6c274e13bc49" providerId="LiveId" clId="{00F6A1AF-EFAC-4AF6-9456-849D91B9EF0B}" dt="2022-12-30T07:14:01.138" v="8523" actId="478"/>
          <ac:spMkLst>
            <pc:docMk/>
            <pc:sldMk cId="980315772" sldId="516"/>
            <ac:spMk id="41" creationId="{22A71A40-63E3-4521-92E9-19649EFE1113}"/>
          </ac:spMkLst>
        </pc:spChg>
        <pc:spChg chg="del">
          <ac:chgData name="virginie Hugues" userId="f5ff6c274e13bc49" providerId="LiveId" clId="{00F6A1AF-EFAC-4AF6-9456-849D91B9EF0B}" dt="2022-12-30T07:12:00.545" v="8468" actId="478"/>
          <ac:spMkLst>
            <pc:docMk/>
            <pc:sldMk cId="980315772" sldId="516"/>
            <ac:spMk id="42" creationId="{6D39002A-32E1-44CD-9B22-A966210C5FC4}"/>
          </ac:spMkLst>
        </pc:spChg>
        <pc:spChg chg="del">
          <ac:chgData name="virginie Hugues" userId="f5ff6c274e13bc49" providerId="LiveId" clId="{00F6A1AF-EFAC-4AF6-9456-849D91B9EF0B}" dt="2022-12-30T07:11:47.622" v="8461" actId="478"/>
          <ac:spMkLst>
            <pc:docMk/>
            <pc:sldMk cId="980315772" sldId="516"/>
            <ac:spMk id="47" creationId="{EA1315CE-C0F6-4D54-B7EB-7CA5567CA6BF}"/>
          </ac:spMkLst>
        </pc:spChg>
        <pc:spChg chg="del">
          <ac:chgData name="virginie Hugues" userId="f5ff6c274e13bc49" providerId="LiveId" clId="{00F6A1AF-EFAC-4AF6-9456-849D91B9EF0B}" dt="2022-12-30T07:11:53.173" v="8464" actId="478"/>
          <ac:spMkLst>
            <pc:docMk/>
            <pc:sldMk cId="980315772" sldId="516"/>
            <ac:spMk id="51" creationId="{DAC19E66-2135-4335-869E-17A9A9B542B7}"/>
          </ac:spMkLst>
        </pc:spChg>
        <pc:spChg chg="del mod">
          <ac:chgData name="virginie Hugues" userId="f5ff6c274e13bc49" providerId="LiveId" clId="{00F6A1AF-EFAC-4AF6-9456-849D91B9EF0B}" dt="2022-12-30T07:13:23.191" v="8497" actId="478"/>
          <ac:spMkLst>
            <pc:docMk/>
            <pc:sldMk cId="980315772" sldId="516"/>
            <ac:spMk id="52" creationId="{057A448E-76F1-4761-A717-8603E23A29F4}"/>
          </ac:spMkLst>
        </pc:spChg>
        <pc:spChg chg="del">
          <ac:chgData name="virginie Hugues" userId="f5ff6c274e13bc49" providerId="LiveId" clId="{00F6A1AF-EFAC-4AF6-9456-849D91B9EF0B}" dt="2022-12-30T07:12:02.056" v="8469" actId="478"/>
          <ac:spMkLst>
            <pc:docMk/>
            <pc:sldMk cId="980315772" sldId="516"/>
            <ac:spMk id="53" creationId="{D80E5035-54B3-4A31-9224-7536065B3006}"/>
          </ac:spMkLst>
        </pc:spChg>
        <pc:spChg chg="del">
          <ac:chgData name="virginie Hugues" userId="f5ff6c274e13bc49" providerId="LiveId" clId="{00F6A1AF-EFAC-4AF6-9456-849D91B9EF0B}" dt="2022-12-30T07:11:45.120" v="8459" actId="478"/>
          <ac:spMkLst>
            <pc:docMk/>
            <pc:sldMk cId="980315772" sldId="516"/>
            <ac:spMk id="55" creationId="{3E41B2C8-7D6B-4EA3-9DA1-F2ED72D57162}"/>
          </ac:spMkLst>
        </pc:spChg>
        <pc:spChg chg="del">
          <ac:chgData name="virginie Hugues" userId="f5ff6c274e13bc49" providerId="LiveId" clId="{00F6A1AF-EFAC-4AF6-9456-849D91B9EF0B}" dt="2022-12-30T07:11:46.723" v="8460" actId="478"/>
          <ac:spMkLst>
            <pc:docMk/>
            <pc:sldMk cId="980315772" sldId="516"/>
            <ac:spMk id="56" creationId="{C3C5890E-BE97-4291-87EB-E13EE74AE65F}"/>
          </ac:spMkLst>
        </pc:spChg>
        <pc:spChg chg="del">
          <ac:chgData name="virginie Hugues" userId="f5ff6c274e13bc49" providerId="LiveId" clId="{00F6A1AF-EFAC-4AF6-9456-849D91B9EF0B}" dt="2022-12-30T07:11:58.760" v="8467" actId="478"/>
          <ac:spMkLst>
            <pc:docMk/>
            <pc:sldMk cId="980315772" sldId="516"/>
            <ac:spMk id="57" creationId="{A40B16A5-F1B7-4C33-8CBD-DFB25CF888E6}"/>
          </ac:spMkLst>
        </pc:spChg>
        <pc:spChg chg="del">
          <ac:chgData name="virginie Hugues" userId="f5ff6c274e13bc49" providerId="LiveId" clId="{00F6A1AF-EFAC-4AF6-9456-849D91B9EF0B}" dt="2022-12-30T07:11:49.562" v="8462" actId="478"/>
          <ac:spMkLst>
            <pc:docMk/>
            <pc:sldMk cId="980315772" sldId="516"/>
            <ac:spMk id="105495" creationId="{677DA041-3AD3-438E-9234-3F91C4A08D01}"/>
          </ac:spMkLst>
        </pc:spChg>
        <pc:grpChg chg="mod">
          <ac:chgData name="virginie Hugues" userId="f5ff6c274e13bc49" providerId="LiveId" clId="{00F6A1AF-EFAC-4AF6-9456-849D91B9EF0B}" dt="2022-12-30T07:17:22.252" v="8590"/>
          <ac:grpSpMkLst>
            <pc:docMk/>
            <pc:sldMk cId="980315772" sldId="516"/>
            <ac:grpSpMk id="22" creationId="{E1516648-0F18-E22A-054D-8424CC6CE4DC}"/>
          </ac:grpSpMkLst>
        </pc:grpChg>
        <pc:grpChg chg="del">
          <ac:chgData name="virginie Hugues" userId="f5ff6c274e13bc49" providerId="LiveId" clId="{00F6A1AF-EFAC-4AF6-9456-849D91B9EF0B}" dt="2022-12-30T07:11:51.038" v="8463" actId="478"/>
          <ac:grpSpMkLst>
            <pc:docMk/>
            <pc:sldMk cId="980315772" sldId="516"/>
            <ac:grpSpMk id="49" creationId="{AE6E763B-410F-F1FE-8587-9CCAABF1F4CD}"/>
          </ac:grpSpMkLst>
        </pc:grpChg>
      </pc:sldChg>
    </pc:docChg>
  </pc:docChgLst>
  <pc:docChgLst>
    <pc:chgData name="virginie Hugues" userId="f5ff6c274e13bc49" providerId="LiveId" clId="{97D14B82-D0A6-4BF9-9F11-62CE03EA0D20}"/>
    <pc:docChg chg="modSld">
      <pc:chgData name="virginie Hugues" userId="f5ff6c274e13bc49" providerId="LiveId" clId="{97D14B82-D0A6-4BF9-9F11-62CE03EA0D20}" dt="2023-01-07T16:02:41.793" v="1" actId="14100"/>
      <pc:docMkLst>
        <pc:docMk/>
      </pc:docMkLst>
      <pc:sldChg chg="modSp mod">
        <pc:chgData name="virginie Hugues" userId="f5ff6c274e13bc49" providerId="LiveId" clId="{97D14B82-D0A6-4BF9-9F11-62CE03EA0D20}" dt="2023-01-07T16:02:41.793" v="1" actId="14100"/>
        <pc:sldMkLst>
          <pc:docMk/>
          <pc:sldMk cId="0" sldId="508"/>
        </pc:sldMkLst>
        <pc:spChg chg="mod">
          <ac:chgData name="virginie Hugues" userId="f5ff6c274e13bc49" providerId="LiveId" clId="{97D14B82-D0A6-4BF9-9F11-62CE03EA0D20}" dt="2023-01-07T16:02:41.793" v="1" actId="14100"/>
          <ac:spMkLst>
            <pc:docMk/>
            <pc:sldMk cId="0" sldId="508"/>
            <ac:spMk id="21" creationId="{A8B2D48A-3501-4C92-83EB-241DAE1F3F83}"/>
          </ac:spMkLst>
        </pc:spChg>
        <pc:spChg chg="mod">
          <ac:chgData name="virginie Hugues" userId="f5ff6c274e13bc49" providerId="LiveId" clId="{97D14B82-D0A6-4BF9-9F11-62CE03EA0D20}" dt="2023-01-07T16:02:41.793" v="1" actId="14100"/>
          <ac:spMkLst>
            <pc:docMk/>
            <pc:sldMk cId="0" sldId="508"/>
            <ac:spMk id="40975" creationId="{B63376FF-35D9-4689-8A92-8F41F0792C6F}"/>
          </ac:spMkLst>
        </pc:spChg>
        <pc:spChg chg="mod">
          <ac:chgData name="virginie Hugues" userId="f5ff6c274e13bc49" providerId="LiveId" clId="{97D14B82-D0A6-4BF9-9F11-62CE03EA0D20}" dt="2023-01-07T16:02:41.793" v="1" actId="14100"/>
          <ac:spMkLst>
            <pc:docMk/>
            <pc:sldMk cId="0" sldId="508"/>
            <ac:spMk id="40976" creationId="{BAE9C4AB-9742-4FCF-82ED-E92DA1F46F39}"/>
          </ac:spMkLst>
        </pc:spChg>
        <pc:grpChg chg="mod">
          <ac:chgData name="virginie Hugues" userId="f5ff6c274e13bc49" providerId="LiveId" clId="{97D14B82-D0A6-4BF9-9F11-62CE03EA0D20}" dt="2023-01-07T16:02:41.793" v="1" actId="14100"/>
          <ac:grpSpMkLst>
            <pc:docMk/>
            <pc:sldMk cId="0" sldId="508"/>
            <ac:grpSpMk id="5" creationId="{358CC567-163C-6E8B-1F55-5038A8A7E7A3}"/>
          </ac:grpSpMkLst>
        </pc:grpChg>
        <pc:grpChg chg="mod">
          <ac:chgData name="virginie Hugues" userId="f5ff6c274e13bc49" providerId="LiveId" clId="{97D14B82-D0A6-4BF9-9F11-62CE03EA0D20}" dt="2023-01-07T16:02:41.793" v="1" actId="14100"/>
          <ac:grpSpMkLst>
            <pc:docMk/>
            <pc:sldMk cId="0" sldId="508"/>
            <ac:grpSpMk id="6" creationId="{82EAE8D8-6B8D-E7C7-6012-3F05458C17AA}"/>
          </ac:grpSpMkLst>
        </pc:grpChg>
        <pc:picChg chg="mod">
          <ac:chgData name="virginie Hugues" userId="f5ff6c274e13bc49" providerId="LiveId" clId="{97D14B82-D0A6-4BF9-9F11-62CE03EA0D20}" dt="2023-01-07T16:02:41.793" v="1" actId="14100"/>
          <ac:picMkLst>
            <pc:docMk/>
            <pc:sldMk cId="0" sldId="508"/>
            <ac:picMk id="40978" creationId="{267D21C7-157A-428E-871C-F3234A870C10}"/>
          </ac:picMkLst>
        </pc:picChg>
      </pc:sldChg>
    </pc:docChg>
  </pc:docChgLst>
  <pc:docChgLst>
    <pc:chgData name="virginie Hugues" userId="f5ff6c274e13bc49" providerId="LiveId" clId="{E3C0140B-F958-4317-9BA8-C51ADA193F73}"/>
    <pc:docChg chg="modSld">
      <pc:chgData name="virginie Hugues" userId="f5ff6c274e13bc49" providerId="LiveId" clId="{E3C0140B-F958-4317-9BA8-C51ADA193F73}" dt="2023-01-26T14:39:28.099" v="8" actId="12"/>
      <pc:docMkLst>
        <pc:docMk/>
      </pc:docMkLst>
      <pc:sldChg chg="modSp mod">
        <pc:chgData name="virginie Hugues" userId="f5ff6c274e13bc49" providerId="LiveId" clId="{E3C0140B-F958-4317-9BA8-C51ADA193F73}" dt="2023-01-26T14:34:46.520" v="0" actId="207"/>
        <pc:sldMkLst>
          <pc:docMk/>
          <pc:sldMk cId="0" sldId="262"/>
        </pc:sldMkLst>
        <pc:spChg chg="mod">
          <ac:chgData name="virginie Hugues" userId="f5ff6c274e13bc49" providerId="LiveId" clId="{E3C0140B-F958-4317-9BA8-C51ADA193F73}" dt="2023-01-26T14:34:46.520" v="0" actId="207"/>
          <ac:spMkLst>
            <pc:docMk/>
            <pc:sldMk cId="0" sldId="262"/>
            <ac:spMk id="2" creationId="{8239F2AF-8637-4D71-9F86-94120DA4369A}"/>
          </ac:spMkLst>
        </pc:spChg>
      </pc:sldChg>
      <pc:sldChg chg="modSp mod">
        <pc:chgData name="virginie Hugues" userId="f5ff6c274e13bc49" providerId="LiveId" clId="{E3C0140B-F958-4317-9BA8-C51ADA193F73}" dt="2023-01-26T14:39:28.099" v="8" actId="12"/>
        <pc:sldMkLst>
          <pc:docMk/>
          <pc:sldMk cId="0" sldId="340"/>
        </pc:sldMkLst>
        <pc:spChg chg="mod">
          <ac:chgData name="virginie Hugues" userId="f5ff6c274e13bc49" providerId="LiveId" clId="{E3C0140B-F958-4317-9BA8-C51ADA193F73}" dt="2023-01-26T14:39:28.099" v="8" actId="12"/>
          <ac:spMkLst>
            <pc:docMk/>
            <pc:sldMk cId="0" sldId="340"/>
            <ac:spMk id="29699" creationId="{74FE1EB8-02B3-48CC-B9B3-AE75B14DC6C9}"/>
          </ac:spMkLst>
        </pc:spChg>
      </pc:sldChg>
    </pc:docChg>
  </pc:docChgLst>
  <pc:docChgLst>
    <pc:chgData name="virginie Hugues" userId="f5ff6c274e13bc49" providerId="LiveId" clId="{098E91F5-0569-497F-BAAE-92E7C8E8FFCB}"/>
    <pc:docChg chg="undo custSel addSld delSld modSld sldOrd">
      <pc:chgData name="virginie Hugues" userId="f5ff6c274e13bc49" providerId="LiveId" clId="{098E91F5-0569-497F-BAAE-92E7C8E8FFCB}" dt="2021-03-26T11:02:59.180" v="279" actId="47"/>
      <pc:docMkLst>
        <pc:docMk/>
      </pc:docMkLst>
      <pc:sldChg chg="addSp modSp mod">
        <pc:chgData name="virginie Hugues" userId="f5ff6c274e13bc49" providerId="LiveId" clId="{098E91F5-0569-497F-BAAE-92E7C8E8FFCB}" dt="2021-03-26T11:00:11.733" v="278" actId="20577"/>
        <pc:sldMkLst>
          <pc:docMk/>
          <pc:sldMk cId="0" sldId="262"/>
        </pc:sldMkLst>
        <pc:spChg chg="add mod">
          <ac:chgData name="virginie Hugues" userId="f5ff6c274e13bc49" providerId="LiveId" clId="{098E91F5-0569-497F-BAAE-92E7C8E8FFCB}" dt="2021-03-26T11:00:11.733" v="278" actId="20577"/>
          <ac:spMkLst>
            <pc:docMk/>
            <pc:sldMk cId="0" sldId="262"/>
            <ac:spMk id="2" creationId="{8239F2AF-8637-4D71-9F86-94120DA4369A}"/>
          </ac:spMkLst>
        </pc:spChg>
        <pc:spChg chg="mod">
          <ac:chgData name="virginie Hugues" userId="f5ff6c274e13bc49" providerId="LiveId" clId="{098E91F5-0569-497F-BAAE-92E7C8E8FFCB}" dt="2021-03-26T10:31:34.180" v="112" actId="1076"/>
          <ac:spMkLst>
            <pc:docMk/>
            <pc:sldMk cId="0" sldId="262"/>
            <ac:spMk id="102402" creationId="{CF3EC0D0-001C-47F1-87D0-83BDAD24F8B1}"/>
          </ac:spMkLst>
        </pc:spChg>
      </pc:sldChg>
      <pc:sldChg chg="delSp modSp del mod">
        <pc:chgData name="virginie Hugues" userId="f5ff6c274e13bc49" providerId="LiveId" clId="{098E91F5-0569-497F-BAAE-92E7C8E8FFCB}" dt="2021-03-26T11:02:59.180" v="279" actId="47"/>
        <pc:sldMkLst>
          <pc:docMk/>
          <pc:sldMk cId="0" sldId="271"/>
        </pc:sldMkLst>
        <pc:spChg chg="mod">
          <ac:chgData name="virginie Hugues" userId="f5ff6c274e13bc49" providerId="LiveId" clId="{098E91F5-0569-497F-BAAE-92E7C8E8FFCB}" dt="2021-03-26T10:29:52.298" v="108" actId="14100"/>
          <ac:spMkLst>
            <pc:docMk/>
            <pc:sldMk cId="0" sldId="271"/>
            <ac:spMk id="4" creationId="{6F875408-E914-46B9-84C4-799CD773186B}"/>
          </ac:spMkLst>
        </pc:spChg>
        <pc:spChg chg="del topLvl">
          <ac:chgData name="virginie Hugues" userId="f5ff6c274e13bc49" providerId="LiveId" clId="{098E91F5-0569-497F-BAAE-92E7C8E8FFCB}" dt="2021-03-26T10:29:42.385" v="103" actId="478"/>
          <ac:spMkLst>
            <pc:docMk/>
            <pc:sldMk cId="0" sldId="271"/>
            <ac:spMk id="15" creationId="{2ED2217A-F275-4CB4-BA24-E6802BBA86D9}"/>
          </ac:spMkLst>
        </pc:spChg>
        <pc:spChg chg="del topLvl">
          <ac:chgData name="virginie Hugues" userId="f5ff6c274e13bc49" providerId="LiveId" clId="{098E91F5-0569-497F-BAAE-92E7C8E8FFCB}" dt="2021-03-26T10:29:46.683" v="106" actId="478"/>
          <ac:spMkLst>
            <pc:docMk/>
            <pc:sldMk cId="0" sldId="271"/>
            <ac:spMk id="16" creationId="{F0658E09-C73E-4D53-BA69-62DE955A0102}"/>
          </ac:spMkLst>
        </pc:spChg>
        <pc:spChg chg="del">
          <ac:chgData name="virginie Hugues" userId="f5ff6c274e13bc49" providerId="LiveId" clId="{098E91F5-0569-497F-BAAE-92E7C8E8FFCB}" dt="2021-03-26T10:29:47.902" v="107" actId="478"/>
          <ac:spMkLst>
            <pc:docMk/>
            <pc:sldMk cId="0" sldId="271"/>
            <ac:spMk id="20" creationId="{74E7B4CA-D354-4194-A360-0B7E2BD921E6}"/>
          </ac:spMkLst>
        </pc:spChg>
        <pc:grpChg chg="del">
          <ac:chgData name="virginie Hugues" userId="f5ff6c274e13bc49" providerId="LiveId" clId="{098E91F5-0569-497F-BAAE-92E7C8E8FFCB}" dt="2021-03-26T10:29:42.385" v="103" actId="478"/>
          <ac:grpSpMkLst>
            <pc:docMk/>
            <pc:sldMk cId="0" sldId="271"/>
            <ac:grpSpMk id="103429" creationId="{3993DB7F-5E5C-40E6-A85D-7B3CDB762EE3}"/>
          </ac:grpSpMkLst>
        </pc:grpChg>
        <pc:picChg chg="del">
          <ac:chgData name="virginie Hugues" userId="f5ff6c274e13bc49" providerId="LiveId" clId="{098E91F5-0569-497F-BAAE-92E7C8E8FFCB}" dt="2021-03-26T10:29:44.153" v="104" actId="478"/>
          <ac:picMkLst>
            <pc:docMk/>
            <pc:sldMk cId="0" sldId="271"/>
            <ac:picMk id="103432" creationId="{5699A2FE-2951-48CC-81A8-D452012B771F}"/>
          </ac:picMkLst>
        </pc:picChg>
        <pc:cxnChg chg="del">
          <ac:chgData name="virginie Hugues" userId="f5ff6c274e13bc49" providerId="LiveId" clId="{098E91F5-0569-497F-BAAE-92E7C8E8FFCB}" dt="2021-03-26T10:29:45.301" v="105" actId="478"/>
          <ac:cxnSpMkLst>
            <pc:docMk/>
            <pc:sldMk cId="0" sldId="271"/>
            <ac:cxnSpMk id="24" creationId="{1D69A400-5CBA-4AC8-81B4-E0DC81440F45}"/>
          </ac:cxnSpMkLst>
        </pc:cxnChg>
      </pc:sldChg>
      <pc:sldChg chg="modSp">
        <pc:chgData name="virginie Hugues" userId="f5ff6c274e13bc49" providerId="LiveId" clId="{098E91F5-0569-497F-BAAE-92E7C8E8FFCB}" dt="2021-03-26T09:47:02.665" v="101"/>
        <pc:sldMkLst>
          <pc:docMk/>
          <pc:sldMk cId="0" sldId="284"/>
        </pc:sldMkLst>
        <pc:spChg chg="mod">
          <ac:chgData name="virginie Hugues" userId="f5ff6c274e13bc49" providerId="LiveId" clId="{098E91F5-0569-497F-BAAE-92E7C8E8FFCB}" dt="2021-03-26T09:46:30.790" v="99" actId="167"/>
          <ac:spMkLst>
            <pc:docMk/>
            <pc:sldMk cId="0" sldId="284"/>
            <ac:spMk id="117766" creationId="{72F444CC-01FA-4091-AAB9-F84ABBA63BC4}"/>
          </ac:spMkLst>
        </pc:spChg>
        <pc:picChg chg="mod">
          <ac:chgData name="virginie Hugues" userId="f5ff6c274e13bc49" providerId="LiveId" clId="{098E91F5-0569-497F-BAAE-92E7C8E8FFCB}" dt="2021-03-26T09:46:53.580" v="100"/>
          <ac:picMkLst>
            <pc:docMk/>
            <pc:sldMk cId="0" sldId="284"/>
            <ac:picMk id="115721" creationId="{49BEE1A4-ED36-4CB3-9661-C02414FA1298}"/>
          </ac:picMkLst>
        </pc:picChg>
        <pc:picChg chg="mod">
          <ac:chgData name="virginie Hugues" userId="f5ff6c274e13bc49" providerId="LiveId" clId="{098E91F5-0569-497F-BAAE-92E7C8E8FFCB}" dt="2021-03-26T09:47:02.665" v="101"/>
          <ac:picMkLst>
            <pc:docMk/>
            <pc:sldMk cId="0" sldId="284"/>
            <ac:picMk id="117767" creationId="{42347C56-7A03-4D0E-A5E3-7420E6B5AE39}"/>
          </ac:picMkLst>
        </pc:picChg>
      </pc:sldChg>
      <pc:sldChg chg="modSp mod">
        <pc:chgData name="virginie Hugues" userId="f5ff6c274e13bc49" providerId="LiveId" clId="{098E91F5-0569-497F-BAAE-92E7C8E8FFCB}" dt="2021-03-21T06:32:04.529" v="98" actId="166"/>
        <pc:sldMkLst>
          <pc:docMk/>
          <pc:sldMk cId="0" sldId="288"/>
        </pc:sldMkLst>
        <pc:spChg chg="ord">
          <ac:chgData name="virginie Hugues" userId="f5ff6c274e13bc49" providerId="LiveId" clId="{098E91F5-0569-497F-BAAE-92E7C8E8FFCB}" dt="2021-03-21T06:31:54.373" v="97" actId="167"/>
          <ac:spMkLst>
            <pc:docMk/>
            <pc:sldMk cId="0" sldId="288"/>
            <ac:spMk id="121861" creationId="{95C1E4B5-5519-4C17-89AB-DFCDECB6D799}"/>
          </ac:spMkLst>
        </pc:spChg>
        <pc:picChg chg="ord">
          <ac:chgData name="virginie Hugues" userId="f5ff6c274e13bc49" providerId="LiveId" clId="{098E91F5-0569-497F-BAAE-92E7C8E8FFCB}" dt="2021-03-21T06:32:04.529" v="98" actId="166"/>
          <ac:picMkLst>
            <pc:docMk/>
            <pc:sldMk cId="0" sldId="288"/>
            <ac:picMk id="3" creationId="{56B7B26A-0A1D-4BC9-9796-40AFC387CA6C}"/>
          </ac:picMkLst>
        </pc:picChg>
      </pc:sldChg>
      <pc:sldChg chg="modSp mod">
        <pc:chgData name="virginie Hugues" userId="f5ff6c274e13bc49" providerId="LiveId" clId="{098E91F5-0569-497F-BAAE-92E7C8E8FFCB}" dt="2021-03-16T09:03:57.821" v="91" actId="20577"/>
        <pc:sldMkLst>
          <pc:docMk/>
          <pc:sldMk cId="0" sldId="340"/>
        </pc:sldMkLst>
        <pc:spChg chg="mod">
          <ac:chgData name="virginie Hugues" userId="f5ff6c274e13bc49" providerId="LiveId" clId="{098E91F5-0569-497F-BAAE-92E7C8E8FFCB}" dt="2021-03-16T09:03:57.821" v="91" actId="20577"/>
          <ac:spMkLst>
            <pc:docMk/>
            <pc:sldMk cId="0" sldId="340"/>
            <ac:spMk id="29699" creationId="{74FE1EB8-02B3-48CC-B9B3-AE75B14DC6C9}"/>
          </ac:spMkLst>
        </pc:spChg>
      </pc:sldChg>
      <pc:sldChg chg="modSp mod">
        <pc:chgData name="virginie Hugues" userId="f5ff6c274e13bc49" providerId="LiveId" clId="{098E91F5-0569-497F-BAAE-92E7C8E8FFCB}" dt="2021-03-16T08:12:42.244" v="90" actId="20577"/>
        <pc:sldMkLst>
          <pc:docMk/>
          <pc:sldMk cId="0" sldId="341"/>
        </pc:sldMkLst>
        <pc:spChg chg="mod">
          <ac:chgData name="virginie Hugues" userId="f5ff6c274e13bc49" providerId="LiveId" clId="{098E91F5-0569-497F-BAAE-92E7C8E8FFCB}" dt="2021-03-16T08:12:42.244" v="90" actId="20577"/>
          <ac:spMkLst>
            <pc:docMk/>
            <pc:sldMk cId="0" sldId="341"/>
            <ac:spMk id="14" creationId="{2BF949AB-1C65-4A78-9BC2-A309501133AA}"/>
          </ac:spMkLst>
        </pc:spChg>
      </pc:sldChg>
      <pc:sldChg chg="addSp delSp modSp add mod ord">
        <pc:chgData name="virginie Hugues" userId="f5ff6c274e13bc49" providerId="LiveId" clId="{098E91F5-0569-497F-BAAE-92E7C8E8FFCB}" dt="2021-03-16T10:16:38.610" v="96" actId="790"/>
        <pc:sldMkLst>
          <pc:docMk/>
          <pc:sldMk cId="1164161344" sldId="514"/>
        </pc:sldMkLst>
        <pc:spChg chg="add mod">
          <ac:chgData name="virginie Hugues" userId="f5ff6c274e13bc49" providerId="LiveId" clId="{098E91F5-0569-497F-BAAE-92E7C8E8FFCB}" dt="2021-03-16T09:06:16.209" v="95" actId="14100"/>
          <ac:spMkLst>
            <pc:docMk/>
            <pc:sldMk cId="1164161344" sldId="514"/>
            <ac:spMk id="3" creationId="{F3189073-AE7A-4EAC-9BF5-003EF9C2CBBE}"/>
          </ac:spMkLst>
        </pc:spChg>
        <pc:spChg chg="del">
          <ac:chgData name="virginie Hugues" userId="f5ff6c274e13bc49" providerId="LiveId" clId="{098E91F5-0569-497F-BAAE-92E7C8E8FFCB}" dt="2021-03-16T07:46:18.230" v="18" actId="478"/>
          <ac:spMkLst>
            <pc:docMk/>
            <pc:sldMk cId="1164161344" sldId="514"/>
            <ac:spMk id="120840" creationId="{5F91642C-7677-4F8F-BBD9-C059613DBE8A}"/>
          </ac:spMkLst>
        </pc:spChg>
        <pc:spChg chg="del">
          <ac:chgData name="virginie Hugues" userId="f5ff6c274e13bc49" providerId="LiveId" clId="{098E91F5-0569-497F-BAAE-92E7C8E8FFCB}" dt="2021-03-16T07:46:15.739" v="16" actId="478"/>
          <ac:spMkLst>
            <pc:docMk/>
            <pc:sldMk cId="1164161344" sldId="514"/>
            <ac:spMk id="120841" creationId="{2D0EF177-08AC-40DA-9F0E-EBB30F5B0667}"/>
          </ac:spMkLst>
        </pc:spChg>
        <pc:spChg chg="add del mod">
          <ac:chgData name="virginie Hugues" userId="f5ff6c274e13bc49" providerId="LiveId" clId="{098E91F5-0569-497F-BAAE-92E7C8E8FFCB}" dt="2021-03-16T10:16:38.610" v="96" actId="790"/>
          <ac:spMkLst>
            <pc:docMk/>
            <pc:sldMk cId="1164161344" sldId="514"/>
            <ac:spMk id="122885" creationId="{EFE12069-39AB-4536-ACF0-B35FB3698ABF}"/>
          </ac:spMkLst>
        </pc:spChg>
        <pc:picChg chg="add mod">
          <ac:chgData name="virginie Hugues" userId="f5ff6c274e13bc49" providerId="LiveId" clId="{098E91F5-0569-497F-BAAE-92E7C8E8FFCB}" dt="2021-03-16T09:06:08.466" v="93" actId="1076"/>
          <ac:picMkLst>
            <pc:docMk/>
            <pc:sldMk cId="1164161344" sldId="514"/>
            <ac:picMk id="27" creationId="{921F1DAF-564D-4F10-9A0E-2FFD753041B3}"/>
          </ac:picMkLst>
        </pc:picChg>
        <pc:picChg chg="del">
          <ac:chgData name="virginie Hugues" userId="f5ff6c274e13bc49" providerId="LiveId" clId="{098E91F5-0569-497F-BAAE-92E7C8E8FFCB}" dt="2021-03-16T07:46:16.535" v="17" actId="478"/>
          <ac:picMkLst>
            <pc:docMk/>
            <pc:sldMk cId="1164161344" sldId="514"/>
            <ac:picMk id="120844" creationId="{B81ACD65-5EAE-4FFB-84F7-846AC76F43AB}"/>
          </ac:picMkLst>
        </pc:picChg>
        <pc:picChg chg="del">
          <ac:chgData name="virginie Hugues" userId="f5ff6c274e13bc49" providerId="LiveId" clId="{098E91F5-0569-497F-BAAE-92E7C8E8FFCB}" dt="2021-03-16T07:46:13.354" v="15" actId="478"/>
          <ac:picMkLst>
            <pc:docMk/>
            <pc:sldMk cId="1164161344" sldId="514"/>
            <ac:picMk id="122887" creationId="{0D09E2EF-3B45-44ED-B92A-03E26D9288FC}"/>
          </ac:picMkLst>
        </pc:picChg>
      </pc:sldChg>
      <pc:sldChg chg="add">
        <pc:chgData name="virginie Hugues" userId="f5ff6c274e13bc49" providerId="LiveId" clId="{098E91F5-0569-497F-BAAE-92E7C8E8FFCB}" dt="2021-03-26T10:29:30.864" v="102" actId="2890"/>
        <pc:sldMkLst>
          <pc:docMk/>
          <pc:sldMk cId="2558122974" sldId="515"/>
        </pc:sldMkLst>
      </pc:sldChg>
    </pc:docChg>
  </pc:docChgLst>
  <pc:docChgLst>
    <pc:chgData name="virginie Hugues" userId="f5ff6c274e13bc49" providerId="LiveId" clId="{A58F0073-8AA7-4BED-A571-4A5822C08546}"/>
    <pc:docChg chg="undo custSel addSld modSld">
      <pc:chgData name="virginie Hugues" userId="f5ff6c274e13bc49" providerId="LiveId" clId="{A58F0073-8AA7-4BED-A571-4A5822C08546}" dt="2020-11-20T09:41:31.266" v="117" actId="166"/>
      <pc:docMkLst>
        <pc:docMk/>
      </pc:docMkLst>
      <pc:sldChg chg="addSp modSp mod">
        <pc:chgData name="virginie Hugues" userId="f5ff6c274e13bc49" providerId="LiveId" clId="{A58F0073-8AA7-4BED-A571-4A5822C08546}" dt="2020-11-19T15:37:04.533" v="55" actId="1076"/>
        <pc:sldMkLst>
          <pc:docMk/>
          <pc:sldMk cId="0" sldId="271"/>
        </pc:sldMkLst>
        <pc:spChg chg="mod">
          <ac:chgData name="virginie Hugues" userId="f5ff6c274e13bc49" providerId="LiveId" clId="{A58F0073-8AA7-4BED-A571-4A5822C08546}" dt="2020-11-19T15:37:01.447" v="54" actId="1076"/>
          <ac:spMkLst>
            <pc:docMk/>
            <pc:sldMk cId="0" sldId="271"/>
            <ac:spMk id="16" creationId="{F0658E09-C73E-4D53-BA69-62DE955A0102}"/>
          </ac:spMkLst>
        </pc:spChg>
        <pc:spChg chg="add mod">
          <ac:chgData name="virginie Hugues" userId="f5ff6c274e13bc49" providerId="LiveId" clId="{A58F0073-8AA7-4BED-A571-4A5822C08546}" dt="2020-11-19T15:37:04.533" v="55" actId="1076"/>
          <ac:spMkLst>
            <pc:docMk/>
            <pc:sldMk cId="0" sldId="271"/>
            <ac:spMk id="20" creationId="{74E7B4CA-D354-4194-A360-0B7E2BD921E6}"/>
          </ac:spMkLst>
        </pc:spChg>
      </pc:sldChg>
      <pc:sldChg chg="addSp modSp mod">
        <pc:chgData name="virginie Hugues" userId="f5ff6c274e13bc49" providerId="LiveId" clId="{A58F0073-8AA7-4BED-A571-4A5822C08546}" dt="2020-11-19T15:42:30.230" v="87" actId="1076"/>
        <pc:sldMkLst>
          <pc:docMk/>
          <pc:sldMk cId="0" sldId="272"/>
        </pc:sldMkLst>
        <pc:spChg chg="mod">
          <ac:chgData name="virginie Hugues" userId="f5ff6c274e13bc49" providerId="LiveId" clId="{A58F0073-8AA7-4BED-A571-4A5822C08546}" dt="2020-11-16T15:03:40.102" v="1" actId="20577"/>
          <ac:spMkLst>
            <pc:docMk/>
            <pc:sldMk cId="0" sldId="272"/>
            <ac:spMk id="20" creationId="{B0C31654-5E2B-4F7D-B238-93136C68E526}"/>
          </ac:spMkLst>
        </pc:spChg>
        <pc:spChg chg="add mod">
          <ac:chgData name="virginie Hugues" userId="f5ff6c274e13bc49" providerId="LiveId" clId="{A58F0073-8AA7-4BED-A571-4A5822C08546}" dt="2020-11-19T15:42:30.230" v="87" actId="1076"/>
          <ac:spMkLst>
            <pc:docMk/>
            <pc:sldMk cId="0" sldId="272"/>
            <ac:spMk id="22" creationId="{063B9926-32EE-47E9-8687-996701904728}"/>
          </ac:spMkLst>
        </pc:spChg>
        <pc:spChg chg="mod">
          <ac:chgData name="virginie Hugues" userId="f5ff6c274e13bc49" providerId="LiveId" clId="{A58F0073-8AA7-4BED-A571-4A5822C08546}" dt="2020-11-19T15:42:12.820" v="82" actId="1076"/>
          <ac:spMkLst>
            <pc:docMk/>
            <pc:sldMk cId="0" sldId="272"/>
            <ac:spMk id="23" creationId="{30D3D2C2-2420-4E5B-AAD9-FE537A12082C}"/>
          </ac:spMkLst>
        </pc:spChg>
        <pc:picChg chg="mod">
          <ac:chgData name="virginie Hugues" userId="f5ff6c274e13bc49" providerId="LiveId" clId="{A58F0073-8AA7-4BED-A571-4A5822C08546}" dt="2020-11-19T15:42:20.126" v="85" actId="1038"/>
          <ac:picMkLst>
            <pc:docMk/>
            <pc:sldMk cId="0" sldId="272"/>
            <ac:picMk id="104458" creationId="{A56BBACE-D382-4B31-BBAC-E16EBCA8AF2C}"/>
          </ac:picMkLst>
        </pc:picChg>
        <pc:picChg chg="mod">
          <ac:chgData name="virginie Hugues" userId="f5ff6c274e13bc49" providerId="LiveId" clId="{A58F0073-8AA7-4BED-A571-4A5822C08546}" dt="2020-11-19T15:42:07.500" v="79" actId="1076"/>
          <ac:picMkLst>
            <pc:docMk/>
            <pc:sldMk cId="0" sldId="272"/>
            <ac:picMk id="104459" creationId="{28F4ECBF-C681-4CC0-8F8E-128541B49D49}"/>
          </ac:picMkLst>
        </pc:picChg>
      </pc:sldChg>
      <pc:sldChg chg="addSp modSp mod">
        <pc:chgData name="virginie Hugues" userId="f5ff6c274e13bc49" providerId="LiveId" clId="{A58F0073-8AA7-4BED-A571-4A5822C08546}" dt="2020-11-19T15:47:49.653" v="116" actId="14100"/>
        <pc:sldMkLst>
          <pc:docMk/>
          <pc:sldMk cId="0" sldId="273"/>
        </pc:sldMkLst>
        <pc:spChg chg="mod">
          <ac:chgData name="virginie Hugues" userId="f5ff6c274e13bc49" providerId="LiveId" clId="{A58F0073-8AA7-4BED-A571-4A5822C08546}" dt="2020-11-19T15:47:49.653" v="116" actId="14100"/>
          <ac:spMkLst>
            <pc:docMk/>
            <pc:sldMk cId="0" sldId="273"/>
            <ac:spMk id="18" creationId="{24CFA248-8CA7-4234-A80F-803CCB4052AA}"/>
          </ac:spMkLst>
        </pc:spChg>
        <pc:spChg chg="add mod">
          <ac:chgData name="virginie Hugues" userId="f5ff6c274e13bc49" providerId="LiveId" clId="{A58F0073-8AA7-4BED-A571-4A5822C08546}" dt="2020-11-19T15:43:06.218" v="92" actId="1076"/>
          <ac:spMkLst>
            <pc:docMk/>
            <pc:sldMk cId="0" sldId="273"/>
            <ac:spMk id="33" creationId="{DE38426A-CBDC-4115-A9DE-F63B62B79AEB}"/>
          </ac:spMkLst>
        </pc:spChg>
        <pc:spChg chg="mod">
          <ac:chgData name="virginie Hugues" userId="f5ff6c274e13bc49" providerId="LiveId" clId="{A58F0073-8AA7-4BED-A571-4A5822C08546}" dt="2020-11-19T15:43:11.986" v="107" actId="1036"/>
          <ac:spMkLst>
            <pc:docMk/>
            <pc:sldMk cId="0" sldId="273"/>
            <ac:spMk id="35" creationId="{A0FB7C00-DE78-4BCB-BF3D-D326901667DF}"/>
          </ac:spMkLst>
        </pc:spChg>
        <pc:spChg chg="ord">
          <ac:chgData name="virginie Hugues" userId="f5ff6c274e13bc49" providerId="LiveId" clId="{A58F0073-8AA7-4BED-A571-4A5822C08546}" dt="2020-11-19T15:47:34.540" v="115" actId="166"/>
          <ac:spMkLst>
            <pc:docMk/>
            <pc:sldMk cId="0" sldId="273"/>
            <ac:spMk id="38" creationId="{0A4A179A-8903-4D5C-94EE-CBFAD47221D0}"/>
          </ac:spMkLst>
        </pc:spChg>
      </pc:sldChg>
      <pc:sldChg chg="modSp">
        <pc:chgData name="virginie Hugues" userId="f5ff6c274e13bc49" providerId="LiveId" clId="{A58F0073-8AA7-4BED-A571-4A5822C08546}" dt="2020-11-20T09:41:31.266" v="117" actId="166"/>
        <pc:sldMkLst>
          <pc:docMk/>
          <pc:sldMk cId="0" sldId="294"/>
        </pc:sldMkLst>
        <pc:spChg chg="mod">
          <ac:chgData name="virginie Hugues" userId="f5ff6c274e13bc49" providerId="LiveId" clId="{A58F0073-8AA7-4BED-A571-4A5822C08546}" dt="2020-11-20T09:41:31.266" v="117" actId="166"/>
          <ac:spMkLst>
            <pc:docMk/>
            <pc:sldMk cId="0" sldId="294"/>
            <ac:spMk id="125958" creationId="{053901C5-0C28-46DC-997D-2FBE93B4B544}"/>
          </ac:spMkLst>
        </pc:spChg>
      </pc:sldChg>
      <pc:sldChg chg="add">
        <pc:chgData name="virginie Hugues" userId="f5ff6c274e13bc49" providerId="LiveId" clId="{A58F0073-8AA7-4BED-A571-4A5822C08546}" dt="2020-11-19T15:18:23.613" v="2"/>
        <pc:sldMkLst>
          <pc:docMk/>
          <pc:sldMk cId="0" sldId="348"/>
        </pc:sldMkLst>
      </pc:sldChg>
      <pc:sldChg chg="add">
        <pc:chgData name="virginie Hugues" userId="f5ff6c274e13bc49" providerId="LiveId" clId="{A58F0073-8AA7-4BED-A571-4A5822C08546}" dt="2020-11-19T15:18:23.613" v="2"/>
        <pc:sldMkLst>
          <pc:docMk/>
          <pc:sldMk cId="0" sldId="486"/>
        </pc:sldMkLst>
      </pc:sldChg>
      <pc:sldChg chg="add">
        <pc:chgData name="virginie Hugues" userId="f5ff6c274e13bc49" providerId="LiveId" clId="{A58F0073-8AA7-4BED-A571-4A5822C08546}" dt="2020-11-19T15:18:23.613" v="2"/>
        <pc:sldMkLst>
          <pc:docMk/>
          <pc:sldMk cId="0" sldId="498"/>
        </pc:sldMkLst>
      </pc:sldChg>
      <pc:sldChg chg="add">
        <pc:chgData name="virginie Hugues" userId="f5ff6c274e13bc49" providerId="LiveId" clId="{A58F0073-8AA7-4BED-A571-4A5822C08546}" dt="2020-11-19T15:18:23.613" v="2"/>
        <pc:sldMkLst>
          <pc:docMk/>
          <pc:sldMk cId="0" sldId="499"/>
        </pc:sldMkLst>
      </pc:sldChg>
      <pc:sldChg chg="add">
        <pc:chgData name="virginie Hugues" userId="f5ff6c274e13bc49" providerId="LiveId" clId="{A58F0073-8AA7-4BED-A571-4A5822C08546}" dt="2020-11-19T15:18:23.613" v="2"/>
        <pc:sldMkLst>
          <pc:docMk/>
          <pc:sldMk cId="0" sldId="500"/>
        </pc:sldMkLst>
      </pc:sldChg>
      <pc:sldChg chg="add">
        <pc:chgData name="virginie Hugues" userId="f5ff6c274e13bc49" providerId="LiveId" clId="{A58F0073-8AA7-4BED-A571-4A5822C08546}" dt="2020-11-19T15:18:23.613" v="2"/>
        <pc:sldMkLst>
          <pc:docMk/>
          <pc:sldMk cId="0" sldId="501"/>
        </pc:sldMkLst>
      </pc:sldChg>
      <pc:sldChg chg="add">
        <pc:chgData name="virginie Hugues" userId="f5ff6c274e13bc49" providerId="LiveId" clId="{A58F0073-8AA7-4BED-A571-4A5822C08546}" dt="2020-11-19T15:18:23.613" v="2"/>
        <pc:sldMkLst>
          <pc:docMk/>
          <pc:sldMk cId="0" sldId="502"/>
        </pc:sldMkLst>
      </pc:sldChg>
      <pc:sldChg chg="add">
        <pc:chgData name="virginie Hugues" userId="f5ff6c274e13bc49" providerId="LiveId" clId="{A58F0073-8AA7-4BED-A571-4A5822C08546}" dt="2020-11-19T15:18:23.613" v="2"/>
        <pc:sldMkLst>
          <pc:docMk/>
          <pc:sldMk cId="0" sldId="503"/>
        </pc:sldMkLst>
      </pc:sldChg>
      <pc:sldChg chg="add">
        <pc:chgData name="virginie Hugues" userId="f5ff6c274e13bc49" providerId="LiveId" clId="{A58F0073-8AA7-4BED-A571-4A5822C08546}" dt="2020-11-19T15:18:23.613" v="2"/>
        <pc:sldMkLst>
          <pc:docMk/>
          <pc:sldMk cId="0" sldId="504"/>
        </pc:sldMkLst>
      </pc:sldChg>
      <pc:sldChg chg="add">
        <pc:chgData name="virginie Hugues" userId="f5ff6c274e13bc49" providerId="LiveId" clId="{A58F0073-8AA7-4BED-A571-4A5822C08546}" dt="2020-11-19T15:18:23.613" v="2"/>
        <pc:sldMkLst>
          <pc:docMk/>
          <pc:sldMk cId="0" sldId="505"/>
        </pc:sldMkLst>
      </pc:sldChg>
      <pc:sldChg chg="add">
        <pc:chgData name="virginie Hugues" userId="f5ff6c274e13bc49" providerId="LiveId" clId="{A58F0073-8AA7-4BED-A571-4A5822C08546}" dt="2020-11-19T15:18:23.613" v="2"/>
        <pc:sldMkLst>
          <pc:docMk/>
          <pc:sldMk cId="0" sldId="506"/>
        </pc:sldMkLst>
      </pc:sldChg>
      <pc:sldChg chg="add">
        <pc:chgData name="virginie Hugues" userId="f5ff6c274e13bc49" providerId="LiveId" clId="{A58F0073-8AA7-4BED-A571-4A5822C08546}" dt="2020-11-19T15:18:23.613" v="2"/>
        <pc:sldMkLst>
          <pc:docMk/>
          <pc:sldMk cId="0" sldId="507"/>
        </pc:sldMkLst>
      </pc:sldChg>
      <pc:sldChg chg="add">
        <pc:chgData name="virginie Hugues" userId="f5ff6c274e13bc49" providerId="LiveId" clId="{A58F0073-8AA7-4BED-A571-4A5822C08546}" dt="2020-11-19T15:18:23.613" v="2"/>
        <pc:sldMkLst>
          <pc:docMk/>
          <pc:sldMk cId="0" sldId="508"/>
        </pc:sldMkLst>
      </pc:sldChg>
      <pc:sldChg chg="add">
        <pc:chgData name="virginie Hugues" userId="f5ff6c274e13bc49" providerId="LiveId" clId="{A58F0073-8AA7-4BED-A571-4A5822C08546}" dt="2020-11-19T15:18:23.613" v="2"/>
        <pc:sldMkLst>
          <pc:docMk/>
          <pc:sldMk cId="0" sldId="509"/>
        </pc:sldMkLst>
      </pc:sldChg>
      <pc:sldChg chg="add">
        <pc:chgData name="virginie Hugues" userId="f5ff6c274e13bc49" providerId="LiveId" clId="{A58F0073-8AA7-4BED-A571-4A5822C08546}" dt="2020-11-19T15:18:23.613" v="2"/>
        <pc:sldMkLst>
          <pc:docMk/>
          <pc:sldMk cId="0" sldId="510"/>
        </pc:sldMkLst>
      </pc:sldChg>
      <pc:sldChg chg="add">
        <pc:chgData name="virginie Hugues" userId="f5ff6c274e13bc49" providerId="LiveId" clId="{A58F0073-8AA7-4BED-A571-4A5822C08546}" dt="2020-11-19T15:18:23.613" v="2"/>
        <pc:sldMkLst>
          <pc:docMk/>
          <pc:sldMk cId="0" sldId="511"/>
        </pc:sldMkLst>
      </pc:sldChg>
      <pc:sldChg chg="add">
        <pc:chgData name="virginie Hugues" userId="f5ff6c274e13bc49" providerId="LiveId" clId="{A58F0073-8AA7-4BED-A571-4A5822C08546}" dt="2020-11-19T15:18:23.613" v="2"/>
        <pc:sldMkLst>
          <pc:docMk/>
          <pc:sldMk cId="0" sldId="512"/>
        </pc:sldMkLst>
      </pc:sldChg>
      <pc:sldChg chg="modSp add mod">
        <pc:chgData name="virginie Hugues" userId="f5ff6c274e13bc49" providerId="LiveId" clId="{A58F0073-8AA7-4BED-A571-4A5822C08546}" dt="2020-11-19T15:20:28.455" v="52" actId="20577"/>
        <pc:sldMkLst>
          <pc:docMk/>
          <pc:sldMk cId="2468707024" sldId="513"/>
        </pc:sldMkLst>
        <pc:spChg chg="mod">
          <ac:chgData name="virginie Hugues" userId="f5ff6c274e13bc49" providerId="LiveId" clId="{A58F0073-8AA7-4BED-A571-4A5822C08546}" dt="2020-11-19T15:20:28.455" v="52" actId="20577"/>
          <ac:spMkLst>
            <pc:docMk/>
            <pc:sldMk cId="2468707024" sldId="513"/>
            <ac:spMk id="3" creationId="{783D0CAA-5776-48B2-90BF-05408C8AE13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D9723C-99FF-4ABB-805A-6630D8DEA61C}" type="doc">
      <dgm:prSet loTypeId="urn:microsoft.com/office/officeart/2005/8/layout/cycle6" loCatId="cycle" qsTypeId="urn:microsoft.com/office/officeart/2005/8/quickstyle/simple3" qsCatId="simple" csTypeId="urn:microsoft.com/office/officeart/2005/8/colors/accent1_1" csCatId="accent1" phldr="1"/>
      <dgm:spPr/>
      <dgm:t>
        <a:bodyPr/>
        <a:lstStyle/>
        <a:p>
          <a:endParaRPr lang="fr-FR"/>
        </a:p>
      </dgm:t>
    </dgm:pt>
    <dgm:pt modelId="{CB39A364-14A5-4773-9A7E-DE2DDF6A88A6}">
      <dgm:prSet phldrT="[Texte]" custT="1"/>
      <dgm:spPr>
        <a:ln w="19050">
          <a:solidFill>
            <a:srgbClr val="5B225F"/>
          </a:solidFill>
        </a:ln>
      </dgm:spPr>
      <dgm:t>
        <a:bodyPr/>
        <a:lstStyle/>
        <a:p>
          <a:r>
            <a:rPr lang="fr-FR" sz="1200">
              <a:latin typeface="Arial" panose="020B0604020202020204" pitchFamily="34" charset="0"/>
              <a:cs typeface="Arial" panose="020B0604020202020204" pitchFamily="34" charset="0"/>
            </a:rPr>
            <a:t>Nutrition</a:t>
          </a:r>
          <a:endParaRPr lang="fr-FR" sz="1200" dirty="0">
            <a:latin typeface="Arial" panose="020B0604020202020204" pitchFamily="34" charset="0"/>
            <a:cs typeface="Arial" panose="020B0604020202020204" pitchFamily="34" charset="0"/>
          </a:endParaRPr>
        </a:p>
      </dgm:t>
    </dgm:pt>
    <dgm:pt modelId="{C06EF9BC-2902-4010-BCC0-A2BFB7F0DEBD}" type="parTrans" cxnId="{5EE3F69C-96E0-4F9B-8028-FA3FDAA3E715}">
      <dgm:prSet/>
      <dgm:spPr/>
      <dgm:t>
        <a:bodyPr/>
        <a:lstStyle/>
        <a:p>
          <a:endParaRPr lang="fr-FR"/>
        </a:p>
      </dgm:t>
    </dgm:pt>
    <dgm:pt modelId="{92A25865-8096-4796-A9A4-B85588A6BC6B}" type="sibTrans" cxnId="{5EE3F69C-96E0-4F9B-8028-FA3FDAA3E715}">
      <dgm:prSet/>
      <dgm:spPr>
        <a:ln w="19050">
          <a:solidFill>
            <a:srgbClr val="5B225F"/>
          </a:solidFill>
        </a:ln>
      </dgm:spPr>
      <dgm:t>
        <a:bodyPr/>
        <a:lstStyle/>
        <a:p>
          <a:endParaRPr lang="fr-FR"/>
        </a:p>
      </dgm:t>
    </dgm:pt>
    <dgm:pt modelId="{82D7CD06-056F-463A-81F8-2E0CE4EC1394}">
      <dgm:prSet phldrT="[Texte]" custT="1"/>
      <dgm:spPr>
        <a:ln w="19050">
          <a:solidFill>
            <a:srgbClr val="5B225F"/>
          </a:solidFill>
        </a:ln>
      </dgm:spPr>
      <dgm:t>
        <a:bodyPr/>
        <a:lstStyle/>
        <a:p>
          <a:r>
            <a:rPr lang="fr-FR" sz="1200" dirty="0">
              <a:latin typeface="Arial" panose="020B0604020202020204" pitchFamily="34" charset="0"/>
              <a:cs typeface="Arial" panose="020B0604020202020204" pitchFamily="34" charset="0"/>
            </a:rPr>
            <a:t>Microbiologie</a:t>
          </a:r>
        </a:p>
      </dgm:t>
    </dgm:pt>
    <dgm:pt modelId="{C7AAB3BF-408D-4E92-AD80-386FD87888D9}" type="parTrans" cxnId="{9AA46462-C880-425C-A502-A590AEE56F5B}">
      <dgm:prSet/>
      <dgm:spPr/>
      <dgm:t>
        <a:bodyPr/>
        <a:lstStyle/>
        <a:p>
          <a:endParaRPr lang="fr-FR"/>
        </a:p>
      </dgm:t>
    </dgm:pt>
    <dgm:pt modelId="{7FE3BFAB-1DA1-4938-8992-F812E8A32EA2}" type="sibTrans" cxnId="{9AA46462-C880-425C-A502-A590AEE56F5B}">
      <dgm:prSet/>
      <dgm:spPr>
        <a:ln w="19050">
          <a:solidFill>
            <a:srgbClr val="5B225F"/>
          </a:solidFill>
        </a:ln>
      </dgm:spPr>
      <dgm:t>
        <a:bodyPr/>
        <a:lstStyle/>
        <a:p>
          <a:endParaRPr lang="fr-FR"/>
        </a:p>
      </dgm:t>
    </dgm:pt>
    <dgm:pt modelId="{AF84FB35-3243-44AE-AD8F-A9B70AE5D106}">
      <dgm:prSet phldrT="[Texte]" custT="1"/>
      <dgm:spPr>
        <a:ln w="19050">
          <a:solidFill>
            <a:srgbClr val="5B225F"/>
          </a:solidFill>
        </a:ln>
      </dgm:spPr>
      <dgm:t>
        <a:bodyPr/>
        <a:lstStyle/>
        <a:p>
          <a:r>
            <a:rPr lang="fr-FR" sz="1200" dirty="0">
              <a:latin typeface="Arial" panose="020B0604020202020204" pitchFamily="34" charset="0"/>
              <a:cs typeface="Arial" panose="020B0604020202020204" pitchFamily="34" charset="0"/>
            </a:rPr>
            <a:t>Ecologie</a:t>
          </a:r>
        </a:p>
      </dgm:t>
    </dgm:pt>
    <dgm:pt modelId="{6A8B7C9F-B4BD-4526-A06B-7E0A3E527CED}" type="parTrans" cxnId="{4838C4F9-03A2-450E-844E-76840BAF8D72}">
      <dgm:prSet/>
      <dgm:spPr/>
      <dgm:t>
        <a:bodyPr/>
        <a:lstStyle/>
        <a:p>
          <a:endParaRPr lang="fr-FR"/>
        </a:p>
      </dgm:t>
    </dgm:pt>
    <dgm:pt modelId="{212ED662-EF8D-4630-8D16-D4E682BB7BD3}" type="sibTrans" cxnId="{4838C4F9-03A2-450E-844E-76840BAF8D72}">
      <dgm:prSet/>
      <dgm:spPr>
        <a:ln w="19050">
          <a:solidFill>
            <a:srgbClr val="5B225F"/>
          </a:solidFill>
        </a:ln>
      </dgm:spPr>
      <dgm:t>
        <a:bodyPr/>
        <a:lstStyle/>
        <a:p>
          <a:endParaRPr lang="fr-FR"/>
        </a:p>
      </dgm:t>
    </dgm:pt>
    <dgm:pt modelId="{74065A53-27E0-43C8-82C3-DD8401724F5A}">
      <dgm:prSet phldrT="[Texte]" custT="1"/>
      <dgm:spPr>
        <a:ln w="19050">
          <a:solidFill>
            <a:srgbClr val="5B225F"/>
          </a:solidFill>
        </a:ln>
      </dgm:spPr>
      <dgm:t>
        <a:bodyPr/>
        <a:lstStyle/>
        <a:p>
          <a:r>
            <a:rPr lang="fr-FR" sz="1200" dirty="0">
              <a:latin typeface="Arial" panose="020B0604020202020204" pitchFamily="34" charset="0"/>
              <a:cs typeface="Arial" panose="020B0604020202020204" pitchFamily="34" charset="0"/>
            </a:rPr>
            <a:t>Allergies</a:t>
          </a:r>
        </a:p>
      </dgm:t>
    </dgm:pt>
    <dgm:pt modelId="{980D067D-5BF9-431E-BF17-8546DB707820}" type="parTrans" cxnId="{CD6026F4-B3AE-4311-AAE4-6F528DBE5E64}">
      <dgm:prSet/>
      <dgm:spPr/>
      <dgm:t>
        <a:bodyPr/>
        <a:lstStyle/>
        <a:p>
          <a:endParaRPr lang="fr-FR"/>
        </a:p>
      </dgm:t>
    </dgm:pt>
    <dgm:pt modelId="{97BAB8A4-34B9-4E74-B4F2-E8E88425A249}" type="sibTrans" cxnId="{CD6026F4-B3AE-4311-AAE4-6F528DBE5E64}">
      <dgm:prSet/>
      <dgm:spPr>
        <a:ln w="19050">
          <a:solidFill>
            <a:srgbClr val="5B225F"/>
          </a:solidFill>
        </a:ln>
      </dgm:spPr>
      <dgm:t>
        <a:bodyPr/>
        <a:lstStyle/>
        <a:p>
          <a:endParaRPr lang="fr-FR"/>
        </a:p>
      </dgm:t>
    </dgm:pt>
    <dgm:pt modelId="{AA4AA746-C64B-493A-BCE8-EECD9F47F094}">
      <dgm:prSet phldrT="[Texte]" custT="1"/>
      <dgm:spPr>
        <a:ln w="19050">
          <a:solidFill>
            <a:srgbClr val="5B225F"/>
          </a:solidFill>
        </a:ln>
      </dgm:spPr>
      <dgm:t>
        <a:bodyPr/>
        <a:lstStyle/>
        <a:p>
          <a:r>
            <a:rPr lang="fr-FR" sz="1200" dirty="0">
              <a:latin typeface="Arial" panose="020B0604020202020204" pitchFamily="34" charset="0"/>
              <a:cs typeface="Arial" panose="020B0604020202020204" pitchFamily="34" charset="0"/>
            </a:rPr>
            <a:t>Culture</a:t>
          </a:r>
        </a:p>
      </dgm:t>
    </dgm:pt>
    <dgm:pt modelId="{C5FCEAAE-A363-40AD-8C75-760ED403E002}" type="parTrans" cxnId="{4F5284D1-1725-461D-80C7-72DB689090E8}">
      <dgm:prSet/>
      <dgm:spPr/>
      <dgm:t>
        <a:bodyPr/>
        <a:lstStyle/>
        <a:p>
          <a:endParaRPr lang="fr-FR"/>
        </a:p>
      </dgm:t>
    </dgm:pt>
    <dgm:pt modelId="{841160C0-3F8F-42CE-9422-EB053E72F2E4}" type="sibTrans" cxnId="{4F5284D1-1725-461D-80C7-72DB689090E8}">
      <dgm:prSet/>
      <dgm:spPr>
        <a:ln w="19050">
          <a:solidFill>
            <a:srgbClr val="5B225F"/>
          </a:solidFill>
        </a:ln>
      </dgm:spPr>
      <dgm:t>
        <a:bodyPr/>
        <a:lstStyle/>
        <a:p>
          <a:endParaRPr lang="fr-FR"/>
        </a:p>
      </dgm:t>
    </dgm:pt>
    <dgm:pt modelId="{48485B9D-7AA5-430A-9ADA-C7502E170237}" type="pres">
      <dgm:prSet presAssocID="{D1D9723C-99FF-4ABB-805A-6630D8DEA61C}" presName="cycle" presStyleCnt="0">
        <dgm:presLayoutVars>
          <dgm:dir/>
          <dgm:resizeHandles val="exact"/>
        </dgm:presLayoutVars>
      </dgm:prSet>
      <dgm:spPr/>
    </dgm:pt>
    <dgm:pt modelId="{ACAAEF64-A17B-40DD-8112-43560815162C}" type="pres">
      <dgm:prSet presAssocID="{CB39A364-14A5-4773-9A7E-DE2DDF6A88A6}" presName="node" presStyleLbl="node1" presStyleIdx="0" presStyleCnt="5" custScaleX="104410">
        <dgm:presLayoutVars>
          <dgm:bulletEnabled val="1"/>
        </dgm:presLayoutVars>
      </dgm:prSet>
      <dgm:spPr/>
    </dgm:pt>
    <dgm:pt modelId="{64F00E20-A177-4306-8D9D-95FA026824D3}" type="pres">
      <dgm:prSet presAssocID="{CB39A364-14A5-4773-9A7E-DE2DDF6A88A6}" presName="spNode" presStyleCnt="0"/>
      <dgm:spPr/>
    </dgm:pt>
    <dgm:pt modelId="{C13A4844-B458-417D-9E28-4C7C133CEE82}" type="pres">
      <dgm:prSet presAssocID="{92A25865-8096-4796-A9A4-B85588A6BC6B}" presName="sibTrans" presStyleLbl="sibTrans1D1" presStyleIdx="0" presStyleCnt="5"/>
      <dgm:spPr/>
    </dgm:pt>
    <dgm:pt modelId="{F1C6858D-CF39-4461-95DF-C197EE067386}" type="pres">
      <dgm:prSet presAssocID="{82D7CD06-056F-463A-81F8-2E0CE4EC1394}" presName="node" presStyleLbl="node1" presStyleIdx="1" presStyleCnt="5" custScaleX="102079">
        <dgm:presLayoutVars>
          <dgm:bulletEnabled val="1"/>
        </dgm:presLayoutVars>
      </dgm:prSet>
      <dgm:spPr/>
    </dgm:pt>
    <dgm:pt modelId="{E948A74B-2944-46BE-95E6-5579DBC9DEFB}" type="pres">
      <dgm:prSet presAssocID="{82D7CD06-056F-463A-81F8-2E0CE4EC1394}" presName="spNode" presStyleCnt="0"/>
      <dgm:spPr/>
    </dgm:pt>
    <dgm:pt modelId="{B2DAEC2F-B782-4A63-B962-0F08C82DEE8C}" type="pres">
      <dgm:prSet presAssocID="{7FE3BFAB-1DA1-4938-8992-F812E8A32EA2}" presName="sibTrans" presStyleLbl="sibTrans1D1" presStyleIdx="1" presStyleCnt="5"/>
      <dgm:spPr/>
    </dgm:pt>
    <dgm:pt modelId="{FE203F19-8536-4671-A65A-9B7B0D87C89D}" type="pres">
      <dgm:prSet presAssocID="{AF84FB35-3243-44AE-AD8F-A9B70AE5D106}" presName="node" presStyleLbl="node1" presStyleIdx="2" presStyleCnt="5" custScaleX="99361">
        <dgm:presLayoutVars>
          <dgm:bulletEnabled val="1"/>
        </dgm:presLayoutVars>
      </dgm:prSet>
      <dgm:spPr/>
    </dgm:pt>
    <dgm:pt modelId="{DF0C54F9-0A50-40ED-801C-14264A77E37D}" type="pres">
      <dgm:prSet presAssocID="{AF84FB35-3243-44AE-AD8F-A9B70AE5D106}" presName="spNode" presStyleCnt="0"/>
      <dgm:spPr/>
    </dgm:pt>
    <dgm:pt modelId="{16681F37-748E-450E-92DA-7257388C4F51}" type="pres">
      <dgm:prSet presAssocID="{212ED662-EF8D-4630-8D16-D4E682BB7BD3}" presName="sibTrans" presStyleLbl="sibTrans1D1" presStyleIdx="2" presStyleCnt="5"/>
      <dgm:spPr/>
    </dgm:pt>
    <dgm:pt modelId="{D7194ED6-DF94-4E71-B5F0-330674AC788C}" type="pres">
      <dgm:prSet presAssocID="{74065A53-27E0-43C8-82C3-DD8401724F5A}" presName="node" presStyleLbl="node1" presStyleIdx="3" presStyleCnt="5" custScaleX="117229">
        <dgm:presLayoutVars>
          <dgm:bulletEnabled val="1"/>
        </dgm:presLayoutVars>
      </dgm:prSet>
      <dgm:spPr/>
    </dgm:pt>
    <dgm:pt modelId="{0F814B39-285F-4B86-A74F-C520ED423272}" type="pres">
      <dgm:prSet presAssocID="{74065A53-27E0-43C8-82C3-DD8401724F5A}" presName="spNode" presStyleCnt="0"/>
      <dgm:spPr/>
    </dgm:pt>
    <dgm:pt modelId="{EB859730-7D13-46CD-9BDE-28C59C46EF95}" type="pres">
      <dgm:prSet presAssocID="{97BAB8A4-34B9-4E74-B4F2-E8E88425A249}" presName="sibTrans" presStyleLbl="sibTrans1D1" presStyleIdx="3" presStyleCnt="5"/>
      <dgm:spPr/>
    </dgm:pt>
    <dgm:pt modelId="{6904846F-9FF8-4819-8F5D-E9906C565D0E}" type="pres">
      <dgm:prSet presAssocID="{AA4AA746-C64B-493A-BCE8-EECD9F47F094}" presName="node" presStyleLbl="node1" presStyleIdx="4" presStyleCnt="5" custScaleX="117277">
        <dgm:presLayoutVars>
          <dgm:bulletEnabled val="1"/>
        </dgm:presLayoutVars>
      </dgm:prSet>
      <dgm:spPr/>
    </dgm:pt>
    <dgm:pt modelId="{972290EF-DE03-49C3-B367-2B14F770FF46}" type="pres">
      <dgm:prSet presAssocID="{AA4AA746-C64B-493A-BCE8-EECD9F47F094}" presName="spNode" presStyleCnt="0"/>
      <dgm:spPr/>
    </dgm:pt>
    <dgm:pt modelId="{BEBB4BC0-5055-491B-BF7D-5F7EA4AC04CA}" type="pres">
      <dgm:prSet presAssocID="{841160C0-3F8F-42CE-9422-EB053E72F2E4}" presName="sibTrans" presStyleLbl="sibTrans1D1" presStyleIdx="4" presStyleCnt="5"/>
      <dgm:spPr/>
    </dgm:pt>
  </dgm:ptLst>
  <dgm:cxnLst>
    <dgm:cxn modelId="{1745BF24-00CC-4CA2-A109-DE4D70EF31FC}" type="presOf" srcId="{D1D9723C-99FF-4ABB-805A-6630D8DEA61C}" destId="{48485B9D-7AA5-430A-9ADA-C7502E170237}" srcOrd="0" destOrd="0" presId="urn:microsoft.com/office/officeart/2005/8/layout/cycle6"/>
    <dgm:cxn modelId="{B2745D2A-1643-451F-ABBE-A68F9903A34C}" type="presOf" srcId="{CB39A364-14A5-4773-9A7E-DE2DDF6A88A6}" destId="{ACAAEF64-A17B-40DD-8112-43560815162C}" srcOrd="0" destOrd="0" presId="urn:microsoft.com/office/officeart/2005/8/layout/cycle6"/>
    <dgm:cxn modelId="{9AA46462-C880-425C-A502-A590AEE56F5B}" srcId="{D1D9723C-99FF-4ABB-805A-6630D8DEA61C}" destId="{82D7CD06-056F-463A-81F8-2E0CE4EC1394}" srcOrd="1" destOrd="0" parTransId="{C7AAB3BF-408D-4E92-AD80-386FD87888D9}" sibTransId="{7FE3BFAB-1DA1-4938-8992-F812E8A32EA2}"/>
    <dgm:cxn modelId="{BC89784D-4885-4867-8151-4D3CA8EA1F71}" type="presOf" srcId="{92A25865-8096-4796-A9A4-B85588A6BC6B}" destId="{C13A4844-B458-417D-9E28-4C7C133CEE82}" srcOrd="0" destOrd="0" presId="urn:microsoft.com/office/officeart/2005/8/layout/cycle6"/>
    <dgm:cxn modelId="{58C37A57-4020-4580-AA9A-BAD506B6DD0C}" type="presOf" srcId="{AA4AA746-C64B-493A-BCE8-EECD9F47F094}" destId="{6904846F-9FF8-4819-8F5D-E9906C565D0E}" srcOrd="0" destOrd="0" presId="urn:microsoft.com/office/officeart/2005/8/layout/cycle6"/>
    <dgm:cxn modelId="{FCF9485A-BD68-4816-9F86-9E90C477E0CE}" type="presOf" srcId="{82D7CD06-056F-463A-81F8-2E0CE4EC1394}" destId="{F1C6858D-CF39-4461-95DF-C197EE067386}" srcOrd="0" destOrd="0" presId="urn:microsoft.com/office/officeart/2005/8/layout/cycle6"/>
    <dgm:cxn modelId="{C0491283-56E4-4AFF-966C-2B4752F56549}" type="presOf" srcId="{AF84FB35-3243-44AE-AD8F-A9B70AE5D106}" destId="{FE203F19-8536-4671-A65A-9B7B0D87C89D}" srcOrd="0" destOrd="0" presId="urn:microsoft.com/office/officeart/2005/8/layout/cycle6"/>
    <dgm:cxn modelId="{5EE3F69C-96E0-4F9B-8028-FA3FDAA3E715}" srcId="{D1D9723C-99FF-4ABB-805A-6630D8DEA61C}" destId="{CB39A364-14A5-4773-9A7E-DE2DDF6A88A6}" srcOrd="0" destOrd="0" parTransId="{C06EF9BC-2902-4010-BCC0-A2BFB7F0DEBD}" sibTransId="{92A25865-8096-4796-A9A4-B85588A6BC6B}"/>
    <dgm:cxn modelId="{F477EFB4-AAA5-4859-AA19-A479EAC86849}" type="presOf" srcId="{841160C0-3F8F-42CE-9422-EB053E72F2E4}" destId="{BEBB4BC0-5055-491B-BF7D-5F7EA4AC04CA}" srcOrd="0" destOrd="0" presId="urn:microsoft.com/office/officeart/2005/8/layout/cycle6"/>
    <dgm:cxn modelId="{C5D122C9-0A14-47D0-8B78-050D80FE6542}" type="presOf" srcId="{212ED662-EF8D-4630-8D16-D4E682BB7BD3}" destId="{16681F37-748E-450E-92DA-7257388C4F51}" srcOrd="0" destOrd="0" presId="urn:microsoft.com/office/officeart/2005/8/layout/cycle6"/>
    <dgm:cxn modelId="{0F1124CF-B5E4-457E-9510-53EFC18702D9}" type="presOf" srcId="{7FE3BFAB-1DA1-4938-8992-F812E8A32EA2}" destId="{B2DAEC2F-B782-4A63-B962-0F08C82DEE8C}" srcOrd="0" destOrd="0" presId="urn:microsoft.com/office/officeart/2005/8/layout/cycle6"/>
    <dgm:cxn modelId="{4F5284D1-1725-461D-80C7-72DB689090E8}" srcId="{D1D9723C-99FF-4ABB-805A-6630D8DEA61C}" destId="{AA4AA746-C64B-493A-BCE8-EECD9F47F094}" srcOrd="4" destOrd="0" parTransId="{C5FCEAAE-A363-40AD-8C75-760ED403E002}" sibTransId="{841160C0-3F8F-42CE-9422-EB053E72F2E4}"/>
    <dgm:cxn modelId="{A59CBED8-FAF4-457D-9B56-557967791A69}" type="presOf" srcId="{74065A53-27E0-43C8-82C3-DD8401724F5A}" destId="{D7194ED6-DF94-4E71-B5F0-330674AC788C}" srcOrd="0" destOrd="0" presId="urn:microsoft.com/office/officeart/2005/8/layout/cycle6"/>
    <dgm:cxn modelId="{DBF073E4-A430-45D7-B0E6-26D52AE6A403}" type="presOf" srcId="{97BAB8A4-34B9-4E74-B4F2-E8E88425A249}" destId="{EB859730-7D13-46CD-9BDE-28C59C46EF95}" srcOrd="0" destOrd="0" presId="urn:microsoft.com/office/officeart/2005/8/layout/cycle6"/>
    <dgm:cxn modelId="{CD6026F4-B3AE-4311-AAE4-6F528DBE5E64}" srcId="{D1D9723C-99FF-4ABB-805A-6630D8DEA61C}" destId="{74065A53-27E0-43C8-82C3-DD8401724F5A}" srcOrd="3" destOrd="0" parTransId="{980D067D-5BF9-431E-BF17-8546DB707820}" sibTransId="{97BAB8A4-34B9-4E74-B4F2-E8E88425A249}"/>
    <dgm:cxn modelId="{4838C4F9-03A2-450E-844E-76840BAF8D72}" srcId="{D1D9723C-99FF-4ABB-805A-6630D8DEA61C}" destId="{AF84FB35-3243-44AE-AD8F-A9B70AE5D106}" srcOrd="2" destOrd="0" parTransId="{6A8B7C9F-B4BD-4526-A06B-7E0A3E527CED}" sibTransId="{212ED662-EF8D-4630-8D16-D4E682BB7BD3}"/>
    <dgm:cxn modelId="{4DE50203-212E-4E1F-8D16-A78217854D42}" type="presParOf" srcId="{48485B9D-7AA5-430A-9ADA-C7502E170237}" destId="{ACAAEF64-A17B-40DD-8112-43560815162C}" srcOrd="0" destOrd="0" presId="urn:microsoft.com/office/officeart/2005/8/layout/cycle6"/>
    <dgm:cxn modelId="{9EDA4286-A572-48DE-8D71-D63EE6646FA8}" type="presParOf" srcId="{48485B9D-7AA5-430A-9ADA-C7502E170237}" destId="{64F00E20-A177-4306-8D9D-95FA026824D3}" srcOrd="1" destOrd="0" presId="urn:microsoft.com/office/officeart/2005/8/layout/cycle6"/>
    <dgm:cxn modelId="{D021A42C-30E1-445B-B475-8C41A5B67392}" type="presParOf" srcId="{48485B9D-7AA5-430A-9ADA-C7502E170237}" destId="{C13A4844-B458-417D-9E28-4C7C133CEE82}" srcOrd="2" destOrd="0" presId="urn:microsoft.com/office/officeart/2005/8/layout/cycle6"/>
    <dgm:cxn modelId="{2C40000C-F0A3-4732-9621-0648599DADFA}" type="presParOf" srcId="{48485B9D-7AA5-430A-9ADA-C7502E170237}" destId="{F1C6858D-CF39-4461-95DF-C197EE067386}" srcOrd="3" destOrd="0" presId="urn:microsoft.com/office/officeart/2005/8/layout/cycle6"/>
    <dgm:cxn modelId="{2097EAE2-DE08-4259-9357-13FEDF36C158}" type="presParOf" srcId="{48485B9D-7AA5-430A-9ADA-C7502E170237}" destId="{E948A74B-2944-46BE-95E6-5579DBC9DEFB}" srcOrd="4" destOrd="0" presId="urn:microsoft.com/office/officeart/2005/8/layout/cycle6"/>
    <dgm:cxn modelId="{3493756D-8AE6-40FF-9816-5214DCEE179A}" type="presParOf" srcId="{48485B9D-7AA5-430A-9ADA-C7502E170237}" destId="{B2DAEC2F-B782-4A63-B962-0F08C82DEE8C}" srcOrd="5" destOrd="0" presId="urn:microsoft.com/office/officeart/2005/8/layout/cycle6"/>
    <dgm:cxn modelId="{253A0D05-21C9-4548-967E-A1F96EE274E0}" type="presParOf" srcId="{48485B9D-7AA5-430A-9ADA-C7502E170237}" destId="{FE203F19-8536-4671-A65A-9B7B0D87C89D}" srcOrd="6" destOrd="0" presId="urn:microsoft.com/office/officeart/2005/8/layout/cycle6"/>
    <dgm:cxn modelId="{5B2C5D4A-8B2C-4A6C-80D3-A78E9B3CACE6}" type="presParOf" srcId="{48485B9D-7AA5-430A-9ADA-C7502E170237}" destId="{DF0C54F9-0A50-40ED-801C-14264A77E37D}" srcOrd="7" destOrd="0" presId="urn:microsoft.com/office/officeart/2005/8/layout/cycle6"/>
    <dgm:cxn modelId="{090DF042-4309-4C02-B531-31AEA42B69B9}" type="presParOf" srcId="{48485B9D-7AA5-430A-9ADA-C7502E170237}" destId="{16681F37-748E-450E-92DA-7257388C4F51}" srcOrd="8" destOrd="0" presId="urn:microsoft.com/office/officeart/2005/8/layout/cycle6"/>
    <dgm:cxn modelId="{40FF0A6D-1B57-4E14-A58F-6F33C8BDDA85}" type="presParOf" srcId="{48485B9D-7AA5-430A-9ADA-C7502E170237}" destId="{D7194ED6-DF94-4E71-B5F0-330674AC788C}" srcOrd="9" destOrd="0" presId="urn:microsoft.com/office/officeart/2005/8/layout/cycle6"/>
    <dgm:cxn modelId="{33C0584E-773B-48EF-8DED-43E3C24868B9}" type="presParOf" srcId="{48485B9D-7AA5-430A-9ADA-C7502E170237}" destId="{0F814B39-285F-4B86-A74F-C520ED423272}" srcOrd="10" destOrd="0" presId="urn:microsoft.com/office/officeart/2005/8/layout/cycle6"/>
    <dgm:cxn modelId="{2F4084EB-4663-4A98-8CF6-682AB0851C74}" type="presParOf" srcId="{48485B9D-7AA5-430A-9ADA-C7502E170237}" destId="{EB859730-7D13-46CD-9BDE-28C59C46EF95}" srcOrd="11" destOrd="0" presId="urn:microsoft.com/office/officeart/2005/8/layout/cycle6"/>
    <dgm:cxn modelId="{4E89057E-3FCF-405A-94BA-B696FBC039D4}" type="presParOf" srcId="{48485B9D-7AA5-430A-9ADA-C7502E170237}" destId="{6904846F-9FF8-4819-8F5D-E9906C565D0E}" srcOrd="12" destOrd="0" presId="urn:microsoft.com/office/officeart/2005/8/layout/cycle6"/>
    <dgm:cxn modelId="{4EA083E1-61C9-457E-9BE2-7D711C4D3AC4}" type="presParOf" srcId="{48485B9D-7AA5-430A-9ADA-C7502E170237}" destId="{972290EF-DE03-49C3-B367-2B14F770FF46}" srcOrd="13" destOrd="0" presId="urn:microsoft.com/office/officeart/2005/8/layout/cycle6"/>
    <dgm:cxn modelId="{CB5FA58E-ED5F-4C46-9EFD-3E8B5559D3DD}" type="presParOf" srcId="{48485B9D-7AA5-430A-9ADA-C7502E170237}" destId="{BEBB4BC0-5055-491B-BF7D-5F7EA4AC04CA}"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D9723C-99FF-4ABB-805A-6630D8DEA61C}" type="doc">
      <dgm:prSet loTypeId="urn:microsoft.com/office/officeart/2005/8/layout/cycle6" loCatId="cycle" qsTypeId="urn:microsoft.com/office/officeart/2005/8/quickstyle/simple3" qsCatId="simple" csTypeId="urn:microsoft.com/office/officeart/2005/8/colors/accent1_1" csCatId="accent1" phldr="1"/>
      <dgm:spPr/>
      <dgm:t>
        <a:bodyPr/>
        <a:lstStyle/>
        <a:p>
          <a:endParaRPr lang="fr-FR"/>
        </a:p>
      </dgm:t>
    </dgm:pt>
    <dgm:pt modelId="{CB39A364-14A5-4773-9A7E-DE2DDF6A88A6}">
      <dgm:prSet phldrT="[Texte]" custT="1"/>
      <dgm:spPr>
        <a:ln w="19050">
          <a:solidFill>
            <a:srgbClr val="5B225F"/>
          </a:solidFill>
        </a:ln>
      </dgm:spPr>
      <dgm:t>
        <a:bodyPr/>
        <a:lstStyle/>
        <a:p>
          <a:r>
            <a:rPr lang="fr-FR" sz="1200" dirty="0">
              <a:latin typeface="Arial" panose="020B0604020202020204" pitchFamily="34" charset="0"/>
              <a:cs typeface="Arial" panose="020B0604020202020204" pitchFamily="34" charset="0"/>
            </a:rPr>
            <a:t>Nutrition</a:t>
          </a:r>
        </a:p>
      </dgm:t>
    </dgm:pt>
    <dgm:pt modelId="{C06EF9BC-2902-4010-BCC0-A2BFB7F0DEBD}" type="parTrans" cxnId="{5EE3F69C-96E0-4F9B-8028-FA3FDAA3E715}">
      <dgm:prSet/>
      <dgm:spPr/>
      <dgm:t>
        <a:bodyPr/>
        <a:lstStyle/>
        <a:p>
          <a:endParaRPr lang="fr-FR"/>
        </a:p>
      </dgm:t>
    </dgm:pt>
    <dgm:pt modelId="{92A25865-8096-4796-A9A4-B85588A6BC6B}" type="sibTrans" cxnId="{5EE3F69C-96E0-4F9B-8028-FA3FDAA3E715}">
      <dgm:prSet/>
      <dgm:spPr>
        <a:ln w="19050">
          <a:solidFill>
            <a:srgbClr val="5B225F"/>
          </a:solidFill>
        </a:ln>
      </dgm:spPr>
      <dgm:t>
        <a:bodyPr/>
        <a:lstStyle/>
        <a:p>
          <a:endParaRPr lang="fr-FR"/>
        </a:p>
      </dgm:t>
    </dgm:pt>
    <dgm:pt modelId="{82D7CD06-056F-463A-81F8-2E0CE4EC1394}">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Microbiologie</a:t>
          </a:r>
        </a:p>
      </dgm:t>
    </dgm:pt>
    <dgm:pt modelId="{C7AAB3BF-408D-4E92-AD80-386FD87888D9}" type="parTrans" cxnId="{9AA46462-C880-425C-A502-A590AEE56F5B}">
      <dgm:prSet/>
      <dgm:spPr/>
      <dgm:t>
        <a:bodyPr/>
        <a:lstStyle/>
        <a:p>
          <a:endParaRPr lang="fr-FR"/>
        </a:p>
      </dgm:t>
    </dgm:pt>
    <dgm:pt modelId="{7FE3BFAB-1DA1-4938-8992-F812E8A32EA2}" type="sibTrans" cxnId="{9AA46462-C880-425C-A502-A590AEE56F5B}">
      <dgm:prSet/>
      <dgm:spPr>
        <a:noFill/>
        <a:ln w="19050" cap="flat" cmpd="sng" algn="ctr">
          <a:solidFill>
            <a:srgbClr val="5B225F"/>
          </a:solidFill>
          <a:prstDash val="solid"/>
          <a:miter lim="800000"/>
        </a:ln>
        <a:effectLst/>
        <a:scene3d>
          <a:camera prst="orthographicFront"/>
          <a:lightRig rig="flat" dir="t"/>
        </a:scene3d>
        <a:sp3d prstMaterial="dkEdge">
          <a:bevelT w="8200" h="38100"/>
        </a:sp3d>
      </dgm:spPr>
      <dgm:t>
        <a:bodyPr/>
        <a:lstStyle/>
        <a:p>
          <a:pPr marL="0" lvl="0" indent="0" algn="ctr" defTabSz="533400">
            <a:lnSpc>
              <a:spcPct val="90000"/>
            </a:lnSpc>
            <a:spcBef>
              <a:spcPct val="0"/>
            </a:spcBef>
            <a:spcAft>
              <a:spcPct val="35000"/>
            </a:spcAft>
            <a:buNone/>
          </a:pPr>
          <a:endParaRPr lang="fr-FR" sz="12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AF84FB35-3243-44AE-AD8F-A9B70AE5D106}">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Ecologie</a:t>
          </a:r>
        </a:p>
      </dgm:t>
    </dgm:pt>
    <dgm:pt modelId="{6A8B7C9F-B4BD-4526-A06B-7E0A3E527CED}" type="parTrans" cxnId="{4838C4F9-03A2-450E-844E-76840BAF8D72}">
      <dgm:prSet/>
      <dgm:spPr/>
      <dgm:t>
        <a:bodyPr/>
        <a:lstStyle/>
        <a:p>
          <a:endParaRPr lang="fr-FR"/>
        </a:p>
      </dgm:t>
    </dgm:pt>
    <dgm:pt modelId="{212ED662-EF8D-4630-8D16-D4E682BB7BD3}" type="sibTrans" cxnId="{4838C4F9-03A2-450E-844E-76840BAF8D72}">
      <dgm:prSet/>
      <dgm:spPr>
        <a:ln w="19050">
          <a:solidFill>
            <a:srgbClr val="5B225F"/>
          </a:solidFill>
        </a:ln>
      </dgm:spPr>
      <dgm:t>
        <a:bodyPr/>
        <a:lstStyle/>
        <a:p>
          <a:endParaRPr lang="fr-FR"/>
        </a:p>
      </dgm:t>
    </dgm:pt>
    <dgm:pt modelId="{74065A53-27E0-43C8-82C3-DD8401724F5A}">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Allergies</a:t>
          </a:r>
        </a:p>
      </dgm:t>
    </dgm:pt>
    <dgm:pt modelId="{980D067D-5BF9-431E-BF17-8546DB707820}" type="parTrans" cxnId="{CD6026F4-B3AE-4311-AAE4-6F528DBE5E64}">
      <dgm:prSet/>
      <dgm:spPr/>
      <dgm:t>
        <a:bodyPr/>
        <a:lstStyle/>
        <a:p>
          <a:endParaRPr lang="fr-FR"/>
        </a:p>
      </dgm:t>
    </dgm:pt>
    <dgm:pt modelId="{97BAB8A4-34B9-4E74-B4F2-E8E88425A249}" type="sibTrans" cxnId="{CD6026F4-B3AE-4311-AAE4-6F528DBE5E64}">
      <dgm:prSet/>
      <dgm:spPr>
        <a:noFill/>
        <a:ln w="19050" cap="flat" cmpd="sng" algn="ctr">
          <a:solidFill>
            <a:srgbClr val="5B225F"/>
          </a:solidFill>
          <a:prstDash val="solid"/>
          <a:miter lim="800000"/>
        </a:ln>
        <a:effectLst/>
        <a:scene3d>
          <a:camera prst="orthographicFront"/>
          <a:lightRig rig="flat" dir="t"/>
        </a:scene3d>
        <a:sp3d prstMaterial="dkEdge">
          <a:bevelT w="8200" h="38100"/>
        </a:sp3d>
      </dgm:spPr>
      <dgm:t>
        <a:bodyPr/>
        <a:lstStyle/>
        <a:p>
          <a:pPr marL="0" lvl="0" indent="0" algn="ctr" defTabSz="533400">
            <a:lnSpc>
              <a:spcPct val="90000"/>
            </a:lnSpc>
            <a:spcBef>
              <a:spcPct val="0"/>
            </a:spcBef>
            <a:spcAft>
              <a:spcPct val="35000"/>
            </a:spcAft>
            <a:buNone/>
          </a:pPr>
          <a:endParaRPr lang="fr-FR" sz="12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AA4AA746-C64B-493A-BCE8-EECD9F47F094}">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Culture</a:t>
          </a:r>
        </a:p>
      </dgm:t>
    </dgm:pt>
    <dgm:pt modelId="{C5FCEAAE-A363-40AD-8C75-760ED403E002}" type="parTrans" cxnId="{4F5284D1-1725-461D-80C7-72DB689090E8}">
      <dgm:prSet/>
      <dgm:spPr/>
      <dgm:t>
        <a:bodyPr/>
        <a:lstStyle/>
        <a:p>
          <a:endParaRPr lang="fr-FR"/>
        </a:p>
      </dgm:t>
    </dgm:pt>
    <dgm:pt modelId="{841160C0-3F8F-42CE-9422-EB053E72F2E4}" type="sibTrans" cxnId="{4F5284D1-1725-461D-80C7-72DB689090E8}">
      <dgm:prSet/>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endParaRPr lang="fr-FR" sz="12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48485B9D-7AA5-430A-9ADA-C7502E170237}" type="pres">
      <dgm:prSet presAssocID="{D1D9723C-99FF-4ABB-805A-6630D8DEA61C}" presName="cycle" presStyleCnt="0">
        <dgm:presLayoutVars>
          <dgm:dir/>
          <dgm:resizeHandles val="exact"/>
        </dgm:presLayoutVars>
      </dgm:prSet>
      <dgm:spPr/>
    </dgm:pt>
    <dgm:pt modelId="{ACAAEF64-A17B-40DD-8112-43560815162C}" type="pres">
      <dgm:prSet presAssocID="{CB39A364-14A5-4773-9A7E-DE2DDF6A88A6}" presName="node" presStyleLbl="node1" presStyleIdx="0" presStyleCnt="5" custScaleX="104410">
        <dgm:presLayoutVars>
          <dgm:bulletEnabled val="1"/>
        </dgm:presLayoutVars>
      </dgm:prSet>
      <dgm:spPr/>
    </dgm:pt>
    <dgm:pt modelId="{64F00E20-A177-4306-8D9D-95FA026824D3}" type="pres">
      <dgm:prSet presAssocID="{CB39A364-14A5-4773-9A7E-DE2DDF6A88A6}" presName="spNode" presStyleCnt="0"/>
      <dgm:spPr/>
    </dgm:pt>
    <dgm:pt modelId="{C13A4844-B458-417D-9E28-4C7C133CEE82}" type="pres">
      <dgm:prSet presAssocID="{92A25865-8096-4796-A9A4-B85588A6BC6B}" presName="sibTrans" presStyleLbl="sibTrans1D1" presStyleIdx="0" presStyleCnt="5"/>
      <dgm:spPr/>
    </dgm:pt>
    <dgm:pt modelId="{F1C6858D-CF39-4461-95DF-C197EE067386}" type="pres">
      <dgm:prSet presAssocID="{82D7CD06-056F-463A-81F8-2E0CE4EC1394}" presName="node" presStyleLbl="node1" presStyleIdx="1" presStyleCnt="5" custScaleX="102079">
        <dgm:presLayoutVars>
          <dgm:bulletEnabled val="1"/>
        </dgm:presLayoutVars>
      </dgm:prSet>
      <dgm:spPr>
        <a:xfrm>
          <a:off x="3207344" y="1675412"/>
          <a:ext cx="1310399" cy="834412"/>
        </a:xfrm>
        <a:prstGeom prst="roundRect">
          <a:avLst/>
        </a:prstGeom>
      </dgm:spPr>
    </dgm:pt>
    <dgm:pt modelId="{E948A74B-2944-46BE-95E6-5579DBC9DEFB}" type="pres">
      <dgm:prSet presAssocID="{82D7CD06-056F-463A-81F8-2E0CE4EC1394}" presName="spNode" presStyleCnt="0"/>
      <dgm:spPr/>
    </dgm:pt>
    <dgm:pt modelId="{B2DAEC2F-B782-4A63-B962-0F08C82DEE8C}" type="pres">
      <dgm:prSet presAssocID="{7FE3BFAB-1DA1-4938-8992-F812E8A32EA2}" presName="sibTrans" presStyleLbl="sibTrans1D1" presStyleIdx="1" presStyleCnt="5"/>
      <dgm:spPr>
        <a:xfrm>
          <a:off x="609398" y="940489"/>
          <a:ext cx="3334752" cy="3334752"/>
        </a:xfrm>
        <a:custGeom>
          <a:avLst/>
          <a:gdLst/>
          <a:ahLst/>
          <a:cxnLst/>
          <a:rect l="0" t="0" r="0" b="0"/>
          <a:pathLst>
            <a:path>
              <a:moveTo>
                <a:pt x="3332461" y="1579994"/>
              </a:moveTo>
              <a:arcTo wR="1667376" hR="1667376" stAng="21419756" swAng="2196602"/>
            </a:path>
          </a:pathLst>
        </a:custGeom>
      </dgm:spPr>
    </dgm:pt>
    <dgm:pt modelId="{FE203F19-8536-4671-A65A-9B7B0D87C89D}" type="pres">
      <dgm:prSet presAssocID="{AF84FB35-3243-44AE-AD8F-A9B70AE5D106}" presName="node" presStyleLbl="node1" presStyleIdx="2" presStyleCnt="5" custScaleX="99361">
        <dgm:presLayoutVars>
          <dgm:bulletEnabled val="1"/>
        </dgm:presLayoutVars>
      </dgm:prSet>
      <dgm:spPr>
        <a:xfrm>
          <a:off x="2619080" y="3539595"/>
          <a:ext cx="1275508" cy="834412"/>
        </a:xfrm>
        <a:prstGeom prst="roundRect">
          <a:avLst/>
        </a:prstGeom>
      </dgm:spPr>
    </dgm:pt>
    <dgm:pt modelId="{DF0C54F9-0A50-40ED-801C-14264A77E37D}" type="pres">
      <dgm:prSet presAssocID="{AF84FB35-3243-44AE-AD8F-A9B70AE5D106}" presName="spNode" presStyleCnt="0"/>
      <dgm:spPr/>
    </dgm:pt>
    <dgm:pt modelId="{16681F37-748E-450E-92DA-7257388C4F51}" type="pres">
      <dgm:prSet presAssocID="{212ED662-EF8D-4630-8D16-D4E682BB7BD3}" presName="sibTrans" presStyleLbl="sibTrans1D1" presStyleIdx="2" presStyleCnt="5"/>
      <dgm:spPr/>
    </dgm:pt>
    <dgm:pt modelId="{D7194ED6-DF94-4E71-B5F0-330674AC788C}" type="pres">
      <dgm:prSet presAssocID="{74065A53-27E0-43C8-82C3-DD8401724F5A}" presName="node" presStyleLbl="node1" presStyleIdx="3" presStyleCnt="5" custScaleX="117229">
        <dgm:presLayoutVars>
          <dgm:bulletEnabled val="1"/>
        </dgm:presLayoutVars>
      </dgm:prSet>
      <dgm:spPr>
        <a:xfrm>
          <a:off x="544275" y="3539595"/>
          <a:ext cx="1504881" cy="834412"/>
        </a:xfrm>
        <a:prstGeom prst="roundRect">
          <a:avLst/>
        </a:prstGeom>
      </dgm:spPr>
    </dgm:pt>
    <dgm:pt modelId="{0F814B39-285F-4B86-A74F-C520ED423272}" type="pres">
      <dgm:prSet presAssocID="{74065A53-27E0-43C8-82C3-DD8401724F5A}" presName="spNode" presStyleCnt="0"/>
      <dgm:spPr/>
    </dgm:pt>
    <dgm:pt modelId="{EB859730-7D13-46CD-9BDE-28C59C46EF95}" type="pres">
      <dgm:prSet presAssocID="{97BAB8A4-34B9-4E74-B4F2-E8E88425A249}" presName="sibTrans" presStyleLbl="sibTrans1D1" presStyleIdx="3" presStyleCnt="5"/>
      <dgm:spPr>
        <a:xfrm>
          <a:off x="609398" y="940489"/>
          <a:ext cx="3334752" cy="3334752"/>
        </a:xfrm>
        <a:custGeom>
          <a:avLst/>
          <a:gdLst/>
          <a:ahLst/>
          <a:cxnLst/>
          <a:rect l="0" t="0" r="0" b="0"/>
          <a:pathLst>
            <a:path>
              <a:moveTo>
                <a:pt x="278679" y="2590232"/>
              </a:moveTo>
              <a:arcTo wR="1667376" hR="1667376" stAng="8783641" swAng="2196602"/>
            </a:path>
          </a:pathLst>
        </a:custGeom>
      </dgm:spPr>
    </dgm:pt>
    <dgm:pt modelId="{6904846F-9FF8-4819-8F5D-E9906C565D0E}" type="pres">
      <dgm:prSet presAssocID="{AA4AA746-C64B-493A-BCE8-EECD9F47F094}" presName="node" presStyleLbl="node1" presStyleIdx="4" presStyleCnt="5" custScaleX="117277">
        <dgm:presLayoutVars>
          <dgm:bulletEnabled val="1"/>
        </dgm:presLayoutVars>
      </dgm:prSet>
      <dgm:spPr>
        <a:xfrm>
          <a:off x="-61742" y="1675412"/>
          <a:ext cx="1505498" cy="834412"/>
        </a:xfrm>
        <a:prstGeom prst="roundRect">
          <a:avLst/>
        </a:prstGeom>
      </dgm:spPr>
    </dgm:pt>
    <dgm:pt modelId="{972290EF-DE03-49C3-B367-2B14F770FF46}" type="pres">
      <dgm:prSet presAssocID="{AA4AA746-C64B-493A-BCE8-EECD9F47F094}" presName="spNode" presStyleCnt="0"/>
      <dgm:spPr/>
    </dgm:pt>
    <dgm:pt modelId="{BEBB4BC0-5055-491B-BF7D-5F7EA4AC04CA}" type="pres">
      <dgm:prSet presAssocID="{841160C0-3F8F-42CE-9422-EB053E72F2E4}" presName="sibTrans" presStyleLbl="sibTrans1D1" presStyleIdx="4" presStyleCnt="5"/>
      <dgm:spPr>
        <a:xfrm>
          <a:off x="609398" y="940489"/>
          <a:ext cx="3334752" cy="3334752"/>
        </a:xfrm>
        <a:custGeom>
          <a:avLst/>
          <a:gdLst/>
          <a:ahLst/>
          <a:cxnLst/>
          <a:rect l="0" t="0" r="0" b="0"/>
          <a:pathLst>
            <a:path>
              <a:moveTo>
                <a:pt x="290313" y="727247"/>
              </a:moveTo>
              <a:arcTo wR="1667376" hR="1667376" stAng="12859295" swAng="1899665"/>
            </a:path>
          </a:pathLst>
        </a:custGeom>
      </dgm:spPr>
    </dgm:pt>
  </dgm:ptLst>
  <dgm:cxnLst>
    <dgm:cxn modelId="{1745BF24-00CC-4CA2-A109-DE4D70EF31FC}" type="presOf" srcId="{D1D9723C-99FF-4ABB-805A-6630D8DEA61C}" destId="{48485B9D-7AA5-430A-9ADA-C7502E170237}" srcOrd="0" destOrd="0" presId="urn:microsoft.com/office/officeart/2005/8/layout/cycle6"/>
    <dgm:cxn modelId="{B2745D2A-1643-451F-ABBE-A68F9903A34C}" type="presOf" srcId="{CB39A364-14A5-4773-9A7E-DE2DDF6A88A6}" destId="{ACAAEF64-A17B-40DD-8112-43560815162C}" srcOrd="0" destOrd="0" presId="urn:microsoft.com/office/officeart/2005/8/layout/cycle6"/>
    <dgm:cxn modelId="{9AA46462-C880-425C-A502-A590AEE56F5B}" srcId="{D1D9723C-99FF-4ABB-805A-6630D8DEA61C}" destId="{82D7CD06-056F-463A-81F8-2E0CE4EC1394}" srcOrd="1" destOrd="0" parTransId="{C7AAB3BF-408D-4E92-AD80-386FD87888D9}" sibTransId="{7FE3BFAB-1DA1-4938-8992-F812E8A32EA2}"/>
    <dgm:cxn modelId="{BC89784D-4885-4867-8151-4D3CA8EA1F71}" type="presOf" srcId="{92A25865-8096-4796-A9A4-B85588A6BC6B}" destId="{C13A4844-B458-417D-9E28-4C7C133CEE82}" srcOrd="0" destOrd="0" presId="urn:microsoft.com/office/officeart/2005/8/layout/cycle6"/>
    <dgm:cxn modelId="{58C37A57-4020-4580-AA9A-BAD506B6DD0C}" type="presOf" srcId="{AA4AA746-C64B-493A-BCE8-EECD9F47F094}" destId="{6904846F-9FF8-4819-8F5D-E9906C565D0E}" srcOrd="0" destOrd="0" presId="urn:microsoft.com/office/officeart/2005/8/layout/cycle6"/>
    <dgm:cxn modelId="{FCF9485A-BD68-4816-9F86-9E90C477E0CE}" type="presOf" srcId="{82D7CD06-056F-463A-81F8-2E0CE4EC1394}" destId="{F1C6858D-CF39-4461-95DF-C197EE067386}" srcOrd="0" destOrd="0" presId="urn:microsoft.com/office/officeart/2005/8/layout/cycle6"/>
    <dgm:cxn modelId="{C0491283-56E4-4AFF-966C-2B4752F56549}" type="presOf" srcId="{AF84FB35-3243-44AE-AD8F-A9B70AE5D106}" destId="{FE203F19-8536-4671-A65A-9B7B0D87C89D}" srcOrd="0" destOrd="0" presId="urn:microsoft.com/office/officeart/2005/8/layout/cycle6"/>
    <dgm:cxn modelId="{5EE3F69C-96E0-4F9B-8028-FA3FDAA3E715}" srcId="{D1D9723C-99FF-4ABB-805A-6630D8DEA61C}" destId="{CB39A364-14A5-4773-9A7E-DE2DDF6A88A6}" srcOrd="0" destOrd="0" parTransId="{C06EF9BC-2902-4010-BCC0-A2BFB7F0DEBD}" sibTransId="{92A25865-8096-4796-A9A4-B85588A6BC6B}"/>
    <dgm:cxn modelId="{F477EFB4-AAA5-4859-AA19-A479EAC86849}" type="presOf" srcId="{841160C0-3F8F-42CE-9422-EB053E72F2E4}" destId="{BEBB4BC0-5055-491B-BF7D-5F7EA4AC04CA}" srcOrd="0" destOrd="0" presId="urn:microsoft.com/office/officeart/2005/8/layout/cycle6"/>
    <dgm:cxn modelId="{C5D122C9-0A14-47D0-8B78-050D80FE6542}" type="presOf" srcId="{212ED662-EF8D-4630-8D16-D4E682BB7BD3}" destId="{16681F37-748E-450E-92DA-7257388C4F51}" srcOrd="0" destOrd="0" presId="urn:microsoft.com/office/officeart/2005/8/layout/cycle6"/>
    <dgm:cxn modelId="{0F1124CF-B5E4-457E-9510-53EFC18702D9}" type="presOf" srcId="{7FE3BFAB-1DA1-4938-8992-F812E8A32EA2}" destId="{B2DAEC2F-B782-4A63-B962-0F08C82DEE8C}" srcOrd="0" destOrd="0" presId="urn:microsoft.com/office/officeart/2005/8/layout/cycle6"/>
    <dgm:cxn modelId="{4F5284D1-1725-461D-80C7-72DB689090E8}" srcId="{D1D9723C-99FF-4ABB-805A-6630D8DEA61C}" destId="{AA4AA746-C64B-493A-BCE8-EECD9F47F094}" srcOrd="4" destOrd="0" parTransId="{C5FCEAAE-A363-40AD-8C75-760ED403E002}" sibTransId="{841160C0-3F8F-42CE-9422-EB053E72F2E4}"/>
    <dgm:cxn modelId="{A59CBED8-FAF4-457D-9B56-557967791A69}" type="presOf" srcId="{74065A53-27E0-43C8-82C3-DD8401724F5A}" destId="{D7194ED6-DF94-4E71-B5F0-330674AC788C}" srcOrd="0" destOrd="0" presId="urn:microsoft.com/office/officeart/2005/8/layout/cycle6"/>
    <dgm:cxn modelId="{DBF073E4-A430-45D7-B0E6-26D52AE6A403}" type="presOf" srcId="{97BAB8A4-34B9-4E74-B4F2-E8E88425A249}" destId="{EB859730-7D13-46CD-9BDE-28C59C46EF95}" srcOrd="0" destOrd="0" presId="urn:microsoft.com/office/officeart/2005/8/layout/cycle6"/>
    <dgm:cxn modelId="{CD6026F4-B3AE-4311-AAE4-6F528DBE5E64}" srcId="{D1D9723C-99FF-4ABB-805A-6630D8DEA61C}" destId="{74065A53-27E0-43C8-82C3-DD8401724F5A}" srcOrd="3" destOrd="0" parTransId="{980D067D-5BF9-431E-BF17-8546DB707820}" sibTransId="{97BAB8A4-34B9-4E74-B4F2-E8E88425A249}"/>
    <dgm:cxn modelId="{4838C4F9-03A2-450E-844E-76840BAF8D72}" srcId="{D1D9723C-99FF-4ABB-805A-6630D8DEA61C}" destId="{AF84FB35-3243-44AE-AD8F-A9B70AE5D106}" srcOrd="2" destOrd="0" parTransId="{6A8B7C9F-B4BD-4526-A06B-7E0A3E527CED}" sibTransId="{212ED662-EF8D-4630-8D16-D4E682BB7BD3}"/>
    <dgm:cxn modelId="{4DE50203-212E-4E1F-8D16-A78217854D42}" type="presParOf" srcId="{48485B9D-7AA5-430A-9ADA-C7502E170237}" destId="{ACAAEF64-A17B-40DD-8112-43560815162C}" srcOrd="0" destOrd="0" presId="urn:microsoft.com/office/officeart/2005/8/layout/cycle6"/>
    <dgm:cxn modelId="{9EDA4286-A572-48DE-8D71-D63EE6646FA8}" type="presParOf" srcId="{48485B9D-7AA5-430A-9ADA-C7502E170237}" destId="{64F00E20-A177-4306-8D9D-95FA026824D3}" srcOrd="1" destOrd="0" presId="urn:microsoft.com/office/officeart/2005/8/layout/cycle6"/>
    <dgm:cxn modelId="{D021A42C-30E1-445B-B475-8C41A5B67392}" type="presParOf" srcId="{48485B9D-7AA5-430A-9ADA-C7502E170237}" destId="{C13A4844-B458-417D-9E28-4C7C133CEE82}" srcOrd="2" destOrd="0" presId="urn:microsoft.com/office/officeart/2005/8/layout/cycle6"/>
    <dgm:cxn modelId="{2C40000C-F0A3-4732-9621-0648599DADFA}" type="presParOf" srcId="{48485B9D-7AA5-430A-9ADA-C7502E170237}" destId="{F1C6858D-CF39-4461-95DF-C197EE067386}" srcOrd="3" destOrd="0" presId="urn:microsoft.com/office/officeart/2005/8/layout/cycle6"/>
    <dgm:cxn modelId="{2097EAE2-DE08-4259-9357-13FEDF36C158}" type="presParOf" srcId="{48485B9D-7AA5-430A-9ADA-C7502E170237}" destId="{E948A74B-2944-46BE-95E6-5579DBC9DEFB}" srcOrd="4" destOrd="0" presId="urn:microsoft.com/office/officeart/2005/8/layout/cycle6"/>
    <dgm:cxn modelId="{3493756D-8AE6-40FF-9816-5214DCEE179A}" type="presParOf" srcId="{48485B9D-7AA5-430A-9ADA-C7502E170237}" destId="{B2DAEC2F-B782-4A63-B962-0F08C82DEE8C}" srcOrd="5" destOrd="0" presId="urn:microsoft.com/office/officeart/2005/8/layout/cycle6"/>
    <dgm:cxn modelId="{253A0D05-21C9-4548-967E-A1F96EE274E0}" type="presParOf" srcId="{48485B9D-7AA5-430A-9ADA-C7502E170237}" destId="{FE203F19-8536-4671-A65A-9B7B0D87C89D}" srcOrd="6" destOrd="0" presId="urn:microsoft.com/office/officeart/2005/8/layout/cycle6"/>
    <dgm:cxn modelId="{5B2C5D4A-8B2C-4A6C-80D3-A78E9B3CACE6}" type="presParOf" srcId="{48485B9D-7AA5-430A-9ADA-C7502E170237}" destId="{DF0C54F9-0A50-40ED-801C-14264A77E37D}" srcOrd="7" destOrd="0" presId="urn:microsoft.com/office/officeart/2005/8/layout/cycle6"/>
    <dgm:cxn modelId="{090DF042-4309-4C02-B531-31AEA42B69B9}" type="presParOf" srcId="{48485B9D-7AA5-430A-9ADA-C7502E170237}" destId="{16681F37-748E-450E-92DA-7257388C4F51}" srcOrd="8" destOrd="0" presId="urn:microsoft.com/office/officeart/2005/8/layout/cycle6"/>
    <dgm:cxn modelId="{40FF0A6D-1B57-4E14-A58F-6F33C8BDDA85}" type="presParOf" srcId="{48485B9D-7AA5-430A-9ADA-C7502E170237}" destId="{D7194ED6-DF94-4E71-B5F0-330674AC788C}" srcOrd="9" destOrd="0" presId="urn:microsoft.com/office/officeart/2005/8/layout/cycle6"/>
    <dgm:cxn modelId="{33C0584E-773B-48EF-8DED-43E3C24868B9}" type="presParOf" srcId="{48485B9D-7AA5-430A-9ADA-C7502E170237}" destId="{0F814B39-285F-4B86-A74F-C520ED423272}" srcOrd="10" destOrd="0" presId="urn:microsoft.com/office/officeart/2005/8/layout/cycle6"/>
    <dgm:cxn modelId="{2F4084EB-4663-4A98-8CF6-682AB0851C74}" type="presParOf" srcId="{48485B9D-7AA5-430A-9ADA-C7502E170237}" destId="{EB859730-7D13-46CD-9BDE-28C59C46EF95}" srcOrd="11" destOrd="0" presId="urn:microsoft.com/office/officeart/2005/8/layout/cycle6"/>
    <dgm:cxn modelId="{4E89057E-3FCF-405A-94BA-B696FBC039D4}" type="presParOf" srcId="{48485B9D-7AA5-430A-9ADA-C7502E170237}" destId="{6904846F-9FF8-4819-8F5D-E9906C565D0E}" srcOrd="12" destOrd="0" presId="urn:microsoft.com/office/officeart/2005/8/layout/cycle6"/>
    <dgm:cxn modelId="{4EA083E1-61C9-457E-9BE2-7D711C4D3AC4}" type="presParOf" srcId="{48485B9D-7AA5-430A-9ADA-C7502E170237}" destId="{972290EF-DE03-49C3-B367-2B14F770FF46}" srcOrd="13" destOrd="0" presId="urn:microsoft.com/office/officeart/2005/8/layout/cycle6"/>
    <dgm:cxn modelId="{CB5FA58E-ED5F-4C46-9EFD-3E8B5559D3DD}" type="presParOf" srcId="{48485B9D-7AA5-430A-9ADA-C7502E170237}" destId="{BEBB4BC0-5055-491B-BF7D-5F7EA4AC04CA}"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65F9E8-F481-4BF7-B088-CB2CA9F03DC3}"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fr-FR"/>
        </a:p>
      </dgm:t>
    </dgm:pt>
    <dgm:pt modelId="{F2AC70FA-D0C2-486A-A342-E36892E5E981}">
      <dgm:prSet phldrT="[Texte]" custT="1"/>
      <dgm:spPr/>
      <dgm:t>
        <a:bodyPr/>
        <a:lstStyle/>
        <a:p>
          <a:r>
            <a:rPr lang="fr-FR" sz="1200">
              <a:latin typeface="Arial" panose="020B0604020202020204" pitchFamily="34" charset="0"/>
              <a:cs typeface="Arial" panose="020B0604020202020204" pitchFamily="34" charset="0"/>
            </a:rPr>
            <a:t>Lutte contre l’altération des aliments</a:t>
          </a:r>
          <a:endParaRPr lang="fr-FR" sz="1200" dirty="0">
            <a:latin typeface="Arial" panose="020B0604020202020204" pitchFamily="34" charset="0"/>
            <a:cs typeface="Arial" panose="020B0604020202020204" pitchFamily="34" charset="0"/>
          </a:endParaRPr>
        </a:p>
      </dgm:t>
    </dgm:pt>
    <dgm:pt modelId="{9086C208-A615-4EA9-8496-DD638497FA4D}" type="parTrans" cxnId="{D8B30FC8-B336-49FC-B261-D3C44E45C6AA}">
      <dgm:prSet/>
      <dgm:spPr/>
      <dgm:t>
        <a:bodyPr/>
        <a:lstStyle/>
        <a:p>
          <a:endParaRPr lang="fr-FR"/>
        </a:p>
      </dgm:t>
    </dgm:pt>
    <dgm:pt modelId="{8EF803A7-4CF8-462E-92E8-567542EE1897}" type="sibTrans" cxnId="{D8B30FC8-B336-49FC-B261-D3C44E45C6AA}">
      <dgm:prSet/>
      <dgm:spPr/>
      <dgm:t>
        <a:bodyPr/>
        <a:lstStyle/>
        <a:p>
          <a:endParaRPr lang="fr-FR"/>
        </a:p>
      </dgm:t>
    </dgm:pt>
    <dgm:pt modelId="{DD85ADC9-FDC8-4F65-B189-C3373011DBE8}">
      <dgm:prSet phldrT="[Texte]" custT="1"/>
      <dgm:spPr/>
      <dgm:t>
        <a:bodyPr/>
        <a:lstStyle/>
        <a:p>
          <a:r>
            <a:rPr lang="fr-FR" sz="1200">
              <a:latin typeface="Arial" panose="020B0604020202020204" pitchFamily="34" charset="0"/>
              <a:cs typeface="Arial" panose="020B0604020202020204" pitchFamily="34" charset="0"/>
            </a:rPr>
            <a:t>Lors de la production :</a:t>
          </a:r>
          <a:endParaRPr lang="fr-FR" sz="1200" dirty="0">
            <a:latin typeface="Arial" panose="020B0604020202020204" pitchFamily="34" charset="0"/>
            <a:cs typeface="Arial" panose="020B0604020202020204" pitchFamily="34" charset="0"/>
          </a:endParaRPr>
        </a:p>
      </dgm:t>
    </dgm:pt>
    <dgm:pt modelId="{69903DD8-8DC8-4ECB-AF02-F6091BEF6518}" type="parTrans" cxnId="{334175C2-9F3F-4428-82FD-EB9E90D3F6B4}">
      <dgm:prSet/>
      <dgm:spPr>
        <a:solidFill>
          <a:srgbClr val="5B225F"/>
        </a:solidFill>
        <a:ln>
          <a:solidFill>
            <a:srgbClr val="5B225F"/>
          </a:solidFill>
        </a:ln>
      </dgm:spPr>
      <dgm:t>
        <a:bodyPr/>
        <a:lstStyle/>
        <a:p>
          <a:endParaRPr lang="fr-FR"/>
        </a:p>
      </dgm:t>
    </dgm:pt>
    <dgm:pt modelId="{0C7825C2-2264-40C6-BAB0-A04C3E0FFEA1}" type="sibTrans" cxnId="{334175C2-9F3F-4428-82FD-EB9E90D3F6B4}">
      <dgm:prSet/>
      <dgm:spPr/>
      <dgm:t>
        <a:bodyPr/>
        <a:lstStyle/>
        <a:p>
          <a:endParaRPr lang="fr-FR"/>
        </a:p>
      </dgm:t>
    </dgm:pt>
    <dgm:pt modelId="{8B44B44A-D68D-4783-8675-8CCE44617C32}">
      <dgm:prSet phldrT="[Texte]" custT="1"/>
      <dgm:spPr/>
      <dgm:t>
        <a:bodyPr/>
        <a:lstStyle/>
        <a:p>
          <a:r>
            <a:rPr lang="fr-FR" sz="1200">
              <a:latin typeface="Arial" panose="020B0604020202020204" pitchFamily="34" charset="0"/>
              <a:cs typeface="Arial" panose="020B0604020202020204" pitchFamily="34" charset="0"/>
            </a:rPr>
            <a:t>A la maison :</a:t>
          </a:r>
          <a:endParaRPr lang="fr-FR" sz="1200" dirty="0">
            <a:latin typeface="Arial" panose="020B0604020202020204" pitchFamily="34" charset="0"/>
            <a:cs typeface="Arial" panose="020B0604020202020204" pitchFamily="34" charset="0"/>
          </a:endParaRPr>
        </a:p>
      </dgm:t>
    </dgm:pt>
    <dgm:pt modelId="{2D5EFDD9-006E-455A-AA5D-19478DE8533A}" type="parTrans" cxnId="{18D55D5A-BCC1-42D9-B7B4-7684B0E9FD54}">
      <dgm:prSet/>
      <dgm:spPr>
        <a:solidFill>
          <a:srgbClr val="5B225F"/>
        </a:solidFill>
        <a:ln>
          <a:solidFill>
            <a:srgbClr val="5B225F"/>
          </a:solidFill>
        </a:ln>
      </dgm:spPr>
      <dgm:t>
        <a:bodyPr/>
        <a:lstStyle/>
        <a:p>
          <a:endParaRPr lang="fr-FR"/>
        </a:p>
      </dgm:t>
    </dgm:pt>
    <dgm:pt modelId="{C033A23F-9CAD-4926-A8C7-06C672C022BD}" type="sibTrans" cxnId="{18D55D5A-BCC1-42D9-B7B4-7684B0E9FD54}">
      <dgm:prSet/>
      <dgm:spPr/>
      <dgm:t>
        <a:bodyPr/>
        <a:lstStyle/>
        <a:p>
          <a:endParaRPr lang="fr-FR"/>
        </a:p>
      </dgm:t>
    </dgm:pt>
    <dgm:pt modelId="{342A6987-BE96-4E7B-A518-4A34686FCF3A}">
      <dgm:prSet phldrT="[Texte]" custT="1"/>
      <dgm:spPr/>
      <dgm:t>
        <a:bodyPr/>
        <a:lstStyle/>
        <a:p>
          <a:r>
            <a:rPr lang="fr-FR" sz="1200">
              <a:latin typeface="Arial" panose="020B0604020202020204" pitchFamily="34" charset="0"/>
              <a:cs typeface="Arial" panose="020B0604020202020204" pitchFamily="34" charset="0"/>
            </a:rPr>
            <a:t>Combinaison des barrières</a:t>
          </a:r>
          <a:endParaRPr lang="fr-FR" sz="1200" dirty="0">
            <a:latin typeface="Arial" panose="020B0604020202020204" pitchFamily="34" charset="0"/>
            <a:cs typeface="Arial" panose="020B0604020202020204" pitchFamily="34" charset="0"/>
          </a:endParaRPr>
        </a:p>
      </dgm:t>
    </dgm:pt>
    <dgm:pt modelId="{57A8754C-D0CE-4762-A136-BE1DBC8F019A}" type="parTrans" cxnId="{6E400603-40D0-4412-886A-4EE896480CA6}">
      <dgm:prSet/>
      <dgm:spPr>
        <a:solidFill>
          <a:srgbClr val="5B225F"/>
        </a:solidFill>
        <a:ln>
          <a:solidFill>
            <a:srgbClr val="5B225F"/>
          </a:solidFill>
        </a:ln>
      </dgm:spPr>
      <dgm:t>
        <a:bodyPr/>
        <a:lstStyle/>
        <a:p>
          <a:endParaRPr lang="fr-FR"/>
        </a:p>
      </dgm:t>
    </dgm:pt>
    <dgm:pt modelId="{A2FFFAE7-137E-4171-A5D0-2CF7DE9BCA14}" type="sibTrans" cxnId="{6E400603-40D0-4412-886A-4EE896480CA6}">
      <dgm:prSet/>
      <dgm:spPr/>
      <dgm:t>
        <a:bodyPr/>
        <a:lstStyle/>
        <a:p>
          <a:endParaRPr lang="fr-FR"/>
        </a:p>
      </dgm:t>
    </dgm:pt>
    <dgm:pt modelId="{06EFD435-25C3-4983-9F96-D38A1FE8F07D}">
      <dgm:prSet custT="1"/>
      <dgm:spPr/>
      <dgm:t>
        <a:bodyPr/>
        <a:lstStyle/>
        <a:p>
          <a:r>
            <a:rPr lang="fr-FR" sz="1200">
              <a:latin typeface="Arial" panose="020B0604020202020204" pitchFamily="34" charset="0"/>
              <a:cs typeface="Arial" panose="020B0604020202020204" pitchFamily="34" charset="0"/>
            </a:rPr>
            <a:t>Traitement à haute température</a:t>
          </a:r>
          <a:endParaRPr lang="fr-FR" sz="1200" dirty="0">
            <a:latin typeface="Arial" panose="020B0604020202020204" pitchFamily="34" charset="0"/>
            <a:cs typeface="Arial" panose="020B0604020202020204" pitchFamily="34" charset="0"/>
          </a:endParaRPr>
        </a:p>
      </dgm:t>
    </dgm:pt>
    <dgm:pt modelId="{3ECE124C-E823-4C23-84D5-E7ECC4D1B944}" type="parTrans" cxnId="{BA1709E0-7D66-4CEE-898E-C0A5EACE926B}">
      <dgm:prSet/>
      <dgm:spPr/>
      <dgm:t>
        <a:bodyPr/>
        <a:lstStyle/>
        <a:p>
          <a:endParaRPr lang="fr-FR"/>
        </a:p>
      </dgm:t>
    </dgm:pt>
    <dgm:pt modelId="{38D2F64D-11B1-4592-B8AA-D8DFD417BEAC}" type="sibTrans" cxnId="{BA1709E0-7D66-4CEE-898E-C0A5EACE926B}">
      <dgm:prSet/>
      <dgm:spPr/>
      <dgm:t>
        <a:bodyPr/>
        <a:lstStyle/>
        <a:p>
          <a:endParaRPr lang="fr-FR"/>
        </a:p>
      </dgm:t>
    </dgm:pt>
    <dgm:pt modelId="{2C07386B-52BB-4556-9C2D-43399BBD22F2}">
      <dgm:prSet custT="1"/>
      <dgm:spPr/>
      <dgm:t>
        <a:bodyPr/>
        <a:lstStyle/>
        <a:p>
          <a:r>
            <a:rPr lang="fr-FR" sz="1200">
              <a:latin typeface="Arial" panose="020B0604020202020204" pitchFamily="34" charset="0"/>
              <a:cs typeface="Arial" panose="020B0604020202020204" pitchFamily="34" charset="0"/>
            </a:rPr>
            <a:t>Emballage sous vide</a:t>
          </a:r>
          <a:endParaRPr lang="fr-FR" sz="1200" dirty="0">
            <a:latin typeface="Arial" panose="020B0604020202020204" pitchFamily="34" charset="0"/>
            <a:cs typeface="Arial" panose="020B0604020202020204" pitchFamily="34" charset="0"/>
          </a:endParaRPr>
        </a:p>
      </dgm:t>
    </dgm:pt>
    <dgm:pt modelId="{35CB0309-3BCB-4765-B848-FFA84120DFB3}" type="parTrans" cxnId="{4503A7F6-8811-4CCC-926D-0C9187BABFED}">
      <dgm:prSet/>
      <dgm:spPr/>
      <dgm:t>
        <a:bodyPr/>
        <a:lstStyle/>
        <a:p>
          <a:endParaRPr lang="fr-FR"/>
        </a:p>
      </dgm:t>
    </dgm:pt>
    <dgm:pt modelId="{84381A65-834B-4E4A-93E1-607D6F7A86D4}" type="sibTrans" cxnId="{4503A7F6-8811-4CCC-926D-0C9187BABFED}">
      <dgm:prSet/>
      <dgm:spPr/>
      <dgm:t>
        <a:bodyPr/>
        <a:lstStyle/>
        <a:p>
          <a:endParaRPr lang="fr-FR"/>
        </a:p>
      </dgm:t>
    </dgm:pt>
    <dgm:pt modelId="{FEB457FC-D20B-4442-9D24-36DCDF7C2F9E}">
      <dgm:prSet custT="1"/>
      <dgm:spPr/>
      <dgm:t>
        <a:bodyPr/>
        <a:lstStyle/>
        <a:p>
          <a:r>
            <a:rPr lang="fr-FR" sz="1200">
              <a:latin typeface="Arial" panose="020B0604020202020204" pitchFamily="34" charset="0"/>
              <a:cs typeface="Arial" panose="020B0604020202020204" pitchFamily="34" charset="0"/>
            </a:rPr>
            <a:t>Conservation dans un environnement propre</a:t>
          </a:r>
          <a:endParaRPr lang="fr-FR" sz="1200" dirty="0">
            <a:latin typeface="Arial" panose="020B0604020202020204" pitchFamily="34" charset="0"/>
            <a:cs typeface="Arial" panose="020B0604020202020204" pitchFamily="34" charset="0"/>
          </a:endParaRPr>
        </a:p>
      </dgm:t>
    </dgm:pt>
    <dgm:pt modelId="{6C96483D-48E6-46D8-B623-74E00372F174}" type="parTrans" cxnId="{9C4C1B8B-AE3B-41D9-8F18-E62F48B51F15}">
      <dgm:prSet/>
      <dgm:spPr/>
      <dgm:t>
        <a:bodyPr/>
        <a:lstStyle/>
        <a:p>
          <a:endParaRPr lang="fr-FR"/>
        </a:p>
      </dgm:t>
    </dgm:pt>
    <dgm:pt modelId="{3F961C96-2884-45C1-BF9B-7F4B14291FA8}" type="sibTrans" cxnId="{9C4C1B8B-AE3B-41D9-8F18-E62F48B51F15}">
      <dgm:prSet/>
      <dgm:spPr/>
      <dgm:t>
        <a:bodyPr/>
        <a:lstStyle/>
        <a:p>
          <a:endParaRPr lang="fr-FR"/>
        </a:p>
      </dgm:t>
    </dgm:pt>
    <dgm:pt modelId="{093AB321-7CC0-408A-BFC3-6F834390BEA1}">
      <dgm:prSet custT="1"/>
      <dgm:spPr/>
      <dgm:t>
        <a:bodyPr/>
        <a:lstStyle/>
        <a:p>
          <a:r>
            <a:rPr lang="fr-FR" sz="1200">
              <a:latin typeface="Arial" panose="020B0604020202020204" pitchFamily="34" charset="0"/>
              <a:cs typeface="Arial" panose="020B0604020202020204" pitchFamily="34" charset="0"/>
            </a:rPr>
            <a:t>Respect des DLC</a:t>
          </a:r>
          <a:endParaRPr lang="fr-FR" sz="1200" dirty="0">
            <a:latin typeface="Arial" panose="020B0604020202020204" pitchFamily="34" charset="0"/>
            <a:cs typeface="Arial" panose="020B0604020202020204" pitchFamily="34" charset="0"/>
          </a:endParaRPr>
        </a:p>
      </dgm:t>
    </dgm:pt>
    <dgm:pt modelId="{54F0925B-96AB-4CF3-95A1-7D0A7548A1C3}" type="parTrans" cxnId="{BA7E3623-3F2F-46AB-9ECE-60E1BE055701}">
      <dgm:prSet/>
      <dgm:spPr/>
      <dgm:t>
        <a:bodyPr/>
        <a:lstStyle/>
        <a:p>
          <a:endParaRPr lang="fr-FR"/>
        </a:p>
      </dgm:t>
    </dgm:pt>
    <dgm:pt modelId="{E84A18CE-B470-49B0-B16D-7E225FCA1456}" type="sibTrans" cxnId="{BA7E3623-3F2F-46AB-9ECE-60E1BE055701}">
      <dgm:prSet/>
      <dgm:spPr/>
      <dgm:t>
        <a:bodyPr/>
        <a:lstStyle/>
        <a:p>
          <a:endParaRPr lang="fr-FR"/>
        </a:p>
      </dgm:t>
    </dgm:pt>
    <dgm:pt modelId="{6D5EE0D1-0641-4B65-BAAC-49C7334DC71A}">
      <dgm:prSet custT="1"/>
      <dgm:spPr/>
      <dgm:t>
        <a:bodyPr/>
        <a:lstStyle/>
        <a:p>
          <a:endParaRPr lang="fr-FR" sz="1200" dirty="0">
            <a:solidFill>
              <a:schemeClr val="accent1"/>
            </a:solidFill>
            <a:latin typeface="Arial" panose="020B0604020202020204" pitchFamily="34" charset="0"/>
            <a:cs typeface="Arial" panose="020B0604020202020204" pitchFamily="34" charset="0"/>
          </a:endParaRPr>
        </a:p>
      </dgm:t>
    </dgm:pt>
    <dgm:pt modelId="{31176E45-73A6-474B-BDEE-78AE2B408075}" type="parTrans" cxnId="{3CFCC36A-014D-42AA-B0C4-041303F254D0}">
      <dgm:prSet/>
      <dgm:spPr/>
      <dgm:t>
        <a:bodyPr/>
        <a:lstStyle/>
        <a:p>
          <a:endParaRPr lang="fr-FR"/>
        </a:p>
      </dgm:t>
    </dgm:pt>
    <dgm:pt modelId="{EB1E26A4-D60F-4690-8277-1CDA3CB7F256}" type="sibTrans" cxnId="{3CFCC36A-014D-42AA-B0C4-041303F254D0}">
      <dgm:prSet/>
      <dgm:spPr/>
      <dgm:t>
        <a:bodyPr/>
        <a:lstStyle/>
        <a:p>
          <a:endParaRPr lang="fr-FR"/>
        </a:p>
      </dgm:t>
    </dgm:pt>
    <dgm:pt modelId="{7FB0A808-9367-4D1D-925E-418BFF37E087}">
      <dgm:prSet custT="1"/>
      <dgm:spPr/>
      <dgm:t>
        <a:bodyPr/>
        <a:lstStyle/>
        <a:p>
          <a:r>
            <a:rPr lang="fr-FR" sz="1200">
              <a:latin typeface="Arial" panose="020B0604020202020204" pitchFamily="34" charset="0"/>
              <a:cs typeface="Arial" panose="020B0604020202020204" pitchFamily="34" charset="0"/>
            </a:rPr>
            <a:t>Conservation des aliments frais au réfrigérateur</a:t>
          </a:r>
          <a:endParaRPr lang="fr-FR" sz="1200" dirty="0">
            <a:latin typeface="Arial" panose="020B0604020202020204" pitchFamily="34" charset="0"/>
            <a:cs typeface="Arial" panose="020B0604020202020204" pitchFamily="34" charset="0"/>
          </a:endParaRPr>
        </a:p>
      </dgm:t>
    </dgm:pt>
    <dgm:pt modelId="{37247B62-5BD2-47DF-9672-5B280EB74B08}" type="parTrans" cxnId="{AEE08D2A-5AE5-496E-9358-33B5DF0F802B}">
      <dgm:prSet/>
      <dgm:spPr/>
      <dgm:t>
        <a:bodyPr/>
        <a:lstStyle/>
        <a:p>
          <a:endParaRPr lang="fr-FR"/>
        </a:p>
      </dgm:t>
    </dgm:pt>
    <dgm:pt modelId="{2D5E1083-2A66-4579-89D9-B3534F779172}" type="sibTrans" cxnId="{AEE08D2A-5AE5-496E-9358-33B5DF0F802B}">
      <dgm:prSet/>
      <dgm:spPr/>
      <dgm:t>
        <a:bodyPr/>
        <a:lstStyle/>
        <a:p>
          <a:endParaRPr lang="fr-FR"/>
        </a:p>
      </dgm:t>
    </dgm:pt>
    <dgm:pt modelId="{C0FF21DE-B965-4336-922D-C7C7071B618F}">
      <dgm:prSet custT="1"/>
      <dgm:spPr/>
      <dgm:t>
        <a:bodyPr/>
        <a:lstStyle/>
        <a:p>
          <a:r>
            <a:rPr lang="fr-FR" sz="1200">
              <a:latin typeface="Arial" panose="020B0604020202020204" pitchFamily="34" charset="0"/>
              <a:cs typeface="Arial" panose="020B0604020202020204" pitchFamily="34" charset="0"/>
            </a:rPr>
            <a:t>Cuisson appropriée</a:t>
          </a:r>
          <a:endParaRPr lang="fr-FR" sz="1200" dirty="0">
            <a:latin typeface="Arial" panose="020B0604020202020204" pitchFamily="34" charset="0"/>
            <a:cs typeface="Arial" panose="020B0604020202020204" pitchFamily="34" charset="0"/>
          </a:endParaRPr>
        </a:p>
      </dgm:t>
    </dgm:pt>
    <dgm:pt modelId="{ACB68CFE-A43C-432E-A4E8-48F8B21DF2D9}" type="parTrans" cxnId="{1FE94E8A-361B-4678-9A27-797A9F3C0A89}">
      <dgm:prSet/>
      <dgm:spPr/>
      <dgm:t>
        <a:bodyPr/>
        <a:lstStyle/>
        <a:p>
          <a:endParaRPr lang="fr-FR"/>
        </a:p>
      </dgm:t>
    </dgm:pt>
    <dgm:pt modelId="{A894C278-AFCC-47B7-ADCB-A6DA92686844}" type="sibTrans" cxnId="{1FE94E8A-361B-4678-9A27-797A9F3C0A89}">
      <dgm:prSet/>
      <dgm:spPr/>
      <dgm:t>
        <a:bodyPr/>
        <a:lstStyle/>
        <a:p>
          <a:endParaRPr lang="fr-FR"/>
        </a:p>
      </dgm:t>
    </dgm:pt>
    <dgm:pt modelId="{D16066AE-903F-41F0-87D5-277C09E355F1}" type="pres">
      <dgm:prSet presAssocID="{3265F9E8-F481-4BF7-B088-CB2CA9F03DC3}" presName="cycle" presStyleCnt="0">
        <dgm:presLayoutVars>
          <dgm:chMax val="1"/>
          <dgm:dir/>
          <dgm:animLvl val="ctr"/>
          <dgm:resizeHandles val="exact"/>
        </dgm:presLayoutVars>
      </dgm:prSet>
      <dgm:spPr/>
    </dgm:pt>
    <dgm:pt modelId="{86605A60-C007-4E18-9B87-61FAC01694AB}" type="pres">
      <dgm:prSet presAssocID="{F2AC70FA-D0C2-486A-A342-E36892E5E981}" presName="centerShape" presStyleLbl="node0" presStyleIdx="0" presStyleCnt="1" custScaleX="105471" custScaleY="59838" custLinFactNeighborX="-5832" custLinFactNeighborY="2710"/>
      <dgm:spPr/>
    </dgm:pt>
    <dgm:pt modelId="{80DB76A1-8A1E-4BFF-8750-64FDB322CA31}" type="pres">
      <dgm:prSet presAssocID="{69903DD8-8DC8-4ECB-AF02-F6091BEF6518}" presName="parTrans" presStyleLbl="bgSibTrans2D1" presStyleIdx="0" presStyleCnt="3"/>
      <dgm:spPr/>
    </dgm:pt>
    <dgm:pt modelId="{6E905C3A-E135-4F30-BBFA-89B9F179E775}" type="pres">
      <dgm:prSet presAssocID="{DD85ADC9-FDC8-4F65-B189-C3373011DBE8}" presName="node" presStyleLbl="node1" presStyleIdx="0" presStyleCnt="3" custScaleX="125007" custScaleY="91394" custRadScaleRad="131861" custRadScaleInc="-29022">
        <dgm:presLayoutVars>
          <dgm:bulletEnabled val="1"/>
        </dgm:presLayoutVars>
      </dgm:prSet>
      <dgm:spPr/>
    </dgm:pt>
    <dgm:pt modelId="{2138B041-541E-41A9-B8B1-520428D6A794}" type="pres">
      <dgm:prSet presAssocID="{2D5EFDD9-006E-455A-AA5D-19478DE8533A}" presName="parTrans" presStyleLbl="bgSibTrans2D1" presStyleIdx="1" presStyleCnt="3"/>
      <dgm:spPr/>
    </dgm:pt>
    <dgm:pt modelId="{0C4CA398-7DA0-4458-B65F-BF71E044F8B6}" type="pres">
      <dgm:prSet presAssocID="{8B44B44A-D68D-4783-8675-8CCE44617C32}" presName="node" presStyleLbl="node1" presStyleIdx="1" presStyleCnt="3" custScaleX="138485" custScaleY="139786" custRadScaleRad="117328" custRadScaleInc="112597">
        <dgm:presLayoutVars>
          <dgm:bulletEnabled val="1"/>
        </dgm:presLayoutVars>
      </dgm:prSet>
      <dgm:spPr/>
    </dgm:pt>
    <dgm:pt modelId="{B8BB1EB8-6490-42FE-95A2-439789664BDF}" type="pres">
      <dgm:prSet presAssocID="{57A8754C-D0CE-4762-A136-BE1DBC8F019A}" presName="parTrans" presStyleLbl="bgSibTrans2D1" presStyleIdx="2" presStyleCnt="3"/>
      <dgm:spPr/>
    </dgm:pt>
    <dgm:pt modelId="{88931C25-5B35-4245-A305-FF6B1658041A}" type="pres">
      <dgm:prSet presAssocID="{342A6987-BE96-4E7B-A518-4A34686FCF3A}" presName="node" presStyleLbl="node1" presStyleIdx="2" presStyleCnt="3" custScaleY="41275" custRadScaleRad="72074" custRadScaleInc="-109582">
        <dgm:presLayoutVars>
          <dgm:bulletEnabled val="1"/>
        </dgm:presLayoutVars>
      </dgm:prSet>
      <dgm:spPr/>
    </dgm:pt>
  </dgm:ptLst>
  <dgm:cxnLst>
    <dgm:cxn modelId="{6E400603-40D0-4412-886A-4EE896480CA6}" srcId="{F2AC70FA-D0C2-486A-A342-E36892E5E981}" destId="{342A6987-BE96-4E7B-A518-4A34686FCF3A}" srcOrd="2" destOrd="0" parTransId="{57A8754C-D0CE-4762-A136-BE1DBC8F019A}" sibTransId="{A2FFFAE7-137E-4171-A5D0-2CF7DE9BCA14}"/>
    <dgm:cxn modelId="{B11EDD0A-FDE3-42E7-9124-4AC8DA933F4C}" type="presOf" srcId="{C0FF21DE-B965-4336-922D-C7C7071B618F}" destId="{0C4CA398-7DA0-4458-B65F-BF71E044F8B6}" srcOrd="0" destOrd="4" presId="urn:microsoft.com/office/officeart/2005/8/layout/radial4"/>
    <dgm:cxn modelId="{E835BD21-BD33-4AF7-B5AE-E7767CA53A4B}" type="presOf" srcId="{FEB457FC-D20B-4442-9D24-36DCDF7C2F9E}" destId="{0C4CA398-7DA0-4458-B65F-BF71E044F8B6}" srcOrd="0" destOrd="1" presId="urn:microsoft.com/office/officeart/2005/8/layout/radial4"/>
    <dgm:cxn modelId="{BA7E3623-3F2F-46AB-9ECE-60E1BE055701}" srcId="{8B44B44A-D68D-4783-8675-8CCE44617C32}" destId="{093AB321-7CC0-408A-BFC3-6F834390BEA1}" srcOrd="2" destOrd="0" parTransId="{54F0925B-96AB-4CF3-95A1-7D0A7548A1C3}" sibTransId="{E84A18CE-B470-49B0-B16D-7E225FCA1456}"/>
    <dgm:cxn modelId="{AEE08D2A-5AE5-496E-9358-33B5DF0F802B}" srcId="{8B44B44A-D68D-4783-8675-8CCE44617C32}" destId="{7FB0A808-9367-4D1D-925E-418BFF37E087}" srcOrd="1" destOrd="0" parTransId="{37247B62-5BD2-47DF-9672-5B280EB74B08}" sibTransId="{2D5E1083-2A66-4579-89D9-B3534F779172}"/>
    <dgm:cxn modelId="{358E4637-1A28-4CC3-9111-6070ADD02149}" type="presOf" srcId="{2C07386B-52BB-4556-9C2D-43399BBD22F2}" destId="{6E905C3A-E135-4F30-BBFA-89B9F179E775}" srcOrd="0" destOrd="2" presId="urn:microsoft.com/office/officeart/2005/8/layout/radial4"/>
    <dgm:cxn modelId="{6042D547-E1BA-4F22-8849-3C1CCCC5CABD}" type="presOf" srcId="{8B44B44A-D68D-4783-8675-8CCE44617C32}" destId="{0C4CA398-7DA0-4458-B65F-BF71E044F8B6}" srcOrd="0" destOrd="0" presId="urn:microsoft.com/office/officeart/2005/8/layout/radial4"/>
    <dgm:cxn modelId="{3CFCC36A-014D-42AA-B0C4-041303F254D0}" srcId="{8B44B44A-D68D-4783-8675-8CCE44617C32}" destId="{6D5EE0D1-0641-4B65-BAAC-49C7334DC71A}" srcOrd="4" destOrd="0" parTransId="{31176E45-73A6-474B-BDEE-78AE2B408075}" sibTransId="{EB1E26A4-D60F-4690-8277-1CDA3CB7F256}"/>
    <dgm:cxn modelId="{BD38236F-CD04-4378-A0F3-431054A6EC75}" type="presOf" srcId="{57A8754C-D0CE-4762-A136-BE1DBC8F019A}" destId="{B8BB1EB8-6490-42FE-95A2-439789664BDF}" srcOrd="0" destOrd="0" presId="urn:microsoft.com/office/officeart/2005/8/layout/radial4"/>
    <dgm:cxn modelId="{3F33B853-A97C-4AB1-8E47-6FB8BFC8F822}" type="presOf" srcId="{093AB321-7CC0-408A-BFC3-6F834390BEA1}" destId="{0C4CA398-7DA0-4458-B65F-BF71E044F8B6}" srcOrd="0" destOrd="3" presId="urn:microsoft.com/office/officeart/2005/8/layout/radial4"/>
    <dgm:cxn modelId="{18D55D5A-BCC1-42D9-B7B4-7684B0E9FD54}" srcId="{F2AC70FA-D0C2-486A-A342-E36892E5E981}" destId="{8B44B44A-D68D-4783-8675-8CCE44617C32}" srcOrd="1" destOrd="0" parTransId="{2D5EFDD9-006E-455A-AA5D-19478DE8533A}" sibTransId="{C033A23F-9CAD-4926-A8C7-06C672C022BD}"/>
    <dgm:cxn modelId="{1FE94E8A-361B-4678-9A27-797A9F3C0A89}" srcId="{8B44B44A-D68D-4783-8675-8CCE44617C32}" destId="{C0FF21DE-B965-4336-922D-C7C7071B618F}" srcOrd="3" destOrd="0" parTransId="{ACB68CFE-A43C-432E-A4E8-48F8B21DF2D9}" sibTransId="{A894C278-AFCC-47B7-ADCB-A6DA92686844}"/>
    <dgm:cxn modelId="{9C4C1B8B-AE3B-41D9-8F18-E62F48B51F15}" srcId="{8B44B44A-D68D-4783-8675-8CCE44617C32}" destId="{FEB457FC-D20B-4442-9D24-36DCDF7C2F9E}" srcOrd="0" destOrd="0" parTransId="{6C96483D-48E6-46D8-B623-74E00372F174}" sibTransId="{3F961C96-2884-45C1-BF9B-7F4B14291FA8}"/>
    <dgm:cxn modelId="{0238F799-4500-4BEC-9718-13390F9F4480}" type="presOf" srcId="{69903DD8-8DC8-4ECB-AF02-F6091BEF6518}" destId="{80DB76A1-8A1E-4BFF-8750-64FDB322CA31}" srcOrd="0" destOrd="0" presId="urn:microsoft.com/office/officeart/2005/8/layout/radial4"/>
    <dgm:cxn modelId="{813160A5-8582-4781-83B5-475427B633C2}" type="presOf" srcId="{DD85ADC9-FDC8-4F65-B189-C3373011DBE8}" destId="{6E905C3A-E135-4F30-BBFA-89B9F179E775}" srcOrd="0" destOrd="0" presId="urn:microsoft.com/office/officeart/2005/8/layout/radial4"/>
    <dgm:cxn modelId="{02072FA7-161A-4B63-AD60-A921DA4D3C8E}" type="presOf" srcId="{7FB0A808-9367-4D1D-925E-418BFF37E087}" destId="{0C4CA398-7DA0-4458-B65F-BF71E044F8B6}" srcOrd="0" destOrd="2" presId="urn:microsoft.com/office/officeart/2005/8/layout/radial4"/>
    <dgm:cxn modelId="{F04E57C1-BDBD-4F79-8E43-563180E3CD7B}" type="presOf" srcId="{3265F9E8-F481-4BF7-B088-CB2CA9F03DC3}" destId="{D16066AE-903F-41F0-87D5-277C09E355F1}" srcOrd="0" destOrd="0" presId="urn:microsoft.com/office/officeart/2005/8/layout/radial4"/>
    <dgm:cxn modelId="{334175C2-9F3F-4428-82FD-EB9E90D3F6B4}" srcId="{F2AC70FA-D0C2-486A-A342-E36892E5E981}" destId="{DD85ADC9-FDC8-4F65-B189-C3373011DBE8}" srcOrd="0" destOrd="0" parTransId="{69903DD8-8DC8-4ECB-AF02-F6091BEF6518}" sibTransId="{0C7825C2-2264-40C6-BAB0-A04C3E0FFEA1}"/>
    <dgm:cxn modelId="{D8B30FC8-B336-49FC-B261-D3C44E45C6AA}" srcId="{3265F9E8-F481-4BF7-B088-CB2CA9F03DC3}" destId="{F2AC70FA-D0C2-486A-A342-E36892E5E981}" srcOrd="0" destOrd="0" parTransId="{9086C208-A615-4EA9-8496-DD638497FA4D}" sibTransId="{8EF803A7-4CF8-462E-92E8-567542EE1897}"/>
    <dgm:cxn modelId="{0ED90DC9-5900-448E-A0B1-2B8C6050FECD}" type="presOf" srcId="{342A6987-BE96-4E7B-A518-4A34686FCF3A}" destId="{88931C25-5B35-4245-A305-FF6B1658041A}" srcOrd="0" destOrd="0" presId="urn:microsoft.com/office/officeart/2005/8/layout/radial4"/>
    <dgm:cxn modelId="{706182CF-1A58-4B30-979C-30AD3BCA0388}" type="presOf" srcId="{6D5EE0D1-0641-4B65-BAAC-49C7334DC71A}" destId="{0C4CA398-7DA0-4458-B65F-BF71E044F8B6}" srcOrd="0" destOrd="5" presId="urn:microsoft.com/office/officeart/2005/8/layout/radial4"/>
    <dgm:cxn modelId="{3ABE1FD0-5DA0-40C3-8B66-BDA1905DD1E6}" type="presOf" srcId="{06EFD435-25C3-4983-9F96-D38A1FE8F07D}" destId="{6E905C3A-E135-4F30-BBFA-89B9F179E775}" srcOrd="0" destOrd="1" presId="urn:microsoft.com/office/officeart/2005/8/layout/radial4"/>
    <dgm:cxn modelId="{9C62FDD6-78C2-4A2C-84B0-1B85B0A5393B}" type="presOf" srcId="{F2AC70FA-D0C2-486A-A342-E36892E5E981}" destId="{86605A60-C007-4E18-9B87-61FAC01694AB}" srcOrd="0" destOrd="0" presId="urn:microsoft.com/office/officeart/2005/8/layout/radial4"/>
    <dgm:cxn modelId="{BA1709E0-7D66-4CEE-898E-C0A5EACE926B}" srcId="{DD85ADC9-FDC8-4F65-B189-C3373011DBE8}" destId="{06EFD435-25C3-4983-9F96-D38A1FE8F07D}" srcOrd="0" destOrd="0" parTransId="{3ECE124C-E823-4C23-84D5-E7ECC4D1B944}" sibTransId="{38D2F64D-11B1-4592-B8AA-D8DFD417BEAC}"/>
    <dgm:cxn modelId="{D6B7F4E1-82C7-4217-9629-1EC5B7A5D2F5}" type="presOf" srcId="{2D5EFDD9-006E-455A-AA5D-19478DE8533A}" destId="{2138B041-541E-41A9-B8B1-520428D6A794}" srcOrd="0" destOrd="0" presId="urn:microsoft.com/office/officeart/2005/8/layout/radial4"/>
    <dgm:cxn modelId="{4503A7F6-8811-4CCC-926D-0C9187BABFED}" srcId="{DD85ADC9-FDC8-4F65-B189-C3373011DBE8}" destId="{2C07386B-52BB-4556-9C2D-43399BBD22F2}" srcOrd="1" destOrd="0" parTransId="{35CB0309-3BCB-4765-B848-FFA84120DFB3}" sibTransId="{84381A65-834B-4E4A-93E1-607D6F7A86D4}"/>
    <dgm:cxn modelId="{3B6F2AF5-B20C-43FB-B653-3FD406CF8187}" type="presParOf" srcId="{D16066AE-903F-41F0-87D5-277C09E355F1}" destId="{86605A60-C007-4E18-9B87-61FAC01694AB}" srcOrd="0" destOrd="0" presId="urn:microsoft.com/office/officeart/2005/8/layout/radial4"/>
    <dgm:cxn modelId="{DAEA3D13-8673-47D5-BD2C-94990999F02E}" type="presParOf" srcId="{D16066AE-903F-41F0-87D5-277C09E355F1}" destId="{80DB76A1-8A1E-4BFF-8750-64FDB322CA31}" srcOrd="1" destOrd="0" presId="urn:microsoft.com/office/officeart/2005/8/layout/radial4"/>
    <dgm:cxn modelId="{847120CC-0A3C-4A05-B51C-56C02810DDAA}" type="presParOf" srcId="{D16066AE-903F-41F0-87D5-277C09E355F1}" destId="{6E905C3A-E135-4F30-BBFA-89B9F179E775}" srcOrd="2" destOrd="0" presId="urn:microsoft.com/office/officeart/2005/8/layout/radial4"/>
    <dgm:cxn modelId="{FAE48192-56C1-437D-A4F1-8D4DBAD7F1F4}" type="presParOf" srcId="{D16066AE-903F-41F0-87D5-277C09E355F1}" destId="{2138B041-541E-41A9-B8B1-520428D6A794}" srcOrd="3" destOrd="0" presId="urn:microsoft.com/office/officeart/2005/8/layout/radial4"/>
    <dgm:cxn modelId="{A788FD2A-A390-4AFA-9AE0-E1B9CC9A6063}" type="presParOf" srcId="{D16066AE-903F-41F0-87D5-277C09E355F1}" destId="{0C4CA398-7DA0-4458-B65F-BF71E044F8B6}" srcOrd="4" destOrd="0" presId="urn:microsoft.com/office/officeart/2005/8/layout/radial4"/>
    <dgm:cxn modelId="{FCBAEEFE-C742-43F5-9798-807FFAC75E98}" type="presParOf" srcId="{D16066AE-903F-41F0-87D5-277C09E355F1}" destId="{B8BB1EB8-6490-42FE-95A2-439789664BDF}" srcOrd="5" destOrd="0" presId="urn:microsoft.com/office/officeart/2005/8/layout/radial4"/>
    <dgm:cxn modelId="{81C82F2E-C722-4992-9CF7-E0C40EEB59A0}" type="presParOf" srcId="{D16066AE-903F-41F0-87D5-277C09E355F1}" destId="{88931C25-5B35-4245-A305-FF6B1658041A}"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4DE51C-4982-4D99-8E49-014B727CA27D}" type="doc">
      <dgm:prSet loTypeId="urn:microsoft.com/office/officeart/2008/layout/RadialCluster" loCatId="cycle" qsTypeId="urn:microsoft.com/office/officeart/2005/8/quickstyle/simple1" qsCatId="simple" csTypeId="urn:microsoft.com/office/officeart/2005/8/colors/accent1_1" csCatId="accent1" phldr="1"/>
      <dgm:spPr/>
      <dgm:t>
        <a:bodyPr/>
        <a:lstStyle/>
        <a:p>
          <a:endParaRPr lang="fr-FR"/>
        </a:p>
      </dgm:t>
    </dgm:pt>
    <dgm:pt modelId="{F714C188-DB50-459B-AFCF-9B85289E3016}">
      <dgm:prSet phldrT="[Texte]" custT="1"/>
      <dgm:spPr>
        <a:ln w="19050">
          <a:solidFill>
            <a:srgbClr val="5B225F"/>
          </a:solidFill>
        </a:ln>
      </dgm:spPr>
      <dgm:t>
        <a:bodyPr/>
        <a:lstStyle/>
        <a:p>
          <a:r>
            <a:rPr lang="fr-FR" sz="1400" dirty="0">
              <a:solidFill>
                <a:srgbClr val="5B225F"/>
              </a:solidFill>
              <a:latin typeface="Arial" panose="020B0604020202020204" pitchFamily="34" charset="0"/>
              <a:cs typeface="Arial" panose="020B0604020202020204" pitchFamily="34" charset="0"/>
            </a:rPr>
            <a:t>Bénéfices des microbes utiles</a:t>
          </a:r>
        </a:p>
      </dgm:t>
    </dgm:pt>
    <dgm:pt modelId="{25063674-1E1E-43EC-B138-A1810715538F}" type="parTrans" cxnId="{214B848E-971E-4CBD-BE17-B1D047CA8D04}">
      <dgm:prSet/>
      <dgm:spPr/>
      <dgm:t>
        <a:bodyPr/>
        <a:lstStyle/>
        <a:p>
          <a:endParaRPr lang="fr-FR"/>
        </a:p>
      </dgm:t>
    </dgm:pt>
    <dgm:pt modelId="{E8FC6AD6-0739-47CD-BF9E-3EE5D3232DEC}" type="sibTrans" cxnId="{214B848E-971E-4CBD-BE17-B1D047CA8D04}">
      <dgm:prSet/>
      <dgm:spPr/>
      <dgm:t>
        <a:bodyPr/>
        <a:lstStyle/>
        <a:p>
          <a:endParaRPr lang="fr-FR"/>
        </a:p>
      </dgm:t>
    </dgm:pt>
    <dgm:pt modelId="{A2C134BE-98E9-4D07-AAC3-AC0D439428B9}">
      <dgm:prSet phldrT="[Texte]" custT="1"/>
      <dgm:spPr>
        <a:ln w="19050">
          <a:solidFill>
            <a:schemeClr val="tx1"/>
          </a:solidFill>
        </a:ln>
      </dgm:spPr>
      <dgm:t>
        <a:bodyPr/>
        <a:lstStyle/>
        <a:p>
          <a:r>
            <a:rPr lang="fr-FR" sz="1200" dirty="0">
              <a:solidFill>
                <a:schemeClr val="tx1"/>
              </a:solidFill>
            </a:rPr>
            <a:t>Aide à la digestion par le microbiote intestinal</a:t>
          </a:r>
        </a:p>
      </dgm:t>
    </dgm:pt>
    <dgm:pt modelId="{A1BA3C45-8C97-4E24-BBDE-10FB2C44F5E5}" type="parTrans" cxnId="{10F9BD1D-FBAD-4F57-9206-C847185C6AAE}">
      <dgm:prSet/>
      <dgm:spPr>
        <a:ln>
          <a:solidFill>
            <a:schemeClr val="tx1"/>
          </a:solidFill>
        </a:ln>
      </dgm:spPr>
      <dgm:t>
        <a:bodyPr/>
        <a:lstStyle/>
        <a:p>
          <a:endParaRPr lang="fr-FR"/>
        </a:p>
      </dgm:t>
    </dgm:pt>
    <dgm:pt modelId="{D4DA1AC9-3321-411C-AD8C-B440CDC2C4D7}" type="sibTrans" cxnId="{10F9BD1D-FBAD-4F57-9206-C847185C6AAE}">
      <dgm:prSet/>
      <dgm:spPr/>
      <dgm:t>
        <a:bodyPr/>
        <a:lstStyle/>
        <a:p>
          <a:endParaRPr lang="fr-FR"/>
        </a:p>
      </dgm:t>
    </dgm:pt>
    <dgm:pt modelId="{C5345014-863C-4D63-81D5-357C91AE931E}">
      <dgm:prSet phldrT="[Texte]" custT="1"/>
      <dgm:spPr>
        <a:ln w="19050">
          <a:solidFill>
            <a:schemeClr val="tx1"/>
          </a:solidFill>
        </a:ln>
      </dgm:spPr>
      <dgm:t>
        <a:bodyPr/>
        <a:lstStyle/>
        <a:p>
          <a:r>
            <a:rPr lang="fr-FR" sz="1200" dirty="0">
              <a:solidFill>
                <a:schemeClr val="tx1"/>
              </a:solidFill>
            </a:rPr>
            <a:t>Conservation des aliments</a:t>
          </a:r>
        </a:p>
      </dgm:t>
    </dgm:pt>
    <dgm:pt modelId="{590BF801-35FA-4BD2-9AD1-AB7589320E17}" type="parTrans" cxnId="{12A39C9A-BFA8-477D-BFC5-F5E94A832D09}">
      <dgm:prSet/>
      <dgm:spPr>
        <a:ln>
          <a:solidFill>
            <a:schemeClr val="tx1"/>
          </a:solidFill>
        </a:ln>
      </dgm:spPr>
      <dgm:t>
        <a:bodyPr/>
        <a:lstStyle/>
        <a:p>
          <a:endParaRPr lang="fr-FR"/>
        </a:p>
      </dgm:t>
    </dgm:pt>
    <dgm:pt modelId="{A5440F21-6D2C-4B81-87CF-0FCCBBD5D0CF}" type="sibTrans" cxnId="{12A39C9A-BFA8-477D-BFC5-F5E94A832D09}">
      <dgm:prSet/>
      <dgm:spPr/>
      <dgm:t>
        <a:bodyPr/>
        <a:lstStyle/>
        <a:p>
          <a:endParaRPr lang="fr-FR"/>
        </a:p>
      </dgm:t>
    </dgm:pt>
    <dgm:pt modelId="{F57EFE56-9C58-44A7-BF65-B9A8D69EA9F9}">
      <dgm:prSet phldrT="[Texte]" custT="1"/>
      <dgm:spPr>
        <a:ln w="19050">
          <a:solidFill>
            <a:schemeClr val="tx1"/>
          </a:solidFill>
        </a:ln>
      </dgm:spPr>
      <dgm:t>
        <a:bodyPr/>
        <a:lstStyle/>
        <a:p>
          <a:r>
            <a:rPr lang="fr-FR" sz="1200" dirty="0">
              <a:solidFill>
                <a:schemeClr val="tx1"/>
              </a:solidFill>
            </a:rPr>
            <a:t>Amélioration de la santé gastro-intestinale</a:t>
          </a:r>
        </a:p>
      </dgm:t>
    </dgm:pt>
    <dgm:pt modelId="{25B3B452-7007-4E5D-AFF2-A6F723D8B344}" type="parTrans" cxnId="{CF63AA0F-6B79-4FFC-B2B4-AD1D94912A50}">
      <dgm:prSet/>
      <dgm:spPr>
        <a:ln>
          <a:solidFill>
            <a:schemeClr val="tx1"/>
          </a:solidFill>
        </a:ln>
      </dgm:spPr>
      <dgm:t>
        <a:bodyPr/>
        <a:lstStyle/>
        <a:p>
          <a:endParaRPr lang="fr-FR"/>
        </a:p>
      </dgm:t>
    </dgm:pt>
    <dgm:pt modelId="{EF6C6A0C-3EDB-4BC1-9FE9-FF8016FDC6AE}" type="sibTrans" cxnId="{CF63AA0F-6B79-4FFC-B2B4-AD1D94912A50}">
      <dgm:prSet/>
      <dgm:spPr/>
      <dgm:t>
        <a:bodyPr/>
        <a:lstStyle/>
        <a:p>
          <a:endParaRPr lang="fr-FR"/>
        </a:p>
      </dgm:t>
    </dgm:pt>
    <dgm:pt modelId="{F08C8AEA-46E0-4B4E-8A0B-E5354E7AFD66}">
      <dgm:prSet custT="1"/>
      <dgm:spPr>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Réduction de la toxicité des aliments</a:t>
          </a:r>
        </a:p>
      </dgm:t>
    </dgm:pt>
    <dgm:pt modelId="{86970415-CDB1-4CC9-A3AF-5913D1F9A347}" type="parTrans" cxnId="{FC1D8CAA-1203-4D2B-B043-0D21E2A79793}">
      <dgm:prSet/>
      <dgm:spPr>
        <a:ln>
          <a:solidFill>
            <a:schemeClr val="tx1"/>
          </a:solidFill>
        </a:ln>
      </dgm:spPr>
      <dgm:t>
        <a:bodyPr/>
        <a:lstStyle/>
        <a:p>
          <a:endParaRPr lang="fr-FR"/>
        </a:p>
      </dgm:t>
    </dgm:pt>
    <dgm:pt modelId="{BF1AF919-96DB-4DD1-8682-3630A13BC31E}" type="sibTrans" cxnId="{FC1D8CAA-1203-4D2B-B043-0D21E2A79793}">
      <dgm:prSet/>
      <dgm:spPr/>
      <dgm:t>
        <a:bodyPr/>
        <a:lstStyle/>
        <a:p>
          <a:endParaRPr lang="fr-FR"/>
        </a:p>
      </dgm:t>
    </dgm:pt>
    <dgm:pt modelId="{C1F4BF36-F119-40DA-A7B6-B48D67212787}" type="pres">
      <dgm:prSet presAssocID="{7A4DE51C-4982-4D99-8E49-014B727CA27D}" presName="Name0" presStyleCnt="0">
        <dgm:presLayoutVars>
          <dgm:chMax val="1"/>
          <dgm:chPref val="1"/>
          <dgm:dir/>
          <dgm:animOne val="branch"/>
          <dgm:animLvl val="lvl"/>
        </dgm:presLayoutVars>
      </dgm:prSet>
      <dgm:spPr/>
    </dgm:pt>
    <dgm:pt modelId="{CBC3D5DB-BEA3-4969-B89E-B876F19634B6}" type="pres">
      <dgm:prSet presAssocID="{F714C188-DB50-459B-AFCF-9B85289E3016}" presName="singleCycle" presStyleCnt="0"/>
      <dgm:spPr/>
    </dgm:pt>
    <dgm:pt modelId="{BD49B4FE-02EC-45A9-A328-E473654EEE37}" type="pres">
      <dgm:prSet presAssocID="{F714C188-DB50-459B-AFCF-9B85289E3016}" presName="singleCenter" presStyleLbl="node1" presStyleIdx="0" presStyleCnt="5" custScaleX="167943" custScaleY="130103" custLinFactNeighborX="-728" custLinFactNeighborY="-954">
        <dgm:presLayoutVars>
          <dgm:chMax val="7"/>
          <dgm:chPref val="7"/>
        </dgm:presLayoutVars>
      </dgm:prSet>
      <dgm:spPr/>
    </dgm:pt>
    <dgm:pt modelId="{2D485984-CD31-4BAA-B94C-8D5D99C5FC98}" type="pres">
      <dgm:prSet presAssocID="{A1BA3C45-8C97-4E24-BBDE-10FB2C44F5E5}" presName="Name56" presStyleLbl="parChTrans1D2" presStyleIdx="0" presStyleCnt="4"/>
      <dgm:spPr/>
    </dgm:pt>
    <dgm:pt modelId="{BAB88AFA-E1D9-4944-B8C8-A967D130E4CB}" type="pres">
      <dgm:prSet presAssocID="{A2C134BE-98E9-4D07-AAC3-AC0D439428B9}" presName="text0" presStyleLbl="node1" presStyleIdx="1" presStyleCnt="5" custScaleX="346819" custScaleY="142746" custRadScaleRad="386925" custRadScaleInc="178292">
        <dgm:presLayoutVars>
          <dgm:bulletEnabled val="1"/>
        </dgm:presLayoutVars>
      </dgm:prSet>
      <dgm:spPr/>
    </dgm:pt>
    <dgm:pt modelId="{B0087A10-4380-4FA1-99DD-B1050E79D2B9}" type="pres">
      <dgm:prSet presAssocID="{590BF801-35FA-4BD2-9AD1-AB7589320E17}" presName="Name56" presStyleLbl="parChTrans1D2" presStyleIdx="1" presStyleCnt="4"/>
      <dgm:spPr/>
    </dgm:pt>
    <dgm:pt modelId="{485AB8E9-4E5F-43CF-B6A8-D4DF23D7FBF0}" type="pres">
      <dgm:prSet presAssocID="{C5345014-863C-4D63-81D5-357C91AE931E}" presName="text0" presStyleLbl="node1" presStyleIdx="2" presStyleCnt="5" custScaleX="343260" custScaleY="125857" custRadScaleRad="378171" custRadScaleInc="14986">
        <dgm:presLayoutVars>
          <dgm:bulletEnabled val="1"/>
        </dgm:presLayoutVars>
      </dgm:prSet>
      <dgm:spPr/>
    </dgm:pt>
    <dgm:pt modelId="{6C746583-3C05-434F-B448-EA2E21CCB614}" type="pres">
      <dgm:prSet presAssocID="{25B3B452-7007-4E5D-AFF2-A6F723D8B344}" presName="Name56" presStyleLbl="parChTrans1D2" presStyleIdx="2" presStyleCnt="4"/>
      <dgm:spPr/>
    </dgm:pt>
    <dgm:pt modelId="{3C12AD71-242A-407B-A934-FBB8C6064C7C}" type="pres">
      <dgm:prSet presAssocID="{F57EFE56-9C58-44A7-BF65-B9A8D69EA9F9}" presName="text0" presStyleLbl="node1" presStyleIdx="3" presStyleCnt="5" custScaleX="384840" custScaleY="126629" custRadScaleRad="362794" custRadScaleInc="186363">
        <dgm:presLayoutVars>
          <dgm:bulletEnabled val="1"/>
        </dgm:presLayoutVars>
      </dgm:prSet>
      <dgm:spPr/>
    </dgm:pt>
    <dgm:pt modelId="{FC665180-3711-4C21-A2E0-2B27570FBB36}" type="pres">
      <dgm:prSet presAssocID="{86970415-CDB1-4CC9-A3AF-5913D1F9A347}" presName="Name56" presStyleLbl="parChTrans1D2" presStyleIdx="3" presStyleCnt="4"/>
      <dgm:spPr/>
    </dgm:pt>
    <dgm:pt modelId="{2BBFF3E5-DDA8-4201-8807-AB1CA5B87E26}" type="pres">
      <dgm:prSet presAssocID="{F08C8AEA-46E0-4B4E-8A0B-E5354E7AFD66}" presName="text0" presStyleLbl="node1" presStyleIdx="4" presStyleCnt="5" custScaleX="393444" custScaleY="140898" custRadScaleRad="364579" custRadScaleInc="20858">
        <dgm:presLayoutVars>
          <dgm:bulletEnabled val="1"/>
        </dgm:presLayoutVars>
      </dgm:prSet>
      <dgm:spPr/>
    </dgm:pt>
  </dgm:ptLst>
  <dgm:cxnLst>
    <dgm:cxn modelId="{6852F406-6A85-40FC-BA0B-FDDD67BE4FCB}" type="presOf" srcId="{F57EFE56-9C58-44A7-BF65-B9A8D69EA9F9}" destId="{3C12AD71-242A-407B-A934-FBB8C6064C7C}" srcOrd="0" destOrd="0" presId="urn:microsoft.com/office/officeart/2008/layout/RadialCluster"/>
    <dgm:cxn modelId="{CF63AA0F-6B79-4FFC-B2B4-AD1D94912A50}" srcId="{F714C188-DB50-459B-AFCF-9B85289E3016}" destId="{F57EFE56-9C58-44A7-BF65-B9A8D69EA9F9}" srcOrd="2" destOrd="0" parTransId="{25B3B452-7007-4E5D-AFF2-A6F723D8B344}" sibTransId="{EF6C6A0C-3EDB-4BC1-9FE9-FF8016FDC6AE}"/>
    <dgm:cxn modelId="{10F9BD1D-FBAD-4F57-9206-C847185C6AAE}" srcId="{F714C188-DB50-459B-AFCF-9B85289E3016}" destId="{A2C134BE-98E9-4D07-AAC3-AC0D439428B9}" srcOrd="0" destOrd="0" parTransId="{A1BA3C45-8C97-4E24-BBDE-10FB2C44F5E5}" sibTransId="{D4DA1AC9-3321-411C-AD8C-B440CDC2C4D7}"/>
    <dgm:cxn modelId="{EFC3DA22-1587-4C97-B9CD-C36AE87F9CBE}" type="presOf" srcId="{590BF801-35FA-4BD2-9AD1-AB7589320E17}" destId="{B0087A10-4380-4FA1-99DD-B1050E79D2B9}" srcOrd="0" destOrd="0" presId="urn:microsoft.com/office/officeart/2008/layout/RadialCluster"/>
    <dgm:cxn modelId="{61248464-A9C2-4991-A428-D1D4021D860B}" type="presOf" srcId="{7A4DE51C-4982-4D99-8E49-014B727CA27D}" destId="{C1F4BF36-F119-40DA-A7B6-B48D67212787}" srcOrd="0" destOrd="0" presId="urn:microsoft.com/office/officeart/2008/layout/RadialCluster"/>
    <dgm:cxn modelId="{A19C6475-6B41-4D25-8083-4621E723D152}" type="presOf" srcId="{F08C8AEA-46E0-4B4E-8A0B-E5354E7AFD66}" destId="{2BBFF3E5-DDA8-4201-8807-AB1CA5B87E26}" srcOrd="0" destOrd="0" presId="urn:microsoft.com/office/officeart/2008/layout/RadialCluster"/>
    <dgm:cxn modelId="{3CF9B288-A33D-4EBC-88F6-6756E6010962}" type="presOf" srcId="{25B3B452-7007-4E5D-AFF2-A6F723D8B344}" destId="{6C746583-3C05-434F-B448-EA2E21CCB614}" srcOrd="0" destOrd="0" presId="urn:microsoft.com/office/officeart/2008/layout/RadialCluster"/>
    <dgm:cxn modelId="{214B848E-971E-4CBD-BE17-B1D047CA8D04}" srcId="{7A4DE51C-4982-4D99-8E49-014B727CA27D}" destId="{F714C188-DB50-459B-AFCF-9B85289E3016}" srcOrd="0" destOrd="0" parTransId="{25063674-1E1E-43EC-B138-A1810715538F}" sibTransId="{E8FC6AD6-0739-47CD-BF9E-3EE5D3232DEC}"/>
    <dgm:cxn modelId="{7DE2F28F-F0FE-42D9-B46C-C2B15179B3FB}" type="presOf" srcId="{C5345014-863C-4D63-81D5-357C91AE931E}" destId="{485AB8E9-4E5F-43CF-B6A8-D4DF23D7FBF0}" srcOrd="0" destOrd="0" presId="urn:microsoft.com/office/officeart/2008/layout/RadialCluster"/>
    <dgm:cxn modelId="{12A39C9A-BFA8-477D-BFC5-F5E94A832D09}" srcId="{F714C188-DB50-459B-AFCF-9B85289E3016}" destId="{C5345014-863C-4D63-81D5-357C91AE931E}" srcOrd="1" destOrd="0" parTransId="{590BF801-35FA-4BD2-9AD1-AB7589320E17}" sibTransId="{A5440F21-6D2C-4B81-87CF-0FCCBBD5D0CF}"/>
    <dgm:cxn modelId="{FC1D8CAA-1203-4D2B-B043-0D21E2A79793}" srcId="{F714C188-DB50-459B-AFCF-9B85289E3016}" destId="{F08C8AEA-46E0-4B4E-8A0B-E5354E7AFD66}" srcOrd="3" destOrd="0" parTransId="{86970415-CDB1-4CC9-A3AF-5913D1F9A347}" sibTransId="{BF1AF919-96DB-4DD1-8682-3630A13BC31E}"/>
    <dgm:cxn modelId="{B0A89AB0-6175-43F3-BCB4-9C8B08D5D223}" type="presOf" srcId="{A2C134BE-98E9-4D07-AAC3-AC0D439428B9}" destId="{BAB88AFA-E1D9-4944-B8C8-A967D130E4CB}" srcOrd="0" destOrd="0" presId="urn:microsoft.com/office/officeart/2008/layout/RadialCluster"/>
    <dgm:cxn modelId="{943B7BBB-F9AD-436E-A2D2-691F655FF857}" type="presOf" srcId="{A1BA3C45-8C97-4E24-BBDE-10FB2C44F5E5}" destId="{2D485984-CD31-4BAA-B94C-8D5D99C5FC98}" srcOrd="0" destOrd="0" presId="urn:microsoft.com/office/officeart/2008/layout/RadialCluster"/>
    <dgm:cxn modelId="{F2F721C6-7B87-4C3B-BC4B-B6B6E3C8DEB3}" type="presOf" srcId="{86970415-CDB1-4CC9-A3AF-5913D1F9A347}" destId="{FC665180-3711-4C21-A2E0-2B27570FBB36}" srcOrd="0" destOrd="0" presId="urn:microsoft.com/office/officeart/2008/layout/RadialCluster"/>
    <dgm:cxn modelId="{697D3CEB-A6BC-422B-8890-8E0BBC177B5F}" type="presOf" srcId="{F714C188-DB50-459B-AFCF-9B85289E3016}" destId="{BD49B4FE-02EC-45A9-A328-E473654EEE37}" srcOrd="0" destOrd="0" presId="urn:microsoft.com/office/officeart/2008/layout/RadialCluster"/>
    <dgm:cxn modelId="{8E34D078-F243-4004-B7FD-5A7ED86789CE}" type="presParOf" srcId="{C1F4BF36-F119-40DA-A7B6-B48D67212787}" destId="{CBC3D5DB-BEA3-4969-B89E-B876F19634B6}" srcOrd="0" destOrd="0" presId="urn:microsoft.com/office/officeart/2008/layout/RadialCluster"/>
    <dgm:cxn modelId="{BA954222-1412-450B-AF8A-3D0CF06E7924}" type="presParOf" srcId="{CBC3D5DB-BEA3-4969-B89E-B876F19634B6}" destId="{BD49B4FE-02EC-45A9-A328-E473654EEE37}" srcOrd="0" destOrd="0" presId="urn:microsoft.com/office/officeart/2008/layout/RadialCluster"/>
    <dgm:cxn modelId="{FE1B729E-6D23-406E-B94B-2C4B281A740E}" type="presParOf" srcId="{CBC3D5DB-BEA3-4969-B89E-B876F19634B6}" destId="{2D485984-CD31-4BAA-B94C-8D5D99C5FC98}" srcOrd="1" destOrd="0" presId="urn:microsoft.com/office/officeart/2008/layout/RadialCluster"/>
    <dgm:cxn modelId="{38FEE110-871E-46B7-9F7B-4B3AA764D806}" type="presParOf" srcId="{CBC3D5DB-BEA3-4969-B89E-B876F19634B6}" destId="{BAB88AFA-E1D9-4944-B8C8-A967D130E4CB}" srcOrd="2" destOrd="0" presId="urn:microsoft.com/office/officeart/2008/layout/RadialCluster"/>
    <dgm:cxn modelId="{7020A59D-5522-44F9-8F1B-1EFE7FCB3922}" type="presParOf" srcId="{CBC3D5DB-BEA3-4969-B89E-B876F19634B6}" destId="{B0087A10-4380-4FA1-99DD-B1050E79D2B9}" srcOrd="3" destOrd="0" presId="urn:microsoft.com/office/officeart/2008/layout/RadialCluster"/>
    <dgm:cxn modelId="{7E4E8414-9941-4F14-979E-E667A39BC38A}" type="presParOf" srcId="{CBC3D5DB-BEA3-4969-B89E-B876F19634B6}" destId="{485AB8E9-4E5F-43CF-B6A8-D4DF23D7FBF0}" srcOrd="4" destOrd="0" presId="urn:microsoft.com/office/officeart/2008/layout/RadialCluster"/>
    <dgm:cxn modelId="{F79919C0-11C4-47F7-BCB1-E51FB8965B5D}" type="presParOf" srcId="{CBC3D5DB-BEA3-4969-B89E-B876F19634B6}" destId="{6C746583-3C05-434F-B448-EA2E21CCB614}" srcOrd="5" destOrd="0" presId="urn:microsoft.com/office/officeart/2008/layout/RadialCluster"/>
    <dgm:cxn modelId="{07F22384-D833-4F0A-A0D1-AF3793700F0F}" type="presParOf" srcId="{CBC3D5DB-BEA3-4969-B89E-B876F19634B6}" destId="{3C12AD71-242A-407B-A934-FBB8C6064C7C}" srcOrd="6" destOrd="0" presId="urn:microsoft.com/office/officeart/2008/layout/RadialCluster"/>
    <dgm:cxn modelId="{2A1E6D9D-DC38-4D92-AF16-F77423070E2C}" type="presParOf" srcId="{CBC3D5DB-BEA3-4969-B89E-B876F19634B6}" destId="{FC665180-3711-4C21-A2E0-2B27570FBB36}" srcOrd="7" destOrd="0" presId="urn:microsoft.com/office/officeart/2008/layout/RadialCluster"/>
    <dgm:cxn modelId="{BD9B97DF-AF69-4BDE-8434-38453D1B768C}" type="presParOf" srcId="{CBC3D5DB-BEA3-4969-B89E-B876F19634B6}" destId="{2BBFF3E5-DDA8-4201-8807-AB1CA5B87E26}"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64D80A-65F0-4E8C-874D-B917FA9FEA24}" type="doc">
      <dgm:prSet loTypeId="urn:microsoft.com/office/officeart/2005/8/layout/hierarchy3" loCatId="list" qsTypeId="urn:microsoft.com/office/officeart/2005/8/quickstyle/simple1" qsCatId="simple" csTypeId="urn:microsoft.com/office/officeart/2005/8/colors/accent1_1" csCatId="accent1" phldr="1"/>
      <dgm:spPr/>
      <dgm:t>
        <a:bodyPr/>
        <a:lstStyle/>
        <a:p>
          <a:endParaRPr lang="fr-FR"/>
        </a:p>
      </dgm:t>
    </dgm:pt>
    <dgm:pt modelId="{3F6484D7-C2DF-4665-840B-032855044844}">
      <dgm:prSet phldrT="[Texte]" custT="1"/>
      <dgm:spPr>
        <a:ln w="19050">
          <a:solidFill>
            <a:schemeClr val="tx1"/>
          </a:solidFill>
        </a:ln>
      </dgm:spPr>
      <dgm:t>
        <a:bodyPr/>
        <a:lstStyle/>
        <a:p>
          <a:r>
            <a:rPr lang="fr-FR" sz="1400" b="1" dirty="0">
              <a:solidFill>
                <a:schemeClr val="tx1"/>
              </a:solidFill>
              <a:latin typeface="Arial" panose="020B0604020202020204" pitchFamily="34" charset="0"/>
              <a:cs typeface="Arial" panose="020B0604020202020204" pitchFamily="34" charset="0"/>
            </a:rPr>
            <a:t>A l’achat</a:t>
          </a:r>
        </a:p>
      </dgm:t>
    </dgm:pt>
    <dgm:pt modelId="{13DBD579-5858-4EEC-B161-8BFABEB62060}" type="parTrans" cxnId="{F2875CF5-F708-4265-BA58-DEB03C5528D9}">
      <dgm:prSet/>
      <dgm:spPr/>
      <dgm:t>
        <a:bodyPr/>
        <a:lstStyle/>
        <a:p>
          <a:endParaRPr lang="fr-FR"/>
        </a:p>
      </dgm:t>
    </dgm:pt>
    <dgm:pt modelId="{C8EDCAB1-78A9-46F0-9E80-8460295236BA}" type="sibTrans" cxnId="{F2875CF5-F708-4265-BA58-DEB03C5528D9}">
      <dgm:prSet/>
      <dgm:spPr/>
      <dgm:t>
        <a:bodyPr/>
        <a:lstStyle/>
        <a:p>
          <a:endParaRPr lang="fr-FR"/>
        </a:p>
      </dgm:t>
    </dgm:pt>
    <dgm:pt modelId="{43A2FA60-F07F-4847-86D8-CB09D40D85D7}">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Faire une liste de courses</a:t>
          </a:r>
        </a:p>
      </dgm:t>
    </dgm:pt>
    <dgm:pt modelId="{5490F00C-1198-4FD2-8775-3C6D9B5689E2}" type="parTrans" cxnId="{830113B0-7092-43F1-9C95-96AB456A83D2}">
      <dgm:prSet/>
      <dgm:spPr>
        <a:ln>
          <a:solidFill>
            <a:schemeClr val="tx1"/>
          </a:solidFill>
        </a:ln>
      </dgm:spPr>
      <dgm:t>
        <a:bodyPr/>
        <a:lstStyle/>
        <a:p>
          <a:endParaRPr lang="fr-FR">
            <a:solidFill>
              <a:schemeClr val="tx1"/>
            </a:solidFill>
          </a:endParaRPr>
        </a:p>
      </dgm:t>
    </dgm:pt>
    <dgm:pt modelId="{E812D9B5-B83F-4A4E-9C68-0AD99BF3166A}" type="sibTrans" cxnId="{830113B0-7092-43F1-9C95-96AB456A83D2}">
      <dgm:prSet/>
      <dgm:spPr/>
      <dgm:t>
        <a:bodyPr/>
        <a:lstStyle/>
        <a:p>
          <a:endParaRPr lang="fr-FR"/>
        </a:p>
      </dgm:t>
    </dgm:pt>
    <dgm:pt modelId="{F3D8B0DC-6B66-4AB0-908C-C87954DC5882}">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Vérifier les dates de péremption</a:t>
          </a:r>
        </a:p>
      </dgm:t>
    </dgm:pt>
    <dgm:pt modelId="{0FA8B7F3-ED1C-4171-9B3B-6213073B2A38}" type="parTrans" cxnId="{7C4FD882-EABD-4C82-9B50-45A590C07C65}">
      <dgm:prSet/>
      <dgm:spPr>
        <a:ln>
          <a:solidFill>
            <a:schemeClr val="tx1"/>
          </a:solidFill>
        </a:ln>
      </dgm:spPr>
      <dgm:t>
        <a:bodyPr/>
        <a:lstStyle/>
        <a:p>
          <a:endParaRPr lang="fr-FR">
            <a:solidFill>
              <a:schemeClr val="tx1"/>
            </a:solidFill>
          </a:endParaRPr>
        </a:p>
      </dgm:t>
    </dgm:pt>
    <dgm:pt modelId="{72C85143-2815-4E7E-892B-29CFDB943097}" type="sibTrans" cxnId="{7C4FD882-EABD-4C82-9B50-45A590C07C65}">
      <dgm:prSet/>
      <dgm:spPr/>
      <dgm:t>
        <a:bodyPr/>
        <a:lstStyle/>
        <a:p>
          <a:endParaRPr lang="fr-FR"/>
        </a:p>
      </dgm:t>
    </dgm:pt>
    <dgm:pt modelId="{F6CCD23D-5E67-42C4-8024-CCDDAE8A3EB6}">
      <dgm:prSet phldrT="[Texte]" custT="1"/>
      <dgm:spPr>
        <a:ln w="19050">
          <a:solidFill>
            <a:schemeClr val="tx1"/>
          </a:solidFill>
        </a:ln>
      </dgm:spPr>
      <dgm:t>
        <a:bodyPr/>
        <a:lstStyle/>
        <a:p>
          <a:r>
            <a:rPr lang="fr-FR" sz="1400" b="1" dirty="0">
              <a:solidFill>
                <a:schemeClr val="tx1"/>
              </a:solidFill>
              <a:latin typeface="Arial" panose="020B0604020202020204" pitchFamily="34" charset="0"/>
              <a:cs typeface="Arial" panose="020B0604020202020204" pitchFamily="34" charset="0"/>
            </a:rPr>
            <a:t>A la maison</a:t>
          </a:r>
        </a:p>
      </dgm:t>
    </dgm:pt>
    <dgm:pt modelId="{3CFC3E0C-FEC1-4343-B1EE-F41174DE66C5}" type="parTrans" cxnId="{B522A8A5-A203-435B-9E16-A34742E94F19}">
      <dgm:prSet/>
      <dgm:spPr/>
      <dgm:t>
        <a:bodyPr/>
        <a:lstStyle/>
        <a:p>
          <a:endParaRPr lang="fr-FR"/>
        </a:p>
      </dgm:t>
    </dgm:pt>
    <dgm:pt modelId="{DBDBFAF7-961F-4CC7-82DA-519C9FBD892D}" type="sibTrans" cxnId="{B522A8A5-A203-435B-9E16-A34742E94F19}">
      <dgm:prSet/>
      <dgm:spPr/>
      <dgm:t>
        <a:bodyPr/>
        <a:lstStyle/>
        <a:p>
          <a:endParaRPr lang="fr-FR"/>
        </a:p>
      </dgm:t>
    </dgm:pt>
    <dgm:pt modelId="{339393BE-CED6-43A5-9EBB-37A9927C0E6A}">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Ranger les aliments en respectant les consignes </a:t>
          </a:r>
        </a:p>
      </dgm:t>
    </dgm:pt>
    <dgm:pt modelId="{0C59BB21-B04E-463C-A552-7C945A0E4920}" type="parTrans" cxnId="{76199B4B-B27D-4348-BEB0-E155AE97F172}">
      <dgm:prSet/>
      <dgm:spPr>
        <a:ln>
          <a:solidFill>
            <a:schemeClr val="tx1"/>
          </a:solidFill>
        </a:ln>
      </dgm:spPr>
      <dgm:t>
        <a:bodyPr/>
        <a:lstStyle/>
        <a:p>
          <a:endParaRPr lang="fr-FR">
            <a:solidFill>
              <a:schemeClr val="tx1"/>
            </a:solidFill>
          </a:endParaRPr>
        </a:p>
      </dgm:t>
    </dgm:pt>
    <dgm:pt modelId="{3C23A8DD-6233-44B5-9922-1EA0E1AA943F}" type="sibTrans" cxnId="{76199B4B-B27D-4348-BEB0-E155AE97F172}">
      <dgm:prSet/>
      <dgm:spPr/>
      <dgm:t>
        <a:bodyPr/>
        <a:lstStyle/>
        <a:p>
          <a:endParaRPr lang="fr-FR"/>
        </a:p>
      </dgm:t>
    </dgm:pt>
    <dgm:pt modelId="{C8BDE8FC-CC2A-49B6-BBA0-1FEC3DA7C4AB}">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Assurer la rotation des produits (nouveaux derrière)</a:t>
          </a:r>
        </a:p>
      </dgm:t>
    </dgm:pt>
    <dgm:pt modelId="{E5E61D39-BA04-4085-AF4C-1774D4E4D32A}" type="parTrans" cxnId="{0FCF2909-045F-4179-8837-8C8D8D16FC41}">
      <dgm:prSet/>
      <dgm:spPr>
        <a:ln>
          <a:solidFill>
            <a:schemeClr val="tx1"/>
          </a:solidFill>
        </a:ln>
      </dgm:spPr>
      <dgm:t>
        <a:bodyPr/>
        <a:lstStyle/>
        <a:p>
          <a:endParaRPr lang="fr-FR">
            <a:solidFill>
              <a:schemeClr val="tx1"/>
            </a:solidFill>
          </a:endParaRPr>
        </a:p>
      </dgm:t>
    </dgm:pt>
    <dgm:pt modelId="{C95326A6-96AF-492A-8415-ABB011982C07}" type="sibTrans" cxnId="{0FCF2909-045F-4179-8837-8C8D8D16FC41}">
      <dgm:prSet/>
      <dgm:spPr/>
      <dgm:t>
        <a:bodyPr/>
        <a:lstStyle/>
        <a:p>
          <a:endParaRPr lang="fr-FR"/>
        </a:p>
      </dgm:t>
    </dgm:pt>
    <dgm:pt modelId="{9637C0C3-52B1-429C-8112-F0EF361FAD0E}">
      <dgm:prSet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Respecter la chaine du froid</a:t>
          </a:r>
        </a:p>
      </dgm:t>
    </dgm:pt>
    <dgm:pt modelId="{8B6061E8-0DDC-45ED-99A9-28552BC14B2E}" type="parTrans" cxnId="{75ADFE27-479D-42D0-A9C0-74B93258839C}">
      <dgm:prSet/>
      <dgm:spPr>
        <a:ln>
          <a:solidFill>
            <a:schemeClr val="tx1"/>
          </a:solidFill>
        </a:ln>
      </dgm:spPr>
      <dgm:t>
        <a:bodyPr/>
        <a:lstStyle/>
        <a:p>
          <a:endParaRPr lang="fr-FR">
            <a:solidFill>
              <a:schemeClr val="tx1"/>
            </a:solidFill>
          </a:endParaRPr>
        </a:p>
      </dgm:t>
    </dgm:pt>
    <dgm:pt modelId="{38C6CFF1-4C9C-463C-A412-9346A48E4CEE}" type="sibTrans" cxnId="{75ADFE27-479D-42D0-A9C0-74B93258839C}">
      <dgm:prSet/>
      <dgm:spPr/>
      <dgm:t>
        <a:bodyPr/>
        <a:lstStyle/>
        <a:p>
          <a:endParaRPr lang="fr-FR"/>
        </a:p>
      </dgm:t>
    </dgm:pt>
    <dgm:pt modelId="{FE3DAC03-5FCA-4613-AECD-82C2AC11B0A4}">
      <dgm:prSet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Limiter les quantités et cuisiner les restes</a:t>
          </a:r>
        </a:p>
      </dgm:t>
    </dgm:pt>
    <dgm:pt modelId="{F8F3DA9A-B7FA-4AF0-93BF-9A21E005B5F5}" type="parTrans" cxnId="{CA494909-39C5-48C2-8479-669B03A12B6A}">
      <dgm:prSet/>
      <dgm:spPr>
        <a:ln>
          <a:solidFill>
            <a:schemeClr val="tx1"/>
          </a:solidFill>
        </a:ln>
      </dgm:spPr>
      <dgm:t>
        <a:bodyPr/>
        <a:lstStyle/>
        <a:p>
          <a:endParaRPr lang="fr-FR">
            <a:solidFill>
              <a:schemeClr val="tx1"/>
            </a:solidFill>
          </a:endParaRPr>
        </a:p>
      </dgm:t>
    </dgm:pt>
    <dgm:pt modelId="{5C972419-1512-4E66-AF74-2CED5D54776A}" type="sibTrans" cxnId="{CA494909-39C5-48C2-8479-669B03A12B6A}">
      <dgm:prSet/>
      <dgm:spPr/>
      <dgm:t>
        <a:bodyPr/>
        <a:lstStyle/>
        <a:p>
          <a:endParaRPr lang="fr-FR"/>
        </a:p>
      </dgm:t>
    </dgm:pt>
    <dgm:pt modelId="{0CB79830-D64A-4AF8-A76A-B80B2A06C249}">
      <dgm:prSet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Congeler</a:t>
          </a:r>
        </a:p>
      </dgm:t>
    </dgm:pt>
    <dgm:pt modelId="{6384666F-EEDD-4849-9BAE-057FA5760CA2}" type="parTrans" cxnId="{1432F113-5A50-4C8A-AB49-326DAB93690B}">
      <dgm:prSet/>
      <dgm:spPr>
        <a:ln>
          <a:solidFill>
            <a:schemeClr val="tx1"/>
          </a:solidFill>
        </a:ln>
      </dgm:spPr>
      <dgm:t>
        <a:bodyPr/>
        <a:lstStyle/>
        <a:p>
          <a:endParaRPr lang="fr-FR">
            <a:solidFill>
              <a:schemeClr val="tx1"/>
            </a:solidFill>
          </a:endParaRPr>
        </a:p>
      </dgm:t>
    </dgm:pt>
    <dgm:pt modelId="{86BE77AD-8D0E-4EC8-A7C4-0EE56279A1C1}" type="sibTrans" cxnId="{1432F113-5A50-4C8A-AB49-326DAB93690B}">
      <dgm:prSet/>
      <dgm:spPr/>
      <dgm:t>
        <a:bodyPr/>
        <a:lstStyle/>
        <a:p>
          <a:endParaRPr lang="fr-FR"/>
        </a:p>
      </dgm:t>
    </dgm:pt>
    <dgm:pt modelId="{5980F1B0-AF68-4651-A5B3-552D56104BC1}" type="pres">
      <dgm:prSet presAssocID="{BD64D80A-65F0-4E8C-874D-B917FA9FEA24}" presName="diagram" presStyleCnt="0">
        <dgm:presLayoutVars>
          <dgm:chPref val="1"/>
          <dgm:dir/>
          <dgm:animOne val="branch"/>
          <dgm:animLvl val="lvl"/>
          <dgm:resizeHandles/>
        </dgm:presLayoutVars>
      </dgm:prSet>
      <dgm:spPr/>
    </dgm:pt>
    <dgm:pt modelId="{145D4BD8-695F-43E5-AAAA-2E37492557D1}" type="pres">
      <dgm:prSet presAssocID="{3F6484D7-C2DF-4665-840B-032855044844}" presName="root" presStyleCnt="0"/>
      <dgm:spPr/>
    </dgm:pt>
    <dgm:pt modelId="{A6B09EBC-9F59-4DB5-A13B-E887D9F61A16}" type="pres">
      <dgm:prSet presAssocID="{3F6484D7-C2DF-4665-840B-032855044844}" presName="rootComposite" presStyleCnt="0"/>
      <dgm:spPr/>
    </dgm:pt>
    <dgm:pt modelId="{2E0ADBC8-FB50-47CE-B010-86386ED522FE}" type="pres">
      <dgm:prSet presAssocID="{3F6484D7-C2DF-4665-840B-032855044844}" presName="rootText" presStyleLbl="node1" presStyleIdx="0" presStyleCnt="2"/>
      <dgm:spPr/>
    </dgm:pt>
    <dgm:pt modelId="{924EE807-802C-4823-AA43-8AFF881CBBC8}" type="pres">
      <dgm:prSet presAssocID="{3F6484D7-C2DF-4665-840B-032855044844}" presName="rootConnector" presStyleLbl="node1" presStyleIdx="0" presStyleCnt="2"/>
      <dgm:spPr/>
    </dgm:pt>
    <dgm:pt modelId="{C76527B7-7DF9-4CCD-805B-4B76C9D52114}" type="pres">
      <dgm:prSet presAssocID="{3F6484D7-C2DF-4665-840B-032855044844}" presName="childShape" presStyleCnt="0"/>
      <dgm:spPr/>
    </dgm:pt>
    <dgm:pt modelId="{D92892A8-B55B-4011-AB4D-DBC3FF64F125}" type="pres">
      <dgm:prSet presAssocID="{5490F00C-1198-4FD2-8775-3C6D9B5689E2}" presName="Name13" presStyleLbl="parChTrans1D2" presStyleIdx="0" presStyleCnt="7"/>
      <dgm:spPr/>
    </dgm:pt>
    <dgm:pt modelId="{8F114570-05CC-46C8-8F1E-50DAA8533CDB}" type="pres">
      <dgm:prSet presAssocID="{43A2FA60-F07F-4847-86D8-CB09D40D85D7}" presName="childText" presStyleLbl="bgAcc1" presStyleIdx="0" presStyleCnt="7">
        <dgm:presLayoutVars>
          <dgm:bulletEnabled val="1"/>
        </dgm:presLayoutVars>
      </dgm:prSet>
      <dgm:spPr/>
    </dgm:pt>
    <dgm:pt modelId="{DF43DD14-7EA3-4385-8B27-F046D8CB1617}" type="pres">
      <dgm:prSet presAssocID="{0FA8B7F3-ED1C-4171-9B3B-6213073B2A38}" presName="Name13" presStyleLbl="parChTrans1D2" presStyleIdx="1" presStyleCnt="7"/>
      <dgm:spPr/>
    </dgm:pt>
    <dgm:pt modelId="{DBF258E0-6C23-4F54-B321-B73611985F90}" type="pres">
      <dgm:prSet presAssocID="{F3D8B0DC-6B66-4AB0-908C-C87954DC5882}" presName="childText" presStyleLbl="bgAcc1" presStyleIdx="1" presStyleCnt="7">
        <dgm:presLayoutVars>
          <dgm:bulletEnabled val="1"/>
        </dgm:presLayoutVars>
      </dgm:prSet>
      <dgm:spPr/>
    </dgm:pt>
    <dgm:pt modelId="{ADBB1816-F863-48FF-B1E4-00CA4C07D93C}" type="pres">
      <dgm:prSet presAssocID="{8B6061E8-0DDC-45ED-99A9-28552BC14B2E}" presName="Name13" presStyleLbl="parChTrans1D2" presStyleIdx="2" presStyleCnt="7"/>
      <dgm:spPr/>
    </dgm:pt>
    <dgm:pt modelId="{114927D3-C165-478A-9096-027099A54310}" type="pres">
      <dgm:prSet presAssocID="{9637C0C3-52B1-429C-8112-F0EF361FAD0E}" presName="childText" presStyleLbl="bgAcc1" presStyleIdx="2" presStyleCnt="7">
        <dgm:presLayoutVars>
          <dgm:bulletEnabled val="1"/>
        </dgm:presLayoutVars>
      </dgm:prSet>
      <dgm:spPr/>
    </dgm:pt>
    <dgm:pt modelId="{25A7B35D-30E0-4FED-961D-8A5C20FD03BA}" type="pres">
      <dgm:prSet presAssocID="{F6CCD23D-5E67-42C4-8024-CCDDAE8A3EB6}" presName="root" presStyleCnt="0"/>
      <dgm:spPr/>
    </dgm:pt>
    <dgm:pt modelId="{C879C28D-DDD5-415D-8E3F-11A6F05D52DB}" type="pres">
      <dgm:prSet presAssocID="{F6CCD23D-5E67-42C4-8024-CCDDAE8A3EB6}" presName="rootComposite" presStyleCnt="0"/>
      <dgm:spPr/>
    </dgm:pt>
    <dgm:pt modelId="{85A11FE6-6D56-4B3A-B9F0-531338A6125A}" type="pres">
      <dgm:prSet presAssocID="{F6CCD23D-5E67-42C4-8024-CCDDAE8A3EB6}" presName="rootText" presStyleLbl="node1" presStyleIdx="1" presStyleCnt="2"/>
      <dgm:spPr/>
    </dgm:pt>
    <dgm:pt modelId="{3992064A-F1E6-4666-B10C-0F0610DEA861}" type="pres">
      <dgm:prSet presAssocID="{F6CCD23D-5E67-42C4-8024-CCDDAE8A3EB6}" presName="rootConnector" presStyleLbl="node1" presStyleIdx="1" presStyleCnt="2"/>
      <dgm:spPr/>
    </dgm:pt>
    <dgm:pt modelId="{80432DDF-A21B-4BC4-B4AB-2830EE9C3B3C}" type="pres">
      <dgm:prSet presAssocID="{F6CCD23D-5E67-42C4-8024-CCDDAE8A3EB6}" presName="childShape" presStyleCnt="0"/>
      <dgm:spPr/>
    </dgm:pt>
    <dgm:pt modelId="{7250DE86-7866-4392-99B2-D8DDBB80C3AF}" type="pres">
      <dgm:prSet presAssocID="{0C59BB21-B04E-463C-A552-7C945A0E4920}" presName="Name13" presStyleLbl="parChTrans1D2" presStyleIdx="3" presStyleCnt="7"/>
      <dgm:spPr/>
    </dgm:pt>
    <dgm:pt modelId="{0DAB6559-2547-48C2-82F9-FAFA5167766F}" type="pres">
      <dgm:prSet presAssocID="{339393BE-CED6-43A5-9EBB-37A9927C0E6A}" presName="childText" presStyleLbl="bgAcc1" presStyleIdx="3" presStyleCnt="7">
        <dgm:presLayoutVars>
          <dgm:bulletEnabled val="1"/>
        </dgm:presLayoutVars>
      </dgm:prSet>
      <dgm:spPr/>
    </dgm:pt>
    <dgm:pt modelId="{59160DF7-CCD8-4E63-AFEB-033E74262707}" type="pres">
      <dgm:prSet presAssocID="{E5E61D39-BA04-4085-AF4C-1774D4E4D32A}" presName="Name13" presStyleLbl="parChTrans1D2" presStyleIdx="4" presStyleCnt="7"/>
      <dgm:spPr/>
    </dgm:pt>
    <dgm:pt modelId="{6241F652-158F-41D6-9285-43C5835A9D9D}" type="pres">
      <dgm:prSet presAssocID="{C8BDE8FC-CC2A-49B6-BBA0-1FEC3DA7C4AB}" presName="childText" presStyleLbl="bgAcc1" presStyleIdx="4" presStyleCnt="7">
        <dgm:presLayoutVars>
          <dgm:bulletEnabled val="1"/>
        </dgm:presLayoutVars>
      </dgm:prSet>
      <dgm:spPr/>
    </dgm:pt>
    <dgm:pt modelId="{4E251414-837B-414A-98F9-F9032EAE58D1}" type="pres">
      <dgm:prSet presAssocID="{F8F3DA9A-B7FA-4AF0-93BF-9A21E005B5F5}" presName="Name13" presStyleLbl="parChTrans1D2" presStyleIdx="5" presStyleCnt="7"/>
      <dgm:spPr/>
    </dgm:pt>
    <dgm:pt modelId="{9FBCEE8B-0EA2-4243-81A2-DD14E57EA676}" type="pres">
      <dgm:prSet presAssocID="{FE3DAC03-5FCA-4613-AECD-82C2AC11B0A4}" presName="childText" presStyleLbl="bgAcc1" presStyleIdx="5" presStyleCnt="7">
        <dgm:presLayoutVars>
          <dgm:bulletEnabled val="1"/>
        </dgm:presLayoutVars>
      </dgm:prSet>
      <dgm:spPr/>
    </dgm:pt>
    <dgm:pt modelId="{6905FB7B-1D84-4055-86CE-0D59480C7136}" type="pres">
      <dgm:prSet presAssocID="{6384666F-EEDD-4849-9BAE-057FA5760CA2}" presName="Name13" presStyleLbl="parChTrans1D2" presStyleIdx="6" presStyleCnt="7"/>
      <dgm:spPr/>
    </dgm:pt>
    <dgm:pt modelId="{04EA0294-8948-4637-95C0-158F3FEC9C92}" type="pres">
      <dgm:prSet presAssocID="{0CB79830-D64A-4AF8-A76A-B80B2A06C249}" presName="childText" presStyleLbl="bgAcc1" presStyleIdx="6" presStyleCnt="7">
        <dgm:presLayoutVars>
          <dgm:bulletEnabled val="1"/>
        </dgm:presLayoutVars>
      </dgm:prSet>
      <dgm:spPr/>
    </dgm:pt>
  </dgm:ptLst>
  <dgm:cxnLst>
    <dgm:cxn modelId="{9AF7D403-F995-4971-86A2-47FAC0D622A6}" type="presOf" srcId="{3F6484D7-C2DF-4665-840B-032855044844}" destId="{2E0ADBC8-FB50-47CE-B010-86386ED522FE}" srcOrd="0" destOrd="0" presId="urn:microsoft.com/office/officeart/2005/8/layout/hierarchy3"/>
    <dgm:cxn modelId="{0FCF2909-045F-4179-8837-8C8D8D16FC41}" srcId="{F6CCD23D-5E67-42C4-8024-CCDDAE8A3EB6}" destId="{C8BDE8FC-CC2A-49B6-BBA0-1FEC3DA7C4AB}" srcOrd="1" destOrd="0" parTransId="{E5E61D39-BA04-4085-AF4C-1774D4E4D32A}" sibTransId="{C95326A6-96AF-492A-8415-ABB011982C07}"/>
    <dgm:cxn modelId="{CA494909-39C5-48C2-8479-669B03A12B6A}" srcId="{F6CCD23D-5E67-42C4-8024-CCDDAE8A3EB6}" destId="{FE3DAC03-5FCA-4613-AECD-82C2AC11B0A4}" srcOrd="2" destOrd="0" parTransId="{F8F3DA9A-B7FA-4AF0-93BF-9A21E005B5F5}" sibTransId="{5C972419-1512-4E66-AF74-2CED5D54776A}"/>
    <dgm:cxn modelId="{1432F113-5A50-4C8A-AB49-326DAB93690B}" srcId="{F6CCD23D-5E67-42C4-8024-CCDDAE8A3EB6}" destId="{0CB79830-D64A-4AF8-A76A-B80B2A06C249}" srcOrd="3" destOrd="0" parTransId="{6384666F-EEDD-4849-9BAE-057FA5760CA2}" sibTransId="{86BE77AD-8D0E-4EC8-A7C4-0EE56279A1C1}"/>
    <dgm:cxn modelId="{CCE9AB1C-649D-4B15-BE22-3E7492132CE6}" type="presOf" srcId="{0CB79830-D64A-4AF8-A76A-B80B2A06C249}" destId="{04EA0294-8948-4637-95C0-158F3FEC9C92}" srcOrd="0" destOrd="0" presId="urn:microsoft.com/office/officeart/2005/8/layout/hierarchy3"/>
    <dgm:cxn modelId="{75ADFE27-479D-42D0-A9C0-74B93258839C}" srcId="{3F6484D7-C2DF-4665-840B-032855044844}" destId="{9637C0C3-52B1-429C-8112-F0EF361FAD0E}" srcOrd="2" destOrd="0" parTransId="{8B6061E8-0DDC-45ED-99A9-28552BC14B2E}" sibTransId="{38C6CFF1-4C9C-463C-A412-9346A48E4CEE}"/>
    <dgm:cxn modelId="{82814761-AF6D-482B-B916-06A22A23F87B}" type="presOf" srcId="{FE3DAC03-5FCA-4613-AECD-82C2AC11B0A4}" destId="{9FBCEE8B-0EA2-4243-81A2-DD14E57EA676}" srcOrd="0" destOrd="0" presId="urn:microsoft.com/office/officeart/2005/8/layout/hierarchy3"/>
    <dgm:cxn modelId="{D559DF43-4F1C-4B38-981C-D93EFB9D4A86}" type="presOf" srcId="{BD64D80A-65F0-4E8C-874D-B917FA9FEA24}" destId="{5980F1B0-AF68-4651-A5B3-552D56104BC1}" srcOrd="0" destOrd="0" presId="urn:microsoft.com/office/officeart/2005/8/layout/hierarchy3"/>
    <dgm:cxn modelId="{E7E5BE46-E81B-4198-9FC0-AA7313AA7760}" type="presOf" srcId="{9637C0C3-52B1-429C-8112-F0EF361FAD0E}" destId="{114927D3-C165-478A-9096-027099A54310}" srcOrd="0" destOrd="0" presId="urn:microsoft.com/office/officeart/2005/8/layout/hierarchy3"/>
    <dgm:cxn modelId="{25701C68-3B2F-4205-A775-6A6D7FEABE74}" type="presOf" srcId="{F6CCD23D-5E67-42C4-8024-CCDDAE8A3EB6}" destId="{85A11FE6-6D56-4B3A-B9F0-531338A6125A}" srcOrd="0" destOrd="0" presId="urn:microsoft.com/office/officeart/2005/8/layout/hierarchy3"/>
    <dgm:cxn modelId="{76199B4B-B27D-4348-BEB0-E155AE97F172}" srcId="{F6CCD23D-5E67-42C4-8024-CCDDAE8A3EB6}" destId="{339393BE-CED6-43A5-9EBB-37A9927C0E6A}" srcOrd="0" destOrd="0" parTransId="{0C59BB21-B04E-463C-A552-7C945A0E4920}" sibTransId="{3C23A8DD-6233-44B5-9922-1EA0E1AA943F}"/>
    <dgm:cxn modelId="{0C290B4E-CB0D-448C-9DC1-2B48F4F3C7F6}" type="presOf" srcId="{0FA8B7F3-ED1C-4171-9B3B-6213073B2A38}" destId="{DF43DD14-7EA3-4385-8B27-F046D8CB1617}" srcOrd="0" destOrd="0" presId="urn:microsoft.com/office/officeart/2005/8/layout/hierarchy3"/>
    <dgm:cxn modelId="{A7817270-232C-4200-A417-17B34F8CD115}" type="presOf" srcId="{F8F3DA9A-B7FA-4AF0-93BF-9A21E005B5F5}" destId="{4E251414-837B-414A-98F9-F9032EAE58D1}" srcOrd="0" destOrd="0" presId="urn:microsoft.com/office/officeart/2005/8/layout/hierarchy3"/>
    <dgm:cxn modelId="{F120D070-B3CA-4030-8A36-3B574A955B46}" type="presOf" srcId="{F3D8B0DC-6B66-4AB0-908C-C87954DC5882}" destId="{DBF258E0-6C23-4F54-B321-B73611985F90}" srcOrd="0" destOrd="0" presId="urn:microsoft.com/office/officeart/2005/8/layout/hierarchy3"/>
    <dgm:cxn modelId="{7C4FD882-EABD-4C82-9B50-45A590C07C65}" srcId="{3F6484D7-C2DF-4665-840B-032855044844}" destId="{F3D8B0DC-6B66-4AB0-908C-C87954DC5882}" srcOrd="1" destOrd="0" parTransId="{0FA8B7F3-ED1C-4171-9B3B-6213073B2A38}" sibTransId="{72C85143-2815-4E7E-892B-29CFDB943097}"/>
    <dgm:cxn modelId="{B8EFE582-0D06-4EBD-9D4F-0FF88E161E3B}" type="presOf" srcId="{E5E61D39-BA04-4085-AF4C-1774D4E4D32A}" destId="{59160DF7-CCD8-4E63-AFEB-033E74262707}" srcOrd="0" destOrd="0" presId="urn:microsoft.com/office/officeart/2005/8/layout/hierarchy3"/>
    <dgm:cxn modelId="{B41E9088-AB14-4D7D-A8F6-077EEBA3A387}" type="presOf" srcId="{8B6061E8-0DDC-45ED-99A9-28552BC14B2E}" destId="{ADBB1816-F863-48FF-B1E4-00CA4C07D93C}" srcOrd="0" destOrd="0" presId="urn:microsoft.com/office/officeart/2005/8/layout/hierarchy3"/>
    <dgm:cxn modelId="{8EC3C395-3A8C-4941-AE94-DE7F32450A6C}" type="presOf" srcId="{3F6484D7-C2DF-4665-840B-032855044844}" destId="{924EE807-802C-4823-AA43-8AFF881CBBC8}" srcOrd="1" destOrd="0" presId="urn:microsoft.com/office/officeart/2005/8/layout/hierarchy3"/>
    <dgm:cxn modelId="{90E469A2-A923-4908-B84A-09C02A48E8A0}" type="presOf" srcId="{0C59BB21-B04E-463C-A552-7C945A0E4920}" destId="{7250DE86-7866-4392-99B2-D8DDBB80C3AF}" srcOrd="0" destOrd="0" presId="urn:microsoft.com/office/officeart/2005/8/layout/hierarchy3"/>
    <dgm:cxn modelId="{B522A8A5-A203-435B-9E16-A34742E94F19}" srcId="{BD64D80A-65F0-4E8C-874D-B917FA9FEA24}" destId="{F6CCD23D-5E67-42C4-8024-CCDDAE8A3EB6}" srcOrd="1" destOrd="0" parTransId="{3CFC3E0C-FEC1-4343-B1EE-F41174DE66C5}" sibTransId="{DBDBFAF7-961F-4CC7-82DA-519C9FBD892D}"/>
    <dgm:cxn modelId="{830113B0-7092-43F1-9C95-96AB456A83D2}" srcId="{3F6484D7-C2DF-4665-840B-032855044844}" destId="{43A2FA60-F07F-4847-86D8-CB09D40D85D7}" srcOrd="0" destOrd="0" parTransId="{5490F00C-1198-4FD2-8775-3C6D9B5689E2}" sibTransId="{E812D9B5-B83F-4A4E-9C68-0AD99BF3166A}"/>
    <dgm:cxn modelId="{0D3ABBB8-ABD8-4BD2-AEC8-2AF667F33CEA}" type="presOf" srcId="{5490F00C-1198-4FD2-8775-3C6D9B5689E2}" destId="{D92892A8-B55B-4011-AB4D-DBC3FF64F125}" srcOrd="0" destOrd="0" presId="urn:microsoft.com/office/officeart/2005/8/layout/hierarchy3"/>
    <dgm:cxn modelId="{144CF0BC-DDBC-4FEA-B40F-C75072F81467}" type="presOf" srcId="{339393BE-CED6-43A5-9EBB-37A9927C0E6A}" destId="{0DAB6559-2547-48C2-82F9-FAFA5167766F}" srcOrd="0" destOrd="0" presId="urn:microsoft.com/office/officeart/2005/8/layout/hierarchy3"/>
    <dgm:cxn modelId="{4BF6F3BF-4025-4A49-92D6-63F448E0BCCA}" type="presOf" srcId="{43A2FA60-F07F-4847-86D8-CB09D40D85D7}" destId="{8F114570-05CC-46C8-8F1E-50DAA8533CDB}" srcOrd="0" destOrd="0" presId="urn:microsoft.com/office/officeart/2005/8/layout/hierarchy3"/>
    <dgm:cxn modelId="{6F64ADCF-B89D-421C-A94D-76B71E8BD6AC}" type="presOf" srcId="{F6CCD23D-5E67-42C4-8024-CCDDAE8A3EB6}" destId="{3992064A-F1E6-4666-B10C-0F0610DEA861}" srcOrd="1" destOrd="0" presId="urn:microsoft.com/office/officeart/2005/8/layout/hierarchy3"/>
    <dgm:cxn modelId="{A63924D8-9BB6-4D55-ABA0-D1B8A2F2AEFF}" type="presOf" srcId="{6384666F-EEDD-4849-9BAE-057FA5760CA2}" destId="{6905FB7B-1D84-4055-86CE-0D59480C7136}" srcOrd="0" destOrd="0" presId="urn:microsoft.com/office/officeart/2005/8/layout/hierarchy3"/>
    <dgm:cxn modelId="{C96609EF-AA72-4C88-893C-FF8C52A9FF14}" type="presOf" srcId="{C8BDE8FC-CC2A-49B6-BBA0-1FEC3DA7C4AB}" destId="{6241F652-158F-41D6-9285-43C5835A9D9D}" srcOrd="0" destOrd="0" presId="urn:microsoft.com/office/officeart/2005/8/layout/hierarchy3"/>
    <dgm:cxn modelId="{F2875CF5-F708-4265-BA58-DEB03C5528D9}" srcId="{BD64D80A-65F0-4E8C-874D-B917FA9FEA24}" destId="{3F6484D7-C2DF-4665-840B-032855044844}" srcOrd="0" destOrd="0" parTransId="{13DBD579-5858-4EEC-B161-8BFABEB62060}" sibTransId="{C8EDCAB1-78A9-46F0-9E80-8460295236BA}"/>
    <dgm:cxn modelId="{E9E44226-1A95-4DB4-89F3-DEE950316E2C}" type="presParOf" srcId="{5980F1B0-AF68-4651-A5B3-552D56104BC1}" destId="{145D4BD8-695F-43E5-AAAA-2E37492557D1}" srcOrd="0" destOrd="0" presId="urn:microsoft.com/office/officeart/2005/8/layout/hierarchy3"/>
    <dgm:cxn modelId="{C7EE94CE-AF74-4B62-A3F6-2AF72764F5F0}" type="presParOf" srcId="{145D4BD8-695F-43E5-AAAA-2E37492557D1}" destId="{A6B09EBC-9F59-4DB5-A13B-E887D9F61A16}" srcOrd="0" destOrd="0" presId="urn:microsoft.com/office/officeart/2005/8/layout/hierarchy3"/>
    <dgm:cxn modelId="{A589BFA8-D002-4C64-82D4-0DDEFE390889}" type="presParOf" srcId="{A6B09EBC-9F59-4DB5-A13B-E887D9F61A16}" destId="{2E0ADBC8-FB50-47CE-B010-86386ED522FE}" srcOrd="0" destOrd="0" presId="urn:microsoft.com/office/officeart/2005/8/layout/hierarchy3"/>
    <dgm:cxn modelId="{A70E191D-F167-4999-9EF1-F625F9434DCE}" type="presParOf" srcId="{A6B09EBC-9F59-4DB5-A13B-E887D9F61A16}" destId="{924EE807-802C-4823-AA43-8AFF881CBBC8}" srcOrd="1" destOrd="0" presId="urn:microsoft.com/office/officeart/2005/8/layout/hierarchy3"/>
    <dgm:cxn modelId="{AFED4D96-19B3-46D7-AD45-480D2A425A4D}" type="presParOf" srcId="{145D4BD8-695F-43E5-AAAA-2E37492557D1}" destId="{C76527B7-7DF9-4CCD-805B-4B76C9D52114}" srcOrd="1" destOrd="0" presId="urn:microsoft.com/office/officeart/2005/8/layout/hierarchy3"/>
    <dgm:cxn modelId="{F93D3444-5251-4020-B2F9-241D277B8CDF}" type="presParOf" srcId="{C76527B7-7DF9-4CCD-805B-4B76C9D52114}" destId="{D92892A8-B55B-4011-AB4D-DBC3FF64F125}" srcOrd="0" destOrd="0" presId="urn:microsoft.com/office/officeart/2005/8/layout/hierarchy3"/>
    <dgm:cxn modelId="{10D18B00-A684-49B9-B864-1798DB25E8CA}" type="presParOf" srcId="{C76527B7-7DF9-4CCD-805B-4B76C9D52114}" destId="{8F114570-05CC-46C8-8F1E-50DAA8533CDB}" srcOrd="1" destOrd="0" presId="urn:microsoft.com/office/officeart/2005/8/layout/hierarchy3"/>
    <dgm:cxn modelId="{69F1AF95-4C74-4093-A7B4-1839B7F72AF2}" type="presParOf" srcId="{C76527B7-7DF9-4CCD-805B-4B76C9D52114}" destId="{DF43DD14-7EA3-4385-8B27-F046D8CB1617}" srcOrd="2" destOrd="0" presId="urn:microsoft.com/office/officeart/2005/8/layout/hierarchy3"/>
    <dgm:cxn modelId="{377B369A-DF82-48DE-AB9C-A4DEBA6FBEC1}" type="presParOf" srcId="{C76527B7-7DF9-4CCD-805B-4B76C9D52114}" destId="{DBF258E0-6C23-4F54-B321-B73611985F90}" srcOrd="3" destOrd="0" presId="urn:microsoft.com/office/officeart/2005/8/layout/hierarchy3"/>
    <dgm:cxn modelId="{0DBAFF1B-762E-4BDA-8BF4-8C3A5E314EE9}" type="presParOf" srcId="{C76527B7-7DF9-4CCD-805B-4B76C9D52114}" destId="{ADBB1816-F863-48FF-B1E4-00CA4C07D93C}" srcOrd="4" destOrd="0" presId="urn:microsoft.com/office/officeart/2005/8/layout/hierarchy3"/>
    <dgm:cxn modelId="{451E30D0-8148-40C2-8214-7FFA82E46C9E}" type="presParOf" srcId="{C76527B7-7DF9-4CCD-805B-4B76C9D52114}" destId="{114927D3-C165-478A-9096-027099A54310}" srcOrd="5" destOrd="0" presId="urn:microsoft.com/office/officeart/2005/8/layout/hierarchy3"/>
    <dgm:cxn modelId="{D0888FAB-2C00-451F-B2E8-78D5380F9829}" type="presParOf" srcId="{5980F1B0-AF68-4651-A5B3-552D56104BC1}" destId="{25A7B35D-30E0-4FED-961D-8A5C20FD03BA}" srcOrd="1" destOrd="0" presId="urn:microsoft.com/office/officeart/2005/8/layout/hierarchy3"/>
    <dgm:cxn modelId="{AEBE7D63-3918-4232-B44C-E87A09B5323C}" type="presParOf" srcId="{25A7B35D-30E0-4FED-961D-8A5C20FD03BA}" destId="{C879C28D-DDD5-415D-8E3F-11A6F05D52DB}" srcOrd="0" destOrd="0" presId="urn:microsoft.com/office/officeart/2005/8/layout/hierarchy3"/>
    <dgm:cxn modelId="{BDF75029-71C4-439A-8EA6-3CE634BDA45D}" type="presParOf" srcId="{C879C28D-DDD5-415D-8E3F-11A6F05D52DB}" destId="{85A11FE6-6D56-4B3A-B9F0-531338A6125A}" srcOrd="0" destOrd="0" presId="urn:microsoft.com/office/officeart/2005/8/layout/hierarchy3"/>
    <dgm:cxn modelId="{FFB3D38B-7889-4948-A334-30FF1BA3FC7E}" type="presParOf" srcId="{C879C28D-DDD5-415D-8E3F-11A6F05D52DB}" destId="{3992064A-F1E6-4666-B10C-0F0610DEA861}" srcOrd="1" destOrd="0" presId="urn:microsoft.com/office/officeart/2005/8/layout/hierarchy3"/>
    <dgm:cxn modelId="{B0DA67FB-A08F-4B97-BD78-06A142D7C983}" type="presParOf" srcId="{25A7B35D-30E0-4FED-961D-8A5C20FD03BA}" destId="{80432DDF-A21B-4BC4-B4AB-2830EE9C3B3C}" srcOrd="1" destOrd="0" presId="urn:microsoft.com/office/officeart/2005/8/layout/hierarchy3"/>
    <dgm:cxn modelId="{E1AA2AE0-1CEC-475E-979F-BA89944FAE2C}" type="presParOf" srcId="{80432DDF-A21B-4BC4-B4AB-2830EE9C3B3C}" destId="{7250DE86-7866-4392-99B2-D8DDBB80C3AF}" srcOrd="0" destOrd="0" presId="urn:microsoft.com/office/officeart/2005/8/layout/hierarchy3"/>
    <dgm:cxn modelId="{84C20F0D-0DA1-4207-BDFB-597C2504EE3D}" type="presParOf" srcId="{80432DDF-A21B-4BC4-B4AB-2830EE9C3B3C}" destId="{0DAB6559-2547-48C2-82F9-FAFA5167766F}" srcOrd="1" destOrd="0" presId="urn:microsoft.com/office/officeart/2005/8/layout/hierarchy3"/>
    <dgm:cxn modelId="{EE0BAB2B-3131-4822-AD5D-57176F271FB8}" type="presParOf" srcId="{80432DDF-A21B-4BC4-B4AB-2830EE9C3B3C}" destId="{59160DF7-CCD8-4E63-AFEB-033E74262707}" srcOrd="2" destOrd="0" presId="urn:microsoft.com/office/officeart/2005/8/layout/hierarchy3"/>
    <dgm:cxn modelId="{C1EDAC19-7EBC-424C-94A7-90EF908E0FAB}" type="presParOf" srcId="{80432DDF-A21B-4BC4-B4AB-2830EE9C3B3C}" destId="{6241F652-158F-41D6-9285-43C5835A9D9D}" srcOrd="3" destOrd="0" presId="urn:microsoft.com/office/officeart/2005/8/layout/hierarchy3"/>
    <dgm:cxn modelId="{400C4641-A9F6-4687-874D-A873273C60C1}" type="presParOf" srcId="{80432DDF-A21B-4BC4-B4AB-2830EE9C3B3C}" destId="{4E251414-837B-414A-98F9-F9032EAE58D1}" srcOrd="4" destOrd="0" presId="urn:microsoft.com/office/officeart/2005/8/layout/hierarchy3"/>
    <dgm:cxn modelId="{53E32B57-2AD8-4A77-BA45-EAE6647EC9A3}" type="presParOf" srcId="{80432DDF-A21B-4BC4-B4AB-2830EE9C3B3C}" destId="{9FBCEE8B-0EA2-4243-81A2-DD14E57EA676}" srcOrd="5" destOrd="0" presId="urn:microsoft.com/office/officeart/2005/8/layout/hierarchy3"/>
    <dgm:cxn modelId="{D41A58A9-BD0D-4330-9CAC-D209F05DD457}" type="presParOf" srcId="{80432DDF-A21B-4BC4-B4AB-2830EE9C3B3C}" destId="{6905FB7B-1D84-4055-86CE-0D59480C7136}" srcOrd="6" destOrd="0" presId="urn:microsoft.com/office/officeart/2005/8/layout/hierarchy3"/>
    <dgm:cxn modelId="{58008B24-E537-4509-9154-0414A8F83AF7}" type="presParOf" srcId="{80432DDF-A21B-4BC4-B4AB-2830EE9C3B3C}" destId="{04EA0294-8948-4637-95C0-158F3FEC9C92}"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4DE51C-4982-4D99-8E49-014B727CA27D}"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fr-FR"/>
        </a:p>
      </dgm:t>
    </dgm:pt>
    <dgm:pt modelId="{F714C188-DB50-459B-AFCF-9B85289E3016}">
      <dgm:prSet phldrT="[Texte]" custT="1"/>
      <dgm:spPr>
        <a:noFill/>
        <a:ln w="19050">
          <a:solidFill>
            <a:srgbClr val="5B225F"/>
          </a:solidFill>
        </a:ln>
      </dgm:spPr>
      <dgm:t>
        <a:bodyPr/>
        <a:lstStyle/>
        <a:p>
          <a:r>
            <a:rPr lang="fr-FR" sz="1400">
              <a:solidFill>
                <a:srgbClr val="5B225F"/>
              </a:solidFill>
              <a:latin typeface="Arial" panose="020B0604020202020204" pitchFamily="34" charset="0"/>
              <a:cs typeface="Arial" panose="020B0604020202020204" pitchFamily="34" charset="0"/>
            </a:rPr>
            <a:t>Comment limiter la transmission des infections lors du parcours des aliments ?</a:t>
          </a:r>
          <a:endParaRPr lang="fr-FR" sz="1400" dirty="0">
            <a:solidFill>
              <a:srgbClr val="5B225F"/>
            </a:solidFill>
            <a:latin typeface="Arial" panose="020B0604020202020204" pitchFamily="34" charset="0"/>
            <a:cs typeface="Arial" panose="020B0604020202020204" pitchFamily="34" charset="0"/>
          </a:endParaRPr>
        </a:p>
      </dgm:t>
    </dgm:pt>
    <dgm:pt modelId="{25063674-1E1E-43EC-B138-A1810715538F}" type="parTrans" cxnId="{214B848E-971E-4CBD-BE17-B1D047CA8D04}">
      <dgm:prSet/>
      <dgm:spPr/>
      <dgm:t>
        <a:bodyPr/>
        <a:lstStyle/>
        <a:p>
          <a:endParaRPr lang="fr-FR"/>
        </a:p>
      </dgm:t>
    </dgm:pt>
    <dgm:pt modelId="{E8FC6AD6-0739-47CD-BF9E-3EE5D3232DEC}" type="sibTrans" cxnId="{214B848E-971E-4CBD-BE17-B1D047CA8D04}">
      <dgm:prSet/>
      <dgm:spPr/>
      <dgm:t>
        <a:bodyPr/>
        <a:lstStyle/>
        <a:p>
          <a:endParaRPr lang="fr-FR"/>
        </a:p>
      </dgm:t>
    </dgm:pt>
    <dgm:pt modelId="{A2C134BE-98E9-4D07-AAC3-AC0D439428B9}">
      <dgm:prSet phldrT="[Texte]" custT="1"/>
      <dgm:spPr>
        <a:noFill/>
        <a:ln w="19050">
          <a:solidFill>
            <a:schemeClr val="tx1"/>
          </a:solidFill>
        </a:ln>
      </dgm:spPr>
      <dgm:t>
        <a:bodyPr/>
        <a:lstStyle/>
        <a:p>
          <a:r>
            <a:rPr lang="fr-FR" sz="1300">
              <a:solidFill>
                <a:schemeClr val="tx1"/>
              </a:solidFill>
              <a:latin typeface="Arial" panose="020B0604020202020204" pitchFamily="34" charset="0"/>
              <a:cs typeface="Arial" panose="020B0604020202020204" pitchFamily="34" charset="0"/>
            </a:rPr>
            <a:t>Eviter la contamination croisée</a:t>
          </a:r>
          <a:endParaRPr lang="fr-FR" sz="1300" dirty="0">
            <a:solidFill>
              <a:schemeClr val="tx1"/>
            </a:solidFill>
            <a:latin typeface="Arial" panose="020B0604020202020204" pitchFamily="34" charset="0"/>
            <a:cs typeface="Arial" panose="020B0604020202020204" pitchFamily="34" charset="0"/>
          </a:endParaRPr>
        </a:p>
      </dgm:t>
    </dgm:pt>
    <dgm:pt modelId="{A1BA3C45-8C97-4E24-BBDE-10FB2C44F5E5}" type="parTrans" cxnId="{10F9BD1D-FBAD-4F57-9206-C847185C6AAE}">
      <dgm:prSet/>
      <dgm:spPr>
        <a:ln>
          <a:solidFill>
            <a:schemeClr val="tx1"/>
          </a:solidFill>
        </a:ln>
      </dgm:spPr>
      <dgm:t>
        <a:bodyPr/>
        <a:lstStyle/>
        <a:p>
          <a:endParaRPr lang="fr-FR"/>
        </a:p>
      </dgm:t>
    </dgm:pt>
    <dgm:pt modelId="{D4DA1AC9-3321-411C-AD8C-B440CDC2C4D7}" type="sibTrans" cxnId="{10F9BD1D-FBAD-4F57-9206-C847185C6AAE}">
      <dgm:prSet/>
      <dgm:spPr/>
      <dgm:t>
        <a:bodyPr/>
        <a:lstStyle/>
        <a:p>
          <a:endParaRPr lang="fr-FR"/>
        </a:p>
      </dgm:t>
    </dgm:pt>
    <dgm:pt modelId="{C291C261-D5DC-44AC-8C8E-A1A996628E2F}">
      <dgm:prSet phldrT="[Texte]" custT="1"/>
      <dgm:spPr>
        <a:noFill/>
        <a:ln w="19050">
          <a:solidFill>
            <a:schemeClr val="tx1"/>
          </a:solidFill>
        </a:ln>
      </dgm:spPr>
      <dgm:t>
        <a:bodyPr anchor="t"/>
        <a:lstStyle/>
        <a:p>
          <a:r>
            <a:rPr lang="fr-FR" sz="1200">
              <a:solidFill>
                <a:schemeClr val="tx1"/>
              </a:solidFill>
              <a:latin typeface="Arial" panose="020B0604020202020204" pitchFamily="34" charset="0"/>
              <a:cs typeface="Arial" panose="020B0604020202020204" pitchFamily="34" charset="0"/>
            </a:rPr>
            <a:t>Respecter les règles d’hygiène</a:t>
          </a:r>
        </a:p>
        <a:p>
          <a:endParaRPr lang="fr-FR" sz="1200" dirty="0">
            <a:solidFill>
              <a:schemeClr val="tx1"/>
            </a:solidFill>
            <a:latin typeface="Arial" panose="020B0604020202020204" pitchFamily="34" charset="0"/>
            <a:cs typeface="Arial" panose="020B0604020202020204" pitchFamily="34" charset="0"/>
          </a:endParaRPr>
        </a:p>
      </dgm:t>
    </dgm:pt>
    <dgm:pt modelId="{E81DDD8A-A4AF-404F-B238-3804FB5AC064}" type="parTrans" cxnId="{976A950F-CCD6-4638-8FE2-7D8A10B5A49E}">
      <dgm:prSet/>
      <dgm:spPr>
        <a:ln>
          <a:solidFill>
            <a:schemeClr val="tx1"/>
          </a:solidFill>
        </a:ln>
      </dgm:spPr>
      <dgm:t>
        <a:bodyPr/>
        <a:lstStyle/>
        <a:p>
          <a:endParaRPr lang="fr-FR"/>
        </a:p>
      </dgm:t>
    </dgm:pt>
    <dgm:pt modelId="{FE89C581-5FFB-421E-A6AA-D05FFD679773}" type="sibTrans" cxnId="{976A950F-CCD6-4638-8FE2-7D8A10B5A49E}">
      <dgm:prSet/>
      <dgm:spPr/>
      <dgm:t>
        <a:bodyPr/>
        <a:lstStyle/>
        <a:p>
          <a:endParaRPr lang="fr-FR"/>
        </a:p>
      </dgm:t>
    </dgm:pt>
    <dgm:pt modelId="{1E195471-40CD-4790-9481-37F3307D5883}">
      <dgm:prSet phldrT="[Texte]" custT="1"/>
      <dgm:spPr>
        <a:noFill/>
        <a:ln w="19050">
          <a:solidFill>
            <a:schemeClr val="tx1"/>
          </a:solidFill>
        </a:ln>
      </dgm:spPr>
      <dgm:t>
        <a:bodyPr anchor="t"/>
        <a:lstStyle/>
        <a:p>
          <a:r>
            <a:rPr lang="fr-FR" sz="1200">
              <a:solidFill>
                <a:schemeClr val="tx1"/>
              </a:solidFill>
              <a:latin typeface="Arial" panose="020B0604020202020204" pitchFamily="34" charset="0"/>
              <a:cs typeface="Arial" panose="020B0604020202020204" pitchFamily="34" charset="0"/>
            </a:rPr>
            <a:t>Compartimenter les aliments</a:t>
          </a:r>
        </a:p>
        <a:p>
          <a:endParaRPr lang="fr-FR" sz="1200" dirty="0">
            <a:solidFill>
              <a:schemeClr val="tx1"/>
            </a:solidFill>
            <a:latin typeface="Arial" panose="020B0604020202020204" pitchFamily="34" charset="0"/>
            <a:cs typeface="Arial" panose="020B0604020202020204" pitchFamily="34" charset="0"/>
          </a:endParaRPr>
        </a:p>
      </dgm:t>
    </dgm:pt>
    <dgm:pt modelId="{ADC0A27E-EEB3-4EDE-B501-701CAFD01A5D}" type="parTrans" cxnId="{0DDDBAD8-720B-4CCF-899C-CC5F21BAECC9}">
      <dgm:prSet/>
      <dgm:spPr>
        <a:ln>
          <a:solidFill>
            <a:schemeClr val="tx1"/>
          </a:solidFill>
        </a:ln>
      </dgm:spPr>
      <dgm:t>
        <a:bodyPr/>
        <a:lstStyle/>
        <a:p>
          <a:endParaRPr lang="fr-FR"/>
        </a:p>
      </dgm:t>
    </dgm:pt>
    <dgm:pt modelId="{4D02DF86-333F-4116-910A-5D9CA49B29C4}" type="sibTrans" cxnId="{0DDDBAD8-720B-4CCF-899C-CC5F21BAECC9}">
      <dgm:prSet/>
      <dgm:spPr/>
      <dgm:t>
        <a:bodyPr/>
        <a:lstStyle/>
        <a:p>
          <a:endParaRPr lang="fr-FR"/>
        </a:p>
      </dgm:t>
    </dgm:pt>
    <dgm:pt modelId="{DF916143-DBC0-4724-A707-B6FF3C23DA78}">
      <dgm:prSet phldrT="[Texte]" custT="1"/>
      <dgm:spPr>
        <a:noFill/>
        <a:ln w="19050">
          <a:solidFill>
            <a:schemeClr val="accent4">
              <a:lumMod val="25000"/>
            </a:schemeClr>
          </a:solidFill>
        </a:ln>
      </dgm:spPr>
      <dgm:t>
        <a:bodyPr/>
        <a:lstStyle/>
        <a:p>
          <a:r>
            <a:rPr lang="fr-FR" sz="1300">
              <a:solidFill>
                <a:schemeClr val="accent4">
                  <a:lumMod val="25000"/>
                </a:schemeClr>
              </a:solidFill>
              <a:latin typeface="Arial" panose="020B0604020202020204" pitchFamily="34" charset="0"/>
              <a:cs typeface="Arial" panose="020B0604020202020204" pitchFamily="34" charset="0"/>
            </a:rPr>
            <a:t>Surveiller la cuisson des aliments</a:t>
          </a:r>
          <a:endParaRPr lang="fr-FR" sz="1300" dirty="0">
            <a:solidFill>
              <a:schemeClr val="accent4">
                <a:lumMod val="25000"/>
              </a:schemeClr>
            </a:solidFill>
            <a:latin typeface="Arial" panose="020B0604020202020204" pitchFamily="34" charset="0"/>
            <a:cs typeface="Arial" panose="020B0604020202020204" pitchFamily="34" charset="0"/>
          </a:endParaRPr>
        </a:p>
      </dgm:t>
    </dgm:pt>
    <dgm:pt modelId="{2C04149A-9447-4623-B3E8-869AA45664AE}" type="parTrans" cxnId="{2CA9736D-1BA4-43CC-9FFF-0297384CEA0D}">
      <dgm:prSet/>
      <dgm:spPr>
        <a:ln>
          <a:solidFill>
            <a:schemeClr val="accent4">
              <a:lumMod val="25000"/>
            </a:schemeClr>
          </a:solidFill>
        </a:ln>
      </dgm:spPr>
      <dgm:t>
        <a:bodyPr/>
        <a:lstStyle/>
        <a:p>
          <a:endParaRPr lang="fr-FR"/>
        </a:p>
      </dgm:t>
    </dgm:pt>
    <dgm:pt modelId="{56AEE368-4FF6-4943-B0E2-ABF448C4B56F}" type="sibTrans" cxnId="{2CA9736D-1BA4-43CC-9FFF-0297384CEA0D}">
      <dgm:prSet/>
      <dgm:spPr/>
      <dgm:t>
        <a:bodyPr/>
        <a:lstStyle/>
        <a:p>
          <a:endParaRPr lang="fr-FR"/>
        </a:p>
      </dgm:t>
    </dgm:pt>
    <dgm:pt modelId="{4BF59079-399D-4591-A89C-7BD065842F33}">
      <dgm:prSet phldrT="[Texte]" custT="1"/>
      <dgm:spPr>
        <a:noFill/>
        <a:ln w="19050">
          <a:solidFill>
            <a:schemeClr val="accent3">
              <a:lumMod val="75000"/>
            </a:schemeClr>
          </a:solidFill>
        </a:ln>
      </dgm:spPr>
      <dgm:t>
        <a:bodyPr/>
        <a:lstStyle/>
        <a:p>
          <a:r>
            <a:rPr lang="fr-FR" sz="1300">
              <a:solidFill>
                <a:schemeClr val="accent3">
                  <a:lumMod val="75000"/>
                </a:schemeClr>
              </a:solidFill>
              <a:latin typeface="Arial" panose="020B0604020202020204" pitchFamily="34" charset="0"/>
              <a:cs typeface="Arial" panose="020B0604020202020204" pitchFamily="34" charset="0"/>
            </a:rPr>
            <a:t>Limiter la prolifération bactérienne</a:t>
          </a:r>
          <a:endParaRPr lang="fr-FR" sz="1300" dirty="0">
            <a:solidFill>
              <a:schemeClr val="accent3">
                <a:lumMod val="75000"/>
              </a:schemeClr>
            </a:solidFill>
            <a:latin typeface="Arial" panose="020B0604020202020204" pitchFamily="34" charset="0"/>
            <a:cs typeface="Arial" panose="020B0604020202020204" pitchFamily="34" charset="0"/>
          </a:endParaRPr>
        </a:p>
      </dgm:t>
    </dgm:pt>
    <dgm:pt modelId="{859BF850-67F9-4DBE-A906-9A37C3D7700D}" type="parTrans" cxnId="{284EAE6C-1253-42D7-ADC6-9C0AF3BB657E}">
      <dgm:prSet/>
      <dgm:spPr>
        <a:ln>
          <a:solidFill>
            <a:schemeClr val="accent3">
              <a:lumMod val="75000"/>
            </a:schemeClr>
          </a:solidFill>
        </a:ln>
      </dgm:spPr>
      <dgm:t>
        <a:bodyPr/>
        <a:lstStyle/>
        <a:p>
          <a:endParaRPr lang="fr-FR"/>
        </a:p>
      </dgm:t>
    </dgm:pt>
    <dgm:pt modelId="{9AD6DB45-D3FF-45CF-9367-976223B9F2F9}" type="sibTrans" cxnId="{284EAE6C-1253-42D7-ADC6-9C0AF3BB657E}">
      <dgm:prSet/>
      <dgm:spPr/>
      <dgm:t>
        <a:bodyPr/>
        <a:lstStyle/>
        <a:p>
          <a:endParaRPr lang="fr-FR"/>
        </a:p>
      </dgm:t>
    </dgm:pt>
    <dgm:pt modelId="{E714A87C-D6B0-4E47-8BD2-CDE780DEBB8B}">
      <dgm:prSet phldrT="[Texte]" custT="1"/>
      <dgm:spPr>
        <a:noFill/>
        <a:ln w="19050">
          <a:solidFill>
            <a:schemeClr val="accent4">
              <a:lumMod val="25000"/>
            </a:schemeClr>
          </a:solidFill>
        </a:ln>
      </dgm:spPr>
      <dgm:t>
        <a:bodyPr anchor="t"/>
        <a:lstStyle/>
        <a:p>
          <a:r>
            <a:rPr lang="fr-FR" sz="1200">
              <a:solidFill>
                <a:schemeClr val="accent4">
                  <a:lumMod val="25000"/>
                </a:schemeClr>
              </a:solidFill>
              <a:latin typeface="Arial" panose="020B0604020202020204" pitchFamily="34" charset="0"/>
              <a:cs typeface="Arial" panose="020B0604020202020204" pitchFamily="34" charset="0"/>
            </a:rPr>
            <a:t>Température à cœur : 70°C </a:t>
          </a:r>
          <a:endParaRPr lang="fr-FR" sz="1200" dirty="0">
            <a:solidFill>
              <a:schemeClr val="accent4">
                <a:lumMod val="25000"/>
              </a:schemeClr>
            </a:solidFill>
            <a:latin typeface="Arial" panose="020B0604020202020204" pitchFamily="34" charset="0"/>
            <a:cs typeface="Arial" panose="020B0604020202020204" pitchFamily="34" charset="0"/>
          </a:endParaRPr>
        </a:p>
      </dgm:t>
    </dgm:pt>
    <dgm:pt modelId="{83484C8A-5772-43CF-9606-FB5FBD2673B7}" type="parTrans" cxnId="{6BC9733A-4C61-4BF5-889E-D4FE6699C44B}">
      <dgm:prSet/>
      <dgm:spPr>
        <a:ln>
          <a:solidFill>
            <a:schemeClr val="accent4">
              <a:lumMod val="25000"/>
            </a:schemeClr>
          </a:solidFill>
        </a:ln>
      </dgm:spPr>
      <dgm:t>
        <a:bodyPr/>
        <a:lstStyle/>
        <a:p>
          <a:endParaRPr lang="fr-FR"/>
        </a:p>
      </dgm:t>
    </dgm:pt>
    <dgm:pt modelId="{0478850C-9BC3-418E-ABAB-D3BF4FFCC7C5}" type="sibTrans" cxnId="{6BC9733A-4C61-4BF5-889E-D4FE6699C44B}">
      <dgm:prSet/>
      <dgm:spPr/>
      <dgm:t>
        <a:bodyPr/>
        <a:lstStyle/>
        <a:p>
          <a:endParaRPr lang="fr-FR"/>
        </a:p>
      </dgm:t>
    </dgm:pt>
    <dgm:pt modelId="{E0E51175-C3DC-4BAF-B662-A281E8D4DF64}">
      <dgm:prSet phldrT="[Texte]" custT="1"/>
      <dgm:spPr>
        <a:noFill/>
        <a:ln w="19050">
          <a:solidFill>
            <a:schemeClr val="accent4">
              <a:lumMod val="25000"/>
            </a:schemeClr>
          </a:solidFill>
        </a:ln>
      </dgm:spPr>
      <dgm:t>
        <a:bodyPr anchor="t"/>
        <a:lstStyle/>
        <a:p>
          <a:r>
            <a:rPr lang="fr-FR" sz="1200">
              <a:solidFill>
                <a:schemeClr val="accent4">
                  <a:lumMod val="25000"/>
                </a:schemeClr>
              </a:solidFill>
              <a:latin typeface="Arial" panose="020B0604020202020204" pitchFamily="34" charset="0"/>
              <a:cs typeface="Arial" panose="020B0604020202020204" pitchFamily="34" charset="0"/>
            </a:rPr>
            <a:t>Une cuisson homogène (éviter les points froids)</a:t>
          </a:r>
          <a:endParaRPr lang="fr-FR" sz="1200" dirty="0">
            <a:solidFill>
              <a:schemeClr val="accent4">
                <a:lumMod val="25000"/>
              </a:schemeClr>
            </a:solidFill>
            <a:latin typeface="Arial" panose="020B0604020202020204" pitchFamily="34" charset="0"/>
            <a:cs typeface="Arial" panose="020B0604020202020204" pitchFamily="34" charset="0"/>
          </a:endParaRPr>
        </a:p>
      </dgm:t>
    </dgm:pt>
    <dgm:pt modelId="{7CE73C51-6C91-4637-9811-A0D8146C500D}" type="parTrans" cxnId="{02FB6152-6F5C-41DB-82B3-AE20E749D946}">
      <dgm:prSet/>
      <dgm:spPr>
        <a:ln>
          <a:solidFill>
            <a:schemeClr val="accent4">
              <a:lumMod val="25000"/>
            </a:schemeClr>
          </a:solidFill>
        </a:ln>
      </dgm:spPr>
      <dgm:t>
        <a:bodyPr/>
        <a:lstStyle/>
        <a:p>
          <a:endParaRPr lang="fr-FR"/>
        </a:p>
      </dgm:t>
    </dgm:pt>
    <dgm:pt modelId="{729F88F4-B6F6-4390-BCF6-60FC78FEBC6C}" type="sibTrans" cxnId="{02FB6152-6F5C-41DB-82B3-AE20E749D946}">
      <dgm:prSet/>
      <dgm:spPr/>
      <dgm:t>
        <a:bodyPr/>
        <a:lstStyle/>
        <a:p>
          <a:endParaRPr lang="fr-FR"/>
        </a:p>
      </dgm:t>
    </dgm:pt>
    <dgm:pt modelId="{52A2B234-939E-4805-B670-C1DF519C6A0E}">
      <dgm:prSet phldrT="[Texte]" custT="1"/>
      <dgm:spPr>
        <a:noFill/>
        <a:ln w="19050">
          <a:solidFill>
            <a:schemeClr val="accent3">
              <a:lumMod val="75000"/>
            </a:schemeClr>
          </a:solidFill>
        </a:ln>
      </dgm:spPr>
      <dgm:t>
        <a:bodyPr anchor="t"/>
        <a:lstStyle/>
        <a:p>
          <a:r>
            <a:rPr lang="fr-FR" sz="1200">
              <a:solidFill>
                <a:schemeClr val="accent3">
                  <a:lumMod val="75000"/>
                </a:schemeClr>
              </a:solidFill>
              <a:latin typeface="Arial" panose="020B0604020202020204" pitchFamily="34" charset="0"/>
              <a:cs typeface="Arial" panose="020B0604020202020204" pitchFamily="34" charset="0"/>
            </a:rPr>
            <a:t>Respecter la chaîne du froid</a:t>
          </a:r>
          <a:endParaRPr lang="fr-FR" sz="1200" dirty="0">
            <a:solidFill>
              <a:schemeClr val="accent3">
                <a:lumMod val="75000"/>
              </a:schemeClr>
            </a:solidFill>
            <a:latin typeface="Arial" panose="020B0604020202020204" pitchFamily="34" charset="0"/>
            <a:cs typeface="Arial" panose="020B0604020202020204" pitchFamily="34" charset="0"/>
          </a:endParaRPr>
        </a:p>
      </dgm:t>
    </dgm:pt>
    <dgm:pt modelId="{7340DF1A-42FD-4233-84CD-11DE510AB7A9}" type="parTrans" cxnId="{F1C095AB-2746-4DD3-8C12-0475243F0596}">
      <dgm:prSet/>
      <dgm:spPr>
        <a:ln>
          <a:solidFill>
            <a:schemeClr val="accent3">
              <a:lumMod val="75000"/>
            </a:schemeClr>
          </a:solidFill>
        </a:ln>
      </dgm:spPr>
      <dgm:t>
        <a:bodyPr/>
        <a:lstStyle/>
        <a:p>
          <a:endParaRPr lang="fr-FR"/>
        </a:p>
      </dgm:t>
    </dgm:pt>
    <dgm:pt modelId="{083C80BA-4181-4535-B28E-7A64C17D0A9C}" type="sibTrans" cxnId="{F1C095AB-2746-4DD3-8C12-0475243F0596}">
      <dgm:prSet/>
      <dgm:spPr/>
      <dgm:t>
        <a:bodyPr/>
        <a:lstStyle/>
        <a:p>
          <a:endParaRPr lang="fr-FR"/>
        </a:p>
      </dgm:t>
    </dgm:pt>
    <dgm:pt modelId="{E7949680-46D2-4653-80C6-CDC10D3D50F4}">
      <dgm:prSet phldrT="[Texte]" custT="1"/>
      <dgm:spPr>
        <a:noFill/>
        <a:ln w="19050">
          <a:solidFill>
            <a:schemeClr val="accent3">
              <a:lumMod val="75000"/>
            </a:schemeClr>
          </a:solidFill>
        </a:ln>
      </dgm:spPr>
      <dgm:t>
        <a:bodyPr anchor="t"/>
        <a:lstStyle/>
        <a:p>
          <a:r>
            <a:rPr lang="fr-FR" sz="1200">
              <a:solidFill>
                <a:schemeClr val="accent3">
                  <a:lumMod val="75000"/>
                </a:schemeClr>
              </a:solidFill>
              <a:latin typeface="Arial" panose="020B0604020202020204" pitchFamily="34" charset="0"/>
              <a:cs typeface="Arial" panose="020B0604020202020204" pitchFamily="34" charset="0"/>
            </a:rPr>
            <a:t>Congélation</a:t>
          </a:r>
          <a:endParaRPr lang="fr-FR" sz="1200" dirty="0">
            <a:solidFill>
              <a:schemeClr val="accent3">
                <a:lumMod val="75000"/>
              </a:schemeClr>
            </a:solidFill>
            <a:latin typeface="Arial" panose="020B0604020202020204" pitchFamily="34" charset="0"/>
            <a:cs typeface="Arial" panose="020B0604020202020204" pitchFamily="34" charset="0"/>
          </a:endParaRPr>
        </a:p>
      </dgm:t>
    </dgm:pt>
    <dgm:pt modelId="{02403CAB-E958-4D61-AD00-C70AC965E527}" type="parTrans" cxnId="{92BB4B93-9B2D-4701-BF1C-FFAAE21A5BC9}">
      <dgm:prSet/>
      <dgm:spPr>
        <a:ln>
          <a:solidFill>
            <a:schemeClr val="accent3">
              <a:lumMod val="75000"/>
            </a:schemeClr>
          </a:solidFill>
        </a:ln>
      </dgm:spPr>
      <dgm:t>
        <a:bodyPr/>
        <a:lstStyle/>
        <a:p>
          <a:endParaRPr lang="fr-FR"/>
        </a:p>
      </dgm:t>
    </dgm:pt>
    <dgm:pt modelId="{463144D3-E707-4A99-8B77-9D8D0CC7CF53}" type="sibTrans" cxnId="{92BB4B93-9B2D-4701-BF1C-FFAAE21A5BC9}">
      <dgm:prSet/>
      <dgm:spPr/>
      <dgm:t>
        <a:bodyPr/>
        <a:lstStyle/>
        <a:p>
          <a:endParaRPr lang="fr-FR"/>
        </a:p>
      </dgm:t>
    </dgm:pt>
    <dgm:pt modelId="{B8DEAC4F-C0AE-48C4-9120-9B1C2A4F2062}">
      <dgm:prSet phldrT="[Texte]" custT="1"/>
      <dgm:spPr/>
      <dgm:t>
        <a:bodyPr/>
        <a:lstStyle/>
        <a:p>
          <a:endParaRPr lang="fr-FR" sz="1100" dirty="0"/>
        </a:p>
      </dgm:t>
    </dgm:pt>
    <dgm:pt modelId="{2C061A30-3317-4144-B5DA-FAB3591E8672}" type="parTrans" cxnId="{413F0E89-565C-48E3-98D2-9659EC094F3C}">
      <dgm:prSet/>
      <dgm:spPr/>
      <dgm:t>
        <a:bodyPr/>
        <a:lstStyle/>
        <a:p>
          <a:endParaRPr lang="fr-FR"/>
        </a:p>
      </dgm:t>
    </dgm:pt>
    <dgm:pt modelId="{4A0BCBBE-94B2-4E98-9477-353B8DA0564C}" type="sibTrans" cxnId="{413F0E89-565C-48E3-98D2-9659EC094F3C}">
      <dgm:prSet/>
      <dgm:spPr/>
      <dgm:t>
        <a:bodyPr/>
        <a:lstStyle/>
        <a:p>
          <a:endParaRPr lang="fr-FR"/>
        </a:p>
      </dgm:t>
    </dgm:pt>
    <dgm:pt modelId="{1392157C-2588-4CB1-B729-0300A650F357}">
      <dgm:prSet phldrT="[Texte]" custT="1"/>
      <dgm:spPr>
        <a:noFill/>
        <a:ln w="19050">
          <a:solidFill>
            <a:schemeClr val="accent3">
              <a:lumMod val="75000"/>
            </a:schemeClr>
          </a:solidFill>
        </a:ln>
      </dgm:spPr>
      <dgm:t>
        <a:bodyPr anchor="t"/>
        <a:lstStyle/>
        <a:p>
          <a:r>
            <a:rPr lang="fr-FR" sz="1200">
              <a:solidFill>
                <a:schemeClr val="accent3">
                  <a:lumMod val="75000"/>
                </a:schemeClr>
              </a:solidFill>
              <a:latin typeface="Arial" panose="020B0604020202020204" pitchFamily="34" charset="0"/>
              <a:cs typeface="Arial" panose="020B0604020202020204" pitchFamily="34" charset="0"/>
            </a:rPr>
            <a:t>Les œufs </a:t>
          </a:r>
          <a:endParaRPr lang="fr-FR" sz="1200" dirty="0">
            <a:solidFill>
              <a:schemeClr val="accent3">
                <a:lumMod val="75000"/>
              </a:schemeClr>
            </a:solidFill>
            <a:latin typeface="Arial" panose="020B0604020202020204" pitchFamily="34" charset="0"/>
            <a:cs typeface="Arial" panose="020B0604020202020204" pitchFamily="34" charset="0"/>
          </a:endParaRPr>
        </a:p>
      </dgm:t>
    </dgm:pt>
    <dgm:pt modelId="{7B49AAC2-B60A-4C43-B8EE-26512031B785}" type="parTrans" cxnId="{9572C6EC-044D-4F04-B66B-8D75A3574F8F}">
      <dgm:prSet/>
      <dgm:spPr>
        <a:ln>
          <a:solidFill>
            <a:schemeClr val="accent3">
              <a:lumMod val="75000"/>
            </a:schemeClr>
          </a:solidFill>
        </a:ln>
      </dgm:spPr>
      <dgm:t>
        <a:bodyPr/>
        <a:lstStyle/>
        <a:p>
          <a:endParaRPr lang="fr-FR"/>
        </a:p>
      </dgm:t>
    </dgm:pt>
    <dgm:pt modelId="{90289004-6A2B-48A6-89A2-3696EA4140D2}" type="sibTrans" cxnId="{9572C6EC-044D-4F04-B66B-8D75A3574F8F}">
      <dgm:prSet/>
      <dgm:spPr/>
      <dgm:t>
        <a:bodyPr/>
        <a:lstStyle/>
        <a:p>
          <a:endParaRPr lang="fr-FR"/>
        </a:p>
      </dgm:t>
    </dgm:pt>
    <dgm:pt modelId="{C1F4BF36-F119-40DA-A7B6-B48D67212787}" type="pres">
      <dgm:prSet presAssocID="{7A4DE51C-4982-4D99-8E49-014B727CA27D}" presName="Name0" presStyleCnt="0">
        <dgm:presLayoutVars>
          <dgm:chMax val="1"/>
          <dgm:chPref val="1"/>
          <dgm:dir/>
          <dgm:animOne val="branch"/>
          <dgm:animLvl val="lvl"/>
        </dgm:presLayoutVars>
      </dgm:prSet>
      <dgm:spPr/>
    </dgm:pt>
    <dgm:pt modelId="{527F99AE-307F-4000-B0E9-803DF57C7976}" type="pres">
      <dgm:prSet presAssocID="{F714C188-DB50-459B-AFCF-9B85289E3016}" presName="textCenter" presStyleLbl="node1" presStyleIdx="0" presStyleCnt="11" custScaleX="230708" custScaleY="71155" custLinFactNeighborX="-83369" custLinFactNeighborY="-48584"/>
      <dgm:spPr/>
    </dgm:pt>
    <dgm:pt modelId="{63F0D84A-59BA-42F0-8239-ED728721A6FD}" type="pres">
      <dgm:prSet presAssocID="{F714C188-DB50-459B-AFCF-9B85289E3016}" presName="cycle_1" presStyleCnt="0"/>
      <dgm:spPr/>
    </dgm:pt>
    <dgm:pt modelId="{89CDE61E-CFAE-4F62-AC06-EB203917B1C1}" type="pres">
      <dgm:prSet presAssocID="{A2C134BE-98E9-4D07-AAC3-AC0D439428B9}" presName="childCenter1" presStyleLbl="node1" presStyleIdx="1" presStyleCnt="11" custScaleX="265647" custScaleY="65705" custLinFactNeighborX="-15816" custLinFactNeighborY="-2672"/>
      <dgm:spPr/>
    </dgm:pt>
    <dgm:pt modelId="{7A50E2E9-CE9B-4701-8F71-33D5D56C9B68}" type="pres">
      <dgm:prSet presAssocID="{E81DDD8A-A4AF-404F-B238-3804FB5AC064}" presName="Name141" presStyleLbl="parChTrans1D3" presStyleIdx="0" presStyleCnt="7"/>
      <dgm:spPr/>
    </dgm:pt>
    <dgm:pt modelId="{412B3DBD-35F8-4C1E-B35B-D7EBD34B75CF}" type="pres">
      <dgm:prSet presAssocID="{C291C261-D5DC-44AC-8C8E-A1A996628E2F}" presName="text1" presStyleLbl="node1" presStyleIdx="2" presStyleCnt="11" custScaleX="262252" custScaleY="147304" custRadScaleRad="123393" custRadScaleInc="-6209">
        <dgm:presLayoutVars>
          <dgm:bulletEnabled val="1"/>
        </dgm:presLayoutVars>
      </dgm:prSet>
      <dgm:spPr/>
    </dgm:pt>
    <dgm:pt modelId="{7AF4BAD7-9605-4FA7-B827-A32DD5234F44}" type="pres">
      <dgm:prSet presAssocID="{ADC0A27E-EEB3-4EDE-B501-701CAFD01A5D}" presName="Name141" presStyleLbl="parChTrans1D3" presStyleIdx="1" presStyleCnt="7"/>
      <dgm:spPr/>
    </dgm:pt>
    <dgm:pt modelId="{7E4AFAF5-D218-4D67-942D-DF515A26957D}" type="pres">
      <dgm:prSet presAssocID="{1E195471-40CD-4790-9481-37F3307D5883}" presName="text1" presStyleLbl="node1" presStyleIdx="3" presStyleCnt="11" custScaleX="265024" custScaleY="149194" custRadScaleRad="109091" custRadScaleInc="-1717">
        <dgm:presLayoutVars>
          <dgm:bulletEnabled val="1"/>
        </dgm:presLayoutVars>
      </dgm:prSet>
      <dgm:spPr/>
    </dgm:pt>
    <dgm:pt modelId="{8EFB375E-C85D-498B-A43B-93CE7D4904A2}" type="pres">
      <dgm:prSet presAssocID="{A1BA3C45-8C97-4E24-BBDE-10FB2C44F5E5}" presName="Name144" presStyleLbl="parChTrans1D2" presStyleIdx="0" presStyleCnt="3"/>
      <dgm:spPr/>
    </dgm:pt>
    <dgm:pt modelId="{9761516D-5ED5-483C-BB8F-2E222E16795D}" type="pres">
      <dgm:prSet presAssocID="{F714C188-DB50-459B-AFCF-9B85289E3016}" presName="cycle_2" presStyleCnt="0"/>
      <dgm:spPr/>
    </dgm:pt>
    <dgm:pt modelId="{7B88D125-D959-4DE6-B7EE-97E6AAD9D92C}" type="pres">
      <dgm:prSet presAssocID="{DF916143-DBC0-4724-A707-B6FF3C23DA78}" presName="childCenter2" presStyleLbl="node1" presStyleIdx="4" presStyleCnt="11" custScaleX="321993" custScaleY="55371" custLinFactX="-80724" custLinFactNeighborX="-100000" custLinFactNeighborY="-15311"/>
      <dgm:spPr/>
    </dgm:pt>
    <dgm:pt modelId="{EB40F704-B2FA-4671-AE1A-4E757F40C158}" type="pres">
      <dgm:prSet presAssocID="{83484C8A-5772-43CF-9606-FB5FBD2673B7}" presName="Name218" presStyleLbl="parChTrans1D3" presStyleIdx="2" presStyleCnt="7"/>
      <dgm:spPr/>
    </dgm:pt>
    <dgm:pt modelId="{7076EC9A-DC65-438C-B7EA-77E1BFFF2750}" type="pres">
      <dgm:prSet presAssocID="{E714A87C-D6B0-4E47-8BD2-CDE780DEBB8B}" presName="text2" presStyleLbl="node1" presStyleIdx="5" presStyleCnt="11" custScaleX="287099" custScaleY="117869" custRadScaleRad="398876" custRadScaleInc="-190291">
        <dgm:presLayoutVars>
          <dgm:bulletEnabled val="1"/>
        </dgm:presLayoutVars>
      </dgm:prSet>
      <dgm:spPr/>
    </dgm:pt>
    <dgm:pt modelId="{21C46B8A-E33E-4192-8460-1DCDF6C1ACBE}" type="pres">
      <dgm:prSet presAssocID="{7CE73C51-6C91-4637-9811-A0D8146C500D}" presName="Name218" presStyleLbl="parChTrans1D3" presStyleIdx="3" presStyleCnt="7"/>
      <dgm:spPr/>
    </dgm:pt>
    <dgm:pt modelId="{75B7FB6C-2109-4421-83E2-7DE06AD17605}" type="pres">
      <dgm:prSet presAssocID="{E0E51175-C3DC-4BAF-B662-A281E8D4DF64}" presName="text2" presStyleLbl="node1" presStyleIdx="6" presStyleCnt="11" custScaleX="282455" custScaleY="146060" custRadScaleRad="172926" custRadScaleInc="111714">
        <dgm:presLayoutVars>
          <dgm:bulletEnabled val="1"/>
        </dgm:presLayoutVars>
      </dgm:prSet>
      <dgm:spPr/>
    </dgm:pt>
    <dgm:pt modelId="{5BC6B0B7-C4A4-4BD5-96D2-09CC20D2EF3F}" type="pres">
      <dgm:prSet presAssocID="{2C04149A-9447-4623-B3E8-869AA45664AE}" presName="Name221" presStyleLbl="parChTrans1D2" presStyleIdx="1" presStyleCnt="3"/>
      <dgm:spPr/>
    </dgm:pt>
    <dgm:pt modelId="{CA1E13A1-B11C-43E8-9E45-6CBA2415E1DE}" type="pres">
      <dgm:prSet presAssocID="{F714C188-DB50-459B-AFCF-9B85289E3016}" presName="cycle_3" presStyleCnt="0"/>
      <dgm:spPr/>
    </dgm:pt>
    <dgm:pt modelId="{62985D7B-965E-4465-8964-6D2B29B3D2FE}" type="pres">
      <dgm:prSet presAssocID="{4BF59079-399D-4591-A89C-7BD065842F33}" presName="childCenter3" presStyleLbl="node1" presStyleIdx="7" presStyleCnt="11" custScaleX="235117" custLinFactNeighborX="45857" custLinFactNeighborY="-12752"/>
      <dgm:spPr/>
    </dgm:pt>
    <dgm:pt modelId="{4BF914B3-FFEB-4243-9FC7-147BE3AFF3DD}" type="pres">
      <dgm:prSet presAssocID="{7B49AAC2-B60A-4C43-B8EE-26512031B785}" presName="Name285" presStyleLbl="parChTrans1D3" presStyleIdx="4" presStyleCnt="7"/>
      <dgm:spPr/>
    </dgm:pt>
    <dgm:pt modelId="{4420813B-D58A-4C1E-88AE-53FAA4A52473}" type="pres">
      <dgm:prSet presAssocID="{1392157C-2588-4CB1-B729-0300A650F357}" presName="text3" presStyleLbl="node1" presStyleIdx="8" presStyleCnt="11" custScaleX="112045" custScaleY="98011" custRadScaleRad="221999" custRadScaleInc="-98045">
        <dgm:presLayoutVars>
          <dgm:bulletEnabled val="1"/>
        </dgm:presLayoutVars>
      </dgm:prSet>
      <dgm:spPr/>
    </dgm:pt>
    <dgm:pt modelId="{29522D3D-C6CE-40AD-898A-E721BA0B90F9}" type="pres">
      <dgm:prSet presAssocID="{7340DF1A-42FD-4233-84CD-11DE510AB7A9}" presName="Name285" presStyleLbl="parChTrans1D3" presStyleIdx="5" presStyleCnt="7"/>
      <dgm:spPr/>
    </dgm:pt>
    <dgm:pt modelId="{6F043439-34F6-4308-BA4C-7A7F18D11F98}" type="pres">
      <dgm:prSet presAssocID="{52A2B234-939E-4805-B670-C1DF519C6A0E}" presName="text3" presStyleLbl="node1" presStyleIdx="9" presStyleCnt="11" custScaleX="232750" custScaleY="147174" custRadScaleRad="266221" custRadScaleInc="288516">
        <dgm:presLayoutVars>
          <dgm:bulletEnabled val="1"/>
        </dgm:presLayoutVars>
      </dgm:prSet>
      <dgm:spPr/>
    </dgm:pt>
    <dgm:pt modelId="{C9252BAA-335B-4E5F-AE88-1FB37A5DBDE6}" type="pres">
      <dgm:prSet presAssocID="{02403CAB-E958-4D61-AD00-C70AC965E527}" presName="Name285" presStyleLbl="parChTrans1D3" presStyleIdx="6" presStyleCnt="7"/>
      <dgm:spPr/>
    </dgm:pt>
    <dgm:pt modelId="{EF05778C-B510-4529-8E2E-1870E1A11946}" type="pres">
      <dgm:prSet presAssocID="{E7949680-46D2-4653-80C6-CDC10D3D50F4}" presName="text3" presStyleLbl="node1" presStyleIdx="10" presStyleCnt="11" custScaleX="156294" custScaleY="91022" custRadScaleRad="123350" custRadScaleInc="271388">
        <dgm:presLayoutVars>
          <dgm:bulletEnabled val="1"/>
        </dgm:presLayoutVars>
      </dgm:prSet>
      <dgm:spPr/>
    </dgm:pt>
    <dgm:pt modelId="{C80B2FB2-C8CF-4CDF-BFC1-906B9B57FCED}" type="pres">
      <dgm:prSet presAssocID="{859BF850-67F9-4DBE-A906-9A37C3D7700D}" presName="Name288" presStyleLbl="parChTrans1D2" presStyleIdx="2" presStyleCnt="3"/>
      <dgm:spPr/>
    </dgm:pt>
  </dgm:ptLst>
  <dgm:cxnLst>
    <dgm:cxn modelId="{C177E701-1FC9-4A7E-A8E9-38E4E3BB686B}" type="presOf" srcId="{A1BA3C45-8C97-4E24-BBDE-10FB2C44F5E5}" destId="{8EFB375E-C85D-498B-A43B-93CE7D4904A2}" srcOrd="0" destOrd="0" presId="urn:microsoft.com/office/officeart/2008/layout/RadialCluster"/>
    <dgm:cxn modelId="{E5192402-C988-4B79-ACA0-C4868674528E}" type="presOf" srcId="{E0E51175-C3DC-4BAF-B662-A281E8D4DF64}" destId="{75B7FB6C-2109-4421-83E2-7DE06AD17605}" srcOrd="0" destOrd="0" presId="urn:microsoft.com/office/officeart/2008/layout/RadialCluster"/>
    <dgm:cxn modelId="{66F89A0B-0D84-47A9-8F7B-FFA71B1612AC}" type="presOf" srcId="{7340DF1A-42FD-4233-84CD-11DE510AB7A9}" destId="{29522D3D-C6CE-40AD-898A-E721BA0B90F9}" srcOrd="0" destOrd="0" presId="urn:microsoft.com/office/officeart/2008/layout/RadialCluster"/>
    <dgm:cxn modelId="{976A950F-CCD6-4638-8FE2-7D8A10B5A49E}" srcId="{A2C134BE-98E9-4D07-AAC3-AC0D439428B9}" destId="{C291C261-D5DC-44AC-8C8E-A1A996628E2F}" srcOrd="0" destOrd="0" parTransId="{E81DDD8A-A4AF-404F-B238-3804FB5AC064}" sibTransId="{FE89C581-5FFB-421E-A6AA-D05FFD679773}"/>
    <dgm:cxn modelId="{A5BA7B10-150D-4801-B5C6-F9A5F00F09DA}" type="presOf" srcId="{02403CAB-E958-4D61-AD00-C70AC965E527}" destId="{C9252BAA-335B-4E5F-AE88-1FB37A5DBDE6}" srcOrd="0" destOrd="0" presId="urn:microsoft.com/office/officeart/2008/layout/RadialCluster"/>
    <dgm:cxn modelId="{5AFBDF17-BD58-4878-B403-E275A663FC6F}" type="presOf" srcId="{2C04149A-9447-4623-B3E8-869AA45664AE}" destId="{5BC6B0B7-C4A4-4BD5-96D2-09CC20D2EF3F}" srcOrd="0" destOrd="0" presId="urn:microsoft.com/office/officeart/2008/layout/RadialCluster"/>
    <dgm:cxn modelId="{10F9BD1D-FBAD-4F57-9206-C847185C6AAE}" srcId="{F714C188-DB50-459B-AFCF-9B85289E3016}" destId="{A2C134BE-98E9-4D07-AAC3-AC0D439428B9}" srcOrd="0" destOrd="0" parTransId="{A1BA3C45-8C97-4E24-BBDE-10FB2C44F5E5}" sibTransId="{D4DA1AC9-3321-411C-AD8C-B440CDC2C4D7}"/>
    <dgm:cxn modelId="{19ABF720-419C-4EE8-8112-B142CD08D06B}" type="presOf" srcId="{E714A87C-D6B0-4E47-8BD2-CDE780DEBB8B}" destId="{7076EC9A-DC65-438C-B7EA-77E1BFFF2750}" srcOrd="0" destOrd="0" presId="urn:microsoft.com/office/officeart/2008/layout/RadialCluster"/>
    <dgm:cxn modelId="{0D3A9F28-7C8D-47D6-822F-6B845C5911C3}" type="presOf" srcId="{ADC0A27E-EEB3-4EDE-B501-701CAFD01A5D}" destId="{7AF4BAD7-9605-4FA7-B827-A32DD5234F44}" srcOrd="0" destOrd="0" presId="urn:microsoft.com/office/officeart/2008/layout/RadialCluster"/>
    <dgm:cxn modelId="{D0E3FE34-F93B-49D4-8A64-773FF3996BDA}" type="presOf" srcId="{4BF59079-399D-4591-A89C-7BD065842F33}" destId="{62985D7B-965E-4465-8964-6D2B29B3D2FE}" srcOrd="0" destOrd="0" presId="urn:microsoft.com/office/officeart/2008/layout/RadialCluster"/>
    <dgm:cxn modelId="{7DBC0235-BCCB-4CB5-A4E5-83585F454C40}" type="presOf" srcId="{7CE73C51-6C91-4637-9811-A0D8146C500D}" destId="{21C46B8A-E33E-4192-8460-1DCDF6C1ACBE}" srcOrd="0" destOrd="0" presId="urn:microsoft.com/office/officeart/2008/layout/RadialCluster"/>
    <dgm:cxn modelId="{4A698738-A629-48F4-90AF-305231C376CC}" type="presOf" srcId="{52A2B234-939E-4805-B670-C1DF519C6A0E}" destId="{6F043439-34F6-4308-BA4C-7A7F18D11F98}" srcOrd="0" destOrd="0" presId="urn:microsoft.com/office/officeart/2008/layout/RadialCluster"/>
    <dgm:cxn modelId="{6BC9733A-4C61-4BF5-889E-D4FE6699C44B}" srcId="{DF916143-DBC0-4724-A707-B6FF3C23DA78}" destId="{E714A87C-D6B0-4E47-8BD2-CDE780DEBB8B}" srcOrd="0" destOrd="0" parTransId="{83484C8A-5772-43CF-9606-FB5FBD2673B7}" sibTransId="{0478850C-9BC3-418E-ABAB-D3BF4FFCC7C5}"/>
    <dgm:cxn modelId="{1A656541-FB51-4727-847A-D0D707714173}" type="presOf" srcId="{7B49AAC2-B60A-4C43-B8EE-26512031B785}" destId="{4BF914B3-FFEB-4243-9FC7-147BE3AFF3DD}" srcOrd="0" destOrd="0" presId="urn:microsoft.com/office/officeart/2008/layout/RadialCluster"/>
    <dgm:cxn modelId="{8BAF1265-58D9-4572-8A1D-CB9A67D1D585}" type="presOf" srcId="{859BF850-67F9-4DBE-A906-9A37C3D7700D}" destId="{C80B2FB2-C8CF-4CDF-BFC1-906B9B57FCED}" srcOrd="0" destOrd="0" presId="urn:microsoft.com/office/officeart/2008/layout/RadialCluster"/>
    <dgm:cxn modelId="{284EAE6C-1253-42D7-ADC6-9C0AF3BB657E}" srcId="{F714C188-DB50-459B-AFCF-9B85289E3016}" destId="{4BF59079-399D-4591-A89C-7BD065842F33}" srcOrd="2" destOrd="0" parTransId="{859BF850-67F9-4DBE-A906-9A37C3D7700D}" sibTransId="{9AD6DB45-D3FF-45CF-9367-976223B9F2F9}"/>
    <dgm:cxn modelId="{2CA9736D-1BA4-43CC-9FFF-0297384CEA0D}" srcId="{F714C188-DB50-459B-AFCF-9B85289E3016}" destId="{DF916143-DBC0-4724-A707-B6FF3C23DA78}" srcOrd="1" destOrd="0" parTransId="{2C04149A-9447-4623-B3E8-869AA45664AE}" sibTransId="{56AEE368-4FF6-4943-B0E2-ABF448C4B56F}"/>
    <dgm:cxn modelId="{B56FC070-D684-4161-83F7-5EF32FCBEA56}" type="presOf" srcId="{C291C261-D5DC-44AC-8C8E-A1A996628E2F}" destId="{412B3DBD-35F8-4C1E-B35B-D7EBD34B75CF}" srcOrd="0" destOrd="0" presId="urn:microsoft.com/office/officeart/2008/layout/RadialCluster"/>
    <dgm:cxn modelId="{02FB6152-6F5C-41DB-82B3-AE20E749D946}" srcId="{DF916143-DBC0-4724-A707-B6FF3C23DA78}" destId="{E0E51175-C3DC-4BAF-B662-A281E8D4DF64}" srcOrd="1" destOrd="0" parTransId="{7CE73C51-6C91-4637-9811-A0D8146C500D}" sibTransId="{729F88F4-B6F6-4390-BCF6-60FC78FEBC6C}"/>
    <dgm:cxn modelId="{597B2C54-53E4-4BCE-905D-C23536A7BAD5}" type="presOf" srcId="{83484C8A-5772-43CF-9606-FB5FBD2673B7}" destId="{EB40F704-B2FA-4671-AE1A-4E757F40C158}" srcOrd="0" destOrd="0" presId="urn:microsoft.com/office/officeart/2008/layout/RadialCluster"/>
    <dgm:cxn modelId="{413F0E89-565C-48E3-98D2-9659EC094F3C}" srcId="{7A4DE51C-4982-4D99-8E49-014B727CA27D}" destId="{B8DEAC4F-C0AE-48C4-9120-9B1C2A4F2062}" srcOrd="1" destOrd="0" parTransId="{2C061A30-3317-4144-B5DA-FAB3591E8672}" sibTransId="{4A0BCBBE-94B2-4E98-9477-353B8DA0564C}"/>
    <dgm:cxn modelId="{214B848E-971E-4CBD-BE17-B1D047CA8D04}" srcId="{7A4DE51C-4982-4D99-8E49-014B727CA27D}" destId="{F714C188-DB50-459B-AFCF-9B85289E3016}" srcOrd="0" destOrd="0" parTransId="{25063674-1E1E-43EC-B138-A1810715538F}" sibTransId="{E8FC6AD6-0739-47CD-BF9E-3EE5D3232DEC}"/>
    <dgm:cxn modelId="{92BB4B93-9B2D-4701-BF1C-FFAAE21A5BC9}" srcId="{4BF59079-399D-4591-A89C-7BD065842F33}" destId="{E7949680-46D2-4653-80C6-CDC10D3D50F4}" srcOrd="2" destOrd="0" parTransId="{02403CAB-E958-4D61-AD00-C70AC965E527}" sibTransId="{463144D3-E707-4A99-8B77-9D8D0CC7CF53}"/>
    <dgm:cxn modelId="{A98085A7-08BF-4E50-B173-AA724C46BDE1}" type="presOf" srcId="{F714C188-DB50-459B-AFCF-9B85289E3016}" destId="{527F99AE-307F-4000-B0E9-803DF57C7976}" srcOrd="0" destOrd="0" presId="urn:microsoft.com/office/officeart/2008/layout/RadialCluster"/>
    <dgm:cxn modelId="{C9A2D8A7-05AF-4545-AC44-FA22E8B8461E}" type="presOf" srcId="{7A4DE51C-4982-4D99-8E49-014B727CA27D}" destId="{C1F4BF36-F119-40DA-A7B6-B48D67212787}" srcOrd="0" destOrd="0" presId="urn:microsoft.com/office/officeart/2008/layout/RadialCluster"/>
    <dgm:cxn modelId="{F1C095AB-2746-4DD3-8C12-0475243F0596}" srcId="{4BF59079-399D-4591-A89C-7BD065842F33}" destId="{52A2B234-939E-4805-B670-C1DF519C6A0E}" srcOrd="1" destOrd="0" parTransId="{7340DF1A-42FD-4233-84CD-11DE510AB7A9}" sibTransId="{083C80BA-4181-4535-B28E-7A64C17D0A9C}"/>
    <dgm:cxn modelId="{25676DB6-6EE3-4A85-BBD5-EA247F691201}" type="presOf" srcId="{E7949680-46D2-4653-80C6-CDC10D3D50F4}" destId="{EF05778C-B510-4529-8E2E-1870E1A11946}" srcOrd="0" destOrd="0" presId="urn:microsoft.com/office/officeart/2008/layout/RadialCluster"/>
    <dgm:cxn modelId="{09B69AC7-E846-4CFD-931A-7DC83A701B0F}" type="presOf" srcId="{DF916143-DBC0-4724-A707-B6FF3C23DA78}" destId="{7B88D125-D959-4DE6-B7EE-97E6AAD9D92C}" srcOrd="0" destOrd="0" presId="urn:microsoft.com/office/officeart/2008/layout/RadialCluster"/>
    <dgm:cxn modelId="{58AAF2CD-536A-404D-8490-3BA9F368C5C5}" type="presOf" srcId="{1392157C-2588-4CB1-B729-0300A650F357}" destId="{4420813B-D58A-4C1E-88AE-53FAA4A52473}" srcOrd="0" destOrd="0" presId="urn:microsoft.com/office/officeart/2008/layout/RadialCluster"/>
    <dgm:cxn modelId="{C7314BD3-70C4-4672-AC3A-0EE1C19D04BD}" type="presOf" srcId="{A2C134BE-98E9-4D07-AAC3-AC0D439428B9}" destId="{89CDE61E-CFAE-4F62-AC06-EB203917B1C1}" srcOrd="0" destOrd="0" presId="urn:microsoft.com/office/officeart/2008/layout/RadialCluster"/>
    <dgm:cxn modelId="{0DDDBAD8-720B-4CCF-899C-CC5F21BAECC9}" srcId="{A2C134BE-98E9-4D07-AAC3-AC0D439428B9}" destId="{1E195471-40CD-4790-9481-37F3307D5883}" srcOrd="1" destOrd="0" parTransId="{ADC0A27E-EEB3-4EDE-B501-701CAFD01A5D}" sibTransId="{4D02DF86-333F-4116-910A-5D9CA49B29C4}"/>
    <dgm:cxn modelId="{4A3EA4E4-DD84-4089-AB22-5056F4D9014E}" type="presOf" srcId="{1E195471-40CD-4790-9481-37F3307D5883}" destId="{7E4AFAF5-D218-4D67-942D-DF515A26957D}" srcOrd="0" destOrd="0" presId="urn:microsoft.com/office/officeart/2008/layout/RadialCluster"/>
    <dgm:cxn modelId="{9572C6EC-044D-4F04-B66B-8D75A3574F8F}" srcId="{4BF59079-399D-4591-A89C-7BD065842F33}" destId="{1392157C-2588-4CB1-B729-0300A650F357}" srcOrd="0" destOrd="0" parTransId="{7B49AAC2-B60A-4C43-B8EE-26512031B785}" sibTransId="{90289004-6A2B-48A6-89A2-3696EA4140D2}"/>
    <dgm:cxn modelId="{368A0EFA-ABF5-4763-A89D-7D7DEFB9BFFE}" type="presOf" srcId="{E81DDD8A-A4AF-404F-B238-3804FB5AC064}" destId="{7A50E2E9-CE9B-4701-8F71-33D5D56C9B68}" srcOrd="0" destOrd="0" presId="urn:microsoft.com/office/officeart/2008/layout/RadialCluster"/>
    <dgm:cxn modelId="{18ABE7CF-FB91-41D9-8ED8-7A3EC8714E09}" type="presParOf" srcId="{C1F4BF36-F119-40DA-A7B6-B48D67212787}" destId="{527F99AE-307F-4000-B0E9-803DF57C7976}" srcOrd="0" destOrd="0" presId="urn:microsoft.com/office/officeart/2008/layout/RadialCluster"/>
    <dgm:cxn modelId="{12BBC8FE-D0BD-4A82-A63E-BA89B38DA59A}" type="presParOf" srcId="{C1F4BF36-F119-40DA-A7B6-B48D67212787}" destId="{63F0D84A-59BA-42F0-8239-ED728721A6FD}" srcOrd="1" destOrd="0" presId="urn:microsoft.com/office/officeart/2008/layout/RadialCluster"/>
    <dgm:cxn modelId="{C193C526-3D79-4B4E-8139-A2BDFD0F4B9F}" type="presParOf" srcId="{63F0D84A-59BA-42F0-8239-ED728721A6FD}" destId="{89CDE61E-CFAE-4F62-AC06-EB203917B1C1}" srcOrd="0" destOrd="0" presId="urn:microsoft.com/office/officeart/2008/layout/RadialCluster"/>
    <dgm:cxn modelId="{9774A720-20B0-4C4D-9675-7A3F895AE00D}" type="presParOf" srcId="{63F0D84A-59BA-42F0-8239-ED728721A6FD}" destId="{7A50E2E9-CE9B-4701-8F71-33D5D56C9B68}" srcOrd="1" destOrd="0" presId="urn:microsoft.com/office/officeart/2008/layout/RadialCluster"/>
    <dgm:cxn modelId="{127E34A9-0A4C-4D6E-8511-769B5A7924D0}" type="presParOf" srcId="{63F0D84A-59BA-42F0-8239-ED728721A6FD}" destId="{412B3DBD-35F8-4C1E-B35B-D7EBD34B75CF}" srcOrd="2" destOrd="0" presId="urn:microsoft.com/office/officeart/2008/layout/RadialCluster"/>
    <dgm:cxn modelId="{9F20EEC9-A61F-4A6C-8C76-A4A6151FC2EE}" type="presParOf" srcId="{63F0D84A-59BA-42F0-8239-ED728721A6FD}" destId="{7AF4BAD7-9605-4FA7-B827-A32DD5234F44}" srcOrd="3" destOrd="0" presId="urn:microsoft.com/office/officeart/2008/layout/RadialCluster"/>
    <dgm:cxn modelId="{77F45975-0282-4DFE-8D26-53B5E6D45E07}" type="presParOf" srcId="{63F0D84A-59BA-42F0-8239-ED728721A6FD}" destId="{7E4AFAF5-D218-4D67-942D-DF515A26957D}" srcOrd="4" destOrd="0" presId="urn:microsoft.com/office/officeart/2008/layout/RadialCluster"/>
    <dgm:cxn modelId="{29308221-2DBB-494E-B8C7-9856F243C752}" type="presParOf" srcId="{C1F4BF36-F119-40DA-A7B6-B48D67212787}" destId="{8EFB375E-C85D-498B-A43B-93CE7D4904A2}" srcOrd="2" destOrd="0" presId="urn:microsoft.com/office/officeart/2008/layout/RadialCluster"/>
    <dgm:cxn modelId="{8ABA755D-FEC6-4B10-B6F9-F886145A91B8}" type="presParOf" srcId="{C1F4BF36-F119-40DA-A7B6-B48D67212787}" destId="{9761516D-5ED5-483C-BB8F-2E222E16795D}" srcOrd="3" destOrd="0" presId="urn:microsoft.com/office/officeart/2008/layout/RadialCluster"/>
    <dgm:cxn modelId="{95B94DC9-4A7F-4326-A0A1-12D7D4622F33}" type="presParOf" srcId="{9761516D-5ED5-483C-BB8F-2E222E16795D}" destId="{7B88D125-D959-4DE6-B7EE-97E6AAD9D92C}" srcOrd="0" destOrd="0" presId="urn:microsoft.com/office/officeart/2008/layout/RadialCluster"/>
    <dgm:cxn modelId="{0E70BB69-B79A-4CB4-BB0D-222D67A66A1C}" type="presParOf" srcId="{9761516D-5ED5-483C-BB8F-2E222E16795D}" destId="{EB40F704-B2FA-4671-AE1A-4E757F40C158}" srcOrd="1" destOrd="0" presId="urn:microsoft.com/office/officeart/2008/layout/RadialCluster"/>
    <dgm:cxn modelId="{4084A482-58A1-4395-A5E9-475D78858E74}" type="presParOf" srcId="{9761516D-5ED5-483C-BB8F-2E222E16795D}" destId="{7076EC9A-DC65-438C-B7EA-77E1BFFF2750}" srcOrd="2" destOrd="0" presId="urn:microsoft.com/office/officeart/2008/layout/RadialCluster"/>
    <dgm:cxn modelId="{190436D5-C8E2-4BB2-906A-E0E1AD990F84}" type="presParOf" srcId="{9761516D-5ED5-483C-BB8F-2E222E16795D}" destId="{21C46B8A-E33E-4192-8460-1DCDF6C1ACBE}" srcOrd="3" destOrd="0" presId="urn:microsoft.com/office/officeart/2008/layout/RadialCluster"/>
    <dgm:cxn modelId="{48EB994A-0438-44F3-B8D4-5F83410715DD}" type="presParOf" srcId="{9761516D-5ED5-483C-BB8F-2E222E16795D}" destId="{75B7FB6C-2109-4421-83E2-7DE06AD17605}" srcOrd="4" destOrd="0" presId="urn:microsoft.com/office/officeart/2008/layout/RadialCluster"/>
    <dgm:cxn modelId="{32F6F822-7F21-4BFC-A20C-0E3FD5EB3E3A}" type="presParOf" srcId="{C1F4BF36-F119-40DA-A7B6-B48D67212787}" destId="{5BC6B0B7-C4A4-4BD5-96D2-09CC20D2EF3F}" srcOrd="4" destOrd="0" presId="urn:microsoft.com/office/officeart/2008/layout/RadialCluster"/>
    <dgm:cxn modelId="{8732699B-8426-4866-A404-517E71062D6A}" type="presParOf" srcId="{C1F4BF36-F119-40DA-A7B6-B48D67212787}" destId="{CA1E13A1-B11C-43E8-9E45-6CBA2415E1DE}" srcOrd="5" destOrd="0" presId="urn:microsoft.com/office/officeart/2008/layout/RadialCluster"/>
    <dgm:cxn modelId="{05DA4AF6-A30D-43D5-A50E-AF7708C31609}" type="presParOf" srcId="{CA1E13A1-B11C-43E8-9E45-6CBA2415E1DE}" destId="{62985D7B-965E-4465-8964-6D2B29B3D2FE}" srcOrd="0" destOrd="0" presId="urn:microsoft.com/office/officeart/2008/layout/RadialCluster"/>
    <dgm:cxn modelId="{771B27AA-9015-4A98-BE5E-79E32D4F710A}" type="presParOf" srcId="{CA1E13A1-B11C-43E8-9E45-6CBA2415E1DE}" destId="{4BF914B3-FFEB-4243-9FC7-147BE3AFF3DD}" srcOrd="1" destOrd="0" presId="urn:microsoft.com/office/officeart/2008/layout/RadialCluster"/>
    <dgm:cxn modelId="{5E6FDA6F-2532-40D7-8938-92519388DA04}" type="presParOf" srcId="{CA1E13A1-B11C-43E8-9E45-6CBA2415E1DE}" destId="{4420813B-D58A-4C1E-88AE-53FAA4A52473}" srcOrd="2" destOrd="0" presId="urn:microsoft.com/office/officeart/2008/layout/RadialCluster"/>
    <dgm:cxn modelId="{090524CC-98B4-46FC-B20A-7588B7C516D5}" type="presParOf" srcId="{CA1E13A1-B11C-43E8-9E45-6CBA2415E1DE}" destId="{29522D3D-C6CE-40AD-898A-E721BA0B90F9}" srcOrd="3" destOrd="0" presId="urn:microsoft.com/office/officeart/2008/layout/RadialCluster"/>
    <dgm:cxn modelId="{E2F918BF-5BB1-4FED-B41D-9C611032B96B}" type="presParOf" srcId="{CA1E13A1-B11C-43E8-9E45-6CBA2415E1DE}" destId="{6F043439-34F6-4308-BA4C-7A7F18D11F98}" srcOrd="4" destOrd="0" presId="urn:microsoft.com/office/officeart/2008/layout/RadialCluster"/>
    <dgm:cxn modelId="{A51FB8D7-31D3-43BE-9BFD-E5906FE53B80}" type="presParOf" srcId="{CA1E13A1-B11C-43E8-9E45-6CBA2415E1DE}" destId="{C9252BAA-335B-4E5F-AE88-1FB37A5DBDE6}" srcOrd="5" destOrd="0" presId="urn:microsoft.com/office/officeart/2008/layout/RadialCluster"/>
    <dgm:cxn modelId="{B51EDE4A-BD4F-4AE5-9E65-834E4FC91D5A}" type="presParOf" srcId="{CA1E13A1-B11C-43E8-9E45-6CBA2415E1DE}" destId="{EF05778C-B510-4529-8E2E-1870E1A11946}" srcOrd="6" destOrd="0" presId="urn:microsoft.com/office/officeart/2008/layout/RadialCluster"/>
    <dgm:cxn modelId="{B24666CE-768A-49D1-A5D7-37AE64D15B49}" type="presParOf" srcId="{C1F4BF36-F119-40DA-A7B6-B48D67212787}" destId="{C80B2FB2-C8CF-4CDF-BFC1-906B9B57FCED}"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AEF64-A17B-40DD-8112-43560815162C}">
      <dsp:nvSpPr>
        <dsp:cNvPr id="0" name=""/>
        <dsp:cNvSpPr/>
      </dsp:nvSpPr>
      <dsp:spPr>
        <a:xfrm>
          <a:off x="1606613" y="523283"/>
          <a:ext cx="1340322" cy="83441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Nutrition</a:t>
          </a:r>
          <a:endParaRPr lang="fr-FR" sz="1200" kern="1200" dirty="0">
            <a:latin typeface="Arial" panose="020B0604020202020204" pitchFamily="34" charset="0"/>
            <a:cs typeface="Arial" panose="020B0604020202020204" pitchFamily="34" charset="0"/>
          </a:endParaRPr>
        </a:p>
      </dsp:txBody>
      <dsp:txXfrm>
        <a:off x="1647346" y="564016"/>
        <a:ext cx="1258856" cy="752946"/>
      </dsp:txXfrm>
    </dsp:sp>
    <dsp:sp modelId="{C13A4844-B458-417D-9E28-4C7C133CEE82}">
      <dsp:nvSpPr>
        <dsp:cNvPr id="0" name=""/>
        <dsp:cNvSpPr/>
      </dsp:nvSpPr>
      <dsp:spPr>
        <a:xfrm>
          <a:off x="609398" y="940489"/>
          <a:ext cx="3334752" cy="3334752"/>
        </a:xfrm>
        <a:custGeom>
          <a:avLst/>
          <a:gdLst/>
          <a:ahLst/>
          <a:cxnLst/>
          <a:rect l="0" t="0" r="0" b="0"/>
          <a:pathLst>
            <a:path>
              <a:moveTo>
                <a:pt x="2346020" y="144357"/>
              </a:moveTo>
              <a:arcTo wR="1667376" hR="1667376" stAng="17641041" swAng="1899665"/>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F1C6858D-CF39-4461-95DF-C197EE067386}">
      <dsp:nvSpPr>
        <dsp:cNvPr id="0" name=""/>
        <dsp:cNvSpPr/>
      </dsp:nvSpPr>
      <dsp:spPr>
        <a:xfrm>
          <a:off x="3207344" y="1675412"/>
          <a:ext cx="1310399" cy="83441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Arial" panose="020B0604020202020204" pitchFamily="34" charset="0"/>
              <a:cs typeface="Arial" panose="020B0604020202020204" pitchFamily="34" charset="0"/>
            </a:rPr>
            <a:t>Microbiologie</a:t>
          </a:r>
        </a:p>
      </dsp:txBody>
      <dsp:txXfrm>
        <a:off x="3248077" y="1716145"/>
        <a:ext cx="1228933" cy="752946"/>
      </dsp:txXfrm>
    </dsp:sp>
    <dsp:sp modelId="{B2DAEC2F-B782-4A63-B962-0F08C82DEE8C}">
      <dsp:nvSpPr>
        <dsp:cNvPr id="0" name=""/>
        <dsp:cNvSpPr/>
      </dsp:nvSpPr>
      <dsp:spPr>
        <a:xfrm>
          <a:off x="609398" y="940489"/>
          <a:ext cx="3334752" cy="3334752"/>
        </a:xfrm>
        <a:custGeom>
          <a:avLst/>
          <a:gdLst/>
          <a:ahLst/>
          <a:cxnLst/>
          <a:rect l="0" t="0" r="0" b="0"/>
          <a:pathLst>
            <a:path>
              <a:moveTo>
                <a:pt x="3332461" y="1579994"/>
              </a:moveTo>
              <a:arcTo wR="1667376" hR="1667376" stAng="21419756" swAng="2196602"/>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FE203F19-8536-4671-A65A-9B7B0D87C89D}">
      <dsp:nvSpPr>
        <dsp:cNvPr id="0" name=""/>
        <dsp:cNvSpPr/>
      </dsp:nvSpPr>
      <dsp:spPr>
        <a:xfrm>
          <a:off x="2619080" y="3539595"/>
          <a:ext cx="1275508" cy="83441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Arial" panose="020B0604020202020204" pitchFamily="34" charset="0"/>
              <a:cs typeface="Arial" panose="020B0604020202020204" pitchFamily="34" charset="0"/>
            </a:rPr>
            <a:t>Ecologie</a:t>
          </a:r>
        </a:p>
      </dsp:txBody>
      <dsp:txXfrm>
        <a:off x="2659813" y="3580328"/>
        <a:ext cx="1194042" cy="752946"/>
      </dsp:txXfrm>
    </dsp:sp>
    <dsp:sp modelId="{16681F37-748E-450E-92DA-7257388C4F51}">
      <dsp:nvSpPr>
        <dsp:cNvPr id="0" name=""/>
        <dsp:cNvSpPr/>
      </dsp:nvSpPr>
      <dsp:spPr>
        <a:xfrm>
          <a:off x="609398" y="940489"/>
          <a:ext cx="3334752" cy="3334752"/>
        </a:xfrm>
        <a:custGeom>
          <a:avLst/>
          <a:gdLst/>
          <a:ahLst/>
          <a:cxnLst/>
          <a:rect l="0" t="0" r="0" b="0"/>
          <a:pathLst>
            <a:path>
              <a:moveTo>
                <a:pt x="2004097" y="3300398"/>
              </a:moveTo>
              <a:arcTo wR="1667376" hR="1667376" stAng="4700949" swAng="1158059"/>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D7194ED6-DF94-4E71-B5F0-330674AC788C}">
      <dsp:nvSpPr>
        <dsp:cNvPr id="0" name=""/>
        <dsp:cNvSpPr/>
      </dsp:nvSpPr>
      <dsp:spPr>
        <a:xfrm>
          <a:off x="544275" y="3539595"/>
          <a:ext cx="1504881" cy="83441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Arial" panose="020B0604020202020204" pitchFamily="34" charset="0"/>
              <a:cs typeface="Arial" panose="020B0604020202020204" pitchFamily="34" charset="0"/>
            </a:rPr>
            <a:t>Allergies</a:t>
          </a:r>
        </a:p>
      </dsp:txBody>
      <dsp:txXfrm>
        <a:off x="585008" y="3580328"/>
        <a:ext cx="1423415" cy="752946"/>
      </dsp:txXfrm>
    </dsp:sp>
    <dsp:sp modelId="{EB859730-7D13-46CD-9BDE-28C59C46EF95}">
      <dsp:nvSpPr>
        <dsp:cNvPr id="0" name=""/>
        <dsp:cNvSpPr/>
      </dsp:nvSpPr>
      <dsp:spPr>
        <a:xfrm>
          <a:off x="609398" y="940489"/>
          <a:ext cx="3334752" cy="3334752"/>
        </a:xfrm>
        <a:custGeom>
          <a:avLst/>
          <a:gdLst/>
          <a:ahLst/>
          <a:cxnLst/>
          <a:rect l="0" t="0" r="0" b="0"/>
          <a:pathLst>
            <a:path>
              <a:moveTo>
                <a:pt x="278679" y="2590232"/>
              </a:moveTo>
              <a:arcTo wR="1667376" hR="1667376" stAng="8783641" swAng="2196602"/>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6904846F-9FF8-4819-8F5D-E9906C565D0E}">
      <dsp:nvSpPr>
        <dsp:cNvPr id="0" name=""/>
        <dsp:cNvSpPr/>
      </dsp:nvSpPr>
      <dsp:spPr>
        <a:xfrm>
          <a:off x="-61742" y="1675412"/>
          <a:ext cx="1505498" cy="83441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Arial" panose="020B0604020202020204" pitchFamily="34" charset="0"/>
              <a:cs typeface="Arial" panose="020B0604020202020204" pitchFamily="34" charset="0"/>
            </a:rPr>
            <a:t>Culture</a:t>
          </a:r>
        </a:p>
      </dsp:txBody>
      <dsp:txXfrm>
        <a:off x="-21009" y="1716145"/>
        <a:ext cx="1424032" cy="752946"/>
      </dsp:txXfrm>
    </dsp:sp>
    <dsp:sp modelId="{BEBB4BC0-5055-491B-BF7D-5F7EA4AC04CA}">
      <dsp:nvSpPr>
        <dsp:cNvPr id="0" name=""/>
        <dsp:cNvSpPr/>
      </dsp:nvSpPr>
      <dsp:spPr>
        <a:xfrm>
          <a:off x="609398" y="940489"/>
          <a:ext cx="3334752" cy="3334752"/>
        </a:xfrm>
        <a:custGeom>
          <a:avLst/>
          <a:gdLst/>
          <a:ahLst/>
          <a:cxnLst/>
          <a:rect l="0" t="0" r="0" b="0"/>
          <a:pathLst>
            <a:path>
              <a:moveTo>
                <a:pt x="290313" y="727247"/>
              </a:moveTo>
              <a:arcTo wR="1667376" hR="1667376" stAng="12859295" swAng="1899665"/>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AEF64-A17B-40DD-8112-43560815162C}">
      <dsp:nvSpPr>
        <dsp:cNvPr id="0" name=""/>
        <dsp:cNvSpPr/>
      </dsp:nvSpPr>
      <dsp:spPr>
        <a:xfrm>
          <a:off x="1606613" y="523283"/>
          <a:ext cx="1340322" cy="83441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Arial" panose="020B0604020202020204" pitchFamily="34" charset="0"/>
              <a:cs typeface="Arial" panose="020B0604020202020204" pitchFamily="34" charset="0"/>
            </a:rPr>
            <a:t>Nutrition</a:t>
          </a:r>
        </a:p>
      </dsp:txBody>
      <dsp:txXfrm>
        <a:off x="1647346" y="564016"/>
        <a:ext cx="1258856" cy="752946"/>
      </dsp:txXfrm>
    </dsp:sp>
    <dsp:sp modelId="{C13A4844-B458-417D-9E28-4C7C133CEE82}">
      <dsp:nvSpPr>
        <dsp:cNvPr id="0" name=""/>
        <dsp:cNvSpPr/>
      </dsp:nvSpPr>
      <dsp:spPr>
        <a:xfrm>
          <a:off x="609398" y="940489"/>
          <a:ext cx="3334752" cy="3334752"/>
        </a:xfrm>
        <a:custGeom>
          <a:avLst/>
          <a:gdLst/>
          <a:ahLst/>
          <a:cxnLst/>
          <a:rect l="0" t="0" r="0" b="0"/>
          <a:pathLst>
            <a:path>
              <a:moveTo>
                <a:pt x="2346020" y="144357"/>
              </a:moveTo>
              <a:arcTo wR="1667376" hR="1667376" stAng="17641041" swAng="1899665"/>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F1C6858D-CF39-4461-95DF-C197EE067386}">
      <dsp:nvSpPr>
        <dsp:cNvPr id="0" name=""/>
        <dsp:cNvSpPr/>
      </dsp:nvSpPr>
      <dsp:spPr>
        <a:xfrm>
          <a:off x="3207344" y="1675412"/>
          <a:ext cx="1310399"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Microbiologie</a:t>
          </a:r>
        </a:p>
      </dsp:txBody>
      <dsp:txXfrm>
        <a:off x="3248077" y="1716145"/>
        <a:ext cx="1228933" cy="752946"/>
      </dsp:txXfrm>
    </dsp:sp>
    <dsp:sp modelId="{B2DAEC2F-B782-4A63-B962-0F08C82DEE8C}">
      <dsp:nvSpPr>
        <dsp:cNvPr id="0" name=""/>
        <dsp:cNvSpPr/>
      </dsp:nvSpPr>
      <dsp:spPr>
        <a:xfrm>
          <a:off x="609398" y="940489"/>
          <a:ext cx="3334752" cy="3334752"/>
        </a:xfrm>
        <a:custGeom>
          <a:avLst/>
          <a:gdLst/>
          <a:ahLst/>
          <a:cxnLst/>
          <a:rect l="0" t="0" r="0" b="0"/>
          <a:pathLst>
            <a:path>
              <a:moveTo>
                <a:pt x="3332461" y="1579994"/>
              </a:moveTo>
              <a:arcTo wR="1667376" hR="1667376" stAng="21419756" swAng="2196602"/>
            </a:path>
          </a:pathLst>
        </a:custGeom>
        <a:noFill/>
        <a:ln w="19050" cap="flat" cmpd="sng" algn="ctr">
          <a:solidFill>
            <a:srgbClr val="5B225F"/>
          </a:solidFill>
          <a:prstDash val="solid"/>
          <a:miter lim="800000"/>
        </a:ln>
        <a:effectLst/>
        <a:scene3d>
          <a:camera prst="orthographicFront"/>
          <a:lightRig rig="flat" dir="t"/>
        </a:scene3d>
        <a:sp3d prstMaterial="dkEdge">
          <a:bevelT w="8200" h="38100"/>
        </a:sp3d>
      </dsp:spPr>
      <dsp:style>
        <a:lnRef idx="1">
          <a:scrgbClr r="0" g="0" b="0"/>
        </a:lnRef>
        <a:fillRef idx="0">
          <a:scrgbClr r="0" g="0" b="0"/>
        </a:fillRef>
        <a:effectRef idx="0">
          <a:scrgbClr r="0" g="0" b="0"/>
        </a:effectRef>
        <a:fontRef idx="minor"/>
      </dsp:style>
    </dsp:sp>
    <dsp:sp modelId="{FE203F19-8536-4671-A65A-9B7B0D87C89D}">
      <dsp:nvSpPr>
        <dsp:cNvPr id="0" name=""/>
        <dsp:cNvSpPr/>
      </dsp:nvSpPr>
      <dsp:spPr>
        <a:xfrm>
          <a:off x="2619080" y="3539595"/>
          <a:ext cx="1275508"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Ecologie</a:t>
          </a:r>
        </a:p>
      </dsp:txBody>
      <dsp:txXfrm>
        <a:off x="2659813" y="3580328"/>
        <a:ext cx="1194042" cy="752946"/>
      </dsp:txXfrm>
    </dsp:sp>
    <dsp:sp modelId="{16681F37-748E-450E-92DA-7257388C4F51}">
      <dsp:nvSpPr>
        <dsp:cNvPr id="0" name=""/>
        <dsp:cNvSpPr/>
      </dsp:nvSpPr>
      <dsp:spPr>
        <a:xfrm>
          <a:off x="609398" y="940489"/>
          <a:ext cx="3334752" cy="3334752"/>
        </a:xfrm>
        <a:custGeom>
          <a:avLst/>
          <a:gdLst/>
          <a:ahLst/>
          <a:cxnLst/>
          <a:rect l="0" t="0" r="0" b="0"/>
          <a:pathLst>
            <a:path>
              <a:moveTo>
                <a:pt x="2004097" y="3300398"/>
              </a:moveTo>
              <a:arcTo wR="1667376" hR="1667376" stAng="4700949" swAng="1158059"/>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D7194ED6-DF94-4E71-B5F0-330674AC788C}">
      <dsp:nvSpPr>
        <dsp:cNvPr id="0" name=""/>
        <dsp:cNvSpPr/>
      </dsp:nvSpPr>
      <dsp:spPr>
        <a:xfrm>
          <a:off x="544275" y="3539595"/>
          <a:ext cx="1504881"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Allergies</a:t>
          </a:r>
        </a:p>
      </dsp:txBody>
      <dsp:txXfrm>
        <a:off x="585008" y="3580328"/>
        <a:ext cx="1423415" cy="752946"/>
      </dsp:txXfrm>
    </dsp:sp>
    <dsp:sp modelId="{EB859730-7D13-46CD-9BDE-28C59C46EF95}">
      <dsp:nvSpPr>
        <dsp:cNvPr id="0" name=""/>
        <dsp:cNvSpPr/>
      </dsp:nvSpPr>
      <dsp:spPr>
        <a:xfrm>
          <a:off x="609398" y="940489"/>
          <a:ext cx="3334752" cy="3334752"/>
        </a:xfrm>
        <a:custGeom>
          <a:avLst/>
          <a:gdLst/>
          <a:ahLst/>
          <a:cxnLst/>
          <a:rect l="0" t="0" r="0" b="0"/>
          <a:pathLst>
            <a:path>
              <a:moveTo>
                <a:pt x="278679" y="2590232"/>
              </a:moveTo>
              <a:arcTo wR="1667376" hR="1667376" stAng="8783641" swAng="2196602"/>
            </a:path>
          </a:pathLst>
        </a:custGeom>
        <a:noFill/>
        <a:ln w="19050" cap="flat" cmpd="sng" algn="ctr">
          <a:solidFill>
            <a:srgbClr val="5B225F"/>
          </a:solidFill>
          <a:prstDash val="solid"/>
          <a:miter lim="800000"/>
        </a:ln>
        <a:effectLst/>
        <a:scene3d>
          <a:camera prst="orthographicFront"/>
          <a:lightRig rig="flat" dir="t"/>
        </a:scene3d>
        <a:sp3d prstMaterial="dkEdge">
          <a:bevelT w="8200" h="38100"/>
        </a:sp3d>
      </dsp:spPr>
      <dsp:style>
        <a:lnRef idx="1">
          <a:scrgbClr r="0" g="0" b="0"/>
        </a:lnRef>
        <a:fillRef idx="0">
          <a:scrgbClr r="0" g="0" b="0"/>
        </a:fillRef>
        <a:effectRef idx="0">
          <a:scrgbClr r="0" g="0" b="0"/>
        </a:effectRef>
        <a:fontRef idx="minor"/>
      </dsp:style>
    </dsp:sp>
    <dsp:sp modelId="{6904846F-9FF8-4819-8F5D-E9906C565D0E}">
      <dsp:nvSpPr>
        <dsp:cNvPr id="0" name=""/>
        <dsp:cNvSpPr/>
      </dsp:nvSpPr>
      <dsp:spPr>
        <a:xfrm>
          <a:off x="-61742" y="1675412"/>
          <a:ext cx="1505498"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Culture</a:t>
          </a:r>
        </a:p>
      </dsp:txBody>
      <dsp:txXfrm>
        <a:off x="-21009" y="1716145"/>
        <a:ext cx="1424032" cy="752946"/>
      </dsp:txXfrm>
    </dsp:sp>
    <dsp:sp modelId="{BEBB4BC0-5055-491B-BF7D-5F7EA4AC04CA}">
      <dsp:nvSpPr>
        <dsp:cNvPr id="0" name=""/>
        <dsp:cNvSpPr/>
      </dsp:nvSpPr>
      <dsp:spPr>
        <a:xfrm>
          <a:off x="609398" y="940489"/>
          <a:ext cx="3334752" cy="3334752"/>
        </a:xfrm>
        <a:custGeom>
          <a:avLst/>
          <a:gdLst/>
          <a:ahLst/>
          <a:cxnLst/>
          <a:rect l="0" t="0" r="0" b="0"/>
          <a:pathLst>
            <a:path>
              <a:moveTo>
                <a:pt x="290313" y="727247"/>
              </a:moveTo>
              <a:arcTo wR="1667376" hR="1667376" stAng="12859295" swAng="1899665"/>
            </a:path>
          </a:pathLst>
        </a:custGeom>
        <a:noFill/>
        <a:ln w="19050" cap="flat" cmpd="sng" algn="ctr">
          <a:solidFill>
            <a:srgbClr val="5B225F"/>
          </a:solidFill>
          <a:prstDash val="solid"/>
          <a:miter lim="800000"/>
        </a:ln>
        <a:effectLst/>
        <a:scene3d>
          <a:camera prst="orthographicFront"/>
          <a:lightRig rig="flat" dir="t"/>
        </a:scene3d>
        <a:sp3d prstMaterial="dkEdge">
          <a:bevelT w="8200" h="38100"/>
        </a:sp3d>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05A60-C007-4E18-9B87-61FAC01694AB}">
      <dsp:nvSpPr>
        <dsp:cNvPr id="0" name=""/>
        <dsp:cNvSpPr/>
      </dsp:nvSpPr>
      <dsp:spPr>
        <a:xfrm>
          <a:off x="2228154" y="2222917"/>
          <a:ext cx="1471552" cy="83487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Lutte contre l’altération des aliments</a:t>
          </a:r>
          <a:endParaRPr lang="fr-FR" sz="1200" kern="1200" dirty="0">
            <a:latin typeface="Arial" panose="020B0604020202020204" pitchFamily="34" charset="0"/>
            <a:cs typeface="Arial" panose="020B0604020202020204" pitchFamily="34" charset="0"/>
          </a:endParaRPr>
        </a:p>
      </dsp:txBody>
      <dsp:txXfrm>
        <a:off x="2443658" y="2345181"/>
        <a:ext cx="1040544" cy="590343"/>
      </dsp:txXfrm>
    </dsp:sp>
    <dsp:sp modelId="{80DB76A1-8A1E-4BFF-8750-64FDB322CA31}">
      <dsp:nvSpPr>
        <dsp:cNvPr id="0" name=""/>
        <dsp:cNvSpPr/>
      </dsp:nvSpPr>
      <dsp:spPr>
        <a:xfrm rot="12006543">
          <a:off x="832789" y="1931689"/>
          <a:ext cx="1477211"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6E905C3A-E135-4F30-BBFA-89B9F179E775}">
      <dsp:nvSpPr>
        <dsp:cNvPr id="0" name=""/>
        <dsp:cNvSpPr/>
      </dsp:nvSpPr>
      <dsp:spPr>
        <a:xfrm>
          <a:off x="49356" y="1392013"/>
          <a:ext cx="1656916" cy="9691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Lors de la production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Traitement à haute température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Emballage sous vide</a:t>
          </a:r>
          <a:endParaRPr lang="fr-FR" sz="1200" kern="1200" dirty="0">
            <a:latin typeface="Arial" panose="020B0604020202020204" pitchFamily="34" charset="0"/>
            <a:cs typeface="Arial" panose="020B0604020202020204" pitchFamily="34" charset="0"/>
          </a:endParaRPr>
        </a:p>
      </dsp:txBody>
      <dsp:txXfrm>
        <a:off x="77740" y="1420397"/>
        <a:ext cx="1600148" cy="912344"/>
      </dsp:txXfrm>
    </dsp:sp>
    <dsp:sp modelId="{2138B041-541E-41A9-B8B1-520428D6A794}">
      <dsp:nvSpPr>
        <dsp:cNvPr id="0" name=""/>
        <dsp:cNvSpPr/>
      </dsp:nvSpPr>
      <dsp:spPr>
        <a:xfrm rot="20325210">
          <a:off x="3603526" y="1879394"/>
          <a:ext cx="1612408"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0C4CA398-7DA0-4458-B65F-BF71E044F8B6}">
      <dsp:nvSpPr>
        <dsp:cNvPr id="0" name=""/>
        <dsp:cNvSpPr/>
      </dsp:nvSpPr>
      <dsp:spPr>
        <a:xfrm>
          <a:off x="4243356" y="1044937"/>
          <a:ext cx="1835562" cy="148224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A la maison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dans un environnement propre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des aliments frais au réfrigérateur</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Respect des DLC</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Cuisson appropriée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endParaRPr lang="fr-FR" sz="1200" kern="1200" dirty="0">
            <a:solidFill>
              <a:schemeClr val="accent1"/>
            </a:solidFill>
            <a:latin typeface="Arial" panose="020B0604020202020204" pitchFamily="34" charset="0"/>
            <a:cs typeface="Arial" panose="020B0604020202020204" pitchFamily="34" charset="0"/>
          </a:endParaRPr>
        </a:p>
      </dsp:txBody>
      <dsp:txXfrm>
        <a:off x="4286769" y="1088350"/>
        <a:ext cx="1748736" cy="1395419"/>
      </dsp:txXfrm>
    </dsp:sp>
    <dsp:sp modelId="{B8BB1EB8-6490-42FE-95A2-439789664BDF}">
      <dsp:nvSpPr>
        <dsp:cNvPr id="0" name=""/>
        <dsp:cNvSpPr/>
      </dsp:nvSpPr>
      <dsp:spPr>
        <a:xfrm rot="16115936">
          <a:off x="2510469" y="1542582"/>
          <a:ext cx="862949"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88931C25-5B35-4245-A305-FF6B1658041A}">
      <dsp:nvSpPr>
        <dsp:cNvPr id="0" name=""/>
        <dsp:cNvSpPr/>
      </dsp:nvSpPr>
      <dsp:spPr>
        <a:xfrm>
          <a:off x="2268664" y="1091222"/>
          <a:ext cx="1325459" cy="43766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Combinaison des barrières</a:t>
          </a:r>
          <a:endParaRPr lang="fr-FR" sz="1200" kern="1200" dirty="0">
            <a:latin typeface="Arial" panose="020B0604020202020204" pitchFamily="34" charset="0"/>
            <a:cs typeface="Arial" panose="020B0604020202020204" pitchFamily="34" charset="0"/>
          </a:endParaRPr>
        </a:p>
      </dsp:txBody>
      <dsp:txXfrm>
        <a:off x="2281483" y="1104041"/>
        <a:ext cx="1299821" cy="412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9B4FE-02EC-45A9-A328-E473654EEE37}">
      <dsp:nvSpPr>
        <dsp:cNvPr id="0" name=""/>
        <dsp:cNvSpPr/>
      </dsp:nvSpPr>
      <dsp:spPr>
        <a:xfrm>
          <a:off x="4243692" y="780811"/>
          <a:ext cx="1288455" cy="998147"/>
        </a:xfrm>
        <a:prstGeom prst="roundRect">
          <a:avLst/>
        </a:prstGeom>
        <a:solidFill>
          <a:schemeClr val="lt1">
            <a:hueOff val="0"/>
            <a:satOff val="0"/>
            <a:lumOff val="0"/>
            <a:alphaOff val="0"/>
          </a:schemeClr>
        </a:solidFill>
        <a:ln w="19050" cap="flat" cmpd="sng" algn="ctr">
          <a:solidFill>
            <a:srgbClr val="5B22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5B225F"/>
              </a:solidFill>
              <a:latin typeface="Arial" panose="020B0604020202020204" pitchFamily="34" charset="0"/>
              <a:cs typeface="Arial" panose="020B0604020202020204" pitchFamily="34" charset="0"/>
            </a:rPr>
            <a:t>Bénéfices des microbes utiles</a:t>
          </a:r>
        </a:p>
      </dsp:txBody>
      <dsp:txXfrm>
        <a:off x="4292418" y="829537"/>
        <a:ext cx="1191003" cy="900695"/>
      </dsp:txXfrm>
    </dsp:sp>
    <dsp:sp modelId="{2D485984-CD31-4BAA-B94C-8D5D99C5FC98}">
      <dsp:nvSpPr>
        <dsp:cNvPr id="0" name=""/>
        <dsp:cNvSpPr/>
      </dsp:nvSpPr>
      <dsp:spPr>
        <a:xfrm rot="21030955">
          <a:off x="5515784" y="974991"/>
          <a:ext cx="2394458" cy="0"/>
        </a:xfrm>
        <a:custGeom>
          <a:avLst/>
          <a:gdLst/>
          <a:ahLst/>
          <a:cxnLst/>
          <a:rect l="0" t="0" r="0" b="0"/>
          <a:pathLst>
            <a:path>
              <a:moveTo>
                <a:pt x="0" y="0"/>
              </a:moveTo>
              <a:lnTo>
                <a:pt x="239445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AB88AFA-E1D9-4944-B8C8-A967D130E4CB}">
      <dsp:nvSpPr>
        <dsp:cNvPr id="0" name=""/>
        <dsp:cNvSpPr/>
      </dsp:nvSpPr>
      <dsp:spPr>
        <a:xfrm>
          <a:off x="7893878" y="261937"/>
          <a:ext cx="1782728" cy="733746"/>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Aide à la digestion par le microbiote intestinal</a:t>
          </a:r>
        </a:p>
      </dsp:txBody>
      <dsp:txXfrm>
        <a:off x="7929697" y="297756"/>
        <a:ext cx="1711090" cy="662108"/>
      </dsp:txXfrm>
    </dsp:sp>
    <dsp:sp modelId="{B0087A10-4380-4FA1-99DD-B1050E79D2B9}">
      <dsp:nvSpPr>
        <dsp:cNvPr id="0" name=""/>
        <dsp:cNvSpPr/>
      </dsp:nvSpPr>
      <dsp:spPr>
        <a:xfrm rot="420223">
          <a:off x="5523410" y="1501810"/>
          <a:ext cx="2341938" cy="0"/>
        </a:xfrm>
        <a:custGeom>
          <a:avLst/>
          <a:gdLst/>
          <a:ahLst/>
          <a:cxnLst/>
          <a:rect l="0" t="0" r="0" b="0"/>
          <a:pathLst>
            <a:path>
              <a:moveTo>
                <a:pt x="0" y="0"/>
              </a:moveTo>
              <a:lnTo>
                <a:pt x="234193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85AB8E9-4E5F-43CF-B6A8-D4DF23D7FBF0}">
      <dsp:nvSpPr>
        <dsp:cNvPr id="0" name=""/>
        <dsp:cNvSpPr/>
      </dsp:nvSpPr>
      <dsp:spPr>
        <a:xfrm>
          <a:off x="7856611" y="1429505"/>
          <a:ext cx="1764434" cy="646933"/>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Conservation des aliments</a:t>
          </a:r>
        </a:p>
      </dsp:txBody>
      <dsp:txXfrm>
        <a:off x="7888192" y="1461086"/>
        <a:ext cx="1701272" cy="583771"/>
      </dsp:txXfrm>
    </dsp:sp>
    <dsp:sp modelId="{6C746583-3C05-434F-B448-EA2E21CCB614}">
      <dsp:nvSpPr>
        <dsp:cNvPr id="0" name=""/>
        <dsp:cNvSpPr/>
      </dsp:nvSpPr>
      <dsp:spPr>
        <a:xfrm rot="10412283">
          <a:off x="2200904" y="1468170"/>
          <a:ext cx="2049298" cy="0"/>
        </a:xfrm>
        <a:custGeom>
          <a:avLst/>
          <a:gdLst/>
          <a:ahLst/>
          <a:cxnLst/>
          <a:rect l="0" t="0" r="0" b="0"/>
          <a:pathLst>
            <a:path>
              <a:moveTo>
                <a:pt x="0" y="0"/>
              </a:moveTo>
              <a:lnTo>
                <a:pt x="204929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C12AD71-242A-407B-A934-FBB8C6064C7C}">
      <dsp:nvSpPr>
        <dsp:cNvPr id="0" name=""/>
        <dsp:cNvSpPr/>
      </dsp:nvSpPr>
      <dsp:spPr>
        <a:xfrm>
          <a:off x="229249" y="1370063"/>
          <a:ext cx="1978165" cy="650901"/>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Amélioration de la santé gastro-intestinale</a:t>
          </a:r>
        </a:p>
      </dsp:txBody>
      <dsp:txXfrm>
        <a:off x="261023" y="1401837"/>
        <a:ext cx="1914617" cy="587353"/>
      </dsp:txXfrm>
    </dsp:sp>
    <dsp:sp modelId="{FC665180-3711-4C21-A2E0-2B27570FBB36}">
      <dsp:nvSpPr>
        <dsp:cNvPr id="0" name=""/>
        <dsp:cNvSpPr/>
      </dsp:nvSpPr>
      <dsp:spPr>
        <a:xfrm rot="11347580">
          <a:off x="2227072" y="1015444"/>
          <a:ext cx="2029466" cy="0"/>
        </a:xfrm>
        <a:custGeom>
          <a:avLst/>
          <a:gdLst/>
          <a:ahLst/>
          <a:cxnLst/>
          <a:rect l="0" t="0" r="0" b="0"/>
          <a:pathLst>
            <a:path>
              <a:moveTo>
                <a:pt x="0" y="0"/>
              </a:moveTo>
              <a:lnTo>
                <a:pt x="2029466"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BBFF3E5-DDA8-4201-8807-AB1CA5B87E26}">
      <dsp:nvSpPr>
        <dsp:cNvPr id="0" name=""/>
        <dsp:cNvSpPr/>
      </dsp:nvSpPr>
      <dsp:spPr>
        <a:xfrm>
          <a:off x="217525" y="329928"/>
          <a:ext cx="2022391" cy="724247"/>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Réduction de la toxicité des aliments</a:t>
          </a:r>
        </a:p>
      </dsp:txBody>
      <dsp:txXfrm>
        <a:off x="252880" y="365283"/>
        <a:ext cx="1951681" cy="6535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ADBC8-FB50-47CE-B010-86386ED522FE}">
      <dsp:nvSpPr>
        <dsp:cNvPr id="0" name=""/>
        <dsp:cNvSpPr/>
      </dsp:nvSpPr>
      <dsp:spPr>
        <a:xfrm>
          <a:off x="332005" y="2180"/>
          <a:ext cx="1541959" cy="770979"/>
        </a:xfrm>
        <a:prstGeom prst="roundRect">
          <a:avLst>
            <a:gd name="adj" fmla="val 10000"/>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latin typeface="Arial" panose="020B0604020202020204" pitchFamily="34" charset="0"/>
              <a:cs typeface="Arial" panose="020B0604020202020204" pitchFamily="34" charset="0"/>
            </a:rPr>
            <a:t>A l’achat</a:t>
          </a:r>
        </a:p>
      </dsp:txBody>
      <dsp:txXfrm>
        <a:off x="354586" y="24761"/>
        <a:ext cx="1496797" cy="725817"/>
      </dsp:txXfrm>
    </dsp:sp>
    <dsp:sp modelId="{D92892A8-B55B-4011-AB4D-DBC3FF64F125}">
      <dsp:nvSpPr>
        <dsp:cNvPr id="0" name=""/>
        <dsp:cNvSpPr/>
      </dsp:nvSpPr>
      <dsp:spPr>
        <a:xfrm>
          <a:off x="486201" y="773159"/>
          <a:ext cx="154195" cy="578234"/>
        </a:xfrm>
        <a:custGeom>
          <a:avLst/>
          <a:gdLst/>
          <a:ahLst/>
          <a:cxnLst/>
          <a:rect l="0" t="0" r="0" b="0"/>
          <a:pathLst>
            <a:path>
              <a:moveTo>
                <a:pt x="0" y="0"/>
              </a:moveTo>
              <a:lnTo>
                <a:pt x="0" y="578234"/>
              </a:lnTo>
              <a:lnTo>
                <a:pt x="154195" y="57823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F114570-05CC-46C8-8F1E-50DAA8533CDB}">
      <dsp:nvSpPr>
        <dsp:cNvPr id="0" name=""/>
        <dsp:cNvSpPr/>
      </dsp:nvSpPr>
      <dsp:spPr>
        <a:xfrm>
          <a:off x="640397" y="965904"/>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Faire une liste de courses</a:t>
          </a:r>
        </a:p>
      </dsp:txBody>
      <dsp:txXfrm>
        <a:off x="662978" y="988485"/>
        <a:ext cx="1188405" cy="725817"/>
      </dsp:txXfrm>
    </dsp:sp>
    <dsp:sp modelId="{DF43DD14-7EA3-4385-8B27-F046D8CB1617}">
      <dsp:nvSpPr>
        <dsp:cNvPr id="0" name=""/>
        <dsp:cNvSpPr/>
      </dsp:nvSpPr>
      <dsp:spPr>
        <a:xfrm>
          <a:off x="486201" y="773159"/>
          <a:ext cx="154195" cy="1541959"/>
        </a:xfrm>
        <a:custGeom>
          <a:avLst/>
          <a:gdLst/>
          <a:ahLst/>
          <a:cxnLst/>
          <a:rect l="0" t="0" r="0" b="0"/>
          <a:pathLst>
            <a:path>
              <a:moveTo>
                <a:pt x="0" y="0"/>
              </a:moveTo>
              <a:lnTo>
                <a:pt x="0" y="1541959"/>
              </a:lnTo>
              <a:lnTo>
                <a:pt x="154195" y="154195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BF258E0-6C23-4F54-B321-B73611985F90}">
      <dsp:nvSpPr>
        <dsp:cNvPr id="0" name=""/>
        <dsp:cNvSpPr/>
      </dsp:nvSpPr>
      <dsp:spPr>
        <a:xfrm>
          <a:off x="640397" y="1929629"/>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Vérifier les dates de péremption</a:t>
          </a:r>
        </a:p>
      </dsp:txBody>
      <dsp:txXfrm>
        <a:off x="662978" y="1952210"/>
        <a:ext cx="1188405" cy="725817"/>
      </dsp:txXfrm>
    </dsp:sp>
    <dsp:sp modelId="{ADBB1816-F863-48FF-B1E4-00CA4C07D93C}">
      <dsp:nvSpPr>
        <dsp:cNvPr id="0" name=""/>
        <dsp:cNvSpPr/>
      </dsp:nvSpPr>
      <dsp:spPr>
        <a:xfrm>
          <a:off x="486201" y="773159"/>
          <a:ext cx="154195" cy="2505683"/>
        </a:xfrm>
        <a:custGeom>
          <a:avLst/>
          <a:gdLst/>
          <a:ahLst/>
          <a:cxnLst/>
          <a:rect l="0" t="0" r="0" b="0"/>
          <a:pathLst>
            <a:path>
              <a:moveTo>
                <a:pt x="0" y="0"/>
              </a:moveTo>
              <a:lnTo>
                <a:pt x="0" y="2505683"/>
              </a:lnTo>
              <a:lnTo>
                <a:pt x="154195" y="250568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14927D3-C165-478A-9096-027099A54310}">
      <dsp:nvSpPr>
        <dsp:cNvPr id="0" name=""/>
        <dsp:cNvSpPr/>
      </dsp:nvSpPr>
      <dsp:spPr>
        <a:xfrm>
          <a:off x="640397" y="2893353"/>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Respecter la chaine du froid</a:t>
          </a:r>
        </a:p>
      </dsp:txBody>
      <dsp:txXfrm>
        <a:off x="662978" y="2915934"/>
        <a:ext cx="1188405" cy="725817"/>
      </dsp:txXfrm>
    </dsp:sp>
    <dsp:sp modelId="{85A11FE6-6D56-4B3A-B9F0-531338A6125A}">
      <dsp:nvSpPr>
        <dsp:cNvPr id="0" name=""/>
        <dsp:cNvSpPr/>
      </dsp:nvSpPr>
      <dsp:spPr>
        <a:xfrm>
          <a:off x="2259454" y="2180"/>
          <a:ext cx="1541959" cy="770979"/>
        </a:xfrm>
        <a:prstGeom prst="roundRect">
          <a:avLst>
            <a:gd name="adj" fmla="val 10000"/>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latin typeface="Arial" panose="020B0604020202020204" pitchFamily="34" charset="0"/>
              <a:cs typeface="Arial" panose="020B0604020202020204" pitchFamily="34" charset="0"/>
            </a:rPr>
            <a:t>A la maison</a:t>
          </a:r>
        </a:p>
      </dsp:txBody>
      <dsp:txXfrm>
        <a:off x="2282035" y="24761"/>
        <a:ext cx="1496797" cy="725817"/>
      </dsp:txXfrm>
    </dsp:sp>
    <dsp:sp modelId="{7250DE86-7866-4392-99B2-D8DDBB80C3AF}">
      <dsp:nvSpPr>
        <dsp:cNvPr id="0" name=""/>
        <dsp:cNvSpPr/>
      </dsp:nvSpPr>
      <dsp:spPr>
        <a:xfrm>
          <a:off x="2413650" y="773159"/>
          <a:ext cx="154195" cy="578234"/>
        </a:xfrm>
        <a:custGeom>
          <a:avLst/>
          <a:gdLst/>
          <a:ahLst/>
          <a:cxnLst/>
          <a:rect l="0" t="0" r="0" b="0"/>
          <a:pathLst>
            <a:path>
              <a:moveTo>
                <a:pt x="0" y="0"/>
              </a:moveTo>
              <a:lnTo>
                <a:pt x="0" y="578234"/>
              </a:lnTo>
              <a:lnTo>
                <a:pt x="154195" y="57823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DAB6559-2547-48C2-82F9-FAFA5167766F}">
      <dsp:nvSpPr>
        <dsp:cNvPr id="0" name=""/>
        <dsp:cNvSpPr/>
      </dsp:nvSpPr>
      <dsp:spPr>
        <a:xfrm>
          <a:off x="2567846" y="965904"/>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Ranger les aliments en respectant les consignes </a:t>
          </a:r>
        </a:p>
      </dsp:txBody>
      <dsp:txXfrm>
        <a:off x="2590427" y="988485"/>
        <a:ext cx="1188405" cy="725817"/>
      </dsp:txXfrm>
    </dsp:sp>
    <dsp:sp modelId="{59160DF7-CCD8-4E63-AFEB-033E74262707}">
      <dsp:nvSpPr>
        <dsp:cNvPr id="0" name=""/>
        <dsp:cNvSpPr/>
      </dsp:nvSpPr>
      <dsp:spPr>
        <a:xfrm>
          <a:off x="2413650" y="773159"/>
          <a:ext cx="154195" cy="1541959"/>
        </a:xfrm>
        <a:custGeom>
          <a:avLst/>
          <a:gdLst/>
          <a:ahLst/>
          <a:cxnLst/>
          <a:rect l="0" t="0" r="0" b="0"/>
          <a:pathLst>
            <a:path>
              <a:moveTo>
                <a:pt x="0" y="0"/>
              </a:moveTo>
              <a:lnTo>
                <a:pt x="0" y="1541959"/>
              </a:lnTo>
              <a:lnTo>
                <a:pt x="154195" y="154195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241F652-158F-41D6-9285-43C5835A9D9D}">
      <dsp:nvSpPr>
        <dsp:cNvPr id="0" name=""/>
        <dsp:cNvSpPr/>
      </dsp:nvSpPr>
      <dsp:spPr>
        <a:xfrm>
          <a:off x="2567846" y="1929629"/>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Assurer la rotation des produits (nouveaux derrière)</a:t>
          </a:r>
        </a:p>
      </dsp:txBody>
      <dsp:txXfrm>
        <a:off x="2590427" y="1952210"/>
        <a:ext cx="1188405" cy="725817"/>
      </dsp:txXfrm>
    </dsp:sp>
    <dsp:sp modelId="{4E251414-837B-414A-98F9-F9032EAE58D1}">
      <dsp:nvSpPr>
        <dsp:cNvPr id="0" name=""/>
        <dsp:cNvSpPr/>
      </dsp:nvSpPr>
      <dsp:spPr>
        <a:xfrm>
          <a:off x="2413650" y="773159"/>
          <a:ext cx="154195" cy="2505683"/>
        </a:xfrm>
        <a:custGeom>
          <a:avLst/>
          <a:gdLst/>
          <a:ahLst/>
          <a:cxnLst/>
          <a:rect l="0" t="0" r="0" b="0"/>
          <a:pathLst>
            <a:path>
              <a:moveTo>
                <a:pt x="0" y="0"/>
              </a:moveTo>
              <a:lnTo>
                <a:pt x="0" y="2505683"/>
              </a:lnTo>
              <a:lnTo>
                <a:pt x="154195" y="250568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FBCEE8B-0EA2-4243-81A2-DD14E57EA676}">
      <dsp:nvSpPr>
        <dsp:cNvPr id="0" name=""/>
        <dsp:cNvSpPr/>
      </dsp:nvSpPr>
      <dsp:spPr>
        <a:xfrm>
          <a:off x="2567846" y="2893353"/>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Limiter les quantités et cuisiner les restes</a:t>
          </a:r>
        </a:p>
      </dsp:txBody>
      <dsp:txXfrm>
        <a:off x="2590427" y="2915934"/>
        <a:ext cx="1188405" cy="725817"/>
      </dsp:txXfrm>
    </dsp:sp>
    <dsp:sp modelId="{6905FB7B-1D84-4055-86CE-0D59480C7136}">
      <dsp:nvSpPr>
        <dsp:cNvPr id="0" name=""/>
        <dsp:cNvSpPr/>
      </dsp:nvSpPr>
      <dsp:spPr>
        <a:xfrm>
          <a:off x="2413650" y="773159"/>
          <a:ext cx="154195" cy="3469407"/>
        </a:xfrm>
        <a:custGeom>
          <a:avLst/>
          <a:gdLst/>
          <a:ahLst/>
          <a:cxnLst/>
          <a:rect l="0" t="0" r="0" b="0"/>
          <a:pathLst>
            <a:path>
              <a:moveTo>
                <a:pt x="0" y="0"/>
              </a:moveTo>
              <a:lnTo>
                <a:pt x="0" y="3469407"/>
              </a:lnTo>
              <a:lnTo>
                <a:pt x="154195" y="346940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4EA0294-8948-4637-95C0-158F3FEC9C92}">
      <dsp:nvSpPr>
        <dsp:cNvPr id="0" name=""/>
        <dsp:cNvSpPr/>
      </dsp:nvSpPr>
      <dsp:spPr>
        <a:xfrm>
          <a:off x="2567846" y="3857078"/>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Congeler</a:t>
          </a:r>
        </a:p>
      </dsp:txBody>
      <dsp:txXfrm>
        <a:off x="2590427" y="3879659"/>
        <a:ext cx="1188405" cy="7258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B2FB2-C8CF-4CDF-BFC1-906B9B57FCED}">
      <dsp:nvSpPr>
        <dsp:cNvPr id="0" name=""/>
        <dsp:cNvSpPr/>
      </dsp:nvSpPr>
      <dsp:spPr>
        <a:xfrm rot="2928691">
          <a:off x="5414414" y="3029197"/>
          <a:ext cx="613337" cy="0"/>
        </a:xfrm>
        <a:custGeom>
          <a:avLst/>
          <a:gdLst/>
          <a:ahLst/>
          <a:cxnLst/>
          <a:rect l="0" t="0" r="0" b="0"/>
          <a:pathLst>
            <a:path>
              <a:moveTo>
                <a:pt x="0" y="0"/>
              </a:moveTo>
              <a:lnTo>
                <a:pt x="613337"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BC6B0B7-C4A4-4BD5-96D2-09CC20D2EF3F}">
      <dsp:nvSpPr>
        <dsp:cNvPr id="0" name=""/>
        <dsp:cNvSpPr/>
      </dsp:nvSpPr>
      <dsp:spPr>
        <a:xfrm rot="10092743">
          <a:off x="2504708" y="2804980"/>
          <a:ext cx="1352845" cy="0"/>
        </a:xfrm>
        <a:custGeom>
          <a:avLst/>
          <a:gdLst/>
          <a:ahLst/>
          <a:cxnLst/>
          <a:rect l="0" t="0" r="0" b="0"/>
          <a:pathLst>
            <a:path>
              <a:moveTo>
                <a:pt x="0" y="0"/>
              </a:moveTo>
              <a:lnTo>
                <a:pt x="1352845" y="0"/>
              </a:lnTo>
            </a:path>
          </a:pathLst>
        </a:custGeom>
        <a:noFill/>
        <a:ln w="12700" cap="flat" cmpd="sng" algn="ctr">
          <a:solidFill>
            <a:schemeClr val="accent4">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8EFB375E-C85D-498B-A43B-93CE7D4904A2}">
      <dsp:nvSpPr>
        <dsp:cNvPr id="0" name=""/>
        <dsp:cNvSpPr/>
      </dsp:nvSpPr>
      <dsp:spPr>
        <a:xfrm rot="18085571">
          <a:off x="5354405" y="1882308"/>
          <a:ext cx="239253" cy="0"/>
        </a:xfrm>
        <a:custGeom>
          <a:avLst/>
          <a:gdLst/>
          <a:ahLst/>
          <a:cxnLst/>
          <a:rect l="0" t="0" r="0" b="0"/>
          <a:pathLst>
            <a:path>
              <a:moveTo>
                <a:pt x="0" y="0"/>
              </a:moveTo>
              <a:lnTo>
                <a:pt x="239253"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27F99AE-307F-4000-B0E9-803DF57C7976}">
      <dsp:nvSpPr>
        <dsp:cNvPr id="0" name=""/>
        <dsp:cNvSpPr/>
      </dsp:nvSpPr>
      <dsp:spPr>
        <a:xfrm>
          <a:off x="3843289" y="1984387"/>
          <a:ext cx="2639344" cy="814026"/>
        </a:xfrm>
        <a:prstGeom prst="roundRect">
          <a:avLst/>
        </a:prstGeom>
        <a:noFill/>
        <a:ln w="19050" cap="flat" cmpd="sng" algn="ctr">
          <a:solidFill>
            <a:srgbClr val="5B22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fr-FR" sz="1400" kern="1200">
              <a:solidFill>
                <a:srgbClr val="5B225F"/>
              </a:solidFill>
              <a:latin typeface="Arial" panose="020B0604020202020204" pitchFamily="34" charset="0"/>
              <a:cs typeface="Arial" panose="020B0604020202020204" pitchFamily="34" charset="0"/>
            </a:rPr>
            <a:t>Comment limiter la transmission des infections lors du parcours des aliments ?</a:t>
          </a:r>
          <a:endParaRPr lang="fr-FR" sz="1400" kern="1200" dirty="0">
            <a:solidFill>
              <a:srgbClr val="5B225F"/>
            </a:solidFill>
            <a:latin typeface="Arial" panose="020B0604020202020204" pitchFamily="34" charset="0"/>
            <a:cs typeface="Arial" panose="020B0604020202020204" pitchFamily="34" charset="0"/>
          </a:endParaRPr>
        </a:p>
      </dsp:txBody>
      <dsp:txXfrm>
        <a:off x="3883026" y="2024124"/>
        <a:ext cx="2559870" cy="734552"/>
      </dsp:txXfrm>
    </dsp:sp>
    <dsp:sp modelId="{89CDE61E-CFAE-4F62-AC06-EB203917B1C1}">
      <dsp:nvSpPr>
        <dsp:cNvPr id="0" name=""/>
        <dsp:cNvSpPr/>
      </dsp:nvSpPr>
      <dsp:spPr>
        <a:xfrm>
          <a:off x="4711010" y="1299228"/>
          <a:ext cx="1944697" cy="481000"/>
        </a:xfrm>
        <a:prstGeom prst="roundRect">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fr-FR" sz="1300" kern="1200">
              <a:solidFill>
                <a:schemeClr val="tx1"/>
              </a:solidFill>
              <a:latin typeface="Arial" panose="020B0604020202020204" pitchFamily="34" charset="0"/>
              <a:cs typeface="Arial" panose="020B0604020202020204" pitchFamily="34" charset="0"/>
            </a:rPr>
            <a:t>Eviter la contamination croisée</a:t>
          </a:r>
          <a:endParaRPr lang="fr-FR" sz="1300" kern="1200" dirty="0">
            <a:solidFill>
              <a:schemeClr val="tx1"/>
            </a:solidFill>
            <a:latin typeface="Arial" panose="020B0604020202020204" pitchFamily="34" charset="0"/>
            <a:cs typeface="Arial" panose="020B0604020202020204" pitchFamily="34" charset="0"/>
          </a:endParaRPr>
        </a:p>
      </dsp:txBody>
      <dsp:txXfrm>
        <a:off x="4734490" y="1322708"/>
        <a:ext cx="1897737" cy="434040"/>
      </dsp:txXfrm>
    </dsp:sp>
    <dsp:sp modelId="{7A50E2E9-CE9B-4701-8F71-33D5D56C9B68}">
      <dsp:nvSpPr>
        <dsp:cNvPr id="0" name=""/>
        <dsp:cNvSpPr/>
      </dsp:nvSpPr>
      <dsp:spPr>
        <a:xfrm rot="13733406">
          <a:off x="5243948" y="1194889"/>
          <a:ext cx="276965" cy="0"/>
        </a:xfrm>
        <a:custGeom>
          <a:avLst/>
          <a:gdLst/>
          <a:ahLst/>
          <a:cxnLst/>
          <a:rect l="0" t="0" r="0" b="0"/>
          <a:pathLst>
            <a:path>
              <a:moveTo>
                <a:pt x="0" y="0"/>
              </a:moveTo>
              <a:lnTo>
                <a:pt x="276965"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12B3DBD-35F8-4C1E-B35B-D7EBD34B75CF}">
      <dsp:nvSpPr>
        <dsp:cNvPr id="0" name=""/>
        <dsp:cNvSpPr/>
      </dsp:nvSpPr>
      <dsp:spPr>
        <a:xfrm>
          <a:off x="3860937" y="12195"/>
          <a:ext cx="1919843" cy="1078354"/>
        </a:xfrm>
        <a:prstGeom prst="roundRect">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tx1"/>
              </a:solidFill>
              <a:latin typeface="Arial" panose="020B0604020202020204" pitchFamily="34" charset="0"/>
              <a:cs typeface="Arial" panose="020B0604020202020204" pitchFamily="34" charset="0"/>
            </a:rPr>
            <a:t>Respecter les règles d’hygiène</a:t>
          </a:r>
        </a:p>
        <a:p>
          <a:pPr marL="0" lvl="0" indent="0" algn="ctr" defTabSz="533400">
            <a:lnSpc>
              <a:spcPct val="90000"/>
            </a:lnSpc>
            <a:spcBef>
              <a:spcPct val="0"/>
            </a:spcBef>
            <a:spcAft>
              <a:spcPct val="35000"/>
            </a:spcAft>
            <a:buNone/>
          </a:pPr>
          <a:endParaRPr lang="fr-FR" sz="1200" kern="1200" dirty="0">
            <a:solidFill>
              <a:schemeClr val="tx1"/>
            </a:solidFill>
            <a:latin typeface="Arial" panose="020B0604020202020204" pitchFamily="34" charset="0"/>
            <a:cs typeface="Arial" panose="020B0604020202020204" pitchFamily="34" charset="0"/>
          </a:endParaRPr>
        </a:p>
      </dsp:txBody>
      <dsp:txXfrm>
        <a:off x="3913578" y="64836"/>
        <a:ext cx="1814561" cy="973072"/>
      </dsp:txXfrm>
    </dsp:sp>
    <dsp:sp modelId="{7AF4BAD7-9605-4FA7-B827-A32DD5234F44}">
      <dsp:nvSpPr>
        <dsp:cNvPr id="0" name=""/>
        <dsp:cNvSpPr/>
      </dsp:nvSpPr>
      <dsp:spPr>
        <a:xfrm rot="19528258">
          <a:off x="6000736" y="1195709"/>
          <a:ext cx="365260" cy="0"/>
        </a:xfrm>
        <a:custGeom>
          <a:avLst/>
          <a:gdLst/>
          <a:ahLst/>
          <a:cxnLst/>
          <a:rect l="0" t="0" r="0" b="0"/>
          <a:pathLst>
            <a:path>
              <a:moveTo>
                <a:pt x="0" y="0"/>
              </a:moveTo>
              <a:lnTo>
                <a:pt x="365260"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E4AFAF5-D218-4D67-942D-DF515A26957D}">
      <dsp:nvSpPr>
        <dsp:cNvPr id="0" name=""/>
        <dsp:cNvSpPr/>
      </dsp:nvSpPr>
      <dsp:spPr>
        <a:xfrm>
          <a:off x="6157468" y="0"/>
          <a:ext cx="1940136" cy="1092190"/>
        </a:xfrm>
        <a:prstGeom prst="roundRect">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tx1"/>
              </a:solidFill>
              <a:latin typeface="Arial" panose="020B0604020202020204" pitchFamily="34" charset="0"/>
              <a:cs typeface="Arial" panose="020B0604020202020204" pitchFamily="34" charset="0"/>
            </a:rPr>
            <a:t>Compartimenter les aliments</a:t>
          </a:r>
        </a:p>
        <a:p>
          <a:pPr marL="0" lvl="0" indent="0" algn="ctr" defTabSz="533400">
            <a:lnSpc>
              <a:spcPct val="90000"/>
            </a:lnSpc>
            <a:spcBef>
              <a:spcPct val="0"/>
            </a:spcBef>
            <a:spcAft>
              <a:spcPct val="35000"/>
            </a:spcAft>
            <a:buNone/>
          </a:pPr>
          <a:endParaRPr lang="fr-FR" sz="1200" kern="1200" dirty="0">
            <a:solidFill>
              <a:schemeClr val="tx1"/>
            </a:solidFill>
            <a:latin typeface="Arial" panose="020B0604020202020204" pitchFamily="34" charset="0"/>
            <a:cs typeface="Arial" panose="020B0604020202020204" pitchFamily="34" charset="0"/>
          </a:endParaRPr>
        </a:p>
      </dsp:txBody>
      <dsp:txXfrm>
        <a:off x="6210784" y="53316"/>
        <a:ext cx="1833504" cy="985558"/>
      </dsp:txXfrm>
    </dsp:sp>
    <dsp:sp modelId="{7B88D125-D959-4DE6-B7EE-97E6AAD9D92C}">
      <dsp:nvSpPr>
        <dsp:cNvPr id="0" name=""/>
        <dsp:cNvSpPr/>
      </dsp:nvSpPr>
      <dsp:spPr>
        <a:xfrm>
          <a:off x="268069" y="2943163"/>
          <a:ext cx="2468053" cy="424414"/>
        </a:xfrm>
        <a:prstGeom prst="roundRect">
          <a:avLst/>
        </a:prstGeom>
        <a:noFill/>
        <a:ln w="19050" cap="flat" cmpd="sng" algn="ctr">
          <a:solidFill>
            <a:schemeClr val="accent4">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fr-FR" sz="1300" kern="1200">
              <a:solidFill>
                <a:schemeClr val="accent4">
                  <a:lumMod val="25000"/>
                </a:schemeClr>
              </a:solidFill>
              <a:latin typeface="Arial" panose="020B0604020202020204" pitchFamily="34" charset="0"/>
              <a:cs typeface="Arial" panose="020B0604020202020204" pitchFamily="34" charset="0"/>
            </a:rPr>
            <a:t>Surveiller la cuisson des aliments</a:t>
          </a:r>
          <a:endParaRPr lang="fr-FR" sz="1300" kern="1200" dirty="0">
            <a:solidFill>
              <a:schemeClr val="accent4">
                <a:lumMod val="25000"/>
              </a:schemeClr>
            </a:solidFill>
            <a:latin typeface="Arial" panose="020B0604020202020204" pitchFamily="34" charset="0"/>
            <a:cs typeface="Arial" panose="020B0604020202020204" pitchFamily="34" charset="0"/>
          </a:endParaRPr>
        </a:p>
      </dsp:txBody>
      <dsp:txXfrm>
        <a:off x="288787" y="2963881"/>
        <a:ext cx="2426617" cy="382978"/>
      </dsp:txXfrm>
    </dsp:sp>
    <dsp:sp modelId="{EB40F704-B2FA-4671-AE1A-4E757F40C158}">
      <dsp:nvSpPr>
        <dsp:cNvPr id="0" name=""/>
        <dsp:cNvSpPr/>
      </dsp:nvSpPr>
      <dsp:spPr>
        <a:xfrm rot="6702113">
          <a:off x="1162853" y="3540399"/>
          <a:ext cx="372011" cy="0"/>
        </a:xfrm>
        <a:custGeom>
          <a:avLst/>
          <a:gdLst/>
          <a:ahLst/>
          <a:cxnLst/>
          <a:rect l="0" t="0" r="0" b="0"/>
          <a:pathLst>
            <a:path>
              <a:moveTo>
                <a:pt x="0" y="0"/>
              </a:moveTo>
              <a:lnTo>
                <a:pt x="372011" y="0"/>
              </a:lnTo>
            </a:path>
          </a:pathLst>
        </a:custGeom>
        <a:noFill/>
        <a:ln w="12700" cap="flat" cmpd="sng" algn="ctr">
          <a:solidFill>
            <a:schemeClr val="accent4">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7076EC9A-DC65-438C-B7EA-77E1BFFF2750}">
      <dsp:nvSpPr>
        <dsp:cNvPr id="0" name=""/>
        <dsp:cNvSpPr/>
      </dsp:nvSpPr>
      <dsp:spPr>
        <a:xfrm>
          <a:off x="0" y="3713221"/>
          <a:ext cx="2200593" cy="903457"/>
        </a:xfrm>
        <a:prstGeom prst="roundRect">
          <a:avLst/>
        </a:prstGeom>
        <a:noFill/>
        <a:ln w="19050" cap="flat" cmpd="sng" algn="ctr">
          <a:solidFill>
            <a:schemeClr val="accent4">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4">
                  <a:lumMod val="25000"/>
                </a:schemeClr>
              </a:solidFill>
              <a:latin typeface="Arial" panose="020B0604020202020204" pitchFamily="34" charset="0"/>
              <a:cs typeface="Arial" panose="020B0604020202020204" pitchFamily="34" charset="0"/>
            </a:rPr>
            <a:t>Température à cœur : 70°C </a:t>
          </a:r>
          <a:endParaRPr lang="fr-FR" sz="1200" kern="1200" dirty="0">
            <a:solidFill>
              <a:schemeClr val="accent4">
                <a:lumMod val="25000"/>
              </a:schemeClr>
            </a:solidFill>
            <a:latin typeface="Arial" panose="020B0604020202020204" pitchFamily="34" charset="0"/>
            <a:cs typeface="Arial" panose="020B0604020202020204" pitchFamily="34" charset="0"/>
          </a:endParaRPr>
        </a:p>
      </dsp:txBody>
      <dsp:txXfrm>
        <a:off x="44103" y="3757324"/>
        <a:ext cx="2112387" cy="815251"/>
      </dsp:txXfrm>
    </dsp:sp>
    <dsp:sp modelId="{21C46B8A-E33E-4192-8460-1DCDF6C1ACBE}">
      <dsp:nvSpPr>
        <dsp:cNvPr id="0" name=""/>
        <dsp:cNvSpPr/>
      </dsp:nvSpPr>
      <dsp:spPr>
        <a:xfrm rot="787195">
          <a:off x="2404773" y="3435365"/>
          <a:ext cx="597275" cy="0"/>
        </a:xfrm>
        <a:custGeom>
          <a:avLst/>
          <a:gdLst/>
          <a:ahLst/>
          <a:cxnLst/>
          <a:rect l="0" t="0" r="0" b="0"/>
          <a:pathLst>
            <a:path>
              <a:moveTo>
                <a:pt x="0" y="0"/>
              </a:moveTo>
              <a:lnTo>
                <a:pt x="597275" y="0"/>
              </a:lnTo>
            </a:path>
          </a:pathLst>
        </a:custGeom>
        <a:noFill/>
        <a:ln w="12700" cap="flat" cmpd="sng" algn="ctr">
          <a:solidFill>
            <a:schemeClr val="accent4">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75B7FB6C-2109-4421-83E2-7DE06AD17605}">
      <dsp:nvSpPr>
        <dsp:cNvPr id="0" name=""/>
        <dsp:cNvSpPr/>
      </dsp:nvSpPr>
      <dsp:spPr>
        <a:xfrm>
          <a:off x="2994253" y="3195685"/>
          <a:ext cx="2164997" cy="1119539"/>
        </a:xfrm>
        <a:prstGeom prst="roundRect">
          <a:avLst/>
        </a:prstGeom>
        <a:noFill/>
        <a:ln w="19050" cap="flat" cmpd="sng" algn="ctr">
          <a:solidFill>
            <a:schemeClr val="accent4">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4">
                  <a:lumMod val="25000"/>
                </a:schemeClr>
              </a:solidFill>
              <a:latin typeface="Arial" panose="020B0604020202020204" pitchFamily="34" charset="0"/>
              <a:cs typeface="Arial" panose="020B0604020202020204" pitchFamily="34" charset="0"/>
            </a:rPr>
            <a:t>Une cuisson homogène (éviter les points froids)</a:t>
          </a:r>
          <a:endParaRPr lang="fr-FR" sz="1200" kern="1200" dirty="0">
            <a:solidFill>
              <a:schemeClr val="accent4">
                <a:lumMod val="25000"/>
              </a:schemeClr>
            </a:solidFill>
            <a:latin typeface="Arial" panose="020B0604020202020204" pitchFamily="34" charset="0"/>
            <a:cs typeface="Arial" panose="020B0604020202020204" pitchFamily="34" charset="0"/>
          </a:endParaRPr>
        </a:p>
      </dsp:txBody>
      <dsp:txXfrm>
        <a:off x="3048904" y="3250336"/>
        <a:ext cx="2055695" cy="1010237"/>
      </dsp:txXfrm>
    </dsp:sp>
    <dsp:sp modelId="{62985D7B-965E-4465-8964-6D2B29B3D2FE}">
      <dsp:nvSpPr>
        <dsp:cNvPr id="0" name=""/>
        <dsp:cNvSpPr/>
      </dsp:nvSpPr>
      <dsp:spPr>
        <a:xfrm>
          <a:off x="5357329" y="3259980"/>
          <a:ext cx="1802155" cy="766492"/>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fr-FR" sz="1300" kern="1200">
              <a:solidFill>
                <a:schemeClr val="accent3">
                  <a:lumMod val="75000"/>
                </a:schemeClr>
              </a:solidFill>
              <a:latin typeface="Arial" panose="020B0604020202020204" pitchFamily="34" charset="0"/>
              <a:cs typeface="Arial" panose="020B0604020202020204" pitchFamily="34" charset="0"/>
            </a:rPr>
            <a:t>Limiter la prolifération bactérienne</a:t>
          </a:r>
          <a:endParaRPr lang="fr-FR" sz="1300" kern="1200" dirty="0">
            <a:solidFill>
              <a:schemeClr val="accent3">
                <a:lumMod val="75000"/>
              </a:schemeClr>
            </a:solidFill>
            <a:latin typeface="Arial" panose="020B0604020202020204" pitchFamily="34" charset="0"/>
            <a:cs typeface="Arial" panose="020B0604020202020204" pitchFamily="34" charset="0"/>
          </a:endParaRPr>
        </a:p>
      </dsp:txBody>
      <dsp:txXfrm>
        <a:off x="5394746" y="3297397"/>
        <a:ext cx="1727321" cy="691658"/>
      </dsp:txXfrm>
    </dsp:sp>
    <dsp:sp modelId="{4BF914B3-FFEB-4243-9FC7-147BE3AFF3DD}">
      <dsp:nvSpPr>
        <dsp:cNvPr id="0" name=""/>
        <dsp:cNvSpPr/>
      </dsp:nvSpPr>
      <dsp:spPr>
        <a:xfrm rot="779516">
          <a:off x="7155482" y="3886272"/>
          <a:ext cx="312697" cy="0"/>
        </a:xfrm>
        <a:custGeom>
          <a:avLst/>
          <a:gdLst/>
          <a:ahLst/>
          <a:cxnLst/>
          <a:rect l="0" t="0" r="0" b="0"/>
          <a:pathLst>
            <a:path>
              <a:moveTo>
                <a:pt x="0" y="0"/>
              </a:moveTo>
              <a:lnTo>
                <a:pt x="312697"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420813B-D58A-4C1E-88AE-53FAA4A52473}">
      <dsp:nvSpPr>
        <dsp:cNvPr id="0" name=""/>
        <dsp:cNvSpPr/>
      </dsp:nvSpPr>
      <dsp:spPr>
        <a:xfrm>
          <a:off x="7464178" y="3644871"/>
          <a:ext cx="858817" cy="751247"/>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3">
                  <a:lumMod val="75000"/>
                </a:schemeClr>
              </a:solidFill>
              <a:latin typeface="Arial" panose="020B0604020202020204" pitchFamily="34" charset="0"/>
              <a:cs typeface="Arial" panose="020B0604020202020204" pitchFamily="34" charset="0"/>
            </a:rPr>
            <a:t>Les œufs </a:t>
          </a:r>
          <a:endParaRPr lang="fr-FR" sz="1200" kern="1200" dirty="0">
            <a:solidFill>
              <a:schemeClr val="accent3">
                <a:lumMod val="75000"/>
              </a:schemeClr>
            </a:solidFill>
            <a:latin typeface="Arial" panose="020B0604020202020204" pitchFamily="34" charset="0"/>
            <a:cs typeface="Arial" panose="020B0604020202020204" pitchFamily="34" charset="0"/>
          </a:endParaRPr>
        </a:p>
      </dsp:txBody>
      <dsp:txXfrm>
        <a:off x="7500851" y="3681544"/>
        <a:ext cx="785471" cy="677901"/>
      </dsp:txXfrm>
    </dsp:sp>
    <dsp:sp modelId="{29522D3D-C6CE-40AD-898A-E721BA0B90F9}">
      <dsp:nvSpPr>
        <dsp:cNvPr id="0" name=""/>
        <dsp:cNvSpPr/>
      </dsp:nvSpPr>
      <dsp:spPr>
        <a:xfrm rot="18723912">
          <a:off x="6440026" y="2890506"/>
          <a:ext cx="995372" cy="0"/>
        </a:xfrm>
        <a:custGeom>
          <a:avLst/>
          <a:gdLst/>
          <a:ahLst/>
          <a:cxnLst/>
          <a:rect l="0" t="0" r="0" b="0"/>
          <a:pathLst>
            <a:path>
              <a:moveTo>
                <a:pt x="0" y="0"/>
              </a:moveTo>
              <a:lnTo>
                <a:pt x="995372"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6F043439-34F6-4308-BA4C-7A7F18D11F98}">
      <dsp:nvSpPr>
        <dsp:cNvPr id="0" name=""/>
        <dsp:cNvSpPr/>
      </dsp:nvSpPr>
      <dsp:spPr>
        <a:xfrm>
          <a:off x="6888170" y="1392954"/>
          <a:ext cx="1784012" cy="1128078"/>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3">
                  <a:lumMod val="75000"/>
                </a:schemeClr>
              </a:solidFill>
              <a:latin typeface="Arial" panose="020B0604020202020204" pitchFamily="34" charset="0"/>
              <a:cs typeface="Arial" panose="020B0604020202020204" pitchFamily="34" charset="0"/>
            </a:rPr>
            <a:t>Respecter la chaîne du froid</a:t>
          </a:r>
          <a:endParaRPr lang="fr-FR" sz="1200" kern="1200" dirty="0">
            <a:solidFill>
              <a:schemeClr val="accent3">
                <a:lumMod val="75000"/>
              </a:schemeClr>
            </a:solidFill>
            <a:latin typeface="Arial" panose="020B0604020202020204" pitchFamily="34" charset="0"/>
            <a:cs typeface="Arial" panose="020B0604020202020204" pitchFamily="34" charset="0"/>
          </a:endParaRPr>
        </a:p>
      </dsp:txBody>
      <dsp:txXfrm>
        <a:off x="6943238" y="1448022"/>
        <a:ext cx="1673876" cy="1017942"/>
      </dsp:txXfrm>
    </dsp:sp>
    <dsp:sp modelId="{C9252BAA-335B-4E5F-AE88-1FB37A5DBDE6}">
      <dsp:nvSpPr>
        <dsp:cNvPr id="0" name=""/>
        <dsp:cNvSpPr/>
      </dsp:nvSpPr>
      <dsp:spPr>
        <a:xfrm rot="5439492">
          <a:off x="5929790" y="4346983"/>
          <a:ext cx="641063" cy="0"/>
        </a:xfrm>
        <a:custGeom>
          <a:avLst/>
          <a:gdLst/>
          <a:ahLst/>
          <a:cxnLst/>
          <a:rect l="0" t="0" r="0" b="0"/>
          <a:pathLst>
            <a:path>
              <a:moveTo>
                <a:pt x="0" y="0"/>
              </a:moveTo>
              <a:lnTo>
                <a:pt x="641063"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F05778C-B510-4529-8E2E-1870E1A11946}">
      <dsp:nvSpPr>
        <dsp:cNvPr id="0" name=""/>
        <dsp:cNvSpPr/>
      </dsp:nvSpPr>
      <dsp:spPr>
        <a:xfrm>
          <a:off x="5643641" y="4667494"/>
          <a:ext cx="1197982" cy="697677"/>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3">
                  <a:lumMod val="75000"/>
                </a:schemeClr>
              </a:solidFill>
              <a:latin typeface="Arial" panose="020B0604020202020204" pitchFamily="34" charset="0"/>
              <a:cs typeface="Arial" panose="020B0604020202020204" pitchFamily="34" charset="0"/>
            </a:rPr>
            <a:t>Congélation</a:t>
          </a:r>
          <a:endParaRPr lang="fr-FR" sz="1200" kern="1200" dirty="0">
            <a:solidFill>
              <a:schemeClr val="accent3">
                <a:lumMod val="75000"/>
              </a:schemeClr>
            </a:solidFill>
            <a:latin typeface="Arial" panose="020B0604020202020204" pitchFamily="34" charset="0"/>
            <a:cs typeface="Arial" panose="020B0604020202020204" pitchFamily="34" charset="0"/>
          </a:endParaRPr>
        </a:p>
      </dsp:txBody>
      <dsp:txXfrm>
        <a:off x="5677699" y="4701552"/>
        <a:ext cx="1129866" cy="629561"/>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0468DBE-E37F-4BA9-9045-D2C54D986E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F9418C82-C59F-4BA6-A213-78DB0F1E8D1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28D2E29-5E42-413F-9796-26C7A1DAE07A}" type="datetimeFigureOut">
              <a:rPr lang="fr-FR"/>
              <a:pPr>
                <a:defRPr/>
              </a:pPr>
              <a:t>26/01/2023</a:t>
            </a:fld>
            <a:endParaRPr lang="fr-FR"/>
          </a:p>
        </p:txBody>
      </p:sp>
      <p:sp>
        <p:nvSpPr>
          <p:cNvPr id="4" name="Espace réservé de l'image des diapositives 3">
            <a:extLst>
              <a:ext uri="{FF2B5EF4-FFF2-40B4-BE49-F238E27FC236}">
                <a16:creationId xmlns:a16="http://schemas.microsoft.com/office/drawing/2014/main" id="{F4F08B2A-8C56-444E-A364-3A109EE81B6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4D872BAC-8F2B-4F71-8320-2641A6164F1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D2ED97DF-105F-47CE-AABB-B53B30C56C3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66D74D05-4E23-4307-9609-9666702508CB}"/>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8022E352-6B6E-4948-B664-42845D86A450}" type="slidenum">
              <a:rPr lang="fr-FR" altLang="fr-FR"/>
              <a:pPr/>
              <a:t>‹N°›</a:t>
            </a:fld>
            <a:endParaRPr lang="fr-FR" altLang="fr-FR"/>
          </a:p>
        </p:txBody>
      </p:sp>
    </p:spTree>
    <p:extLst>
      <p:ext uri="{BB962C8B-B14F-4D97-AF65-F5344CB8AC3E}">
        <p14:creationId xmlns:p14="http://schemas.microsoft.com/office/powerpoint/2010/main" val="15725431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Espace réservé de l'image des diapositives 1">
            <a:extLst>
              <a:ext uri="{FF2B5EF4-FFF2-40B4-BE49-F238E27FC236}">
                <a16:creationId xmlns:a16="http://schemas.microsoft.com/office/drawing/2014/main" id="{DFE28AD8-EBD4-46F5-BA8C-F0425572C2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Espace réservé des notes 2">
            <a:extLst>
              <a:ext uri="{FF2B5EF4-FFF2-40B4-BE49-F238E27FC236}">
                <a16:creationId xmlns:a16="http://schemas.microsoft.com/office/drawing/2014/main" id="{3541E377-4B9A-45F9-8510-085222A8D9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dirty="0"/>
          </a:p>
        </p:txBody>
      </p:sp>
      <p:sp>
        <p:nvSpPr>
          <p:cNvPr id="134148" name="Espace réservé du numéro de diapositive 3">
            <a:extLst>
              <a:ext uri="{FF2B5EF4-FFF2-40B4-BE49-F238E27FC236}">
                <a16:creationId xmlns:a16="http://schemas.microsoft.com/office/drawing/2014/main" id="{37790909-351B-4D6D-A960-28487D4BEA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514389E-CF46-41BB-9478-258B3D047912}" type="slidenum">
              <a:rPr lang="fr-FR" altLang="fr-FR"/>
              <a:pPr/>
              <a:t>1</a:t>
            </a:fld>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14</a:t>
            </a:fld>
            <a:endParaRPr lang="fr-FR" altLang="fr-FR"/>
          </a:p>
        </p:txBody>
      </p:sp>
    </p:spTree>
    <p:extLst>
      <p:ext uri="{BB962C8B-B14F-4D97-AF65-F5344CB8AC3E}">
        <p14:creationId xmlns:p14="http://schemas.microsoft.com/office/powerpoint/2010/main" val="77350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16</a:t>
            </a:fld>
            <a:endParaRPr lang="fr-FR" altLang="fr-FR"/>
          </a:p>
        </p:txBody>
      </p:sp>
    </p:spTree>
    <p:extLst>
      <p:ext uri="{BB962C8B-B14F-4D97-AF65-F5344CB8AC3E}">
        <p14:creationId xmlns:p14="http://schemas.microsoft.com/office/powerpoint/2010/main" val="1989487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17</a:t>
            </a:fld>
            <a:endParaRPr lang="fr-FR" altLang="fr-FR"/>
          </a:p>
        </p:txBody>
      </p:sp>
    </p:spTree>
    <p:extLst>
      <p:ext uri="{BB962C8B-B14F-4D97-AF65-F5344CB8AC3E}">
        <p14:creationId xmlns:p14="http://schemas.microsoft.com/office/powerpoint/2010/main" val="2203074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18</a:t>
            </a:fld>
            <a:endParaRPr lang="fr-FR" altLang="fr-FR"/>
          </a:p>
        </p:txBody>
      </p:sp>
    </p:spTree>
    <p:extLst>
      <p:ext uri="{BB962C8B-B14F-4D97-AF65-F5344CB8AC3E}">
        <p14:creationId xmlns:p14="http://schemas.microsoft.com/office/powerpoint/2010/main" val="219647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20</a:t>
            </a:fld>
            <a:endParaRPr lang="fr-FR" altLang="fr-FR"/>
          </a:p>
        </p:txBody>
      </p:sp>
    </p:spTree>
    <p:extLst>
      <p:ext uri="{BB962C8B-B14F-4D97-AF65-F5344CB8AC3E}">
        <p14:creationId xmlns:p14="http://schemas.microsoft.com/office/powerpoint/2010/main" val="2679395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22</a:t>
            </a:fld>
            <a:endParaRPr lang="fr-FR" altLang="fr-FR"/>
          </a:p>
        </p:txBody>
      </p:sp>
    </p:spTree>
    <p:extLst>
      <p:ext uri="{BB962C8B-B14F-4D97-AF65-F5344CB8AC3E}">
        <p14:creationId xmlns:p14="http://schemas.microsoft.com/office/powerpoint/2010/main" val="429102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23</a:t>
            </a:fld>
            <a:endParaRPr lang="fr-FR" altLang="fr-FR"/>
          </a:p>
        </p:txBody>
      </p:sp>
    </p:spTree>
    <p:extLst>
      <p:ext uri="{BB962C8B-B14F-4D97-AF65-F5344CB8AC3E}">
        <p14:creationId xmlns:p14="http://schemas.microsoft.com/office/powerpoint/2010/main" val="4045296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24</a:t>
            </a:fld>
            <a:endParaRPr lang="fr-FR" altLang="fr-FR"/>
          </a:p>
        </p:txBody>
      </p:sp>
    </p:spTree>
    <p:extLst>
      <p:ext uri="{BB962C8B-B14F-4D97-AF65-F5344CB8AC3E}">
        <p14:creationId xmlns:p14="http://schemas.microsoft.com/office/powerpoint/2010/main" val="3298919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Espace réservé de l'image des diapositives 1">
            <a:extLst>
              <a:ext uri="{FF2B5EF4-FFF2-40B4-BE49-F238E27FC236}">
                <a16:creationId xmlns:a16="http://schemas.microsoft.com/office/drawing/2014/main" id="{41A1E7B0-DADC-467C-9B8E-DFA898A0D4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Espace réservé des notes 2">
            <a:extLst>
              <a:ext uri="{FF2B5EF4-FFF2-40B4-BE49-F238E27FC236}">
                <a16:creationId xmlns:a16="http://schemas.microsoft.com/office/drawing/2014/main" id="{32E661EB-F311-4713-86B1-0399F5A002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35172" name="Espace réservé du numéro de diapositive 3">
            <a:extLst>
              <a:ext uri="{FF2B5EF4-FFF2-40B4-BE49-F238E27FC236}">
                <a16:creationId xmlns:a16="http://schemas.microsoft.com/office/drawing/2014/main" id="{7EA34995-B837-4C5D-9DE5-B2FC108B0B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fld id="{CFADAC8B-0ABE-44A4-BBA7-EC5268649852}" type="slidenum">
              <a:rPr lang="fr-FR" altLang="fr-FR">
                <a:solidFill>
                  <a:srgbClr val="000000"/>
                </a:solidFill>
              </a:rPr>
              <a:pPr/>
              <a:t>25</a:t>
            </a:fld>
            <a:endParaRPr lang="fr-FR" altLang="fr-F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26</a:t>
            </a:fld>
            <a:endParaRPr lang="fr-FR" altLang="fr-FR"/>
          </a:p>
        </p:txBody>
      </p:sp>
    </p:spTree>
    <p:extLst>
      <p:ext uri="{BB962C8B-B14F-4D97-AF65-F5344CB8AC3E}">
        <p14:creationId xmlns:p14="http://schemas.microsoft.com/office/powerpoint/2010/main" val="3420771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2</a:t>
            </a:fld>
            <a:endParaRPr lang="fr-FR" altLang="fr-FR"/>
          </a:p>
        </p:txBody>
      </p:sp>
    </p:spTree>
    <p:extLst>
      <p:ext uri="{BB962C8B-B14F-4D97-AF65-F5344CB8AC3E}">
        <p14:creationId xmlns:p14="http://schemas.microsoft.com/office/powerpoint/2010/main" val="2803369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28</a:t>
            </a:fld>
            <a:endParaRPr lang="fr-FR" altLang="fr-FR"/>
          </a:p>
        </p:txBody>
      </p:sp>
    </p:spTree>
    <p:extLst>
      <p:ext uri="{BB962C8B-B14F-4D97-AF65-F5344CB8AC3E}">
        <p14:creationId xmlns:p14="http://schemas.microsoft.com/office/powerpoint/2010/main" val="4143928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29</a:t>
            </a:fld>
            <a:endParaRPr lang="fr-FR" altLang="fr-FR"/>
          </a:p>
        </p:txBody>
      </p:sp>
    </p:spTree>
    <p:extLst>
      <p:ext uri="{BB962C8B-B14F-4D97-AF65-F5344CB8AC3E}">
        <p14:creationId xmlns:p14="http://schemas.microsoft.com/office/powerpoint/2010/main" val="2722587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32</a:t>
            </a:fld>
            <a:endParaRPr lang="fr-FR" altLang="fr-FR"/>
          </a:p>
        </p:txBody>
      </p:sp>
    </p:spTree>
    <p:extLst>
      <p:ext uri="{BB962C8B-B14F-4D97-AF65-F5344CB8AC3E}">
        <p14:creationId xmlns:p14="http://schemas.microsoft.com/office/powerpoint/2010/main" val="3840579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35</a:t>
            </a:fld>
            <a:endParaRPr lang="fr-FR" altLang="fr-FR"/>
          </a:p>
        </p:txBody>
      </p:sp>
    </p:spTree>
    <p:extLst>
      <p:ext uri="{BB962C8B-B14F-4D97-AF65-F5344CB8AC3E}">
        <p14:creationId xmlns:p14="http://schemas.microsoft.com/office/powerpoint/2010/main" val="2253198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42</a:t>
            </a:fld>
            <a:endParaRPr lang="fr-FR" altLang="fr-FR"/>
          </a:p>
        </p:txBody>
      </p:sp>
    </p:spTree>
    <p:extLst>
      <p:ext uri="{BB962C8B-B14F-4D97-AF65-F5344CB8AC3E}">
        <p14:creationId xmlns:p14="http://schemas.microsoft.com/office/powerpoint/2010/main" val="2199378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43</a:t>
            </a:fld>
            <a:endParaRPr lang="fr-FR" altLang="fr-FR"/>
          </a:p>
        </p:txBody>
      </p:sp>
    </p:spTree>
    <p:extLst>
      <p:ext uri="{BB962C8B-B14F-4D97-AF65-F5344CB8AC3E}">
        <p14:creationId xmlns:p14="http://schemas.microsoft.com/office/powerpoint/2010/main" val="3586612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44</a:t>
            </a:fld>
            <a:endParaRPr lang="fr-FR" altLang="fr-FR"/>
          </a:p>
        </p:txBody>
      </p:sp>
    </p:spTree>
    <p:extLst>
      <p:ext uri="{BB962C8B-B14F-4D97-AF65-F5344CB8AC3E}">
        <p14:creationId xmlns:p14="http://schemas.microsoft.com/office/powerpoint/2010/main" val="107256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45</a:t>
            </a:fld>
            <a:endParaRPr lang="fr-FR" altLang="fr-FR"/>
          </a:p>
        </p:txBody>
      </p:sp>
    </p:spTree>
    <p:extLst>
      <p:ext uri="{BB962C8B-B14F-4D97-AF65-F5344CB8AC3E}">
        <p14:creationId xmlns:p14="http://schemas.microsoft.com/office/powerpoint/2010/main" val="3306023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46</a:t>
            </a:fld>
            <a:endParaRPr lang="fr-FR" altLang="fr-FR"/>
          </a:p>
        </p:txBody>
      </p:sp>
    </p:spTree>
    <p:extLst>
      <p:ext uri="{BB962C8B-B14F-4D97-AF65-F5344CB8AC3E}">
        <p14:creationId xmlns:p14="http://schemas.microsoft.com/office/powerpoint/2010/main" val="3964575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48</a:t>
            </a:fld>
            <a:endParaRPr lang="fr-FR" altLang="fr-FR"/>
          </a:p>
        </p:txBody>
      </p:sp>
    </p:spTree>
    <p:extLst>
      <p:ext uri="{BB962C8B-B14F-4D97-AF65-F5344CB8AC3E}">
        <p14:creationId xmlns:p14="http://schemas.microsoft.com/office/powerpoint/2010/main" val="293381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3</a:t>
            </a:fld>
            <a:endParaRPr lang="fr-FR" altLang="fr-FR"/>
          </a:p>
        </p:txBody>
      </p:sp>
    </p:spTree>
    <p:extLst>
      <p:ext uri="{BB962C8B-B14F-4D97-AF65-F5344CB8AC3E}">
        <p14:creationId xmlns:p14="http://schemas.microsoft.com/office/powerpoint/2010/main" val="188045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4</a:t>
            </a:fld>
            <a:endParaRPr lang="fr-FR" altLang="fr-FR"/>
          </a:p>
        </p:txBody>
      </p:sp>
    </p:spTree>
    <p:extLst>
      <p:ext uri="{BB962C8B-B14F-4D97-AF65-F5344CB8AC3E}">
        <p14:creationId xmlns:p14="http://schemas.microsoft.com/office/powerpoint/2010/main" val="84556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6</a:t>
            </a:fld>
            <a:endParaRPr lang="fr-FR" altLang="fr-FR"/>
          </a:p>
        </p:txBody>
      </p:sp>
    </p:spTree>
    <p:extLst>
      <p:ext uri="{BB962C8B-B14F-4D97-AF65-F5344CB8AC3E}">
        <p14:creationId xmlns:p14="http://schemas.microsoft.com/office/powerpoint/2010/main" val="135047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7</a:t>
            </a:fld>
            <a:endParaRPr lang="fr-FR" altLang="fr-FR"/>
          </a:p>
        </p:txBody>
      </p:sp>
    </p:spTree>
    <p:extLst>
      <p:ext uri="{BB962C8B-B14F-4D97-AF65-F5344CB8AC3E}">
        <p14:creationId xmlns:p14="http://schemas.microsoft.com/office/powerpoint/2010/main" val="3929587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8</a:t>
            </a:fld>
            <a:endParaRPr lang="fr-FR" altLang="fr-FR"/>
          </a:p>
        </p:txBody>
      </p:sp>
    </p:spTree>
    <p:extLst>
      <p:ext uri="{BB962C8B-B14F-4D97-AF65-F5344CB8AC3E}">
        <p14:creationId xmlns:p14="http://schemas.microsoft.com/office/powerpoint/2010/main" val="324152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10</a:t>
            </a:fld>
            <a:endParaRPr lang="fr-FR" altLang="fr-FR"/>
          </a:p>
        </p:txBody>
      </p:sp>
    </p:spTree>
    <p:extLst>
      <p:ext uri="{BB962C8B-B14F-4D97-AF65-F5344CB8AC3E}">
        <p14:creationId xmlns:p14="http://schemas.microsoft.com/office/powerpoint/2010/main" val="121946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11</a:t>
            </a:fld>
            <a:endParaRPr lang="fr-FR" altLang="fr-FR"/>
          </a:p>
        </p:txBody>
      </p:sp>
    </p:spTree>
    <p:extLst>
      <p:ext uri="{BB962C8B-B14F-4D97-AF65-F5344CB8AC3E}">
        <p14:creationId xmlns:p14="http://schemas.microsoft.com/office/powerpoint/2010/main" val="3222406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2784" y="2928935"/>
            <a:ext cx="9986433" cy="1000131"/>
          </a:xfrm>
        </p:spPr>
        <p:txBody>
          <a:bodyPr>
            <a:noAutofit/>
          </a:bodyPr>
          <a:lstStyle>
            <a:lvl1pPr>
              <a:defRPr sz="4000" b="1" cap="all" baseline="0">
                <a:solidFill>
                  <a:schemeClr val="bg1"/>
                </a:solidFill>
                <a:effectLst>
                  <a:outerShdw blurRad="38100" dist="38100" dir="2700000" algn="tl">
                    <a:srgbClr val="000000">
                      <a:alpha val="43137"/>
                    </a:srgbClr>
                  </a:outerShdw>
                </a:effectLst>
              </a:defRPr>
            </a:lvl1pPr>
          </a:lstStyle>
          <a:p>
            <a:r>
              <a:rPr lang="fr-FR"/>
              <a:t>Modifiez le style du titre</a:t>
            </a:r>
            <a:endParaRPr lang="en-US" dirty="0"/>
          </a:p>
        </p:txBody>
      </p:sp>
      <p:sp>
        <p:nvSpPr>
          <p:cNvPr id="3" name="Subtitle 2"/>
          <p:cNvSpPr>
            <a:spLocks noGrp="1"/>
          </p:cNvSpPr>
          <p:nvPr>
            <p:ph type="subTitle" idx="1"/>
          </p:nvPr>
        </p:nvSpPr>
        <p:spPr>
          <a:xfrm>
            <a:off x="1087425" y="4295773"/>
            <a:ext cx="10001792" cy="571504"/>
          </a:xfrm>
        </p:spPr>
        <p:txBody>
          <a:bodyPr anchor="ctr">
            <a:noAutofit/>
          </a:bodyPr>
          <a:lstStyle>
            <a:lvl1pPr marL="0" indent="0" algn="ctr">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Tree>
    <p:extLst>
      <p:ext uri="{BB962C8B-B14F-4D97-AF65-F5344CB8AC3E}">
        <p14:creationId xmlns:p14="http://schemas.microsoft.com/office/powerpoint/2010/main" val="9926955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a:extLst>
              <a:ext uri="{FF2B5EF4-FFF2-40B4-BE49-F238E27FC236}">
                <a16:creationId xmlns:a16="http://schemas.microsoft.com/office/drawing/2014/main" id="{D64C4675-E7D9-4C5C-ADB0-03C2FD94209B}"/>
              </a:ext>
            </a:extLst>
          </p:cNvPr>
          <p:cNvSpPr>
            <a:spLocks noGrp="1"/>
          </p:cNvSpPr>
          <p:nvPr>
            <p:ph type="dt" sz="half" idx="10"/>
          </p:nvPr>
        </p:nvSpPr>
        <p:spPr/>
        <p:txBody>
          <a:bodyPr/>
          <a:lstStyle>
            <a:lvl1pPr>
              <a:defRPr/>
            </a:lvl1pPr>
          </a:lstStyle>
          <a:p>
            <a:pPr>
              <a:defRPr/>
            </a:pPr>
            <a:fld id="{73302334-7E8B-4320-A1E2-4B05AC15A670}" type="datetimeFigureOut">
              <a:rPr lang="fr-FR"/>
              <a:pPr>
                <a:defRPr/>
              </a:pPr>
              <a:t>26/01/2023</a:t>
            </a:fld>
            <a:endParaRPr lang="fr-FR"/>
          </a:p>
        </p:txBody>
      </p:sp>
      <p:sp>
        <p:nvSpPr>
          <p:cNvPr id="6" name="Footer Placeholder 5">
            <a:extLst>
              <a:ext uri="{FF2B5EF4-FFF2-40B4-BE49-F238E27FC236}">
                <a16:creationId xmlns:a16="http://schemas.microsoft.com/office/drawing/2014/main" id="{643A6489-7421-4891-A602-C464B1858149}"/>
              </a:ext>
            </a:extLst>
          </p:cNvPr>
          <p:cNvSpPr>
            <a:spLocks noGrp="1"/>
          </p:cNvSpPr>
          <p:nvPr>
            <p:ph type="ftr" sz="quarter" idx="11"/>
          </p:nvPr>
        </p:nvSpPr>
        <p:spPr/>
        <p:txBody>
          <a:bodyPr/>
          <a:lstStyle>
            <a:lvl1pPr>
              <a:defRPr/>
            </a:lvl1pPr>
          </a:lstStyle>
          <a:p>
            <a:pPr>
              <a:defRPr/>
            </a:pPr>
            <a:endParaRPr lang="fr-FR"/>
          </a:p>
        </p:txBody>
      </p:sp>
      <p:sp>
        <p:nvSpPr>
          <p:cNvPr id="7" name="Slide Number Placeholder 6">
            <a:extLst>
              <a:ext uri="{FF2B5EF4-FFF2-40B4-BE49-F238E27FC236}">
                <a16:creationId xmlns:a16="http://schemas.microsoft.com/office/drawing/2014/main" id="{D1385444-6C33-40D3-A50D-B6D021D8218C}"/>
              </a:ext>
            </a:extLst>
          </p:cNvPr>
          <p:cNvSpPr>
            <a:spLocks noGrp="1"/>
          </p:cNvSpPr>
          <p:nvPr>
            <p:ph type="sldNum" sz="quarter" idx="12"/>
          </p:nvPr>
        </p:nvSpPr>
        <p:spPr/>
        <p:txBody>
          <a:bodyPr/>
          <a:lstStyle>
            <a:lvl1pPr>
              <a:defRPr/>
            </a:lvl1pPr>
          </a:lstStyle>
          <a:p>
            <a:fld id="{223A7176-788F-42B5-B847-21B9762B0BDA}" type="slidenum">
              <a:rPr lang="fr-FR" altLang="fr-FR"/>
              <a:pPr/>
              <a:t>‹N°›</a:t>
            </a:fld>
            <a:endParaRPr lang="fr-FR" altLang="fr-FR"/>
          </a:p>
        </p:txBody>
      </p:sp>
    </p:spTree>
    <p:extLst>
      <p:ext uri="{BB962C8B-B14F-4D97-AF65-F5344CB8AC3E}">
        <p14:creationId xmlns:p14="http://schemas.microsoft.com/office/powerpoint/2010/main" val="3884488004"/>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829DACC2-5A8D-46E1-A77B-FF04C08881E4}"/>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17415844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79D6C370-C570-4282-BF30-EF4D9E979F69}"/>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6009373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FECBF12-E71D-4554-B7E8-4E0146BCBF60}"/>
              </a:ext>
            </a:extLst>
          </p:cNvPr>
          <p:cNvSpPr>
            <a:spLocks noGrp="1"/>
          </p:cNvSpPr>
          <p:nvPr>
            <p:ph type="dt" sz="half" idx="10"/>
          </p:nvPr>
        </p:nvSpPr>
        <p:spPr>
          <a:xfrm>
            <a:off x="0" y="0"/>
            <a:ext cx="0" cy="0"/>
          </a:xfrm>
        </p:spPr>
        <p:txBody>
          <a:bodyPr/>
          <a:lstStyle>
            <a:lvl1pPr eaLnBrk="1" fontAlgn="base" hangingPunct="1">
              <a:spcBef>
                <a:spcPct val="0"/>
              </a:spcBef>
              <a:spcAft>
                <a:spcPct val="0"/>
              </a:spcAft>
              <a:defRPr>
                <a:latin typeface="Calibri" pitchFamily="34" charset="0"/>
                <a:cs typeface="Arial" pitchFamily="34" charset="0"/>
              </a:defRPr>
            </a:lvl1pPr>
          </a:lstStyle>
          <a:p>
            <a:pPr>
              <a:defRPr/>
            </a:pPr>
            <a:fld id="{419016E4-7A4D-4D72-8EA6-906CDCC3542D}" type="datetimeFigureOut">
              <a:rPr lang="fr-FR"/>
              <a:pPr>
                <a:defRPr/>
              </a:pPr>
              <a:t>26/01/2023</a:t>
            </a:fld>
            <a:endParaRPr lang="fr-FR"/>
          </a:p>
        </p:txBody>
      </p:sp>
      <p:sp>
        <p:nvSpPr>
          <p:cNvPr id="5" name="Espace réservé du pied de page 4">
            <a:extLst>
              <a:ext uri="{FF2B5EF4-FFF2-40B4-BE49-F238E27FC236}">
                <a16:creationId xmlns:a16="http://schemas.microsoft.com/office/drawing/2014/main" id="{1D04D282-EF3B-4BC2-BEBE-BE04A2C83B5E}"/>
              </a:ext>
            </a:extLst>
          </p:cNvPr>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fr-FR"/>
          </a:p>
        </p:txBody>
      </p:sp>
      <p:sp>
        <p:nvSpPr>
          <p:cNvPr id="6" name="Espace réservé du numéro de diapositive 5">
            <a:extLst>
              <a:ext uri="{FF2B5EF4-FFF2-40B4-BE49-F238E27FC236}">
                <a16:creationId xmlns:a16="http://schemas.microsoft.com/office/drawing/2014/main" id="{B33130B4-6714-4325-9706-CCB167F17598}"/>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fld id="{6EBCBDDC-B946-487A-BC4F-271BEC5C1DDA}" type="slidenum">
              <a:rPr lang="fr-FR" altLang="fr-FR"/>
              <a:pPr/>
              <a:t>‹N°›</a:t>
            </a:fld>
            <a:endParaRPr lang="fr-FR" altLang="fr-FR"/>
          </a:p>
        </p:txBody>
      </p:sp>
    </p:spTree>
    <p:extLst>
      <p:ext uri="{BB962C8B-B14F-4D97-AF65-F5344CB8AC3E}">
        <p14:creationId xmlns:p14="http://schemas.microsoft.com/office/powerpoint/2010/main" val="12903251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621852F9-66A3-4E60-A5D3-535A4AAEB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16F8EFE9-8BB9-4409-BCAC-94AB3C89B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E4CE7EC8-B927-4E06-9F97-D26B1FB01900}"/>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20086000-6C3A-40DB-9BAA-032C7908D6C0}"/>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109730910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63B29867-483A-4CFC-8622-579E7E9DE5F5}"/>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0304752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8E216A4B-2F2D-4FFB-BED7-2C625A8B2FD5}"/>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361681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9EB0C63A-3F64-4BE3-8439-ECAE4C8F3B45}"/>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2574605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0C7A859-BD71-4C79-AE62-17D8A3BF907D}"/>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97A58D13-741B-498B-9E1D-3E102D807B3B}"/>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24211138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99F64E78-F9A0-4FA2-B559-89F052E49426}"/>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24027665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EA9F6D16-5549-41EC-A3C2-2ABCDF2D87CA}"/>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DE33D6A6-DADD-433C-B3A4-A17AECE35C33}"/>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2612418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26F01005-0EFF-4A0E-960B-1BD9C49EB5CB}"/>
              </a:ext>
            </a:extLst>
          </p:cNvPr>
          <p:cNvSpPr>
            <a:spLocks noGrp="1"/>
          </p:cNvSpPr>
          <p:nvPr>
            <p:ph type="dt" sz="half" idx="10"/>
          </p:nvPr>
        </p:nvSpPr>
        <p:spPr/>
        <p:txBody>
          <a:bodyPr/>
          <a:lstStyle>
            <a:lvl1pPr>
              <a:defRPr/>
            </a:lvl1pPr>
          </a:lstStyle>
          <a:p>
            <a:pPr>
              <a:defRPr/>
            </a:pPr>
            <a:fld id="{C6DBDAE4-1B93-4655-9551-DD64981BC518}" type="datetime1">
              <a:rPr lang="fr-FR"/>
              <a:pPr>
                <a:defRPr/>
              </a:pPr>
              <a:t>26/01/2023</a:t>
            </a:fld>
            <a:endParaRPr lang="fr-FR" dirty="0"/>
          </a:p>
        </p:txBody>
      </p:sp>
      <p:sp>
        <p:nvSpPr>
          <p:cNvPr id="5" name="Footer Placeholder 4">
            <a:extLst>
              <a:ext uri="{FF2B5EF4-FFF2-40B4-BE49-F238E27FC236}">
                <a16:creationId xmlns:a16="http://schemas.microsoft.com/office/drawing/2014/main" id="{1D31DEBD-C18B-487D-803B-BAF317CF289D}"/>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145F64E9-21D7-4B79-99B0-EFA22228EB51}"/>
              </a:ext>
            </a:extLst>
          </p:cNvPr>
          <p:cNvSpPr>
            <a:spLocks noGrp="1"/>
          </p:cNvSpPr>
          <p:nvPr>
            <p:ph type="sldNum" sz="quarter" idx="12"/>
          </p:nvPr>
        </p:nvSpPr>
        <p:spPr/>
        <p:txBody>
          <a:bodyPr/>
          <a:lstStyle>
            <a:lvl1pPr>
              <a:defRPr/>
            </a:lvl1pPr>
          </a:lstStyle>
          <a:p>
            <a:fld id="{CF7D4DC4-72FD-45F8-86C7-4BFADC11DCB5}" type="slidenum">
              <a:rPr lang="fr-FR" altLang="fr-FR"/>
              <a:pPr/>
              <a:t>‹N°›</a:t>
            </a:fld>
            <a:endParaRPr lang="fr-FR" altLang="fr-FR"/>
          </a:p>
        </p:txBody>
      </p:sp>
    </p:spTree>
    <p:extLst>
      <p:ext uri="{BB962C8B-B14F-4D97-AF65-F5344CB8AC3E}">
        <p14:creationId xmlns:p14="http://schemas.microsoft.com/office/powerpoint/2010/main" val="2611011092"/>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EC140FF8-2D75-4879-B907-E86C866DB41B}"/>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7122183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438BC06B-E518-4613-915B-DCC6936F60CC}"/>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1345807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57DBF30-C4B2-4C53-ABFF-F9EAD5BDAAF6}"/>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53C2DEAC-C106-49B8-B641-5B81A8190BAE}"/>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6433239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DC0AA965-4C26-4DEF-A27F-0570DE750822}"/>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4343206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9703FFD-503E-47C2-983C-39396A46D6AE}"/>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9570901E-D5A5-4FBA-B19A-F87348207D3F}"/>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9257052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8B77CE03-5C1C-46A8-A3F6-AD57BBE0E0ED}"/>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12845612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4EEBA1A-30EA-4C33-9F73-1C42FAFA4DB9}"/>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94186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r-FR"/>
              <a:t>Modifiez le style du titre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9898DF45-0FE5-42A1-AB49-A570B3251E18}"/>
              </a:ext>
            </a:extLst>
          </p:cNvPr>
          <p:cNvSpPr>
            <a:spLocks noGrp="1"/>
          </p:cNvSpPr>
          <p:nvPr>
            <p:ph type="dt" sz="half" idx="10"/>
          </p:nvPr>
        </p:nvSpPr>
        <p:spPr/>
        <p:txBody>
          <a:bodyPr/>
          <a:lstStyle>
            <a:lvl1pPr>
              <a:defRPr/>
            </a:lvl1pPr>
          </a:lstStyle>
          <a:p>
            <a:pPr>
              <a:defRPr/>
            </a:pPr>
            <a:fld id="{EA6E9C06-201F-45FD-BA0B-0A5D5D4AE9CE}" type="datetime1">
              <a:rPr lang="fr-FR"/>
              <a:pPr>
                <a:defRPr/>
              </a:pPr>
              <a:t>26/01/2023</a:t>
            </a:fld>
            <a:endParaRPr lang="fr-FR" dirty="0"/>
          </a:p>
        </p:txBody>
      </p:sp>
      <p:sp>
        <p:nvSpPr>
          <p:cNvPr id="5" name="Footer Placeholder 4">
            <a:extLst>
              <a:ext uri="{FF2B5EF4-FFF2-40B4-BE49-F238E27FC236}">
                <a16:creationId xmlns:a16="http://schemas.microsoft.com/office/drawing/2014/main" id="{B9D7C269-942D-428F-B58A-FC45228B845E}"/>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0A78D080-F256-41A2-9EA3-CFCF43B01E23}"/>
              </a:ext>
            </a:extLst>
          </p:cNvPr>
          <p:cNvSpPr>
            <a:spLocks noGrp="1"/>
          </p:cNvSpPr>
          <p:nvPr>
            <p:ph type="sldNum" sz="quarter" idx="12"/>
          </p:nvPr>
        </p:nvSpPr>
        <p:spPr/>
        <p:txBody>
          <a:bodyPr/>
          <a:lstStyle>
            <a:lvl1pPr>
              <a:defRPr/>
            </a:lvl1pPr>
          </a:lstStyle>
          <a:p>
            <a:fld id="{D17DAF50-4DA8-40D1-B1B5-F972FECCACD8}" type="slidenum">
              <a:rPr lang="fr-FR" altLang="fr-FR"/>
              <a:pPr/>
              <a:t>‹N°›</a:t>
            </a:fld>
            <a:endParaRPr lang="fr-FR" altLang="fr-FR"/>
          </a:p>
        </p:txBody>
      </p:sp>
    </p:spTree>
    <p:extLst>
      <p:ext uri="{BB962C8B-B14F-4D97-AF65-F5344CB8AC3E}">
        <p14:creationId xmlns:p14="http://schemas.microsoft.com/office/powerpoint/2010/main" val="2279596834"/>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sp>
        <p:nvSpPr>
          <p:cNvPr id="2" name="Google Shape;54;p12">
            <a:extLst>
              <a:ext uri="{FF2B5EF4-FFF2-40B4-BE49-F238E27FC236}">
                <a16:creationId xmlns:a16="http://schemas.microsoft.com/office/drawing/2014/main" id="{80FD13D2-B6AD-41D1-B2E6-10FFDBCE8874}"/>
              </a:ext>
            </a:extLst>
          </p:cNvPr>
          <p:cNvSpPr txBox="1">
            <a:spLocks noGrp="1"/>
          </p:cNvSpPr>
          <p:nvPr>
            <p:ph type="sldNum" idx="10"/>
          </p:nvPr>
        </p:nvSpPr>
        <p:spPr>
          <a:xfrm>
            <a:off x="11307763" y="6230938"/>
            <a:ext cx="731837" cy="525462"/>
          </a:xfrm>
        </p:spPr>
        <p:txBody>
          <a:bodyPr lIns="91425" tIns="91425" rIns="91425" bIns="91425">
            <a:noAutofit/>
          </a:bodyPr>
          <a:lstStyle>
            <a:lvl1pPr>
              <a:defRPr/>
            </a:lvl1pPr>
          </a:lstStyle>
          <a:p>
            <a:fld id="{710A0A81-34AF-48AA-B345-64F3E1704EFE}" type="slidenum">
              <a:rPr lang="fr-FR" altLang="fr-FR"/>
              <a:pPr/>
              <a:t>‹N°›</a:t>
            </a:fld>
            <a:endParaRPr lang="fr-FR" altLang="fr-FR"/>
          </a:p>
        </p:txBody>
      </p:sp>
    </p:spTree>
    <p:extLst>
      <p:ext uri="{BB962C8B-B14F-4D97-AF65-F5344CB8AC3E}">
        <p14:creationId xmlns:p14="http://schemas.microsoft.com/office/powerpoint/2010/main" val="2753333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7CAE340-3673-44CB-BADF-52927A3C409B}"/>
              </a:ext>
            </a:extLst>
          </p:cNvPr>
          <p:cNvSpPr>
            <a:spLocks noGrp="1"/>
          </p:cNvSpPr>
          <p:nvPr>
            <p:ph type="dt" sz="half" idx="10"/>
          </p:nvPr>
        </p:nvSpPr>
        <p:spPr/>
        <p:txBody>
          <a:bodyPr/>
          <a:lstStyle>
            <a:lvl1pPr>
              <a:defRPr/>
            </a:lvl1pPr>
          </a:lstStyle>
          <a:p>
            <a:pPr>
              <a:defRPr/>
            </a:pPr>
            <a:r>
              <a:rPr lang="en-US"/>
              <a:t>Your Date Here</a:t>
            </a:r>
          </a:p>
        </p:txBody>
      </p:sp>
      <p:sp>
        <p:nvSpPr>
          <p:cNvPr id="3" name="Espace réservé du pied de page 2">
            <a:extLst>
              <a:ext uri="{FF2B5EF4-FFF2-40B4-BE49-F238E27FC236}">
                <a16:creationId xmlns:a16="http://schemas.microsoft.com/office/drawing/2014/main" id="{61739F4B-2C14-413B-A87D-8B0A36819195}"/>
              </a:ext>
            </a:extLst>
          </p:cNvPr>
          <p:cNvSpPr>
            <a:spLocks noGrp="1"/>
          </p:cNvSpPr>
          <p:nvPr>
            <p:ph type="ftr" sz="quarter" idx="11"/>
          </p:nvPr>
        </p:nvSpPr>
        <p:spPr/>
        <p:txBody>
          <a:bodyPr/>
          <a:lstStyle>
            <a:lvl1pPr>
              <a:defRPr/>
            </a:lvl1pPr>
          </a:lstStyle>
          <a:p>
            <a:pPr>
              <a:defRPr/>
            </a:pPr>
            <a:r>
              <a:rPr lang="en-US"/>
              <a:t>Your Footer Here</a:t>
            </a:r>
          </a:p>
        </p:txBody>
      </p:sp>
      <p:sp>
        <p:nvSpPr>
          <p:cNvPr id="4" name="Espace réservé du numéro de diapositive 3">
            <a:extLst>
              <a:ext uri="{FF2B5EF4-FFF2-40B4-BE49-F238E27FC236}">
                <a16:creationId xmlns:a16="http://schemas.microsoft.com/office/drawing/2014/main" id="{52091B1A-E8EF-4310-A109-C19597726C93}"/>
              </a:ext>
            </a:extLst>
          </p:cNvPr>
          <p:cNvSpPr>
            <a:spLocks noGrp="1"/>
          </p:cNvSpPr>
          <p:nvPr>
            <p:ph type="sldNum" sz="quarter" idx="12"/>
          </p:nvPr>
        </p:nvSpPr>
        <p:spPr/>
        <p:txBody>
          <a:bodyPr/>
          <a:lstStyle>
            <a:lvl1pPr>
              <a:defRPr/>
            </a:lvl1pPr>
          </a:lstStyle>
          <a:p>
            <a:fld id="{897ACF92-B319-4279-A9A8-EDDD80E941A6}" type="slidenum">
              <a:rPr lang="en-US" altLang="fr-FR"/>
              <a:pPr/>
              <a:t>‹N°›</a:t>
            </a:fld>
            <a:endParaRPr lang="en-US" altLang="fr-FR"/>
          </a:p>
        </p:txBody>
      </p:sp>
    </p:spTree>
    <p:extLst>
      <p:ext uri="{BB962C8B-B14F-4D97-AF65-F5344CB8AC3E}">
        <p14:creationId xmlns:p14="http://schemas.microsoft.com/office/powerpoint/2010/main" val="3643666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887755" y="620688"/>
            <a:ext cx="7694645" cy="288032"/>
          </a:xfrm>
        </p:spPr>
        <p:txBody>
          <a:bodyPr anchor="ctr">
            <a:noAutofit/>
          </a:bodyPr>
          <a:lstStyle>
            <a:lvl1pPr marL="0" indent="0" algn="r">
              <a:buNone/>
              <a:defRPr sz="1600" cap="small" baseline="0">
                <a:solidFill>
                  <a:srgbClr val="1D26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7" name="Espace réservé du titre 1"/>
          <p:cNvSpPr>
            <a:spLocks noGrp="1"/>
          </p:cNvSpPr>
          <p:nvPr>
            <p:ph type="title"/>
          </p:nvPr>
        </p:nvSpPr>
        <p:spPr>
          <a:xfrm>
            <a:off x="3887755" y="3076"/>
            <a:ext cx="7694645" cy="617612"/>
          </a:xfrm>
          <a:prstGeom prst="rect">
            <a:avLst/>
          </a:prstGeom>
        </p:spPr>
        <p:txBody>
          <a:bodyPr rtlCol="0">
            <a:normAutofit/>
          </a:bodyPr>
          <a:lstStyle>
            <a:lvl1pPr>
              <a:defRPr>
                <a:solidFill>
                  <a:schemeClr val="bg1"/>
                </a:solidFill>
              </a:defRPr>
            </a:lvl1pPr>
          </a:lstStyle>
          <a:p>
            <a:r>
              <a:rPr lang="fr-FR"/>
              <a:t>Modifiez le style du titre</a:t>
            </a:r>
            <a:endParaRPr lang="en-US" dirty="0"/>
          </a:p>
        </p:txBody>
      </p:sp>
    </p:spTree>
    <p:extLst>
      <p:ext uri="{BB962C8B-B14F-4D97-AF65-F5344CB8AC3E}">
        <p14:creationId xmlns:p14="http://schemas.microsoft.com/office/powerpoint/2010/main" val="2697099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rgbClr val="222A3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5CBE90-1B30-449F-8CDB-43865A7430A8}"/>
              </a:ext>
            </a:extLst>
          </p:cNvPr>
          <p:cNvSpPr/>
          <p:nvPr/>
        </p:nvSpPr>
        <p:spPr>
          <a:xfrm>
            <a:off x="0" y="6021388"/>
            <a:ext cx="12192000" cy="836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a:p>
        </p:txBody>
      </p:sp>
      <p:pic>
        <p:nvPicPr>
          <p:cNvPr id="5" name="Picture 8">
            <a:extLst>
              <a:ext uri="{FF2B5EF4-FFF2-40B4-BE49-F238E27FC236}">
                <a16:creationId xmlns:a16="http://schemas.microsoft.com/office/drawing/2014/main" id="{F1A61EAA-1828-4F1D-8754-BF996251F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8350" y="6216650"/>
            <a:ext cx="217011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45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a:p>
        </p:txBody>
      </p:sp>
    </p:spTree>
    <p:extLst>
      <p:ext uri="{BB962C8B-B14F-4D97-AF65-F5344CB8AC3E}">
        <p14:creationId xmlns:p14="http://schemas.microsoft.com/office/powerpoint/2010/main" val="336240566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C74FF7AB-320D-4D28-94F7-19C9D0FEFA28}"/>
              </a:ext>
            </a:extLst>
          </p:cNvPr>
          <p:cNvSpPr>
            <a:spLocks noGrp="1"/>
          </p:cNvSpPr>
          <p:nvPr>
            <p:ph type="dt" sz="half" idx="10"/>
          </p:nvPr>
        </p:nvSpPr>
        <p:spPr/>
        <p:txBody>
          <a:bodyPr/>
          <a:lstStyle>
            <a:lvl1pPr>
              <a:defRPr/>
            </a:lvl1pPr>
          </a:lstStyle>
          <a:p>
            <a:pPr>
              <a:defRPr/>
            </a:pPr>
            <a:fld id="{80D2CDC0-611A-49AA-9337-894CF1263673}" type="datetime1">
              <a:rPr lang="fr-FR"/>
              <a:pPr>
                <a:defRPr/>
              </a:pPr>
              <a:t>26/01/2023</a:t>
            </a:fld>
            <a:endParaRPr lang="fr-FR" dirty="0"/>
          </a:p>
        </p:txBody>
      </p:sp>
      <p:sp>
        <p:nvSpPr>
          <p:cNvPr id="4" name="Footer Placeholder 4">
            <a:extLst>
              <a:ext uri="{FF2B5EF4-FFF2-40B4-BE49-F238E27FC236}">
                <a16:creationId xmlns:a16="http://schemas.microsoft.com/office/drawing/2014/main" id="{19EF2B85-0ED4-4846-8189-56F3C05D9CC0}"/>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5" name="Slide Number Placeholder 5">
            <a:extLst>
              <a:ext uri="{FF2B5EF4-FFF2-40B4-BE49-F238E27FC236}">
                <a16:creationId xmlns:a16="http://schemas.microsoft.com/office/drawing/2014/main" id="{7CBB1F0C-372E-4117-95E1-44F2DE339D56}"/>
              </a:ext>
            </a:extLst>
          </p:cNvPr>
          <p:cNvSpPr>
            <a:spLocks noGrp="1"/>
          </p:cNvSpPr>
          <p:nvPr>
            <p:ph type="sldNum" sz="quarter" idx="12"/>
          </p:nvPr>
        </p:nvSpPr>
        <p:spPr/>
        <p:txBody>
          <a:bodyPr/>
          <a:lstStyle>
            <a:lvl1pPr>
              <a:defRPr/>
            </a:lvl1pPr>
          </a:lstStyle>
          <a:p>
            <a:fld id="{1BE086D6-E15D-4BA7-8E71-8B7D25A2F653}" type="slidenum">
              <a:rPr lang="fr-FR" altLang="fr-FR"/>
              <a:pPr/>
              <a:t>‹N°›</a:t>
            </a:fld>
            <a:endParaRPr lang="fr-FR" altLang="fr-FR"/>
          </a:p>
        </p:txBody>
      </p:sp>
    </p:spTree>
    <p:extLst>
      <p:ext uri="{BB962C8B-B14F-4D97-AF65-F5344CB8AC3E}">
        <p14:creationId xmlns:p14="http://schemas.microsoft.com/office/powerpoint/2010/main" val="4164851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siness1 - Title Slide">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7C176BC1-1921-462E-80D5-22E1EACD1D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7645" r="5489"/>
          <a:stretch>
            <a:fillRect/>
          </a:stretch>
        </p:blipFill>
        <p:spPr bwMode="auto">
          <a:xfrm>
            <a:off x="190500" y="0"/>
            <a:ext cx="12001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36160B5-3C6D-4709-B781-1A0A25E4E32F}"/>
              </a:ext>
            </a:extLst>
          </p:cNvPr>
          <p:cNvSpPr/>
          <p:nvPr userDrawn="1"/>
        </p:nvSpPr>
        <p:spPr>
          <a:xfrm>
            <a:off x="0" y="3"/>
            <a:ext cx="12192000" cy="6857998"/>
          </a:xfrm>
          <a:prstGeom prst="rect">
            <a:avLst/>
          </a:prstGeom>
          <a:gradFill flip="none" rotWithShape="1">
            <a:gsLst>
              <a:gs pos="0">
                <a:schemeClr val="accent1">
                  <a:lumMod val="20000"/>
                  <a:lumOff val="80000"/>
                  <a:alpha val="70000"/>
                </a:schemeClr>
              </a:gs>
              <a:gs pos="77000">
                <a:schemeClr val="accent1">
                  <a:lumMod val="50000"/>
                  <a:alpha val="4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1">
            <a:extLst>
              <a:ext uri="{FF2B5EF4-FFF2-40B4-BE49-F238E27FC236}">
                <a16:creationId xmlns:a16="http://schemas.microsoft.com/office/drawing/2014/main" id="{7E92911A-0377-453C-BA28-3340ACA95748}"/>
              </a:ext>
            </a:extLst>
          </p:cNvPr>
          <p:cNvSpPr/>
          <p:nvPr userDrawn="1"/>
        </p:nvSpPr>
        <p:spPr>
          <a:xfrm rot="19800000">
            <a:off x="3501908" y="-737720"/>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0F2539"/>
              </a:gs>
              <a:gs pos="0">
                <a:srgbClr val="758697">
                  <a:alpha val="0"/>
                </a:srgbClr>
              </a:gs>
              <a:gs pos="100000">
                <a:srgbClr val="0F2539"/>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Freeform 13">
            <a:extLst>
              <a:ext uri="{FF2B5EF4-FFF2-40B4-BE49-F238E27FC236}">
                <a16:creationId xmlns:a16="http://schemas.microsoft.com/office/drawing/2014/main" id="{864DED70-18B6-425C-8D2B-3F0EC0B4042B}"/>
              </a:ext>
            </a:extLst>
          </p:cNvPr>
          <p:cNvSpPr/>
          <p:nvPr userDrawn="1"/>
        </p:nvSpPr>
        <p:spPr>
          <a:xfrm>
            <a:off x="0" y="0"/>
            <a:ext cx="6737350" cy="685800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8" name="Freeform 66">
            <a:extLst>
              <a:ext uri="{FF2B5EF4-FFF2-40B4-BE49-F238E27FC236}">
                <a16:creationId xmlns:a16="http://schemas.microsoft.com/office/drawing/2014/main" id="{56C94B1B-A44A-4822-BF96-98F87A04AF77}"/>
              </a:ext>
            </a:extLst>
          </p:cNvPr>
          <p:cNvSpPr/>
          <p:nvPr userDrawn="1"/>
        </p:nvSpPr>
        <p:spPr>
          <a:xfrm rot="8984193">
            <a:off x="982663" y="1844675"/>
            <a:ext cx="1531937" cy="2459038"/>
          </a:xfrm>
          <a:custGeom>
            <a:avLst/>
            <a:gdLst>
              <a:gd name="connsiteX0" fmla="*/ 649 w 1147915"/>
              <a:gd name="connsiteY0" fmla="*/ 1813208 h 2459619"/>
              <a:gd name="connsiteX1" fmla="*/ 649 w 1147915"/>
              <a:gd name="connsiteY1" fmla="*/ 1791987 h 2459619"/>
              <a:gd name="connsiteX2" fmla="*/ 0 w 1147915"/>
              <a:gd name="connsiteY2" fmla="*/ 1793237 h 2459619"/>
              <a:gd name="connsiteX3" fmla="*/ 0 w 1147915"/>
              <a:gd name="connsiteY3" fmla="*/ 236287 h 2459619"/>
              <a:gd name="connsiteX4" fmla="*/ 649 w 1147915"/>
              <a:gd name="connsiteY4" fmla="*/ 236287 h 2459619"/>
              <a:gd name="connsiteX5" fmla="*/ 649 w 1147915"/>
              <a:gd name="connsiteY5" fmla="*/ 494 h 2459619"/>
              <a:gd name="connsiteX6" fmla="*/ 267741 w 1147915"/>
              <a:gd name="connsiteY6" fmla="*/ 494 h 2459619"/>
              <a:gd name="connsiteX7" fmla="*/ 267741 w 1147915"/>
              <a:gd name="connsiteY7" fmla="*/ 0 h 2459619"/>
              <a:gd name="connsiteX8" fmla="*/ 980813 w 1147915"/>
              <a:gd name="connsiteY8" fmla="*/ 1 h 2459619"/>
              <a:gd name="connsiteX9" fmla="*/ 980813 w 1147915"/>
              <a:gd name="connsiteY9" fmla="*/ 494 h 2459619"/>
              <a:gd name="connsiteX10" fmla="*/ 1146304 w 1147915"/>
              <a:gd name="connsiteY10" fmla="*/ 494 h 2459619"/>
              <a:gd name="connsiteX11" fmla="*/ 1146304 w 1147915"/>
              <a:gd name="connsiteY11" fmla="*/ 236288 h 2459619"/>
              <a:gd name="connsiteX12" fmla="*/ 1147915 w 1147915"/>
              <a:gd name="connsiteY12" fmla="*/ 236288 h 2459619"/>
              <a:gd name="connsiteX13" fmla="*/ 1147915 w 1147915"/>
              <a:gd name="connsiteY13" fmla="*/ 1883916 h 2459619"/>
              <a:gd name="connsiteX14" fmla="*/ 1147802 w 1147915"/>
              <a:gd name="connsiteY14" fmla="*/ 1881837 h 2459619"/>
              <a:gd name="connsiteX15" fmla="*/ 1120684 w 1147915"/>
              <a:gd name="connsiteY15" fmla="*/ 1849948 h 2459619"/>
              <a:gd name="connsiteX16" fmla="*/ 1057719 w 1147915"/>
              <a:gd name="connsiteY16" fmla="*/ 1813208 h 2459619"/>
              <a:gd name="connsiteX17" fmla="*/ 728278 w 1147915"/>
              <a:gd name="connsiteY17" fmla="*/ 1813208 h 2459619"/>
              <a:gd name="connsiteX18" fmla="*/ 760222 w 1147915"/>
              <a:gd name="connsiteY18" fmla="*/ 1814687 h 2459619"/>
              <a:gd name="connsiteX19" fmla="*/ 821198 w 1147915"/>
              <a:gd name="connsiteY19" fmla="*/ 1840792 h 2459619"/>
              <a:gd name="connsiteX20" fmla="*/ 937973 w 1147915"/>
              <a:gd name="connsiteY20" fmla="*/ 1908930 h 2459619"/>
              <a:gd name="connsiteX21" fmla="*/ 806000 w 1147915"/>
              <a:gd name="connsiteY21" fmla="*/ 2135106 h 2459619"/>
              <a:gd name="connsiteX22" fmla="*/ 710122 w 1147915"/>
              <a:gd name="connsiteY22" fmla="*/ 2079161 h 2459619"/>
              <a:gd name="connsiteX23" fmla="*/ 642874 w 1147915"/>
              <a:gd name="connsiteY23" fmla="*/ 2029212 h 2459619"/>
              <a:gd name="connsiteX24" fmla="*/ 610662 w 1147915"/>
              <a:gd name="connsiteY24" fmla="*/ 1979933 h 2459619"/>
              <a:gd name="connsiteX25" fmla="*/ 604957 w 1147915"/>
              <a:gd name="connsiteY25" fmla="*/ 1927585 h 2459619"/>
              <a:gd name="connsiteX26" fmla="*/ 624607 w 1147915"/>
              <a:gd name="connsiteY26" fmla="*/ 1872729 h 2459619"/>
              <a:gd name="connsiteX27" fmla="*/ 661568 w 1147915"/>
              <a:gd name="connsiteY27" fmla="*/ 1831271 h 2459619"/>
              <a:gd name="connsiteX28" fmla="*/ 705790 w 1147915"/>
              <a:gd name="connsiteY28" fmla="*/ 1813208 h 2459619"/>
              <a:gd name="connsiteX29" fmla="*/ 285491 w 1147915"/>
              <a:gd name="connsiteY29" fmla="*/ 1813208 h 2459619"/>
              <a:gd name="connsiteX30" fmla="*/ 277070 w 1147915"/>
              <a:gd name="connsiteY30" fmla="*/ 1827641 h 2459619"/>
              <a:gd name="connsiteX31" fmla="*/ 252334 w 1147915"/>
              <a:gd name="connsiteY31" fmla="*/ 1813208 h 2459619"/>
              <a:gd name="connsiteX32" fmla="*/ 267741 w 1147915"/>
              <a:gd name="connsiteY32" fmla="*/ 2226468 h 2459619"/>
              <a:gd name="connsiteX33" fmla="*/ 267740 w 1147915"/>
              <a:gd name="connsiteY33" fmla="*/ 1999327 h 2459619"/>
              <a:gd name="connsiteX34" fmla="*/ 396304 w 1147915"/>
              <a:gd name="connsiteY34" fmla="*/ 2074344 h 2459619"/>
              <a:gd name="connsiteX35" fmla="*/ 381691 w 1147915"/>
              <a:gd name="connsiteY35" fmla="*/ 2078660 h 2459619"/>
              <a:gd name="connsiteX36" fmla="*/ 333104 w 1147915"/>
              <a:gd name="connsiteY36" fmla="*/ 2112512 h 2459619"/>
              <a:gd name="connsiteX37" fmla="*/ 293991 w 1147915"/>
              <a:gd name="connsiteY37" fmla="*/ 2162601 h 2459619"/>
              <a:gd name="connsiteX38" fmla="*/ 270449 w 1147915"/>
              <a:gd name="connsiteY38" fmla="*/ 2213537 h 2459619"/>
              <a:gd name="connsiteX39" fmla="*/ 616646 w 1147915"/>
              <a:gd name="connsiteY39" fmla="*/ 2459619 h 2459619"/>
              <a:gd name="connsiteX40" fmla="*/ 534903 w 1147915"/>
              <a:gd name="connsiteY40" fmla="*/ 2411922 h 2459619"/>
              <a:gd name="connsiteX41" fmla="*/ 478924 w 1147915"/>
              <a:gd name="connsiteY41" fmla="*/ 2370197 h 2459619"/>
              <a:gd name="connsiteX42" fmla="*/ 453037 w 1147915"/>
              <a:gd name="connsiteY42" fmla="*/ 2329140 h 2459619"/>
              <a:gd name="connsiteX43" fmla="*/ 449380 w 1147915"/>
              <a:gd name="connsiteY43" fmla="*/ 2284577 h 2459619"/>
              <a:gd name="connsiteX44" fmla="*/ 467108 w 1147915"/>
              <a:gd name="connsiteY44" fmla="*/ 2237251 h 2459619"/>
              <a:gd name="connsiteX45" fmla="*/ 497717 w 1147915"/>
              <a:gd name="connsiteY45" fmla="*/ 2200324 h 2459619"/>
              <a:gd name="connsiteX46" fmla="*/ 538030 w 1147915"/>
              <a:gd name="connsiteY46" fmla="*/ 2178535 h 2459619"/>
              <a:gd name="connsiteX47" fmla="*/ 586025 w 1147915"/>
              <a:gd name="connsiteY47" fmla="*/ 2176056 h 2459619"/>
              <a:gd name="connsiteX48" fmla="*/ 646796 w 1147915"/>
              <a:gd name="connsiteY48" fmla="*/ 2200394 h 2459619"/>
              <a:gd name="connsiteX49" fmla="*/ 737143 w 1147915"/>
              <a:gd name="connsiteY49" fmla="*/ 2253111 h 24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915" h="2459619">
                <a:moveTo>
                  <a:pt x="649" y="1813208"/>
                </a:moveTo>
                <a:lnTo>
                  <a:pt x="649" y="1791987"/>
                </a:lnTo>
                <a:lnTo>
                  <a:pt x="0" y="1793237"/>
                </a:lnTo>
                <a:lnTo>
                  <a:pt x="0" y="236287"/>
                </a:lnTo>
                <a:lnTo>
                  <a:pt x="649" y="236287"/>
                </a:lnTo>
                <a:lnTo>
                  <a:pt x="649" y="494"/>
                </a:lnTo>
                <a:lnTo>
                  <a:pt x="267741" y="494"/>
                </a:lnTo>
                <a:lnTo>
                  <a:pt x="267741" y="0"/>
                </a:lnTo>
                <a:lnTo>
                  <a:pt x="980813" y="1"/>
                </a:lnTo>
                <a:lnTo>
                  <a:pt x="980813" y="494"/>
                </a:lnTo>
                <a:lnTo>
                  <a:pt x="1146304" y="494"/>
                </a:lnTo>
                <a:lnTo>
                  <a:pt x="1146304" y="236288"/>
                </a:lnTo>
                <a:lnTo>
                  <a:pt x="1147915" y="236288"/>
                </a:lnTo>
                <a:lnTo>
                  <a:pt x="1147915" y="1883916"/>
                </a:lnTo>
                <a:lnTo>
                  <a:pt x="1147802" y="1881837"/>
                </a:lnTo>
                <a:cubicBezTo>
                  <a:pt x="1143245" y="1868467"/>
                  <a:pt x="1134206" y="1857838"/>
                  <a:pt x="1120684" y="1849948"/>
                </a:cubicBezTo>
                <a:lnTo>
                  <a:pt x="1057719" y="1813208"/>
                </a:lnTo>
                <a:lnTo>
                  <a:pt x="728278" y="1813208"/>
                </a:lnTo>
                <a:lnTo>
                  <a:pt x="760222" y="1814687"/>
                </a:lnTo>
                <a:cubicBezTo>
                  <a:pt x="778337" y="1818941"/>
                  <a:pt x="798662" y="1827642"/>
                  <a:pt x="821198" y="1840792"/>
                </a:cubicBezTo>
                <a:lnTo>
                  <a:pt x="937973" y="1908930"/>
                </a:lnTo>
                <a:lnTo>
                  <a:pt x="806000" y="2135106"/>
                </a:lnTo>
                <a:lnTo>
                  <a:pt x="710122" y="2079161"/>
                </a:lnTo>
                <a:cubicBezTo>
                  <a:pt x="680620" y="2061947"/>
                  <a:pt x="658204" y="2045298"/>
                  <a:pt x="642874" y="2029212"/>
                </a:cubicBezTo>
                <a:cubicBezTo>
                  <a:pt x="627544" y="2013127"/>
                  <a:pt x="616806" y="1996701"/>
                  <a:pt x="610662" y="1979933"/>
                </a:cubicBezTo>
                <a:cubicBezTo>
                  <a:pt x="604518" y="1963167"/>
                  <a:pt x="602616" y="1945717"/>
                  <a:pt x="604957" y="1927585"/>
                </a:cubicBezTo>
                <a:cubicBezTo>
                  <a:pt x="607298" y="1909453"/>
                  <a:pt x="613848" y="1891168"/>
                  <a:pt x="624607" y="1872729"/>
                </a:cubicBezTo>
                <a:cubicBezTo>
                  <a:pt x="634887" y="1855111"/>
                  <a:pt x="647208" y="1841291"/>
                  <a:pt x="661568" y="1831271"/>
                </a:cubicBezTo>
                <a:lnTo>
                  <a:pt x="705790" y="1813208"/>
                </a:lnTo>
                <a:lnTo>
                  <a:pt x="285491" y="1813208"/>
                </a:lnTo>
                <a:lnTo>
                  <a:pt x="277070" y="1827641"/>
                </a:lnTo>
                <a:lnTo>
                  <a:pt x="252334" y="1813208"/>
                </a:lnTo>
                <a:close/>
                <a:moveTo>
                  <a:pt x="267741" y="2226468"/>
                </a:moveTo>
                <a:lnTo>
                  <a:pt x="267740" y="1999327"/>
                </a:lnTo>
                <a:lnTo>
                  <a:pt x="396304" y="2074344"/>
                </a:lnTo>
                <a:lnTo>
                  <a:pt x="381691" y="2078660"/>
                </a:lnTo>
                <a:cubicBezTo>
                  <a:pt x="364138" y="2087092"/>
                  <a:pt x="347943" y="2098376"/>
                  <a:pt x="333104" y="2112512"/>
                </a:cubicBezTo>
                <a:cubicBezTo>
                  <a:pt x="318265" y="2126647"/>
                  <a:pt x="305227" y="2143344"/>
                  <a:pt x="293991" y="2162601"/>
                </a:cubicBezTo>
                <a:cubicBezTo>
                  <a:pt x="283949" y="2179810"/>
                  <a:pt x="276102" y="2196789"/>
                  <a:pt x="270449" y="2213537"/>
                </a:cubicBezTo>
                <a:close/>
                <a:moveTo>
                  <a:pt x="616646" y="2459619"/>
                </a:moveTo>
                <a:lnTo>
                  <a:pt x="534903" y="2411922"/>
                </a:lnTo>
                <a:cubicBezTo>
                  <a:pt x="509909" y="2397338"/>
                  <a:pt x="491249" y="2383430"/>
                  <a:pt x="478924" y="2370197"/>
                </a:cubicBezTo>
                <a:cubicBezTo>
                  <a:pt x="466598" y="2356962"/>
                  <a:pt x="457969" y="2343277"/>
                  <a:pt x="453037" y="2329140"/>
                </a:cubicBezTo>
                <a:cubicBezTo>
                  <a:pt x="448104" y="2315002"/>
                  <a:pt x="446885" y="2300147"/>
                  <a:pt x="449380" y="2284577"/>
                </a:cubicBezTo>
                <a:cubicBezTo>
                  <a:pt x="451874" y="2269006"/>
                  <a:pt x="457784" y="2253230"/>
                  <a:pt x="467108" y="2237251"/>
                </a:cubicBezTo>
                <a:cubicBezTo>
                  <a:pt x="475476" y="2222909"/>
                  <a:pt x="485679" y="2210601"/>
                  <a:pt x="497717" y="2200324"/>
                </a:cubicBezTo>
                <a:cubicBezTo>
                  <a:pt x="509755" y="2190047"/>
                  <a:pt x="523193" y="2182784"/>
                  <a:pt x="538030" y="2178535"/>
                </a:cubicBezTo>
                <a:cubicBezTo>
                  <a:pt x="552869" y="2174284"/>
                  <a:pt x="568866" y="2173458"/>
                  <a:pt x="586025" y="2176056"/>
                </a:cubicBezTo>
                <a:cubicBezTo>
                  <a:pt x="603184" y="2178654"/>
                  <a:pt x="623441" y="2186766"/>
                  <a:pt x="646796" y="2200394"/>
                </a:cubicBezTo>
                <a:lnTo>
                  <a:pt x="737143" y="2253111"/>
                </a:lnTo>
                <a:close/>
              </a:path>
            </a:pathLst>
          </a:custGeom>
          <a:gradFill flip="none" rotWithShape="1">
            <a:gsLst>
              <a:gs pos="23000">
                <a:schemeClr val="bg1"/>
              </a:gs>
              <a:gs pos="72000">
                <a:srgbClr val="A8BACB">
                  <a:lumMod val="37000"/>
                  <a:lumOff val="6300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Freeform 61">
            <a:extLst>
              <a:ext uri="{FF2B5EF4-FFF2-40B4-BE49-F238E27FC236}">
                <a16:creationId xmlns:a16="http://schemas.microsoft.com/office/drawing/2014/main" id="{727F7907-DD0E-406D-939E-0A338E41F3AC}"/>
              </a:ext>
            </a:extLst>
          </p:cNvPr>
          <p:cNvSpPr>
            <a:spLocks/>
          </p:cNvSpPr>
          <p:nvPr userDrawn="1"/>
        </p:nvSpPr>
        <p:spPr bwMode="auto">
          <a:xfrm>
            <a:off x="628650" y="1892300"/>
            <a:ext cx="1404938" cy="1287463"/>
          </a:xfrm>
          <a:custGeom>
            <a:avLst/>
            <a:gdLst>
              <a:gd name="T0" fmla="*/ 1371017293 w 1053696"/>
              <a:gd name="T1" fmla="*/ 522135 h 1286964"/>
              <a:gd name="T2" fmla="*/ 1371017293 w 1053696"/>
              <a:gd name="T3" fmla="*/ 787167 h 1286964"/>
              <a:gd name="T4" fmla="*/ 2147483647 w 1053696"/>
              <a:gd name="T5" fmla="*/ 787167 h 1286964"/>
              <a:gd name="T6" fmla="*/ 2147483647 w 1053696"/>
              <a:gd name="T7" fmla="*/ 778884 h 1286964"/>
              <a:gd name="T8" fmla="*/ 2147483647 w 1053696"/>
              <a:gd name="T9" fmla="*/ 754395 h 1286964"/>
              <a:gd name="T10" fmla="*/ 2147483647 w 1053696"/>
              <a:gd name="T11" fmla="*/ 714067 h 1286964"/>
              <a:gd name="T12" fmla="*/ 2147483647 w 1053696"/>
              <a:gd name="T13" fmla="*/ 658972 h 1286964"/>
              <a:gd name="T14" fmla="*/ 2147483647 w 1053696"/>
              <a:gd name="T15" fmla="*/ 600996 h 1286964"/>
              <a:gd name="T16" fmla="*/ 2147483647 w 1053696"/>
              <a:gd name="T17" fmla="*/ 558144 h 1286964"/>
              <a:gd name="T18" fmla="*/ 2147483647 w 1053696"/>
              <a:gd name="T19" fmla="*/ 531499 h 1286964"/>
              <a:gd name="T20" fmla="*/ 2147483647 w 1053696"/>
              <a:gd name="T21" fmla="*/ 522135 h 1286964"/>
              <a:gd name="T22" fmla="*/ 1371017293 w 1053696"/>
              <a:gd name="T23" fmla="*/ 522135 h 1286964"/>
              <a:gd name="T24" fmla="*/ 1371017293 w 1053696"/>
              <a:gd name="T25" fmla="*/ 141879 h 1286964"/>
              <a:gd name="T26" fmla="*/ 1371017293 w 1053696"/>
              <a:gd name="T27" fmla="*/ 383859 h 1286964"/>
              <a:gd name="T28" fmla="*/ 2147483647 w 1053696"/>
              <a:gd name="T29" fmla="*/ 383859 h 1286964"/>
              <a:gd name="T30" fmla="*/ 2147483647 w 1053696"/>
              <a:gd name="T31" fmla="*/ 374138 h 1286964"/>
              <a:gd name="T32" fmla="*/ 2147483647 w 1053696"/>
              <a:gd name="T33" fmla="*/ 347489 h 1286964"/>
              <a:gd name="T34" fmla="*/ 2147483647 w 1053696"/>
              <a:gd name="T35" fmla="*/ 307878 h 1286964"/>
              <a:gd name="T36" fmla="*/ 2147483647 w 1053696"/>
              <a:gd name="T37" fmla="*/ 259989 h 1286964"/>
              <a:gd name="T38" fmla="*/ 2147483647 w 1053696"/>
              <a:gd name="T39" fmla="*/ 209575 h 1286964"/>
              <a:gd name="T40" fmla="*/ 2147483647 w 1053696"/>
              <a:gd name="T41" fmla="*/ 172484 h 1286964"/>
              <a:gd name="T42" fmla="*/ 2147483647 w 1053696"/>
              <a:gd name="T43" fmla="*/ 149801 h 1286964"/>
              <a:gd name="T44" fmla="*/ 2077783761 w 1053696"/>
              <a:gd name="T45" fmla="*/ 141879 h 1286964"/>
              <a:gd name="T46" fmla="*/ 1371017293 w 1053696"/>
              <a:gd name="T47" fmla="*/ 141879 h 1286964"/>
              <a:gd name="T48" fmla="*/ 414497736 w 1053696"/>
              <a:gd name="T49" fmla="*/ 0 h 1286964"/>
              <a:gd name="T50" fmla="*/ 2141549968 w 1053696"/>
              <a:gd name="T51" fmla="*/ 0 h 1286964"/>
              <a:gd name="T52" fmla="*/ 2147483647 w 1053696"/>
              <a:gd name="T53" fmla="*/ 14417 h 1286964"/>
              <a:gd name="T54" fmla="*/ 2147483647 w 1053696"/>
              <a:gd name="T55" fmla="*/ 57964 h 1286964"/>
              <a:gd name="T56" fmla="*/ 2147483647 w 1053696"/>
              <a:gd name="T57" fmla="*/ 131800 h 1286964"/>
              <a:gd name="T58" fmla="*/ 2147483647 w 1053696"/>
              <a:gd name="T59" fmla="*/ 236942 h 1286964"/>
              <a:gd name="T60" fmla="*/ 2147483647 w 1053696"/>
              <a:gd name="T61" fmla="*/ 300676 h 1286964"/>
              <a:gd name="T62" fmla="*/ 2147483647 w 1053696"/>
              <a:gd name="T63" fmla="*/ 355051 h 1286964"/>
              <a:gd name="T64" fmla="*/ 2147483647 w 1053696"/>
              <a:gd name="T65" fmla="*/ 366280 h 1286964"/>
              <a:gd name="T66" fmla="*/ 2147483647 w 1053696"/>
              <a:gd name="T67" fmla="*/ 366280 h 1286964"/>
              <a:gd name="T68" fmla="*/ 2147483647 w 1053696"/>
              <a:gd name="T69" fmla="*/ 370239 h 1286964"/>
              <a:gd name="T70" fmla="*/ 2147483647 w 1053696"/>
              <a:gd name="T71" fmla="*/ 383202 h 1286964"/>
              <a:gd name="T72" fmla="*/ 2147483647 w 1053696"/>
              <a:gd name="T73" fmla="*/ 407330 h 1286964"/>
              <a:gd name="T74" fmla="*/ 2147483647 w 1053696"/>
              <a:gd name="T75" fmla="*/ 444060 h 1286964"/>
              <a:gd name="T76" fmla="*/ 2147483647 w 1053696"/>
              <a:gd name="T77" fmla="*/ 479708 h 1286964"/>
              <a:gd name="T78" fmla="*/ 2147483647 w 1053696"/>
              <a:gd name="T79" fmla="*/ 503475 h 1286964"/>
              <a:gd name="T80" fmla="*/ 2147483647 w 1053696"/>
              <a:gd name="T81" fmla="*/ 516798 h 1286964"/>
              <a:gd name="T82" fmla="*/ 2147483647 w 1053696"/>
              <a:gd name="T83" fmla="*/ 521121 h 1286964"/>
              <a:gd name="T84" fmla="*/ 2147483647 w 1053696"/>
              <a:gd name="T85" fmla="*/ 521121 h 1286964"/>
              <a:gd name="T86" fmla="*/ 2147483647 w 1053696"/>
              <a:gd name="T87" fmla="*/ 1272275 h 1286964"/>
              <a:gd name="T88" fmla="*/ 2147483647 w 1053696"/>
              <a:gd name="T89" fmla="*/ 1285239 h 1286964"/>
              <a:gd name="T90" fmla="*/ 2147483647 w 1053696"/>
              <a:gd name="T91" fmla="*/ 1294601 h 1286964"/>
              <a:gd name="T92" fmla="*/ 2147483647 w 1053696"/>
              <a:gd name="T93" fmla="*/ 1300362 h 1286964"/>
              <a:gd name="T94" fmla="*/ 2147483647 w 1053696"/>
              <a:gd name="T95" fmla="*/ 1302523 h 1286964"/>
              <a:gd name="T96" fmla="*/ 2147483647 w 1053696"/>
              <a:gd name="T97" fmla="*/ 1300362 h 1286964"/>
              <a:gd name="T98" fmla="*/ 2147483647 w 1053696"/>
              <a:gd name="T99" fmla="*/ 1294601 h 1286964"/>
              <a:gd name="T100" fmla="*/ 2147483647 w 1053696"/>
              <a:gd name="T101" fmla="*/ 1285239 h 1286964"/>
              <a:gd name="T102" fmla="*/ 2147483647 w 1053696"/>
              <a:gd name="T103" fmla="*/ 1272275 h 1286964"/>
              <a:gd name="T104" fmla="*/ 2147483647 w 1053696"/>
              <a:gd name="T105" fmla="*/ 821622 h 1286964"/>
              <a:gd name="T106" fmla="*/ 2147483647 w 1053696"/>
              <a:gd name="T107" fmla="*/ 867106 h 1286964"/>
              <a:gd name="T108" fmla="*/ 2147483647 w 1053696"/>
              <a:gd name="T109" fmla="*/ 903834 h 1286964"/>
              <a:gd name="T110" fmla="*/ 2147483647 w 1053696"/>
              <a:gd name="T111" fmla="*/ 925081 h 1286964"/>
              <a:gd name="T112" fmla="*/ 2147483647 w 1053696"/>
              <a:gd name="T113" fmla="*/ 931922 h 1286964"/>
              <a:gd name="T114" fmla="*/ 414497736 w 1053696"/>
              <a:gd name="T115" fmla="*/ 931922 h 1286964"/>
              <a:gd name="T116" fmla="*/ 119564822 w 1053696"/>
              <a:gd name="T117" fmla="*/ 917879 h 1286964"/>
              <a:gd name="T118" fmla="*/ 0 w 1053696"/>
              <a:gd name="T119" fmla="*/ 872148 h 1286964"/>
              <a:gd name="T120" fmla="*/ 0 w 1053696"/>
              <a:gd name="T121" fmla="*/ 59774 h 1286964"/>
              <a:gd name="T122" fmla="*/ 119564822 w 1053696"/>
              <a:gd name="T123" fmla="*/ 14031 h 1286964"/>
              <a:gd name="T124" fmla="*/ 414497736 w 1053696"/>
              <a:gd name="T125" fmla="*/ 0 h 12869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53696" h="1286964">
                <a:moveTo>
                  <a:pt x="183589" y="515899"/>
                </a:moveTo>
                <a:lnTo>
                  <a:pt x="183589" y="777762"/>
                </a:lnTo>
                <a:lnTo>
                  <a:pt x="318790" y="777762"/>
                </a:lnTo>
                <a:cubicBezTo>
                  <a:pt x="344882" y="777762"/>
                  <a:pt x="366822" y="775034"/>
                  <a:pt x="384612" y="769579"/>
                </a:cubicBezTo>
                <a:cubicBezTo>
                  <a:pt x="402401" y="764123"/>
                  <a:pt x="417819" y="756058"/>
                  <a:pt x="430865" y="745385"/>
                </a:cubicBezTo>
                <a:cubicBezTo>
                  <a:pt x="443911" y="734711"/>
                  <a:pt x="454110" y="721428"/>
                  <a:pt x="461463" y="705536"/>
                </a:cubicBezTo>
                <a:cubicBezTo>
                  <a:pt x="468816" y="689644"/>
                  <a:pt x="472493" y="671498"/>
                  <a:pt x="472493" y="651100"/>
                </a:cubicBezTo>
                <a:cubicBezTo>
                  <a:pt x="472493" y="629752"/>
                  <a:pt x="468935" y="610658"/>
                  <a:pt x="461819" y="593817"/>
                </a:cubicBezTo>
                <a:cubicBezTo>
                  <a:pt x="454703" y="576976"/>
                  <a:pt x="444266" y="562863"/>
                  <a:pt x="430509" y="551478"/>
                </a:cubicBezTo>
                <a:cubicBezTo>
                  <a:pt x="416752" y="540092"/>
                  <a:pt x="399199" y="531316"/>
                  <a:pt x="377852" y="525149"/>
                </a:cubicBezTo>
                <a:cubicBezTo>
                  <a:pt x="356504" y="518982"/>
                  <a:pt x="328752" y="515899"/>
                  <a:pt x="294596" y="515899"/>
                </a:cubicBezTo>
                <a:lnTo>
                  <a:pt x="183589" y="515899"/>
                </a:lnTo>
                <a:close/>
                <a:moveTo>
                  <a:pt x="183589" y="140182"/>
                </a:moveTo>
                <a:lnTo>
                  <a:pt x="183589" y="379274"/>
                </a:lnTo>
                <a:lnTo>
                  <a:pt x="288192" y="379274"/>
                </a:lnTo>
                <a:cubicBezTo>
                  <a:pt x="315232" y="379274"/>
                  <a:pt x="336817" y="376072"/>
                  <a:pt x="352946" y="369668"/>
                </a:cubicBezTo>
                <a:cubicBezTo>
                  <a:pt x="369076" y="363264"/>
                  <a:pt x="382477" y="354488"/>
                  <a:pt x="393151" y="343339"/>
                </a:cubicBezTo>
                <a:cubicBezTo>
                  <a:pt x="403825" y="332191"/>
                  <a:pt x="411771" y="319146"/>
                  <a:pt x="416989" y="304202"/>
                </a:cubicBezTo>
                <a:cubicBezTo>
                  <a:pt x="422207" y="289259"/>
                  <a:pt x="424816" y="273486"/>
                  <a:pt x="424816" y="256882"/>
                </a:cubicBezTo>
                <a:cubicBezTo>
                  <a:pt x="424816" y="238381"/>
                  <a:pt x="421970" y="221777"/>
                  <a:pt x="416277" y="207071"/>
                </a:cubicBezTo>
                <a:cubicBezTo>
                  <a:pt x="410585" y="192365"/>
                  <a:pt x="402046" y="180149"/>
                  <a:pt x="390660" y="170424"/>
                </a:cubicBezTo>
                <a:cubicBezTo>
                  <a:pt x="379275" y="160699"/>
                  <a:pt x="364925" y="153228"/>
                  <a:pt x="347609" y="148009"/>
                </a:cubicBezTo>
                <a:cubicBezTo>
                  <a:pt x="330294" y="142791"/>
                  <a:pt x="307168" y="140182"/>
                  <a:pt x="278230" y="140182"/>
                </a:cubicBezTo>
                <a:lnTo>
                  <a:pt x="183589" y="140182"/>
                </a:lnTo>
                <a:close/>
                <a:moveTo>
                  <a:pt x="55504" y="0"/>
                </a:moveTo>
                <a:lnTo>
                  <a:pt x="286769" y="0"/>
                </a:lnTo>
                <a:cubicBezTo>
                  <a:pt x="343221" y="0"/>
                  <a:pt x="391016" y="4744"/>
                  <a:pt x="430153" y="14231"/>
                </a:cubicBezTo>
                <a:cubicBezTo>
                  <a:pt x="469290" y="23719"/>
                  <a:pt x="502260" y="38070"/>
                  <a:pt x="529063" y="57282"/>
                </a:cubicBezTo>
                <a:cubicBezTo>
                  <a:pt x="555866" y="76495"/>
                  <a:pt x="576384" y="100808"/>
                  <a:pt x="590616" y="130220"/>
                </a:cubicBezTo>
                <a:cubicBezTo>
                  <a:pt x="604847" y="159632"/>
                  <a:pt x="611963" y="194262"/>
                  <a:pt x="611963" y="234111"/>
                </a:cubicBezTo>
                <a:cubicBezTo>
                  <a:pt x="611963" y="256407"/>
                  <a:pt x="609117" y="277399"/>
                  <a:pt x="603424" y="297086"/>
                </a:cubicBezTo>
                <a:cubicBezTo>
                  <a:pt x="597731" y="316774"/>
                  <a:pt x="589430" y="334682"/>
                  <a:pt x="578519" y="350811"/>
                </a:cubicBezTo>
                <a:lnTo>
                  <a:pt x="568073" y="361904"/>
                </a:lnTo>
                <a:lnTo>
                  <a:pt x="1025944" y="361904"/>
                </a:lnTo>
                <a:cubicBezTo>
                  <a:pt x="1030213" y="361904"/>
                  <a:pt x="1034127" y="363208"/>
                  <a:pt x="1037685" y="365818"/>
                </a:cubicBezTo>
                <a:cubicBezTo>
                  <a:pt x="1041243" y="368427"/>
                  <a:pt x="1044208" y="372696"/>
                  <a:pt x="1046580" y="378626"/>
                </a:cubicBezTo>
                <a:cubicBezTo>
                  <a:pt x="1048952" y="384556"/>
                  <a:pt x="1050731" y="392502"/>
                  <a:pt x="1051917" y="402464"/>
                </a:cubicBezTo>
                <a:cubicBezTo>
                  <a:pt x="1053103" y="412426"/>
                  <a:pt x="1053696" y="424523"/>
                  <a:pt x="1053696" y="438755"/>
                </a:cubicBezTo>
                <a:cubicBezTo>
                  <a:pt x="1053696" y="452512"/>
                  <a:pt x="1053103" y="464253"/>
                  <a:pt x="1051917" y="473978"/>
                </a:cubicBezTo>
                <a:cubicBezTo>
                  <a:pt x="1050731" y="483703"/>
                  <a:pt x="1048952" y="491531"/>
                  <a:pt x="1046580" y="497461"/>
                </a:cubicBezTo>
                <a:cubicBezTo>
                  <a:pt x="1044208" y="503391"/>
                  <a:pt x="1041243" y="507779"/>
                  <a:pt x="1037685" y="510625"/>
                </a:cubicBezTo>
                <a:cubicBezTo>
                  <a:pt x="1034127" y="513471"/>
                  <a:pt x="1030213" y="514895"/>
                  <a:pt x="1025944" y="514895"/>
                </a:cubicBezTo>
                <a:lnTo>
                  <a:pt x="795391" y="514895"/>
                </a:lnTo>
                <a:lnTo>
                  <a:pt x="795391" y="1257077"/>
                </a:lnTo>
                <a:cubicBezTo>
                  <a:pt x="795391" y="1261821"/>
                  <a:pt x="793849" y="1266091"/>
                  <a:pt x="790765" y="1269886"/>
                </a:cubicBezTo>
                <a:cubicBezTo>
                  <a:pt x="787682" y="1273681"/>
                  <a:pt x="782582" y="1276764"/>
                  <a:pt x="775466" y="1279136"/>
                </a:cubicBezTo>
                <a:cubicBezTo>
                  <a:pt x="768350" y="1281508"/>
                  <a:pt x="758744" y="1283406"/>
                  <a:pt x="746647" y="1284829"/>
                </a:cubicBezTo>
                <a:cubicBezTo>
                  <a:pt x="734550" y="1286252"/>
                  <a:pt x="719488" y="1286964"/>
                  <a:pt x="701461" y="1286964"/>
                </a:cubicBezTo>
                <a:cubicBezTo>
                  <a:pt x="683435" y="1286964"/>
                  <a:pt x="668373" y="1286252"/>
                  <a:pt x="656276" y="1284829"/>
                </a:cubicBezTo>
                <a:cubicBezTo>
                  <a:pt x="644179" y="1283406"/>
                  <a:pt x="634572" y="1281508"/>
                  <a:pt x="627457" y="1279136"/>
                </a:cubicBezTo>
                <a:cubicBezTo>
                  <a:pt x="620341" y="1276764"/>
                  <a:pt x="615241" y="1273681"/>
                  <a:pt x="612158" y="1269886"/>
                </a:cubicBezTo>
                <a:cubicBezTo>
                  <a:pt x="609074" y="1266091"/>
                  <a:pt x="607532" y="1261821"/>
                  <a:pt x="607532" y="1257077"/>
                </a:cubicBezTo>
                <a:lnTo>
                  <a:pt x="607532" y="811809"/>
                </a:lnTo>
                <a:lnTo>
                  <a:pt x="558950" y="856748"/>
                </a:lnTo>
                <a:cubicBezTo>
                  <a:pt x="536891" y="871454"/>
                  <a:pt x="512578" y="883551"/>
                  <a:pt x="486013" y="893038"/>
                </a:cubicBezTo>
                <a:cubicBezTo>
                  <a:pt x="459447" y="902526"/>
                  <a:pt x="431102" y="909523"/>
                  <a:pt x="400978" y="914030"/>
                </a:cubicBezTo>
                <a:cubicBezTo>
                  <a:pt x="370855" y="918537"/>
                  <a:pt x="337291" y="920790"/>
                  <a:pt x="300289" y="920790"/>
                </a:cubicBezTo>
                <a:lnTo>
                  <a:pt x="55504" y="920790"/>
                </a:lnTo>
                <a:cubicBezTo>
                  <a:pt x="39849" y="920790"/>
                  <a:pt x="26685" y="916165"/>
                  <a:pt x="16011" y="906914"/>
                </a:cubicBezTo>
                <a:cubicBezTo>
                  <a:pt x="5337" y="897664"/>
                  <a:pt x="0" y="882602"/>
                  <a:pt x="0" y="861729"/>
                </a:cubicBezTo>
                <a:lnTo>
                  <a:pt x="0" y="59061"/>
                </a:lnTo>
                <a:cubicBezTo>
                  <a:pt x="0" y="38188"/>
                  <a:pt x="5337" y="23126"/>
                  <a:pt x="16011" y="13876"/>
                </a:cubicBezTo>
                <a:cubicBezTo>
                  <a:pt x="26685" y="4625"/>
                  <a:pt x="39849" y="0"/>
                  <a:pt x="55504" y="0"/>
                </a:cubicBezTo>
                <a:close/>
              </a:path>
            </a:pathLst>
          </a:custGeom>
          <a:solidFill>
            <a:srgbClr val="1B314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ctrTitle"/>
          </p:nvPr>
        </p:nvSpPr>
        <p:spPr>
          <a:xfrm>
            <a:off x="119336" y="2915445"/>
            <a:ext cx="4320480" cy="2387600"/>
          </a:xfrm>
        </p:spPr>
        <p:txBody>
          <a:bodyPr rtlCol="0" anchor="b">
            <a:normAutofit/>
          </a:bodyPr>
          <a:lstStyle>
            <a:lvl1pPr>
              <a:defRPr lang="en-US">
                <a:solidFill>
                  <a:srgbClr val="1B3145"/>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4320480" cy="906567"/>
          </a:xfrm>
        </p:spPr>
        <p:txBody>
          <a:bodyPr rtlCol="0">
            <a:normAutofit/>
          </a:bodyPr>
          <a:lstStyle>
            <a:lvl1pPr marL="171450" indent="-171450">
              <a:buNone/>
              <a:defRPr lang="en-US" sz="1600">
                <a:solidFill>
                  <a:srgbClr val="8D98A8"/>
                </a:solidFill>
              </a:defRPr>
            </a:lvl1pPr>
          </a:lstStyle>
          <a:p>
            <a:pPr lvl="0"/>
            <a:r>
              <a:rPr lang="fr-FR"/>
              <a:t>Modifiez le style des sous-titres du masque</a:t>
            </a:r>
            <a:endParaRPr lang="en-US"/>
          </a:p>
        </p:txBody>
      </p:sp>
      <p:sp>
        <p:nvSpPr>
          <p:cNvPr id="10" name="Date Placeholder 3">
            <a:extLst>
              <a:ext uri="{FF2B5EF4-FFF2-40B4-BE49-F238E27FC236}">
                <a16:creationId xmlns:a16="http://schemas.microsoft.com/office/drawing/2014/main" id="{761C5E43-FEDF-4D3C-94FE-F1155F2D6F74}"/>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1/26/2023</a:t>
            </a:fld>
            <a:endParaRPr lang="en-US"/>
          </a:p>
        </p:txBody>
      </p:sp>
      <p:sp>
        <p:nvSpPr>
          <p:cNvPr id="11" name="Footer Placeholder 4">
            <a:extLst>
              <a:ext uri="{FF2B5EF4-FFF2-40B4-BE49-F238E27FC236}">
                <a16:creationId xmlns:a16="http://schemas.microsoft.com/office/drawing/2014/main" id="{C5B01AA0-E0FC-4560-8481-96806AB96807}"/>
              </a:ext>
            </a:extLst>
          </p:cNvPr>
          <p:cNvSpPr>
            <a:spLocks noGrp="1"/>
          </p:cNvSpPr>
          <p:nvPr>
            <p:ph type="ftr" sz="quarter" idx="11"/>
          </p:nvPr>
        </p:nvSpPr>
        <p:spPr>
          <a:xfrm>
            <a:off x="20447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3315772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usiness1 -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B56D5C-3D36-4E2D-8C29-2B6893127F4D}"/>
              </a:ext>
            </a:extLst>
          </p:cNvPr>
          <p:cNvSpPr/>
          <p:nvPr userDrawn="1"/>
        </p:nvSpPr>
        <p:spPr>
          <a:xfrm>
            <a:off x="0" y="365125"/>
            <a:ext cx="101600" cy="1325563"/>
          </a:xfrm>
          <a:prstGeom prst="rect">
            <a:avLst/>
          </a:prstGeom>
          <a:solidFill>
            <a:srgbClr val="1B3145"/>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A39700E1-395E-4964-A96E-457F0889C417}"/>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rgbClr val="1B3145"/>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F780708D-3580-4CA8-8528-EAEE74D30811}"/>
              </a:ext>
            </a:extLst>
          </p:cNvPr>
          <p:cNvSpPr>
            <a:spLocks noGrp="1"/>
          </p:cNvSpPr>
          <p:nvPr>
            <p:ph type="dt" sz="half" idx="10"/>
          </p:nvPr>
        </p:nvSpPr>
        <p:spPr>
          <a:xfrm>
            <a:off x="838200" y="6453188"/>
            <a:ext cx="2162175" cy="365125"/>
          </a:xfrm>
        </p:spPr>
        <p:txBody>
          <a:bodyPr/>
          <a:lstStyle>
            <a:lvl1pPr>
              <a:defRPr>
                <a:solidFill>
                  <a:schemeClr val="bg1"/>
                </a:solidFill>
              </a:defRPr>
            </a:lvl1pPr>
          </a:lstStyle>
          <a:p>
            <a:pPr>
              <a:defRPr/>
            </a:pPr>
            <a:fld id="{1B94E2D5-6837-445E-B623-7F92FCF6CC71}" type="datetimeFigureOut">
              <a:rPr lang="en-US"/>
              <a:pPr>
                <a:defRPr/>
              </a:pPr>
              <a:t>1/26/2023</a:t>
            </a:fld>
            <a:endParaRPr lang="en-US"/>
          </a:p>
        </p:txBody>
      </p:sp>
      <p:sp>
        <p:nvSpPr>
          <p:cNvPr id="7" name="Footer Placeholder 4">
            <a:extLst>
              <a:ext uri="{FF2B5EF4-FFF2-40B4-BE49-F238E27FC236}">
                <a16:creationId xmlns:a16="http://schemas.microsoft.com/office/drawing/2014/main" id="{FBC63BFE-0DC2-4471-A434-909E1EDAF8A7}"/>
              </a:ext>
            </a:extLst>
          </p:cNvPr>
          <p:cNvSpPr>
            <a:spLocks noGrp="1"/>
          </p:cNvSpPr>
          <p:nvPr>
            <p:ph type="ftr" sz="quarter" idx="11"/>
          </p:nvPr>
        </p:nvSpPr>
        <p:spPr>
          <a:xfrm>
            <a:off x="3375025" y="6453188"/>
            <a:ext cx="5441950" cy="365125"/>
          </a:xfrm>
        </p:spPr>
        <p:txBody>
          <a:bodyPr/>
          <a:lstStyle>
            <a:lvl1pPr>
              <a:defRPr>
                <a:solidFill>
                  <a:schemeClr val="bg1"/>
                </a:solidFill>
              </a:defRPr>
            </a:lvl1pPr>
          </a:lstStyle>
          <a:p>
            <a:pPr>
              <a:defRPr/>
            </a:pPr>
            <a:endParaRPr lang="en-US"/>
          </a:p>
        </p:txBody>
      </p:sp>
      <p:sp>
        <p:nvSpPr>
          <p:cNvPr id="8" name="Slide Number Placeholder 5">
            <a:extLst>
              <a:ext uri="{FF2B5EF4-FFF2-40B4-BE49-F238E27FC236}">
                <a16:creationId xmlns:a16="http://schemas.microsoft.com/office/drawing/2014/main" id="{1FB2B7CC-3EDF-45EB-866F-D5C586263120}"/>
              </a:ext>
            </a:extLst>
          </p:cNvPr>
          <p:cNvSpPr>
            <a:spLocks noGrp="1"/>
          </p:cNvSpPr>
          <p:nvPr>
            <p:ph type="sldNum" sz="quarter" idx="12"/>
          </p:nvPr>
        </p:nvSpPr>
        <p:spPr>
          <a:xfrm>
            <a:off x="10799763" y="6453188"/>
            <a:ext cx="576262" cy="365125"/>
          </a:xfrm>
        </p:spPr>
        <p:txBody>
          <a:bodyPr/>
          <a:lstStyle>
            <a:lvl1pPr>
              <a:defRPr>
                <a:solidFill>
                  <a:srgbClr val="1B3145"/>
                </a:solidFill>
              </a:defRPr>
            </a:lvl1pPr>
          </a:lstStyle>
          <a:p>
            <a:fld id="{57E353B8-C7B3-4231-9DFE-BC2F505D4C80}" type="slidenum">
              <a:rPr lang="en-US" altLang="fr-FR"/>
              <a:pPr/>
              <a:t>‹N°›</a:t>
            </a:fld>
            <a:endParaRPr lang="en-US" altLang="fr-FR"/>
          </a:p>
        </p:txBody>
      </p:sp>
    </p:spTree>
    <p:extLst>
      <p:ext uri="{BB962C8B-B14F-4D97-AF65-F5344CB8AC3E}">
        <p14:creationId xmlns:p14="http://schemas.microsoft.com/office/powerpoint/2010/main" val="48692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6" name="Content Placeholder 2"/>
          <p:cNvSpPr>
            <a:spLocks noGrp="1"/>
          </p:cNvSpPr>
          <p:nvPr>
            <p:ph idx="1"/>
          </p:nvPr>
        </p:nvSpPr>
        <p:spPr>
          <a:xfrm>
            <a:off x="2285974" y="1700214"/>
            <a:ext cx="8803245" cy="4321175"/>
          </a:xfrm>
          <a:solidFill>
            <a:schemeClr val="bg1"/>
          </a:solidFill>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7" name="Title 1"/>
          <p:cNvSpPr>
            <a:spLocks noGrp="1"/>
          </p:cNvSpPr>
          <p:nvPr>
            <p:ph type="title"/>
          </p:nvPr>
        </p:nvSpPr>
        <p:spPr>
          <a:xfrm>
            <a:off x="2285973" y="857232"/>
            <a:ext cx="8803243" cy="857232"/>
          </a:xfrm>
        </p:spPr>
        <p:txBody>
          <a:bodyPr>
            <a:normAutofit/>
          </a:bodyPr>
          <a:lstStyle>
            <a:lvl1pPr>
              <a:defRPr sz="3600" cap="small" baseline="0">
                <a:solidFill>
                  <a:schemeClr val="tx1"/>
                </a:solidFill>
              </a:defRPr>
            </a:lvl1pPr>
          </a:lstStyle>
          <a:p>
            <a:r>
              <a:rPr lang="fr-FR"/>
              <a:t>Modifiez le style du titre</a:t>
            </a:r>
            <a:endParaRPr lang="en-US" dirty="0"/>
          </a:p>
        </p:txBody>
      </p:sp>
      <p:sp>
        <p:nvSpPr>
          <p:cNvPr id="4" name="Slide Number Placeholder 94">
            <a:extLst>
              <a:ext uri="{FF2B5EF4-FFF2-40B4-BE49-F238E27FC236}">
                <a16:creationId xmlns:a16="http://schemas.microsoft.com/office/drawing/2014/main" id="{01CFAC9B-EBA5-4086-B552-F6AEB077BF26}"/>
              </a:ext>
            </a:extLst>
          </p:cNvPr>
          <p:cNvSpPr>
            <a:spLocks noGrp="1"/>
          </p:cNvSpPr>
          <p:nvPr>
            <p:ph type="sldNum" sz="quarter" idx="10"/>
          </p:nvPr>
        </p:nvSpPr>
        <p:spPr>
          <a:xfrm>
            <a:off x="10345738" y="6356350"/>
            <a:ext cx="1485900" cy="365125"/>
          </a:xfrm>
        </p:spPr>
        <p:txBody>
          <a:bodyPr/>
          <a:lstStyle>
            <a:lvl1pPr>
              <a:defRPr>
                <a:solidFill>
                  <a:srgbClr val="376092"/>
                </a:solidFill>
              </a:defRPr>
            </a:lvl1pPr>
          </a:lstStyle>
          <a:p>
            <a:fld id="{CEDBC71B-E227-4387-A9A8-C267EFE26B14}" type="slidenum">
              <a:rPr lang="fr-FR" altLang="fr-FR"/>
              <a:pPr/>
              <a:t>‹N°›</a:t>
            </a:fld>
            <a:endParaRPr lang="fr-FR" altLang="fr-FR"/>
          </a:p>
        </p:txBody>
      </p:sp>
      <p:sp>
        <p:nvSpPr>
          <p:cNvPr id="5" name="Footer Placeholder 97">
            <a:extLst>
              <a:ext uri="{FF2B5EF4-FFF2-40B4-BE49-F238E27FC236}">
                <a16:creationId xmlns:a16="http://schemas.microsoft.com/office/drawing/2014/main" id="{50468341-0C7E-4E8D-89F3-2A84F8EB7650}"/>
              </a:ext>
            </a:extLst>
          </p:cNvPr>
          <p:cNvSpPr>
            <a:spLocks noGrp="1"/>
          </p:cNvSpPr>
          <p:nvPr>
            <p:ph type="ftr" sz="quarter" idx="11"/>
          </p:nvPr>
        </p:nvSpPr>
        <p:spPr>
          <a:xfrm>
            <a:off x="4741863" y="6356350"/>
            <a:ext cx="3860800" cy="365125"/>
          </a:xfrm>
        </p:spPr>
        <p:txBody>
          <a:bodyPr/>
          <a:lstStyle>
            <a:lvl1pPr>
              <a:defRPr>
                <a:solidFill>
                  <a:schemeClr val="accent1">
                    <a:lumMod val="75000"/>
                  </a:schemeClr>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215865282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usiness1 - Title and Content (dark)">
    <p:bg>
      <p:bgPr>
        <a:solidFill>
          <a:srgbClr val="1B314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44968D-926B-4801-B81A-4305A121BBCF}"/>
              </a:ext>
            </a:extLst>
          </p:cNvPr>
          <p:cNvSpPr/>
          <p:nvPr userDrawn="1"/>
        </p:nvSpPr>
        <p:spPr>
          <a:xfrm>
            <a:off x="0" y="365125"/>
            <a:ext cx="101600" cy="1325563"/>
          </a:xfrm>
          <a:prstGeom prst="rect">
            <a:avLst/>
          </a:pr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A68E863C-1E68-4818-94C4-78FAEE8895D0}"/>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752C9B07-02DA-4FA4-A422-D7E3717C5D3D}"/>
              </a:ext>
            </a:extLst>
          </p:cNvPr>
          <p:cNvSpPr>
            <a:spLocks noGrp="1"/>
          </p:cNvSpPr>
          <p:nvPr>
            <p:ph type="dt" sz="half" idx="10"/>
          </p:nvPr>
        </p:nvSpPr>
        <p:spPr>
          <a:xfrm>
            <a:off x="838200" y="6453188"/>
            <a:ext cx="2162175" cy="365125"/>
          </a:xfrm>
        </p:spPr>
        <p:txBody>
          <a:bodyPr/>
          <a:lstStyle>
            <a:lvl1pPr>
              <a:defRPr>
                <a:solidFill>
                  <a:srgbClr val="1B3145"/>
                </a:solidFill>
              </a:defRPr>
            </a:lvl1pPr>
          </a:lstStyle>
          <a:p>
            <a:pPr>
              <a:defRPr/>
            </a:pPr>
            <a:fld id="{1B94E2D5-6837-445E-B623-7F92FCF6CC71}" type="datetimeFigureOut">
              <a:rPr lang="en-US"/>
              <a:pPr>
                <a:defRPr/>
              </a:pPr>
              <a:t>1/26/2023</a:t>
            </a:fld>
            <a:endParaRPr lang="en-US"/>
          </a:p>
        </p:txBody>
      </p:sp>
      <p:sp>
        <p:nvSpPr>
          <p:cNvPr id="7" name="Footer Placeholder 4">
            <a:extLst>
              <a:ext uri="{FF2B5EF4-FFF2-40B4-BE49-F238E27FC236}">
                <a16:creationId xmlns:a16="http://schemas.microsoft.com/office/drawing/2014/main" id="{AFF15007-52BD-4D2D-B7DC-89C3741E4D4F}"/>
              </a:ext>
            </a:extLst>
          </p:cNvPr>
          <p:cNvSpPr>
            <a:spLocks noGrp="1"/>
          </p:cNvSpPr>
          <p:nvPr>
            <p:ph type="ftr" sz="quarter" idx="11"/>
          </p:nvPr>
        </p:nvSpPr>
        <p:spPr>
          <a:xfrm>
            <a:off x="3375025" y="6453188"/>
            <a:ext cx="5441950" cy="365125"/>
          </a:xfrm>
        </p:spPr>
        <p:txBody>
          <a:bodyPr/>
          <a:lstStyle>
            <a:lvl1pPr>
              <a:defRPr>
                <a:solidFill>
                  <a:srgbClr val="1B3145"/>
                </a:solidFill>
              </a:defRPr>
            </a:lvl1pPr>
          </a:lstStyle>
          <a:p>
            <a:pPr>
              <a:defRPr/>
            </a:pPr>
            <a:endParaRPr lang="en-US"/>
          </a:p>
        </p:txBody>
      </p:sp>
      <p:sp>
        <p:nvSpPr>
          <p:cNvPr id="8" name="Slide Number Placeholder 5">
            <a:extLst>
              <a:ext uri="{FF2B5EF4-FFF2-40B4-BE49-F238E27FC236}">
                <a16:creationId xmlns:a16="http://schemas.microsoft.com/office/drawing/2014/main" id="{D15EC03B-2A8A-4B57-84FC-D4C9CDA3F419}"/>
              </a:ext>
            </a:extLst>
          </p:cNvPr>
          <p:cNvSpPr>
            <a:spLocks noGrp="1"/>
          </p:cNvSpPr>
          <p:nvPr>
            <p:ph type="sldNum" sz="quarter" idx="12"/>
          </p:nvPr>
        </p:nvSpPr>
        <p:spPr>
          <a:xfrm>
            <a:off x="10799763" y="6453188"/>
            <a:ext cx="576262" cy="365125"/>
          </a:xfrm>
        </p:spPr>
        <p:txBody>
          <a:bodyPr/>
          <a:lstStyle>
            <a:lvl1pPr>
              <a:defRPr>
                <a:solidFill>
                  <a:schemeClr val="bg1"/>
                </a:solidFill>
              </a:defRPr>
            </a:lvl1pPr>
          </a:lstStyle>
          <a:p>
            <a:fld id="{CEFC32A8-ACF3-4437-A6FE-9A5543E3E029}" type="slidenum">
              <a:rPr lang="en-US" altLang="fr-FR"/>
              <a:pPr/>
              <a:t>‹N°›</a:t>
            </a:fld>
            <a:endParaRPr lang="en-US" altLang="fr-FR"/>
          </a:p>
        </p:txBody>
      </p:sp>
    </p:spTree>
    <p:extLst>
      <p:ext uri="{BB962C8B-B14F-4D97-AF65-F5344CB8AC3E}">
        <p14:creationId xmlns:p14="http://schemas.microsoft.com/office/powerpoint/2010/main" val="691786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siness2 - 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BD1EBE7-EFAB-4009-A20D-6D4F916F1B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1456"/>
          <a:stretch>
            <a:fillRect/>
          </a:stretch>
        </p:blipFill>
        <p:spPr bwMode="auto">
          <a:xfrm>
            <a:off x="47625" y="0"/>
            <a:ext cx="12144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4">
            <a:extLst>
              <a:ext uri="{FF2B5EF4-FFF2-40B4-BE49-F238E27FC236}">
                <a16:creationId xmlns:a16="http://schemas.microsoft.com/office/drawing/2014/main" id="{0B089FE7-1812-494D-9072-107D0E0E4BB0}"/>
              </a:ext>
            </a:extLst>
          </p:cNvPr>
          <p:cNvSpPr/>
          <p:nvPr userDrawn="1"/>
        </p:nvSpPr>
        <p:spPr>
          <a:xfrm rot="19800000">
            <a:off x="3501908" y="-737720"/>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chemeClr val="bg2">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13">
            <a:extLst>
              <a:ext uri="{FF2B5EF4-FFF2-40B4-BE49-F238E27FC236}">
                <a16:creationId xmlns:a16="http://schemas.microsoft.com/office/drawing/2014/main" id="{2712D9B1-F44C-4DAD-973D-0BF44FFEFBD1}"/>
              </a:ext>
            </a:extLst>
          </p:cNvPr>
          <p:cNvSpPr/>
          <p:nvPr userDrawn="1"/>
        </p:nvSpPr>
        <p:spPr>
          <a:xfrm>
            <a:off x="0" y="0"/>
            <a:ext cx="6737350" cy="685800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Freeform 16">
            <a:extLst>
              <a:ext uri="{FF2B5EF4-FFF2-40B4-BE49-F238E27FC236}">
                <a16:creationId xmlns:a16="http://schemas.microsoft.com/office/drawing/2014/main" id="{9A1A7AC6-577F-4E38-B028-46A04AE570EA}"/>
              </a:ext>
            </a:extLst>
          </p:cNvPr>
          <p:cNvSpPr/>
          <p:nvPr userDrawn="1"/>
        </p:nvSpPr>
        <p:spPr>
          <a:xfrm rot="8984193">
            <a:off x="983334" y="1843895"/>
            <a:ext cx="1530553" cy="2459619"/>
          </a:xfrm>
          <a:custGeom>
            <a:avLst/>
            <a:gdLst>
              <a:gd name="connsiteX0" fmla="*/ 649 w 1147915"/>
              <a:gd name="connsiteY0" fmla="*/ 1813208 h 2459619"/>
              <a:gd name="connsiteX1" fmla="*/ 649 w 1147915"/>
              <a:gd name="connsiteY1" fmla="*/ 1791987 h 2459619"/>
              <a:gd name="connsiteX2" fmla="*/ 0 w 1147915"/>
              <a:gd name="connsiteY2" fmla="*/ 1793237 h 2459619"/>
              <a:gd name="connsiteX3" fmla="*/ 0 w 1147915"/>
              <a:gd name="connsiteY3" fmla="*/ 236287 h 2459619"/>
              <a:gd name="connsiteX4" fmla="*/ 649 w 1147915"/>
              <a:gd name="connsiteY4" fmla="*/ 236287 h 2459619"/>
              <a:gd name="connsiteX5" fmla="*/ 649 w 1147915"/>
              <a:gd name="connsiteY5" fmla="*/ 494 h 2459619"/>
              <a:gd name="connsiteX6" fmla="*/ 267741 w 1147915"/>
              <a:gd name="connsiteY6" fmla="*/ 494 h 2459619"/>
              <a:gd name="connsiteX7" fmla="*/ 267741 w 1147915"/>
              <a:gd name="connsiteY7" fmla="*/ 0 h 2459619"/>
              <a:gd name="connsiteX8" fmla="*/ 980813 w 1147915"/>
              <a:gd name="connsiteY8" fmla="*/ 1 h 2459619"/>
              <a:gd name="connsiteX9" fmla="*/ 980813 w 1147915"/>
              <a:gd name="connsiteY9" fmla="*/ 494 h 2459619"/>
              <a:gd name="connsiteX10" fmla="*/ 1146304 w 1147915"/>
              <a:gd name="connsiteY10" fmla="*/ 494 h 2459619"/>
              <a:gd name="connsiteX11" fmla="*/ 1146304 w 1147915"/>
              <a:gd name="connsiteY11" fmla="*/ 236288 h 2459619"/>
              <a:gd name="connsiteX12" fmla="*/ 1147915 w 1147915"/>
              <a:gd name="connsiteY12" fmla="*/ 236288 h 2459619"/>
              <a:gd name="connsiteX13" fmla="*/ 1147915 w 1147915"/>
              <a:gd name="connsiteY13" fmla="*/ 1883916 h 2459619"/>
              <a:gd name="connsiteX14" fmla="*/ 1147802 w 1147915"/>
              <a:gd name="connsiteY14" fmla="*/ 1881837 h 2459619"/>
              <a:gd name="connsiteX15" fmla="*/ 1120684 w 1147915"/>
              <a:gd name="connsiteY15" fmla="*/ 1849948 h 2459619"/>
              <a:gd name="connsiteX16" fmla="*/ 1057719 w 1147915"/>
              <a:gd name="connsiteY16" fmla="*/ 1813208 h 2459619"/>
              <a:gd name="connsiteX17" fmla="*/ 728278 w 1147915"/>
              <a:gd name="connsiteY17" fmla="*/ 1813208 h 2459619"/>
              <a:gd name="connsiteX18" fmla="*/ 760222 w 1147915"/>
              <a:gd name="connsiteY18" fmla="*/ 1814687 h 2459619"/>
              <a:gd name="connsiteX19" fmla="*/ 821198 w 1147915"/>
              <a:gd name="connsiteY19" fmla="*/ 1840792 h 2459619"/>
              <a:gd name="connsiteX20" fmla="*/ 937973 w 1147915"/>
              <a:gd name="connsiteY20" fmla="*/ 1908930 h 2459619"/>
              <a:gd name="connsiteX21" fmla="*/ 806000 w 1147915"/>
              <a:gd name="connsiteY21" fmla="*/ 2135106 h 2459619"/>
              <a:gd name="connsiteX22" fmla="*/ 710122 w 1147915"/>
              <a:gd name="connsiteY22" fmla="*/ 2079161 h 2459619"/>
              <a:gd name="connsiteX23" fmla="*/ 642874 w 1147915"/>
              <a:gd name="connsiteY23" fmla="*/ 2029212 h 2459619"/>
              <a:gd name="connsiteX24" fmla="*/ 610662 w 1147915"/>
              <a:gd name="connsiteY24" fmla="*/ 1979933 h 2459619"/>
              <a:gd name="connsiteX25" fmla="*/ 604957 w 1147915"/>
              <a:gd name="connsiteY25" fmla="*/ 1927585 h 2459619"/>
              <a:gd name="connsiteX26" fmla="*/ 624607 w 1147915"/>
              <a:gd name="connsiteY26" fmla="*/ 1872729 h 2459619"/>
              <a:gd name="connsiteX27" fmla="*/ 661568 w 1147915"/>
              <a:gd name="connsiteY27" fmla="*/ 1831271 h 2459619"/>
              <a:gd name="connsiteX28" fmla="*/ 705790 w 1147915"/>
              <a:gd name="connsiteY28" fmla="*/ 1813208 h 2459619"/>
              <a:gd name="connsiteX29" fmla="*/ 285491 w 1147915"/>
              <a:gd name="connsiteY29" fmla="*/ 1813208 h 2459619"/>
              <a:gd name="connsiteX30" fmla="*/ 277070 w 1147915"/>
              <a:gd name="connsiteY30" fmla="*/ 1827641 h 2459619"/>
              <a:gd name="connsiteX31" fmla="*/ 252334 w 1147915"/>
              <a:gd name="connsiteY31" fmla="*/ 1813208 h 2459619"/>
              <a:gd name="connsiteX32" fmla="*/ 267741 w 1147915"/>
              <a:gd name="connsiteY32" fmla="*/ 2226468 h 2459619"/>
              <a:gd name="connsiteX33" fmla="*/ 267740 w 1147915"/>
              <a:gd name="connsiteY33" fmla="*/ 1999327 h 2459619"/>
              <a:gd name="connsiteX34" fmla="*/ 396304 w 1147915"/>
              <a:gd name="connsiteY34" fmla="*/ 2074344 h 2459619"/>
              <a:gd name="connsiteX35" fmla="*/ 381691 w 1147915"/>
              <a:gd name="connsiteY35" fmla="*/ 2078660 h 2459619"/>
              <a:gd name="connsiteX36" fmla="*/ 333104 w 1147915"/>
              <a:gd name="connsiteY36" fmla="*/ 2112512 h 2459619"/>
              <a:gd name="connsiteX37" fmla="*/ 293991 w 1147915"/>
              <a:gd name="connsiteY37" fmla="*/ 2162601 h 2459619"/>
              <a:gd name="connsiteX38" fmla="*/ 270449 w 1147915"/>
              <a:gd name="connsiteY38" fmla="*/ 2213537 h 2459619"/>
              <a:gd name="connsiteX39" fmla="*/ 616646 w 1147915"/>
              <a:gd name="connsiteY39" fmla="*/ 2459619 h 2459619"/>
              <a:gd name="connsiteX40" fmla="*/ 534903 w 1147915"/>
              <a:gd name="connsiteY40" fmla="*/ 2411922 h 2459619"/>
              <a:gd name="connsiteX41" fmla="*/ 478924 w 1147915"/>
              <a:gd name="connsiteY41" fmla="*/ 2370197 h 2459619"/>
              <a:gd name="connsiteX42" fmla="*/ 453037 w 1147915"/>
              <a:gd name="connsiteY42" fmla="*/ 2329140 h 2459619"/>
              <a:gd name="connsiteX43" fmla="*/ 449380 w 1147915"/>
              <a:gd name="connsiteY43" fmla="*/ 2284577 h 2459619"/>
              <a:gd name="connsiteX44" fmla="*/ 467108 w 1147915"/>
              <a:gd name="connsiteY44" fmla="*/ 2237251 h 2459619"/>
              <a:gd name="connsiteX45" fmla="*/ 497717 w 1147915"/>
              <a:gd name="connsiteY45" fmla="*/ 2200324 h 2459619"/>
              <a:gd name="connsiteX46" fmla="*/ 538030 w 1147915"/>
              <a:gd name="connsiteY46" fmla="*/ 2178535 h 2459619"/>
              <a:gd name="connsiteX47" fmla="*/ 586025 w 1147915"/>
              <a:gd name="connsiteY47" fmla="*/ 2176056 h 2459619"/>
              <a:gd name="connsiteX48" fmla="*/ 646796 w 1147915"/>
              <a:gd name="connsiteY48" fmla="*/ 2200394 h 2459619"/>
              <a:gd name="connsiteX49" fmla="*/ 737143 w 1147915"/>
              <a:gd name="connsiteY49" fmla="*/ 2253111 h 24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915" h="2459619">
                <a:moveTo>
                  <a:pt x="649" y="1813208"/>
                </a:moveTo>
                <a:lnTo>
                  <a:pt x="649" y="1791987"/>
                </a:lnTo>
                <a:lnTo>
                  <a:pt x="0" y="1793237"/>
                </a:lnTo>
                <a:lnTo>
                  <a:pt x="0" y="236287"/>
                </a:lnTo>
                <a:lnTo>
                  <a:pt x="649" y="236287"/>
                </a:lnTo>
                <a:lnTo>
                  <a:pt x="649" y="494"/>
                </a:lnTo>
                <a:lnTo>
                  <a:pt x="267741" y="494"/>
                </a:lnTo>
                <a:lnTo>
                  <a:pt x="267741" y="0"/>
                </a:lnTo>
                <a:lnTo>
                  <a:pt x="980813" y="1"/>
                </a:lnTo>
                <a:lnTo>
                  <a:pt x="980813" y="494"/>
                </a:lnTo>
                <a:lnTo>
                  <a:pt x="1146304" y="494"/>
                </a:lnTo>
                <a:lnTo>
                  <a:pt x="1146304" y="236288"/>
                </a:lnTo>
                <a:lnTo>
                  <a:pt x="1147915" y="236288"/>
                </a:lnTo>
                <a:lnTo>
                  <a:pt x="1147915" y="1883916"/>
                </a:lnTo>
                <a:lnTo>
                  <a:pt x="1147802" y="1881837"/>
                </a:lnTo>
                <a:cubicBezTo>
                  <a:pt x="1143245" y="1868467"/>
                  <a:pt x="1134206" y="1857838"/>
                  <a:pt x="1120684" y="1849948"/>
                </a:cubicBezTo>
                <a:lnTo>
                  <a:pt x="1057719" y="1813208"/>
                </a:lnTo>
                <a:lnTo>
                  <a:pt x="728278" y="1813208"/>
                </a:lnTo>
                <a:lnTo>
                  <a:pt x="760222" y="1814687"/>
                </a:lnTo>
                <a:cubicBezTo>
                  <a:pt x="778337" y="1818941"/>
                  <a:pt x="798662" y="1827642"/>
                  <a:pt x="821198" y="1840792"/>
                </a:cubicBezTo>
                <a:lnTo>
                  <a:pt x="937973" y="1908930"/>
                </a:lnTo>
                <a:lnTo>
                  <a:pt x="806000" y="2135106"/>
                </a:lnTo>
                <a:lnTo>
                  <a:pt x="710122" y="2079161"/>
                </a:lnTo>
                <a:cubicBezTo>
                  <a:pt x="680620" y="2061947"/>
                  <a:pt x="658204" y="2045298"/>
                  <a:pt x="642874" y="2029212"/>
                </a:cubicBezTo>
                <a:cubicBezTo>
                  <a:pt x="627544" y="2013127"/>
                  <a:pt x="616806" y="1996701"/>
                  <a:pt x="610662" y="1979933"/>
                </a:cubicBezTo>
                <a:cubicBezTo>
                  <a:pt x="604518" y="1963167"/>
                  <a:pt x="602616" y="1945717"/>
                  <a:pt x="604957" y="1927585"/>
                </a:cubicBezTo>
                <a:cubicBezTo>
                  <a:pt x="607298" y="1909453"/>
                  <a:pt x="613848" y="1891168"/>
                  <a:pt x="624607" y="1872729"/>
                </a:cubicBezTo>
                <a:cubicBezTo>
                  <a:pt x="634887" y="1855111"/>
                  <a:pt x="647208" y="1841291"/>
                  <a:pt x="661568" y="1831271"/>
                </a:cubicBezTo>
                <a:lnTo>
                  <a:pt x="705790" y="1813208"/>
                </a:lnTo>
                <a:lnTo>
                  <a:pt x="285491" y="1813208"/>
                </a:lnTo>
                <a:lnTo>
                  <a:pt x="277070" y="1827641"/>
                </a:lnTo>
                <a:lnTo>
                  <a:pt x="252334" y="1813208"/>
                </a:lnTo>
                <a:close/>
                <a:moveTo>
                  <a:pt x="267741" y="2226468"/>
                </a:moveTo>
                <a:lnTo>
                  <a:pt x="267740" y="1999327"/>
                </a:lnTo>
                <a:lnTo>
                  <a:pt x="396304" y="2074344"/>
                </a:lnTo>
                <a:lnTo>
                  <a:pt x="381691" y="2078660"/>
                </a:lnTo>
                <a:cubicBezTo>
                  <a:pt x="364138" y="2087092"/>
                  <a:pt x="347943" y="2098376"/>
                  <a:pt x="333104" y="2112512"/>
                </a:cubicBezTo>
                <a:cubicBezTo>
                  <a:pt x="318265" y="2126647"/>
                  <a:pt x="305227" y="2143344"/>
                  <a:pt x="293991" y="2162601"/>
                </a:cubicBezTo>
                <a:cubicBezTo>
                  <a:pt x="283949" y="2179810"/>
                  <a:pt x="276102" y="2196789"/>
                  <a:pt x="270449" y="2213537"/>
                </a:cubicBezTo>
                <a:close/>
                <a:moveTo>
                  <a:pt x="616646" y="2459619"/>
                </a:moveTo>
                <a:lnTo>
                  <a:pt x="534903" y="2411922"/>
                </a:lnTo>
                <a:cubicBezTo>
                  <a:pt x="509909" y="2397338"/>
                  <a:pt x="491249" y="2383430"/>
                  <a:pt x="478924" y="2370197"/>
                </a:cubicBezTo>
                <a:cubicBezTo>
                  <a:pt x="466598" y="2356962"/>
                  <a:pt x="457969" y="2343277"/>
                  <a:pt x="453037" y="2329140"/>
                </a:cubicBezTo>
                <a:cubicBezTo>
                  <a:pt x="448104" y="2315002"/>
                  <a:pt x="446885" y="2300147"/>
                  <a:pt x="449380" y="2284577"/>
                </a:cubicBezTo>
                <a:cubicBezTo>
                  <a:pt x="451874" y="2269006"/>
                  <a:pt x="457784" y="2253230"/>
                  <a:pt x="467108" y="2237251"/>
                </a:cubicBezTo>
                <a:cubicBezTo>
                  <a:pt x="475476" y="2222909"/>
                  <a:pt x="485679" y="2210601"/>
                  <a:pt x="497717" y="2200324"/>
                </a:cubicBezTo>
                <a:cubicBezTo>
                  <a:pt x="509755" y="2190047"/>
                  <a:pt x="523193" y="2182784"/>
                  <a:pt x="538030" y="2178535"/>
                </a:cubicBezTo>
                <a:cubicBezTo>
                  <a:pt x="552869" y="2174284"/>
                  <a:pt x="568866" y="2173458"/>
                  <a:pt x="586025" y="2176056"/>
                </a:cubicBezTo>
                <a:cubicBezTo>
                  <a:pt x="603184" y="2178654"/>
                  <a:pt x="623441" y="2186766"/>
                  <a:pt x="646796" y="2200394"/>
                </a:cubicBezTo>
                <a:lnTo>
                  <a:pt x="737143" y="2253111"/>
                </a:lnTo>
                <a:close/>
              </a:path>
            </a:pathLst>
          </a:custGeom>
          <a:gradFill flip="none" rotWithShape="1">
            <a:gsLst>
              <a:gs pos="23000">
                <a:schemeClr val="bg1"/>
              </a:gs>
              <a:gs pos="72000">
                <a:schemeClr val="tx1">
                  <a:lumMod val="11000"/>
                  <a:lumOff val="89000"/>
                  <a:alpha val="63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Freeform 18">
            <a:extLst>
              <a:ext uri="{FF2B5EF4-FFF2-40B4-BE49-F238E27FC236}">
                <a16:creationId xmlns:a16="http://schemas.microsoft.com/office/drawing/2014/main" id="{85B391AD-D970-43BC-9EC8-82AC1B664E50}"/>
              </a:ext>
            </a:extLst>
          </p:cNvPr>
          <p:cNvSpPr>
            <a:spLocks/>
          </p:cNvSpPr>
          <p:nvPr userDrawn="1"/>
        </p:nvSpPr>
        <p:spPr bwMode="auto">
          <a:xfrm>
            <a:off x="628650" y="1892300"/>
            <a:ext cx="1404938" cy="1287463"/>
          </a:xfrm>
          <a:custGeom>
            <a:avLst/>
            <a:gdLst>
              <a:gd name="T0" fmla="*/ 1371017293 w 1053696"/>
              <a:gd name="T1" fmla="*/ 522135 h 1286964"/>
              <a:gd name="T2" fmla="*/ 1371017293 w 1053696"/>
              <a:gd name="T3" fmla="*/ 787167 h 1286964"/>
              <a:gd name="T4" fmla="*/ 2147483647 w 1053696"/>
              <a:gd name="T5" fmla="*/ 787167 h 1286964"/>
              <a:gd name="T6" fmla="*/ 2147483647 w 1053696"/>
              <a:gd name="T7" fmla="*/ 778884 h 1286964"/>
              <a:gd name="T8" fmla="*/ 2147483647 w 1053696"/>
              <a:gd name="T9" fmla="*/ 754395 h 1286964"/>
              <a:gd name="T10" fmla="*/ 2147483647 w 1053696"/>
              <a:gd name="T11" fmla="*/ 714067 h 1286964"/>
              <a:gd name="T12" fmla="*/ 2147483647 w 1053696"/>
              <a:gd name="T13" fmla="*/ 658972 h 1286964"/>
              <a:gd name="T14" fmla="*/ 2147483647 w 1053696"/>
              <a:gd name="T15" fmla="*/ 600996 h 1286964"/>
              <a:gd name="T16" fmla="*/ 2147483647 w 1053696"/>
              <a:gd name="T17" fmla="*/ 558144 h 1286964"/>
              <a:gd name="T18" fmla="*/ 2147483647 w 1053696"/>
              <a:gd name="T19" fmla="*/ 531499 h 1286964"/>
              <a:gd name="T20" fmla="*/ 2147483647 w 1053696"/>
              <a:gd name="T21" fmla="*/ 522135 h 1286964"/>
              <a:gd name="T22" fmla="*/ 1371017293 w 1053696"/>
              <a:gd name="T23" fmla="*/ 522135 h 1286964"/>
              <a:gd name="T24" fmla="*/ 1371017293 w 1053696"/>
              <a:gd name="T25" fmla="*/ 141879 h 1286964"/>
              <a:gd name="T26" fmla="*/ 1371017293 w 1053696"/>
              <a:gd name="T27" fmla="*/ 383859 h 1286964"/>
              <a:gd name="T28" fmla="*/ 2147483647 w 1053696"/>
              <a:gd name="T29" fmla="*/ 383859 h 1286964"/>
              <a:gd name="T30" fmla="*/ 2147483647 w 1053696"/>
              <a:gd name="T31" fmla="*/ 374138 h 1286964"/>
              <a:gd name="T32" fmla="*/ 2147483647 w 1053696"/>
              <a:gd name="T33" fmla="*/ 347489 h 1286964"/>
              <a:gd name="T34" fmla="*/ 2147483647 w 1053696"/>
              <a:gd name="T35" fmla="*/ 307878 h 1286964"/>
              <a:gd name="T36" fmla="*/ 2147483647 w 1053696"/>
              <a:gd name="T37" fmla="*/ 259989 h 1286964"/>
              <a:gd name="T38" fmla="*/ 2147483647 w 1053696"/>
              <a:gd name="T39" fmla="*/ 209575 h 1286964"/>
              <a:gd name="T40" fmla="*/ 2147483647 w 1053696"/>
              <a:gd name="T41" fmla="*/ 172484 h 1286964"/>
              <a:gd name="T42" fmla="*/ 2147483647 w 1053696"/>
              <a:gd name="T43" fmla="*/ 149801 h 1286964"/>
              <a:gd name="T44" fmla="*/ 2077783761 w 1053696"/>
              <a:gd name="T45" fmla="*/ 141879 h 1286964"/>
              <a:gd name="T46" fmla="*/ 1371017293 w 1053696"/>
              <a:gd name="T47" fmla="*/ 141879 h 1286964"/>
              <a:gd name="T48" fmla="*/ 414497736 w 1053696"/>
              <a:gd name="T49" fmla="*/ 0 h 1286964"/>
              <a:gd name="T50" fmla="*/ 2141549968 w 1053696"/>
              <a:gd name="T51" fmla="*/ 0 h 1286964"/>
              <a:gd name="T52" fmla="*/ 2147483647 w 1053696"/>
              <a:gd name="T53" fmla="*/ 14417 h 1286964"/>
              <a:gd name="T54" fmla="*/ 2147483647 w 1053696"/>
              <a:gd name="T55" fmla="*/ 57964 h 1286964"/>
              <a:gd name="T56" fmla="*/ 2147483647 w 1053696"/>
              <a:gd name="T57" fmla="*/ 131800 h 1286964"/>
              <a:gd name="T58" fmla="*/ 2147483647 w 1053696"/>
              <a:gd name="T59" fmla="*/ 236942 h 1286964"/>
              <a:gd name="T60" fmla="*/ 2147483647 w 1053696"/>
              <a:gd name="T61" fmla="*/ 300676 h 1286964"/>
              <a:gd name="T62" fmla="*/ 2147483647 w 1053696"/>
              <a:gd name="T63" fmla="*/ 355051 h 1286964"/>
              <a:gd name="T64" fmla="*/ 2147483647 w 1053696"/>
              <a:gd name="T65" fmla="*/ 366280 h 1286964"/>
              <a:gd name="T66" fmla="*/ 2147483647 w 1053696"/>
              <a:gd name="T67" fmla="*/ 366280 h 1286964"/>
              <a:gd name="T68" fmla="*/ 2147483647 w 1053696"/>
              <a:gd name="T69" fmla="*/ 370239 h 1286964"/>
              <a:gd name="T70" fmla="*/ 2147483647 w 1053696"/>
              <a:gd name="T71" fmla="*/ 383202 h 1286964"/>
              <a:gd name="T72" fmla="*/ 2147483647 w 1053696"/>
              <a:gd name="T73" fmla="*/ 407330 h 1286964"/>
              <a:gd name="T74" fmla="*/ 2147483647 w 1053696"/>
              <a:gd name="T75" fmla="*/ 444060 h 1286964"/>
              <a:gd name="T76" fmla="*/ 2147483647 w 1053696"/>
              <a:gd name="T77" fmla="*/ 479708 h 1286964"/>
              <a:gd name="T78" fmla="*/ 2147483647 w 1053696"/>
              <a:gd name="T79" fmla="*/ 503475 h 1286964"/>
              <a:gd name="T80" fmla="*/ 2147483647 w 1053696"/>
              <a:gd name="T81" fmla="*/ 516798 h 1286964"/>
              <a:gd name="T82" fmla="*/ 2147483647 w 1053696"/>
              <a:gd name="T83" fmla="*/ 521121 h 1286964"/>
              <a:gd name="T84" fmla="*/ 2147483647 w 1053696"/>
              <a:gd name="T85" fmla="*/ 521121 h 1286964"/>
              <a:gd name="T86" fmla="*/ 2147483647 w 1053696"/>
              <a:gd name="T87" fmla="*/ 1272275 h 1286964"/>
              <a:gd name="T88" fmla="*/ 2147483647 w 1053696"/>
              <a:gd name="T89" fmla="*/ 1285239 h 1286964"/>
              <a:gd name="T90" fmla="*/ 2147483647 w 1053696"/>
              <a:gd name="T91" fmla="*/ 1294601 h 1286964"/>
              <a:gd name="T92" fmla="*/ 2147483647 w 1053696"/>
              <a:gd name="T93" fmla="*/ 1300362 h 1286964"/>
              <a:gd name="T94" fmla="*/ 2147483647 w 1053696"/>
              <a:gd name="T95" fmla="*/ 1302523 h 1286964"/>
              <a:gd name="T96" fmla="*/ 2147483647 w 1053696"/>
              <a:gd name="T97" fmla="*/ 1300362 h 1286964"/>
              <a:gd name="T98" fmla="*/ 2147483647 w 1053696"/>
              <a:gd name="T99" fmla="*/ 1294601 h 1286964"/>
              <a:gd name="T100" fmla="*/ 2147483647 w 1053696"/>
              <a:gd name="T101" fmla="*/ 1285239 h 1286964"/>
              <a:gd name="T102" fmla="*/ 2147483647 w 1053696"/>
              <a:gd name="T103" fmla="*/ 1272275 h 1286964"/>
              <a:gd name="T104" fmla="*/ 2147483647 w 1053696"/>
              <a:gd name="T105" fmla="*/ 821622 h 1286964"/>
              <a:gd name="T106" fmla="*/ 2147483647 w 1053696"/>
              <a:gd name="T107" fmla="*/ 867106 h 1286964"/>
              <a:gd name="T108" fmla="*/ 2147483647 w 1053696"/>
              <a:gd name="T109" fmla="*/ 903834 h 1286964"/>
              <a:gd name="T110" fmla="*/ 2147483647 w 1053696"/>
              <a:gd name="T111" fmla="*/ 925081 h 1286964"/>
              <a:gd name="T112" fmla="*/ 2147483647 w 1053696"/>
              <a:gd name="T113" fmla="*/ 931922 h 1286964"/>
              <a:gd name="T114" fmla="*/ 414497736 w 1053696"/>
              <a:gd name="T115" fmla="*/ 931922 h 1286964"/>
              <a:gd name="T116" fmla="*/ 119564822 w 1053696"/>
              <a:gd name="T117" fmla="*/ 917879 h 1286964"/>
              <a:gd name="T118" fmla="*/ 0 w 1053696"/>
              <a:gd name="T119" fmla="*/ 872148 h 1286964"/>
              <a:gd name="T120" fmla="*/ 0 w 1053696"/>
              <a:gd name="T121" fmla="*/ 59774 h 1286964"/>
              <a:gd name="T122" fmla="*/ 119564822 w 1053696"/>
              <a:gd name="T123" fmla="*/ 14031 h 1286964"/>
              <a:gd name="T124" fmla="*/ 414497736 w 1053696"/>
              <a:gd name="T125" fmla="*/ 0 h 12869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53696" h="1286964">
                <a:moveTo>
                  <a:pt x="183589" y="515899"/>
                </a:moveTo>
                <a:lnTo>
                  <a:pt x="183589" y="777762"/>
                </a:lnTo>
                <a:lnTo>
                  <a:pt x="318790" y="777762"/>
                </a:lnTo>
                <a:cubicBezTo>
                  <a:pt x="344882" y="777762"/>
                  <a:pt x="366822" y="775034"/>
                  <a:pt x="384612" y="769579"/>
                </a:cubicBezTo>
                <a:cubicBezTo>
                  <a:pt x="402401" y="764123"/>
                  <a:pt x="417819" y="756058"/>
                  <a:pt x="430865" y="745385"/>
                </a:cubicBezTo>
                <a:cubicBezTo>
                  <a:pt x="443911" y="734711"/>
                  <a:pt x="454110" y="721428"/>
                  <a:pt x="461463" y="705536"/>
                </a:cubicBezTo>
                <a:cubicBezTo>
                  <a:pt x="468816" y="689644"/>
                  <a:pt x="472493" y="671498"/>
                  <a:pt x="472493" y="651100"/>
                </a:cubicBezTo>
                <a:cubicBezTo>
                  <a:pt x="472493" y="629752"/>
                  <a:pt x="468935" y="610658"/>
                  <a:pt x="461819" y="593817"/>
                </a:cubicBezTo>
                <a:cubicBezTo>
                  <a:pt x="454703" y="576976"/>
                  <a:pt x="444266" y="562863"/>
                  <a:pt x="430509" y="551478"/>
                </a:cubicBezTo>
                <a:cubicBezTo>
                  <a:pt x="416752" y="540092"/>
                  <a:pt x="399199" y="531316"/>
                  <a:pt x="377852" y="525149"/>
                </a:cubicBezTo>
                <a:cubicBezTo>
                  <a:pt x="356504" y="518982"/>
                  <a:pt x="328752" y="515899"/>
                  <a:pt x="294596" y="515899"/>
                </a:cubicBezTo>
                <a:lnTo>
                  <a:pt x="183589" y="515899"/>
                </a:lnTo>
                <a:close/>
                <a:moveTo>
                  <a:pt x="183589" y="140182"/>
                </a:moveTo>
                <a:lnTo>
                  <a:pt x="183589" y="379274"/>
                </a:lnTo>
                <a:lnTo>
                  <a:pt x="288192" y="379274"/>
                </a:lnTo>
                <a:cubicBezTo>
                  <a:pt x="315232" y="379274"/>
                  <a:pt x="336817" y="376072"/>
                  <a:pt x="352946" y="369668"/>
                </a:cubicBezTo>
                <a:cubicBezTo>
                  <a:pt x="369076" y="363264"/>
                  <a:pt x="382477" y="354488"/>
                  <a:pt x="393151" y="343339"/>
                </a:cubicBezTo>
                <a:cubicBezTo>
                  <a:pt x="403825" y="332191"/>
                  <a:pt x="411771" y="319146"/>
                  <a:pt x="416989" y="304202"/>
                </a:cubicBezTo>
                <a:cubicBezTo>
                  <a:pt x="422207" y="289259"/>
                  <a:pt x="424816" y="273486"/>
                  <a:pt x="424816" y="256882"/>
                </a:cubicBezTo>
                <a:cubicBezTo>
                  <a:pt x="424816" y="238381"/>
                  <a:pt x="421970" y="221777"/>
                  <a:pt x="416277" y="207071"/>
                </a:cubicBezTo>
                <a:cubicBezTo>
                  <a:pt x="410585" y="192365"/>
                  <a:pt x="402046" y="180149"/>
                  <a:pt x="390660" y="170424"/>
                </a:cubicBezTo>
                <a:cubicBezTo>
                  <a:pt x="379275" y="160699"/>
                  <a:pt x="364925" y="153228"/>
                  <a:pt x="347609" y="148009"/>
                </a:cubicBezTo>
                <a:cubicBezTo>
                  <a:pt x="330294" y="142791"/>
                  <a:pt x="307168" y="140182"/>
                  <a:pt x="278230" y="140182"/>
                </a:cubicBezTo>
                <a:lnTo>
                  <a:pt x="183589" y="140182"/>
                </a:lnTo>
                <a:close/>
                <a:moveTo>
                  <a:pt x="55504" y="0"/>
                </a:moveTo>
                <a:lnTo>
                  <a:pt x="286769" y="0"/>
                </a:lnTo>
                <a:cubicBezTo>
                  <a:pt x="343221" y="0"/>
                  <a:pt x="391016" y="4744"/>
                  <a:pt x="430153" y="14231"/>
                </a:cubicBezTo>
                <a:cubicBezTo>
                  <a:pt x="469290" y="23719"/>
                  <a:pt x="502260" y="38070"/>
                  <a:pt x="529063" y="57282"/>
                </a:cubicBezTo>
                <a:cubicBezTo>
                  <a:pt x="555866" y="76495"/>
                  <a:pt x="576384" y="100808"/>
                  <a:pt x="590616" y="130220"/>
                </a:cubicBezTo>
                <a:cubicBezTo>
                  <a:pt x="604847" y="159632"/>
                  <a:pt x="611963" y="194262"/>
                  <a:pt x="611963" y="234111"/>
                </a:cubicBezTo>
                <a:cubicBezTo>
                  <a:pt x="611963" y="256407"/>
                  <a:pt x="609117" y="277399"/>
                  <a:pt x="603424" y="297086"/>
                </a:cubicBezTo>
                <a:cubicBezTo>
                  <a:pt x="597731" y="316774"/>
                  <a:pt x="589430" y="334682"/>
                  <a:pt x="578519" y="350811"/>
                </a:cubicBezTo>
                <a:lnTo>
                  <a:pt x="568073" y="361904"/>
                </a:lnTo>
                <a:lnTo>
                  <a:pt x="1025944" y="361904"/>
                </a:lnTo>
                <a:cubicBezTo>
                  <a:pt x="1030213" y="361904"/>
                  <a:pt x="1034127" y="363208"/>
                  <a:pt x="1037685" y="365818"/>
                </a:cubicBezTo>
                <a:cubicBezTo>
                  <a:pt x="1041243" y="368427"/>
                  <a:pt x="1044208" y="372696"/>
                  <a:pt x="1046580" y="378626"/>
                </a:cubicBezTo>
                <a:cubicBezTo>
                  <a:pt x="1048952" y="384556"/>
                  <a:pt x="1050731" y="392502"/>
                  <a:pt x="1051917" y="402464"/>
                </a:cubicBezTo>
                <a:cubicBezTo>
                  <a:pt x="1053103" y="412426"/>
                  <a:pt x="1053696" y="424523"/>
                  <a:pt x="1053696" y="438755"/>
                </a:cubicBezTo>
                <a:cubicBezTo>
                  <a:pt x="1053696" y="452512"/>
                  <a:pt x="1053103" y="464253"/>
                  <a:pt x="1051917" y="473978"/>
                </a:cubicBezTo>
                <a:cubicBezTo>
                  <a:pt x="1050731" y="483703"/>
                  <a:pt x="1048952" y="491531"/>
                  <a:pt x="1046580" y="497461"/>
                </a:cubicBezTo>
                <a:cubicBezTo>
                  <a:pt x="1044208" y="503391"/>
                  <a:pt x="1041243" y="507779"/>
                  <a:pt x="1037685" y="510625"/>
                </a:cubicBezTo>
                <a:cubicBezTo>
                  <a:pt x="1034127" y="513471"/>
                  <a:pt x="1030213" y="514895"/>
                  <a:pt x="1025944" y="514895"/>
                </a:cubicBezTo>
                <a:lnTo>
                  <a:pt x="795391" y="514895"/>
                </a:lnTo>
                <a:lnTo>
                  <a:pt x="795391" y="1257077"/>
                </a:lnTo>
                <a:cubicBezTo>
                  <a:pt x="795391" y="1261821"/>
                  <a:pt x="793849" y="1266091"/>
                  <a:pt x="790765" y="1269886"/>
                </a:cubicBezTo>
                <a:cubicBezTo>
                  <a:pt x="787682" y="1273681"/>
                  <a:pt x="782582" y="1276764"/>
                  <a:pt x="775466" y="1279136"/>
                </a:cubicBezTo>
                <a:cubicBezTo>
                  <a:pt x="768350" y="1281508"/>
                  <a:pt x="758744" y="1283406"/>
                  <a:pt x="746647" y="1284829"/>
                </a:cubicBezTo>
                <a:cubicBezTo>
                  <a:pt x="734550" y="1286252"/>
                  <a:pt x="719488" y="1286964"/>
                  <a:pt x="701461" y="1286964"/>
                </a:cubicBezTo>
                <a:cubicBezTo>
                  <a:pt x="683435" y="1286964"/>
                  <a:pt x="668373" y="1286252"/>
                  <a:pt x="656276" y="1284829"/>
                </a:cubicBezTo>
                <a:cubicBezTo>
                  <a:pt x="644179" y="1283406"/>
                  <a:pt x="634572" y="1281508"/>
                  <a:pt x="627457" y="1279136"/>
                </a:cubicBezTo>
                <a:cubicBezTo>
                  <a:pt x="620341" y="1276764"/>
                  <a:pt x="615241" y="1273681"/>
                  <a:pt x="612158" y="1269886"/>
                </a:cubicBezTo>
                <a:cubicBezTo>
                  <a:pt x="609074" y="1266091"/>
                  <a:pt x="607532" y="1261821"/>
                  <a:pt x="607532" y="1257077"/>
                </a:cubicBezTo>
                <a:lnTo>
                  <a:pt x="607532" y="811809"/>
                </a:lnTo>
                <a:lnTo>
                  <a:pt x="558950" y="856748"/>
                </a:lnTo>
                <a:cubicBezTo>
                  <a:pt x="536891" y="871454"/>
                  <a:pt x="512578" y="883551"/>
                  <a:pt x="486013" y="893038"/>
                </a:cubicBezTo>
                <a:cubicBezTo>
                  <a:pt x="459447" y="902526"/>
                  <a:pt x="431102" y="909523"/>
                  <a:pt x="400978" y="914030"/>
                </a:cubicBezTo>
                <a:cubicBezTo>
                  <a:pt x="370855" y="918537"/>
                  <a:pt x="337291" y="920790"/>
                  <a:pt x="300289" y="920790"/>
                </a:cubicBezTo>
                <a:lnTo>
                  <a:pt x="55504" y="920790"/>
                </a:lnTo>
                <a:cubicBezTo>
                  <a:pt x="39849" y="920790"/>
                  <a:pt x="26685" y="916165"/>
                  <a:pt x="16011" y="906914"/>
                </a:cubicBezTo>
                <a:cubicBezTo>
                  <a:pt x="5337" y="897664"/>
                  <a:pt x="0" y="882602"/>
                  <a:pt x="0" y="861729"/>
                </a:cubicBezTo>
                <a:lnTo>
                  <a:pt x="0" y="59061"/>
                </a:lnTo>
                <a:cubicBezTo>
                  <a:pt x="0" y="38188"/>
                  <a:pt x="5337" y="23126"/>
                  <a:pt x="16011" y="13876"/>
                </a:cubicBezTo>
                <a:cubicBezTo>
                  <a:pt x="26685" y="4625"/>
                  <a:pt x="39849" y="0"/>
                  <a:pt x="55504" y="0"/>
                </a:cubicBezTo>
                <a:close/>
              </a:path>
            </a:pathLst>
          </a:custGeom>
          <a:solidFill>
            <a:srgbClr val="2E2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2" name="Title 1"/>
          <p:cNvSpPr>
            <a:spLocks noGrp="1"/>
          </p:cNvSpPr>
          <p:nvPr>
            <p:ph type="ctrTitle"/>
          </p:nvPr>
        </p:nvSpPr>
        <p:spPr>
          <a:xfrm>
            <a:off x="119336" y="2915445"/>
            <a:ext cx="4320480" cy="2387600"/>
          </a:xfrm>
        </p:spPr>
        <p:txBody>
          <a:bodyPr rtlCol="0" anchor="b">
            <a:normAutofit/>
          </a:bodyPr>
          <a:lstStyle>
            <a:lvl1pPr>
              <a:defRPr lang="en-US">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4320480" cy="906567"/>
          </a:xfrm>
        </p:spPr>
        <p:txBody>
          <a:bodyPr rtlCol="0">
            <a:normAutofit/>
          </a:bodyPr>
          <a:lstStyle>
            <a:lvl1pPr>
              <a:defRPr lang="en-US" sz="1600">
                <a:solidFill>
                  <a:srgbClr val="B38B68"/>
                </a:solidFill>
              </a:defRPr>
            </a:lvl1pPr>
          </a:lstStyle>
          <a:p>
            <a:pPr lvl="0"/>
            <a:r>
              <a:rPr lang="fr-FR"/>
              <a:t>Modifiez le style des sous-titres du masque</a:t>
            </a:r>
            <a:endParaRPr lang="en-US" dirty="0"/>
          </a:p>
        </p:txBody>
      </p:sp>
      <p:sp>
        <p:nvSpPr>
          <p:cNvPr id="9" name="Date Placeholder 3">
            <a:extLst>
              <a:ext uri="{FF2B5EF4-FFF2-40B4-BE49-F238E27FC236}">
                <a16:creationId xmlns:a16="http://schemas.microsoft.com/office/drawing/2014/main" id="{DBBAAD01-DF34-4F7F-87FC-7571EF74852D}"/>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1/26/2023</a:t>
            </a:fld>
            <a:endParaRPr lang="en-US"/>
          </a:p>
        </p:txBody>
      </p:sp>
      <p:sp>
        <p:nvSpPr>
          <p:cNvPr id="10" name="Footer Placeholder 4">
            <a:extLst>
              <a:ext uri="{FF2B5EF4-FFF2-40B4-BE49-F238E27FC236}">
                <a16:creationId xmlns:a16="http://schemas.microsoft.com/office/drawing/2014/main" id="{932302CB-DACC-4523-AFE9-662FDFEF421D}"/>
              </a:ext>
            </a:extLst>
          </p:cNvPr>
          <p:cNvSpPr>
            <a:spLocks noGrp="1"/>
          </p:cNvSpPr>
          <p:nvPr>
            <p:ph type="ftr" sz="quarter" idx="11"/>
          </p:nvPr>
        </p:nvSpPr>
        <p:spPr>
          <a:xfrm>
            <a:off x="20447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286553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usiness2 -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587BD0-0A70-47D1-A428-68E99A497837}"/>
              </a:ext>
            </a:extLst>
          </p:cNvPr>
          <p:cNvSpPr/>
          <p:nvPr userDrawn="1"/>
        </p:nvSpPr>
        <p:spPr>
          <a:xfrm>
            <a:off x="0" y="365125"/>
            <a:ext cx="101600" cy="1325563"/>
          </a:xfrm>
          <a:prstGeom prst="rect">
            <a:avLst/>
          </a:prstGeom>
          <a:solidFill>
            <a:srgbClr val="B38B68"/>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E623C9B4-29EA-4FC5-8EAA-198513047A6B}"/>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rgbClr val="B38B68"/>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6175C6E1-C4B9-4E13-A48C-1E713D9A6933}"/>
              </a:ext>
            </a:extLst>
          </p:cNvPr>
          <p:cNvSpPr>
            <a:spLocks noGrp="1"/>
          </p:cNvSpPr>
          <p:nvPr>
            <p:ph type="dt" sz="half" idx="10"/>
          </p:nvPr>
        </p:nvSpPr>
        <p:spPr>
          <a:xfrm>
            <a:off x="838200" y="6453188"/>
            <a:ext cx="2162175" cy="365125"/>
          </a:xfrm>
        </p:spPr>
        <p:txBody>
          <a:bodyPr/>
          <a:lstStyle>
            <a:lvl1pPr>
              <a:defRPr>
                <a:solidFill>
                  <a:schemeClr val="bg1"/>
                </a:solidFill>
              </a:defRPr>
            </a:lvl1pPr>
          </a:lstStyle>
          <a:p>
            <a:pPr>
              <a:defRPr/>
            </a:pPr>
            <a:fld id="{1B94E2D5-6837-445E-B623-7F92FCF6CC71}" type="datetimeFigureOut">
              <a:rPr lang="en-US"/>
              <a:pPr>
                <a:defRPr/>
              </a:pPr>
              <a:t>1/26/2023</a:t>
            </a:fld>
            <a:endParaRPr lang="en-US"/>
          </a:p>
        </p:txBody>
      </p:sp>
      <p:sp>
        <p:nvSpPr>
          <p:cNvPr id="7" name="Footer Placeholder 4">
            <a:extLst>
              <a:ext uri="{FF2B5EF4-FFF2-40B4-BE49-F238E27FC236}">
                <a16:creationId xmlns:a16="http://schemas.microsoft.com/office/drawing/2014/main" id="{D21FF99C-196E-46E2-8132-EED31D061A42}"/>
              </a:ext>
            </a:extLst>
          </p:cNvPr>
          <p:cNvSpPr>
            <a:spLocks noGrp="1"/>
          </p:cNvSpPr>
          <p:nvPr>
            <p:ph type="ftr" sz="quarter" idx="11"/>
          </p:nvPr>
        </p:nvSpPr>
        <p:spPr>
          <a:xfrm>
            <a:off x="3375025" y="6453188"/>
            <a:ext cx="5441950" cy="365125"/>
          </a:xfrm>
        </p:spPr>
        <p:txBody>
          <a:bodyPr/>
          <a:lstStyle>
            <a:lvl1pPr>
              <a:defRPr>
                <a:solidFill>
                  <a:schemeClr val="bg1"/>
                </a:solidFill>
              </a:defRPr>
            </a:lvl1pPr>
          </a:lstStyle>
          <a:p>
            <a:pPr>
              <a:defRPr/>
            </a:pPr>
            <a:endParaRPr lang="en-US"/>
          </a:p>
        </p:txBody>
      </p:sp>
      <p:sp>
        <p:nvSpPr>
          <p:cNvPr id="8" name="Slide Number Placeholder 5">
            <a:extLst>
              <a:ext uri="{FF2B5EF4-FFF2-40B4-BE49-F238E27FC236}">
                <a16:creationId xmlns:a16="http://schemas.microsoft.com/office/drawing/2014/main" id="{AEFCA8B0-9695-43C9-A7D7-1BB578EFD97C}"/>
              </a:ext>
            </a:extLst>
          </p:cNvPr>
          <p:cNvSpPr>
            <a:spLocks noGrp="1"/>
          </p:cNvSpPr>
          <p:nvPr>
            <p:ph type="sldNum" sz="quarter" idx="12"/>
          </p:nvPr>
        </p:nvSpPr>
        <p:spPr>
          <a:xfrm>
            <a:off x="10799763" y="6453188"/>
            <a:ext cx="576262" cy="365125"/>
          </a:xfrm>
        </p:spPr>
        <p:txBody>
          <a:bodyPr/>
          <a:lstStyle>
            <a:lvl1pPr>
              <a:defRPr>
                <a:solidFill>
                  <a:srgbClr val="B38B68"/>
                </a:solidFill>
              </a:defRPr>
            </a:lvl1pPr>
          </a:lstStyle>
          <a:p>
            <a:fld id="{E4F022B0-EE61-44C7-A1EE-A7CEAD5AB89D}" type="slidenum">
              <a:rPr lang="en-US" altLang="fr-FR"/>
              <a:pPr/>
              <a:t>‹N°›</a:t>
            </a:fld>
            <a:endParaRPr lang="en-US" altLang="fr-FR"/>
          </a:p>
        </p:txBody>
      </p:sp>
    </p:spTree>
    <p:extLst>
      <p:ext uri="{BB962C8B-B14F-4D97-AF65-F5344CB8AC3E}">
        <p14:creationId xmlns:p14="http://schemas.microsoft.com/office/powerpoint/2010/main" val="1165421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usiness2 - Title and Content (dark)">
    <p:bg>
      <p:bgPr>
        <a:solidFill>
          <a:srgbClr val="B38B6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2AE413-B762-46E1-9D3F-8CE6784619FF}"/>
              </a:ext>
            </a:extLst>
          </p:cNvPr>
          <p:cNvSpPr/>
          <p:nvPr userDrawn="1"/>
        </p:nvSpPr>
        <p:spPr>
          <a:xfrm>
            <a:off x="0" y="365125"/>
            <a:ext cx="101600" cy="1325563"/>
          </a:xfrm>
          <a:prstGeom prst="rect">
            <a:avLst/>
          </a:pr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F5B0087E-F63B-4D48-B881-40D4B6814443}"/>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B0ACE5E6-7ABC-4D73-B4DB-7516AF52025F}"/>
              </a:ext>
            </a:extLst>
          </p:cNvPr>
          <p:cNvSpPr>
            <a:spLocks noGrp="1"/>
          </p:cNvSpPr>
          <p:nvPr>
            <p:ph type="dt" sz="half" idx="10"/>
          </p:nvPr>
        </p:nvSpPr>
        <p:spPr>
          <a:xfrm>
            <a:off x="838200" y="6453188"/>
            <a:ext cx="2162175" cy="365125"/>
          </a:xfrm>
        </p:spPr>
        <p:txBody>
          <a:bodyPr/>
          <a:lstStyle>
            <a:lvl1pPr>
              <a:defRPr>
                <a:solidFill>
                  <a:srgbClr val="B38B68"/>
                </a:solidFill>
              </a:defRPr>
            </a:lvl1pPr>
          </a:lstStyle>
          <a:p>
            <a:pPr>
              <a:defRPr/>
            </a:pPr>
            <a:fld id="{1B94E2D5-6837-445E-B623-7F92FCF6CC71}" type="datetimeFigureOut">
              <a:rPr lang="en-US"/>
              <a:pPr>
                <a:defRPr/>
              </a:pPr>
              <a:t>1/26/2023</a:t>
            </a:fld>
            <a:endParaRPr lang="en-US"/>
          </a:p>
        </p:txBody>
      </p:sp>
      <p:sp>
        <p:nvSpPr>
          <p:cNvPr id="7" name="Footer Placeholder 4">
            <a:extLst>
              <a:ext uri="{FF2B5EF4-FFF2-40B4-BE49-F238E27FC236}">
                <a16:creationId xmlns:a16="http://schemas.microsoft.com/office/drawing/2014/main" id="{17741087-5B36-44F7-8C0E-3C074C892C9C}"/>
              </a:ext>
            </a:extLst>
          </p:cNvPr>
          <p:cNvSpPr>
            <a:spLocks noGrp="1"/>
          </p:cNvSpPr>
          <p:nvPr>
            <p:ph type="ftr" sz="quarter" idx="11"/>
          </p:nvPr>
        </p:nvSpPr>
        <p:spPr>
          <a:xfrm>
            <a:off x="3375025" y="6453188"/>
            <a:ext cx="5441950" cy="365125"/>
          </a:xfrm>
        </p:spPr>
        <p:txBody>
          <a:bodyPr/>
          <a:lstStyle>
            <a:lvl1pPr>
              <a:defRPr>
                <a:solidFill>
                  <a:srgbClr val="B38B68"/>
                </a:solidFill>
              </a:defRPr>
            </a:lvl1pPr>
          </a:lstStyle>
          <a:p>
            <a:pPr>
              <a:defRPr/>
            </a:pPr>
            <a:endParaRPr lang="en-US"/>
          </a:p>
        </p:txBody>
      </p:sp>
      <p:sp>
        <p:nvSpPr>
          <p:cNvPr id="8" name="Slide Number Placeholder 5">
            <a:extLst>
              <a:ext uri="{FF2B5EF4-FFF2-40B4-BE49-F238E27FC236}">
                <a16:creationId xmlns:a16="http://schemas.microsoft.com/office/drawing/2014/main" id="{4BECF9BA-E9B3-43FC-8C27-A724C267BE42}"/>
              </a:ext>
            </a:extLst>
          </p:cNvPr>
          <p:cNvSpPr>
            <a:spLocks noGrp="1"/>
          </p:cNvSpPr>
          <p:nvPr>
            <p:ph type="sldNum" sz="quarter" idx="12"/>
          </p:nvPr>
        </p:nvSpPr>
        <p:spPr>
          <a:xfrm>
            <a:off x="10799763" y="6453188"/>
            <a:ext cx="576262" cy="365125"/>
          </a:xfrm>
        </p:spPr>
        <p:txBody>
          <a:bodyPr/>
          <a:lstStyle>
            <a:lvl1pPr>
              <a:defRPr>
                <a:solidFill>
                  <a:schemeClr val="bg1"/>
                </a:solidFill>
              </a:defRPr>
            </a:lvl1pPr>
          </a:lstStyle>
          <a:p>
            <a:fld id="{6C48531F-0039-4DB2-AABD-C3BC4B249875}" type="slidenum">
              <a:rPr lang="en-US" altLang="fr-FR"/>
              <a:pPr/>
              <a:t>‹N°›</a:t>
            </a:fld>
            <a:endParaRPr lang="en-US" altLang="fr-FR"/>
          </a:p>
        </p:txBody>
      </p:sp>
    </p:spTree>
    <p:extLst>
      <p:ext uri="{BB962C8B-B14F-4D97-AF65-F5344CB8AC3E}">
        <p14:creationId xmlns:p14="http://schemas.microsoft.com/office/powerpoint/2010/main" val="2560048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siness3 - Title Slide">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6C92F162-6D61-4828-BCFE-40CEC7D25C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0500"/>
          <a:stretch>
            <a:fillRect/>
          </a:stretch>
        </p:blipFill>
        <p:spPr bwMode="auto">
          <a:xfrm>
            <a:off x="1246188" y="0"/>
            <a:ext cx="10945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20">
            <a:extLst>
              <a:ext uri="{FF2B5EF4-FFF2-40B4-BE49-F238E27FC236}">
                <a16:creationId xmlns:a16="http://schemas.microsoft.com/office/drawing/2014/main" id="{68449CD5-2A07-40CF-B86A-B92AB0C4E3F3}"/>
              </a:ext>
            </a:extLst>
          </p:cNvPr>
          <p:cNvSpPr/>
          <p:nvPr userDrawn="1"/>
        </p:nvSpPr>
        <p:spPr>
          <a:xfrm rot="19800000">
            <a:off x="3501908" y="-737720"/>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chemeClr val="bg2">
                  <a:lumMod val="50000"/>
                  <a:alpha val="0"/>
                </a:schemeClr>
              </a:gs>
              <a:gs pos="100000">
                <a:schemeClr val="tx1">
                  <a:lumMod val="68000"/>
                  <a:lumOff val="32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13">
            <a:extLst>
              <a:ext uri="{FF2B5EF4-FFF2-40B4-BE49-F238E27FC236}">
                <a16:creationId xmlns:a16="http://schemas.microsoft.com/office/drawing/2014/main" id="{A2D34B91-66A6-4635-A4A3-571770CD8268}"/>
              </a:ext>
            </a:extLst>
          </p:cNvPr>
          <p:cNvSpPr/>
          <p:nvPr userDrawn="1"/>
        </p:nvSpPr>
        <p:spPr>
          <a:xfrm>
            <a:off x="0" y="0"/>
            <a:ext cx="6737350" cy="6858000"/>
          </a:xfrm>
          <a:custGeom>
            <a:avLst/>
            <a:gdLst>
              <a:gd name="connsiteX0" fmla="*/ 0 w 6737350"/>
              <a:gd name="connsiteY0" fmla="*/ 0 h 6857999"/>
              <a:gd name="connsiteX1" fmla="*/ 1416050 w 6737350"/>
              <a:gd name="connsiteY1" fmla="*/ 0 h 6857999"/>
              <a:gd name="connsiteX2" fmla="*/ 6737350 w 6737350"/>
              <a:gd name="connsiteY2" fmla="*/ 6857999 h 6857999"/>
              <a:gd name="connsiteX3" fmla="*/ 1416050 w 6737350"/>
              <a:gd name="connsiteY3" fmla="*/ 6857999 h 6857999"/>
              <a:gd name="connsiteX4" fmla="*/ 0 w 67373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7350" h="6857999">
                <a:moveTo>
                  <a:pt x="0" y="0"/>
                </a:moveTo>
                <a:lnTo>
                  <a:pt x="1416050" y="0"/>
                </a:lnTo>
                <a:lnTo>
                  <a:pt x="6737350" y="6857999"/>
                </a:lnTo>
                <a:lnTo>
                  <a:pt x="14160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7" name="Freeform 18">
            <a:extLst>
              <a:ext uri="{FF2B5EF4-FFF2-40B4-BE49-F238E27FC236}">
                <a16:creationId xmlns:a16="http://schemas.microsoft.com/office/drawing/2014/main" id="{F0E4B163-4D60-4523-8AEB-D32A887872A5}"/>
              </a:ext>
            </a:extLst>
          </p:cNvPr>
          <p:cNvSpPr/>
          <p:nvPr userDrawn="1"/>
        </p:nvSpPr>
        <p:spPr>
          <a:xfrm rot="8984193">
            <a:off x="983334" y="1843895"/>
            <a:ext cx="1530553" cy="2459619"/>
          </a:xfrm>
          <a:custGeom>
            <a:avLst/>
            <a:gdLst>
              <a:gd name="connsiteX0" fmla="*/ 649 w 1147915"/>
              <a:gd name="connsiteY0" fmla="*/ 1813208 h 2459619"/>
              <a:gd name="connsiteX1" fmla="*/ 649 w 1147915"/>
              <a:gd name="connsiteY1" fmla="*/ 1791987 h 2459619"/>
              <a:gd name="connsiteX2" fmla="*/ 0 w 1147915"/>
              <a:gd name="connsiteY2" fmla="*/ 1793237 h 2459619"/>
              <a:gd name="connsiteX3" fmla="*/ 0 w 1147915"/>
              <a:gd name="connsiteY3" fmla="*/ 236287 h 2459619"/>
              <a:gd name="connsiteX4" fmla="*/ 649 w 1147915"/>
              <a:gd name="connsiteY4" fmla="*/ 236287 h 2459619"/>
              <a:gd name="connsiteX5" fmla="*/ 649 w 1147915"/>
              <a:gd name="connsiteY5" fmla="*/ 494 h 2459619"/>
              <a:gd name="connsiteX6" fmla="*/ 267741 w 1147915"/>
              <a:gd name="connsiteY6" fmla="*/ 494 h 2459619"/>
              <a:gd name="connsiteX7" fmla="*/ 267741 w 1147915"/>
              <a:gd name="connsiteY7" fmla="*/ 0 h 2459619"/>
              <a:gd name="connsiteX8" fmla="*/ 980813 w 1147915"/>
              <a:gd name="connsiteY8" fmla="*/ 1 h 2459619"/>
              <a:gd name="connsiteX9" fmla="*/ 980813 w 1147915"/>
              <a:gd name="connsiteY9" fmla="*/ 494 h 2459619"/>
              <a:gd name="connsiteX10" fmla="*/ 1146304 w 1147915"/>
              <a:gd name="connsiteY10" fmla="*/ 494 h 2459619"/>
              <a:gd name="connsiteX11" fmla="*/ 1146304 w 1147915"/>
              <a:gd name="connsiteY11" fmla="*/ 236288 h 2459619"/>
              <a:gd name="connsiteX12" fmla="*/ 1147915 w 1147915"/>
              <a:gd name="connsiteY12" fmla="*/ 236288 h 2459619"/>
              <a:gd name="connsiteX13" fmla="*/ 1147915 w 1147915"/>
              <a:gd name="connsiteY13" fmla="*/ 1883916 h 2459619"/>
              <a:gd name="connsiteX14" fmla="*/ 1147802 w 1147915"/>
              <a:gd name="connsiteY14" fmla="*/ 1881837 h 2459619"/>
              <a:gd name="connsiteX15" fmla="*/ 1120684 w 1147915"/>
              <a:gd name="connsiteY15" fmla="*/ 1849948 h 2459619"/>
              <a:gd name="connsiteX16" fmla="*/ 1057719 w 1147915"/>
              <a:gd name="connsiteY16" fmla="*/ 1813208 h 2459619"/>
              <a:gd name="connsiteX17" fmla="*/ 728278 w 1147915"/>
              <a:gd name="connsiteY17" fmla="*/ 1813208 h 2459619"/>
              <a:gd name="connsiteX18" fmla="*/ 760222 w 1147915"/>
              <a:gd name="connsiteY18" fmla="*/ 1814687 h 2459619"/>
              <a:gd name="connsiteX19" fmla="*/ 821198 w 1147915"/>
              <a:gd name="connsiteY19" fmla="*/ 1840792 h 2459619"/>
              <a:gd name="connsiteX20" fmla="*/ 937973 w 1147915"/>
              <a:gd name="connsiteY20" fmla="*/ 1908930 h 2459619"/>
              <a:gd name="connsiteX21" fmla="*/ 806000 w 1147915"/>
              <a:gd name="connsiteY21" fmla="*/ 2135106 h 2459619"/>
              <a:gd name="connsiteX22" fmla="*/ 710122 w 1147915"/>
              <a:gd name="connsiteY22" fmla="*/ 2079161 h 2459619"/>
              <a:gd name="connsiteX23" fmla="*/ 642874 w 1147915"/>
              <a:gd name="connsiteY23" fmla="*/ 2029212 h 2459619"/>
              <a:gd name="connsiteX24" fmla="*/ 610662 w 1147915"/>
              <a:gd name="connsiteY24" fmla="*/ 1979933 h 2459619"/>
              <a:gd name="connsiteX25" fmla="*/ 604957 w 1147915"/>
              <a:gd name="connsiteY25" fmla="*/ 1927585 h 2459619"/>
              <a:gd name="connsiteX26" fmla="*/ 624607 w 1147915"/>
              <a:gd name="connsiteY26" fmla="*/ 1872729 h 2459619"/>
              <a:gd name="connsiteX27" fmla="*/ 661568 w 1147915"/>
              <a:gd name="connsiteY27" fmla="*/ 1831271 h 2459619"/>
              <a:gd name="connsiteX28" fmla="*/ 705790 w 1147915"/>
              <a:gd name="connsiteY28" fmla="*/ 1813208 h 2459619"/>
              <a:gd name="connsiteX29" fmla="*/ 285491 w 1147915"/>
              <a:gd name="connsiteY29" fmla="*/ 1813208 h 2459619"/>
              <a:gd name="connsiteX30" fmla="*/ 277070 w 1147915"/>
              <a:gd name="connsiteY30" fmla="*/ 1827641 h 2459619"/>
              <a:gd name="connsiteX31" fmla="*/ 252334 w 1147915"/>
              <a:gd name="connsiteY31" fmla="*/ 1813208 h 2459619"/>
              <a:gd name="connsiteX32" fmla="*/ 267741 w 1147915"/>
              <a:gd name="connsiteY32" fmla="*/ 2226468 h 2459619"/>
              <a:gd name="connsiteX33" fmla="*/ 267740 w 1147915"/>
              <a:gd name="connsiteY33" fmla="*/ 1999327 h 2459619"/>
              <a:gd name="connsiteX34" fmla="*/ 396304 w 1147915"/>
              <a:gd name="connsiteY34" fmla="*/ 2074344 h 2459619"/>
              <a:gd name="connsiteX35" fmla="*/ 381691 w 1147915"/>
              <a:gd name="connsiteY35" fmla="*/ 2078660 h 2459619"/>
              <a:gd name="connsiteX36" fmla="*/ 333104 w 1147915"/>
              <a:gd name="connsiteY36" fmla="*/ 2112512 h 2459619"/>
              <a:gd name="connsiteX37" fmla="*/ 293991 w 1147915"/>
              <a:gd name="connsiteY37" fmla="*/ 2162601 h 2459619"/>
              <a:gd name="connsiteX38" fmla="*/ 270449 w 1147915"/>
              <a:gd name="connsiteY38" fmla="*/ 2213537 h 2459619"/>
              <a:gd name="connsiteX39" fmla="*/ 616646 w 1147915"/>
              <a:gd name="connsiteY39" fmla="*/ 2459619 h 2459619"/>
              <a:gd name="connsiteX40" fmla="*/ 534903 w 1147915"/>
              <a:gd name="connsiteY40" fmla="*/ 2411922 h 2459619"/>
              <a:gd name="connsiteX41" fmla="*/ 478924 w 1147915"/>
              <a:gd name="connsiteY41" fmla="*/ 2370197 h 2459619"/>
              <a:gd name="connsiteX42" fmla="*/ 453037 w 1147915"/>
              <a:gd name="connsiteY42" fmla="*/ 2329140 h 2459619"/>
              <a:gd name="connsiteX43" fmla="*/ 449380 w 1147915"/>
              <a:gd name="connsiteY43" fmla="*/ 2284577 h 2459619"/>
              <a:gd name="connsiteX44" fmla="*/ 467108 w 1147915"/>
              <a:gd name="connsiteY44" fmla="*/ 2237251 h 2459619"/>
              <a:gd name="connsiteX45" fmla="*/ 497717 w 1147915"/>
              <a:gd name="connsiteY45" fmla="*/ 2200324 h 2459619"/>
              <a:gd name="connsiteX46" fmla="*/ 538030 w 1147915"/>
              <a:gd name="connsiteY46" fmla="*/ 2178535 h 2459619"/>
              <a:gd name="connsiteX47" fmla="*/ 586025 w 1147915"/>
              <a:gd name="connsiteY47" fmla="*/ 2176056 h 2459619"/>
              <a:gd name="connsiteX48" fmla="*/ 646796 w 1147915"/>
              <a:gd name="connsiteY48" fmla="*/ 2200394 h 2459619"/>
              <a:gd name="connsiteX49" fmla="*/ 737143 w 1147915"/>
              <a:gd name="connsiteY49" fmla="*/ 2253111 h 245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7915" h="2459619">
                <a:moveTo>
                  <a:pt x="649" y="1813208"/>
                </a:moveTo>
                <a:lnTo>
                  <a:pt x="649" y="1791987"/>
                </a:lnTo>
                <a:lnTo>
                  <a:pt x="0" y="1793237"/>
                </a:lnTo>
                <a:lnTo>
                  <a:pt x="0" y="236287"/>
                </a:lnTo>
                <a:lnTo>
                  <a:pt x="649" y="236287"/>
                </a:lnTo>
                <a:lnTo>
                  <a:pt x="649" y="494"/>
                </a:lnTo>
                <a:lnTo>
                  <a:pt x="267741" y="494"/>
                </a:lnTo>
                <a:lnTo>
                  <a:pt x="267741" y="0"/>
                </a:lnTo>
                <a:lnTo>
                  <a:pt x="980813" y="1"/>
                </a:lnTo>
                <a:lnTo>
                  <a:pt x="980813" y="494"/>
                </a:lnTo>
                <a:lnTo>
                  <a:pt x="1146304" y="494"/>
                </a:lnTo>
                <a:lnTo>
                  <a:pt x="1146304" y="236288"/>
                </a:lnTo>
                <a:lnTo>
                  <a:pt x="1147915" y="236288"/>
                </a:lnTo>
                <a:lnTo>
                  <a:pt x="1147915" y="1883916"/>
                </a:lnTo>
                <a:lnTo>
                  <a:pt x="1147802" y="1881837"/>
                </a:lnTo>
                <a:cubicBezTo>
                  <a:pt x="1143245" y="1868467"/>
                  <a:pt x="1134206" y="1857838"/>
                  <a:pt x="1120684" y="1849948"/>
                </a:cubicBezTo>
                <a:lnTo>
                  <a:pt x="1057719" y="1813208"/>
                </a:lnTo>
                <a:lnTo>
                  <a:pt x="728278" y="1813208"/>
                </a:lnTo>
                <a:lnTo>
                  <a:pt x="760222" y="1814687"/>
                </a:lnTo>
                <a:cubicBezTo>
                  <a:pt x="778337" y="1818941"/>
                  <a:pt x="798662" y="1827642"/>
                  <a:pt x="821198" y="1840792"/>
                </a:cubicBezTo>
                <a:lnTo>
                  <a:pt x="937973" y="1908930"/>
                </a:lnTo>
                <a:lnTo>
                  <a:pt x="806000" y="2135106"/>
                </a:lnTo>
                <a:lnTo>
                  <a:pt x="710122" y="2079161"/>
                </a:lnTo>
                <a:cubicBezTo>
                  <a:pt x="680620" y="2061947"/>
                  <a:pt x="658204" y="2045298"/>
                  <a:pt x="642874" y="2029212"/>
                </a:cubicBezTo>
                <a:cubicBezTo>
                  <a:pt x="627544" y="2013127"/>
                  <a:pt x="616806" y="1996701"/>
                  <a:pt x="610662" y="1979933"/>
                </a:cubicBezTo>
                <a:cubicBezTo>
                  <a:pt x="604518" y="1963167"/>
                  <a:pt x="602616" y="1945717"/>
                  <a:pt x="604957" y="1927585"/>
                </a:cubicBezTo>
                <a:cubicBezTo>
                  <a:pt x="607298" y="1909453"/>
                  <a:pt x="613848" y="1891168"/>
                  <a:pt x="624607" y="1872729"/>
                </a:cubicBezTo>
                <a:cubicBezTo>
                  <a:pt x="634887" y="1855111"/>
                  <a:pt x="647208" y="1841291"/>
                  <a:pt x="661568" y="1831271"/>
                </a:cubicBezTo>
                <a:lnTo>
                  <a:pt x="705790" y="1813208"/>
                </a:lnTo>
                <a:lnTo>
                  <a:pt x="285491" y="1813208"/>
                </a:lnTo>
                <a:lnTo>
                  <a:pt x="277070" y="1827641"/>
                </a:lnTo>
                <a:lnTo>
                  <a:pt x="252334" y="1813208"/>
                </a:lnTo>
                <a:close/>
                <a:moveTo>
                  <a:pt x="267741" y="2226468"/>
                </a:moveTo>
                <a:lnTo>
                  <a:pt x="267740" y="1999327"/>
                </a:lnTo>
                <a:lnTo>
                  <a:pt x="396304" y="2074344"/>
                </a:lnTo>
                <a:lnTo>
                  <a:pt x="381691" y="2078660"/>
                </a:lnTo>
                <a:cubicBezTo>
                  <a:pt x="364138" y="2087092"/>
                  <a:pt x="347943" y="2098376"/>
                  <a:pt x="333104" y="2112512"/>
                </a:cubicBezTo>
                <a:cubicBezTo>
                  <a:pt x="318265" y="2126647"/>
                  <a:pt x="305227" y="2143344"/>
                  <a:pt x="293991" y="2162601"/>
                </a:cubicBezTo>
                <a:cubicBezTo>
                  <a:pt x="283949" y="2179810"/>
                  <a:pt x="276102" y="2196789"/>
                  <a:pt x="270449" y="2213537"/>
                </a:cubicBezTo>
                <a:close/>
                <a:moveTo>
                  <a:pt x="616646" y="2459619"/>
                </a:moveTo>
                <a:lnTo>
                  <a:pt x="534903" y="2411922"/>
                </a:lnTo>
                <a:cubicBezTo>
                  <a:pt x="509909" y="2397338"/>
                  <a:pt x="491249" y="2383430"/>
                  <a:pt x="478924" y="2370197"/>
                </a:cubicBezTo>
                <a:cubicBezTo>
                  <a:pt x="466598" y="2356962"/>
                  <a:pt x="457969" y="2343277"/>
                  <a:pt x="453037" y="2329140"/>
                </a:cubicBezTo>
                <a:cubicBezTo>
                  <a:pt x="448104" y="2315002"/>
                  <a:pt x="446885" y="2300147"/>
                  <a:pt x="449380" y="2284577"/>
                </a:cubicBezTo>
                <a:cubicBezTo>
                  <a:pt x="451874" y="2269006"/>
                  <a:pt x="457784" y="2253230"/>
                  <a:pt x="467108" y="2237251"/>
                </a:cubicBezTo>
                <a:cubicBezTo>
                  <a:pt x="475476" y="2222909"/>
                  <a:pt x="485679" y="2210601"/>
                  <a:pt x="497717" y="2200324"/>
                </a:cubicBezTo>
                <a:cubicBezTo>
                  <a:pt x="509755" y="2190047"/>
                  <a:pt x="523193" y="2182784"/>
                  <a:pt x="538030" y="2178535"/>
                </a:cubicBezTo>
                <a:cubicBezTo>
                  <a:pt x="552869" y="2174284"/>
                  <a:pt x="568866" y="2173458"/>
                  <a:pt x="586025" y="2176056"/>
                </a:cubicBezTo>
                <a:cubicBezTo>
                  <a:pt x="603184" y="2178654"/>
                  <a:pt x="623441" y="2186766"/>
                  <a:pt x="646796" y="2200394"/>
                </a:cubicBezTo>
                <a:lnTo>
                  <a:pt x="737143" y="2253111"/>
                </a:lnTo>
                <a:close/>
              </a:path>
            </a:pathLst>
          </a:custGeom>
          <a:gradFill flip="none" rotWithShape="1">
            <a:gsLst>
              <a:gs pos="23000">
                <a:schemeClr val="bg1"/>
              </a:gs>
              <a:gs pos="72000">
                <a:schemeClr val="tx1">
                  <a:lumMod val="11000"/>
                  <a:lumOff val="89000"/>
                  <a:alpha val="63000"/>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8" name="Freeform 19">
            <a:extLst>
              <a:ext uri="{FF2B5EF4-FFF2-40B4-BE49-F238E27FC236}">
                <a16:creationId xmlns:a16="http://schemas.microsoft.com/office/drawing/2014/main" id="{AAF74D94-389B-421A-92ED-B1171D527BEE}"/>
              </a:ext>
            </a:extLst>
          </p:cNvPr>
          <p:cNvSpPr/>
          <p:nvPr userDrawn="1"/>
        </p:nvSpPr>
        <p:spPr>
          <a:xfrm>
            <a:off x="628650" y="1892300"/>
            <a:ext cx="1404938" cy="1287463"/>
          </a:xfrm>
          <a:custGeom>
            <a:avLst/>
            <a:gdLst/>
            <a:ahLst/>
            <a:cxnLst/>
            <a:rect l="l" t="t" r="r" b="b"/>
            <a:pathLst>
              <a:path w="1053696" h="1286964">
                <a:moveTo>
                  <a:pt x="183589" y="515899"/>
                </a:moveTo>
                <a:lnTo>
                  <a:pt x="183589" y="777762"/>
                </a:lnTo>
                <a:lnTo>
                  <a:pt x="318790" y="777762"/>
                </a:lnTo>
                <a:cubicBezTo>
                  <a:pt x="344882" y="777762"/>
                  <a:pt x="366822" y="775034"/>
                  <a:pt x="384612" y="769579"/>
                </a:cubicBezTo>
                <a:cubicBezTo>
                  <a:pt x="402401" y="764123"/>
                  <a:pt x="417819" y="756058"/>
                  <a:pt x="430865" y="745385"/>
                </a:cubicBezTo>
                <a:cubicBezTo>
                  <a:pt x="443911" y="734711"/>
                  <a:pt x="454110" y="721428"/>
                  <a:pt x="461463" y="705536"/>
                </a:cubicBezTo>
                <a:cubicBezTo>
                  <a:pt x="468816" y="689644"/>
                  <a:pt x="472493" y="671498"/>
                  <a:pt x="472493" y="651100"/>
                </a:cubicBezTo>
                <a:cubicBezTo>
                  <a:pt x="472493" y="629752"/>
                  <a:pt x="468935" y="610658"/>
                  <a:pt x="461819" y="593817"/>
                </a:cubicBezTo>
                <a:cubicBezTo>
                  <a:pt x="454703" y="576976"/>
                  <a:pt x="444266" y="562863"/>
                  <a:pt x="430509" y="551478"/>
                </a:cubicBezTo>
                <a:cubicBezTo>
                  <a:pt x="416752" y="540092"/>
                  <a:pt x="399199" y="531316"/>
                  <a:pt x="377852" y="525149"/>
                </a:cubicBezTo>
                <a:cubicBezTo>
                  <a:pt x="356504" y="518982"/>
                  <a:pt x="328752" y="515899"/>
                  <a:pt x="294596" y="515899"/>
                </a:cubicBezTo>
                <a:close/>
                <a:moveTo>
                  <a:pt x="183589" y="140182"/>
                </a:moveTo>
                <a:lnTo>
                  <a:pt x="183589" y="379274"/>
                </a:lnTo>
                <a:lnTo>
                  <a:pt x="288192" y="379274"/>
                </a:lnTo>
                <a:cubicBezTo>
                  <a:pt x="315232" y="379274"/>
                  <a:pt x="336817" y="376072"/>
                  <a:pt x="352946" y="369668"/>
                </a:cubicBezTo>
                <a:cubicBezTo>
                  <a:pt x="369076" y="363264"/>
                  <a:pt x="382477" y="354488"/>
                  <a:pt x="393151" y="343339"/>
                </a:cubicBezTo>
                <a:cubicBezTo>
                  <a:pt x="403825" y="332191"/>
                  <a:pt x="411771" y="319146"/>
                  <a:pt x="416989" y="304202"/>
                </a:cubicBezTo>
                <a:cubicBezTo>
                  <a:pt x="422207" y="289259"/>
                  <a:pt x="424816" y="273486"/>
                  <a:pt x="424816" y="256882"/>
                </a:cubicBezTo>
                <a:cubicBezTo>
                  <a:pt x="424816" y="238381"/>
                  <a:pt x="421970" y="221777"/>
                  <a:pt x="416277" y="207071"/>
                </a:cubicBezTo>
                <a:cubicBezTo>
                  <a:pt x="410585" y="192365"/>
                  <a:pt x="402046" y="180149"/>
                  <a:pt x="390660" y="170424"/>
                </a:cubicBezTo>
                <a:cubicBezTo>
                  <a:pt x="379275" y="160699"/>
                  <a:pt x="364925" y="153228"/>
                  <a:pt x="347609" y="148009"/>
                </a:cubicBezTo>
                <a:cubicBezTo>
                  <a:pt x="330294" y="142791"/>
                  <a:pt x="307168" y="140182"/>
                  <a:pt x="278230" y="140182"/>
                </a:cubicBezTo>
                <a:close/>
                <a:moveTo>
                  <a:pt x="55504" y="0"/>
                </a:moveTo>
                <a:lnTo>
                  <a:pt x="286769" y="0"/>
                </a:lnTo>
                <a:cubicBezTo>
                  <a:pt x="343221" y="0"/>
                  <a:pt x="391016" y="4744"/>
                  <a:pt x="430153" y="14231"/>
                </a:cubicBezTo>
                <a:cubicBezTo>
                  <a:pt x="469290" y="23719"/>
                  <a:pt x="502260" y="38070"/>
                  <a:pt x="529063" y="57282"/>
                </a:cubicBezTo>
                <a:cubicBezTo>
                  <a:pt x="555866" y="76495"/>
                  <a:pt x="576384" y="100808"/>
                  <a:pt x="590616" y="130220"/>
                </a:cubicBezTo>
                <a:cubicBezTo>
                  <a:pt x="604847" y="159632"/>
                  <a:pt x="611963" y="194262"/>
                  <a:pt x="611963" y="234111"/>
                </a:cubicBezTo>
                <a:cubicBezTo>
                  <a:pt x="611963" y="256407"/>
                  <a:pt x="609117" y="277399"/>
                  <a:pt x="603424" y="297086"/>
                </a:cubicBezTo>
                <a:cubicBezTo>
                  <a:pt x="597731" y="316774"/>
                  <a:pt x="589430" y="334682"/>
                  <a:pt x="578519" y="350811"/>
                </a:cubicBezTo>
                <a:lnTo>
                  <a:pt x="568073" y="361904"/>
                </a:lnTo>
                <a:lnTo>
                  <a:pt x="1025944" y="361904"/>
                </a:lnTo>
                <a:cubicBezTo>
                  <a:pt x="1030213" y="361904"/>
                  <a:pt x="1034127" y="363208"/>
                  <a:pt x="1037685" y="365818"/>
                </a:cubicBezTo>
                <a:cubicBezTo>
                  <a:pt x="1041243" y="368427"/>
                  <a:pt x="1044208" y="372696"/>
                  <a:pt x="1046580" y="378626"/>
                </a:cubicBezTo>
                <a:cubicBezTo>
                  <a:pt x="1048952" y="384556"/>
                  <a:pt x="1050731" y="392502"/>
                  <a:pt x="1051917" y="402464"/>
                </a:cubicBezTo>
                <a:cubicBezTo>
                  <a:pt x="1053103" y="412426"/>
                  <a:pt x="1053696" y="424523"/>
                  <a:pt x="1053696" y="438755"/>
                </a:cubicBezTo>
                <a:cubicBezTo>
                  <a:pt x="1053696" y="452512"/>
                  <a:pt x="1053103" y="464253"/>
                  <a:pt x="1051917" y="473978"/>
                </a:cubicBezTo>
                <a:cubicBezTo>
                  <a:pt x="1050731" y="483703"/>
                  <a:pt x="1048952" y="491531"/>
                  <a:pt x="1046580" y="497461"/>
                </a:cubicBezTo>
                <a:cubicBezTo>
                  <a:pt x="1044208" y="503391"/>
                  <a:pt x="1041243" y="507779"/>
                  <a:pt x="1037685" y="510625"/>
                </a:cubicBezTo>
                <a:cubicBezTo>
                  <a:pt x="1034127" y="513471"/>
                  <a:pt x="1030213" y="514895"/>
                  <a:pt x="1025944" y="514895"/>
                </a:cubicBezTo>
                <a:lnTo>
                  <a:pt x="795391" y="514895"/>
                </a:lnTo>
                <a:lnTo>
                  <a:pt x="795391" y="1257077"/>
                </a:lnTo>
                <a:cubicBezTo>
                  <a:pt x="795391" y="1261821"/>
                  <a:pt x="793849" y="1266091"/>
                  <a:pt x="790765" y="1269886"/>
                </a:cubicBezTo>
                <a:cubicBezTo>
                  <a:pt x="787682" y="1273681"/>
                  <a:pt x="782582" y="1276764"/>
                  <a:pt x="775466" y="1279136"/>
                </a:cubicBezTo>
                <a:cubicBezTo>
                  <a:pt x="768350" y="1281508"/>
                  <a:pt x="758744" y="1283406"/>
                  <a:pt x="746647" y="1284829"/>
                </a:cubicBezTo>
                <a:cubicBezTo>
                  <a:pt x="734550" y="1286252"/>
                  <a:pt x="719488" y="1286964"/>
                  <a:pt x="701461" y="1286964"/>
                </a:cubicBezTo>
                <a:cubicBezTo>
                  <a:pt x="683435" y="1286964"/>
                  <a:pt x="668373" y="1286252"/>
                  <a:pt x="656276" y="1284829"/>
                </a:cubicBezTo>
                <a:cubicBezTo>
                  <a:pt x="644179" y="1283406"/>
                  <a:pt x="634572" y="1281508"/>
                  <a:pt x="627457" y="1279136"/>
                </a:cubicBezTo>
                <a:cubicBezTo>
                  <a:pt x="620341" y="1276764"/>
                  <a:pt x="615241" y="1273681"/>
                  <a:pt x="612158" y="1269886"/>
                </a:cubicBezTo>
                <a:cubicBezTo>
                  <a:pt x="609074" y="1266091"/>
                  <a:pt x="607532" y="1261821"/>
                  <a:pt x="607532" y="1257077"/>
                </a:cubicBezTo>
                <a:lnTo>
                  <a:pt x="607532" y="811809"/>
                </a:lnTo>
                <a:lnTo>
                  <a:pt x="558950" y="856748"/>
                </a:lnTo>
                <a:cubicBezTo>
                  <a:pt x="536891" y="871454"/>
                  <a:pt x="512578" y="883551"/>
                  <a:pt x="486013" y="893038"/>
                </a:cubicBezTo>
                <a:cubicBezTo>
                  <a:pt x="459447" y="902526"/>
                  <a:pt x="431102" y="909523"/>
                  <a:pt x="400978" y="914030"/>
                </a:cubicBezTo>
                <a:cubicBezTo>
                  <a:pt x="370855" y="918537"/>
                  <a:pt x="337291" y="920790"/>
                  <a:pt x="300289" y="920790"/>
                </a:cubicBezTo>
                <a:lnTo>
                  <a:pt x="55504" y="920790"/>
                </a:lnTo>
                <a:cubicBezTo>
                  <a:pt x="39849" y="920790"/>
                  <a:pt x="26685" y="916165"/>
                  <a:pt x="16011" y="906914"/>
                </a:cubicBezTo>
                <a:cubicBezTo>
                  <a:pt x="5337" y="897664"/>
                  <a:pt x="0" y="882602"/>
                  <a:pt x="0" y="861729"/>
                </a:cubicBezTo>
                <a:lnTo>
                  <a:pt x="0" y="59061"/>
                </a:lnTo>
                <a:cubicBezTo>
                  <a:pt x="0" y="38188"/>
                  <a:pt x="5337" y="23126"/>
                  <a:pt x="16011" y="13876"/>
                </a:cubicBezTo>
                <a:cubicBezTo>
                  <a:pt x="26685" y="4625"/>
                  <a:pt x="39849" y="0"/>
                  <a:pt x="55504" y="0"/>
                </a:cubicBezTo>
                <a:close/>
              </a:path>
            </a:pathLst>
          </a:custGeom>
          <a:solidFill>
            <a:srgbClr val="607B80"/>
          </a:solidFill>
          <a:ln>
            <a:noFill/>
          </a:ln>
          <a:effectLst/>
        </p:spPr>
        <p:txBody>
          <a:bodyPr lIns="68580" tIns="34290" rIns="68580" bIns="34290"/>
          <a:lstStyle/>
          <a:p>
            <a:pPr eaLnBrk="1" fontAlgn="auto" hangingPunct="1">
              <a:spcBef>
                <a:spcPts val="0"/>
              </a:spcBef>
              <a:spcAft>
                <a:spcPts val="0"/>
              </a:spcAft>
              <a:defRPr/>
            </a:pPr>
            <a:endParaRPr lang="en-US" sz="8625" b="1" dirty="0">
              <a:latin typeface="+mn-lt"/>
            </a:endParaRPr>
          </a:p>
        </p:txBody>
      </p:sp>
      <p:sp>
        <p:nvSpPr>
          <p:cNvPr id="2" name="Title 1"/>
          <p:cNvSpPr>
            <a:spLocks noGrp="1"/>
          </p:cNvSpPr>
          <p:nvPr>
            <p:ph type="ctrTitle"/>
          </p:nvPr>
        </p:nvSpPr>
        <p:spPr>
          <a:xfrm>
            <a:off x="119336" y="2915445"/>
            <a:ext cx="4320480" cy="2387600"/>
          </a:xfrm>
        </p:spPr>
        <p:txBody>
          <a:bodyPr rtlCol="0" anchor="b">
            <a:normAutofit/>
          </a:bodyPr>
          <a:lstStyle>
            <a:lvl1pPr>
              <a:defRPr lang="en-US">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4320480" cy="906567"/>
          </a:xfrm>
        </p:spPr>
        <p:txBody>
          <a:bodyPr rtlCol="0">
            <a:normAutofit/>
          </a:bodyPr>
          <a:lstStyle>
            <a:lvl1pPr>
              <a:defRPr lang="en-US" sz="1600" dirty="0">
                <a:solidFill>
                  <a:srgbClr val="D35659"/>
                </a:solidFill>
              </a:defRPr>
            </a:lvl1pPr>
          </a:lstStyle>
          <a:p>
            <a:pPr lvl="0"/>
            <a:r>
              <a:rPr lang="fr-FR"/>
              <a:t>Modifiez le style des sous-titres du masque</a:t>
            </a:r>
            <a:endParaRPr lang="en-US" dirty="0"/>
          </a:p>
        </p:txBody>
      </p:sp>
      <p:sp>
        <p:nvSpPr>
          <p:cNvPr id="9" name="Date Placeholder 3">
            <a:extLst>
              <a:ext uri="{FF2B5EF4-FFF2-40B4-BE49-F238E27FC236}">
                <a16:creationId xmlns:a16="http://schemas.microsoft.com/office/drawing/2014/main" id="{5B01FA0D-4D25-423E-96E4-1AC24F80E185}"/>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1/26/2023</a:t>
            </a:fld>
            <a:endParaRPr lang="en-US"/>
          </a:p>
        </p:txBody>
      </p:sp>
      <p:sp>
        <p:nvSpPr>
          <p:cNvPr id="10" name="Footer Placeholder 4">
            <a:extLst>
              <a:ext uri="{FF2B5EF4-FFF2-40B4-BE49-F238E27FC236}">
                <a16:creationId xmlns:a16="http://schemas.microsoft.com/office/drawing/2014/main" id="{7363B7B3-954D-4021-8184-A9E6963B502D}"/>
              </a:ext>
            </a:extLst>
          </p:cNvPr>
          <p:cNvSpPr>
            <a:spLocks noGrp="1"/>
          </p:cNvSpPr>
          <p:nvPr>
            <p:ph type="ftr" sz="quarter" idx="11"/>
          </p:nvPr>
        </p:nvSpPr>
        <p:spPr>
          <a:xfrm>
            <a:off x="20447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2312441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usiness3 - 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E0DC9F-7076-4FC9-9567-2644EC46C87F}"/>
              </a:ext>
            </a:extLst>
          </p:cNvPr>
          <p:cNvSpPr/>
          <p:nvPr userDrawn="1"/>
        </p:nvSpPr>
        <p:spPr>
          <a:xfrm>
            <a:off x="0" y="365125"/>
            <a:ext cx="101600" cy="1325563"/>
          </a:xfrm>
          <a:prstGeom prst="rect">
            <a:avLst/>
          </a:prstGeom>
          <a:solidFill>
            <a:srgbClr val="607B80"/>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724419CA-EDBD-49F3-865F-329217EBD5BD}"/>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rgbClr val="607B80"/>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7DA7FD00-A6F3-4EB6-8673-93C7899D38C1}"/>
              </a:ext>
            </a:extLst>
          </p:cNvPr>
          <p:cNvSpPr>
            <a:spLocks noGrp="1"/>
          </p:cNvSpPr>
          <p:nvPr>
            <p:ph type="dt" sz="half" idx="10"/>
          </p:nvPr>
        </p:nvSpPr>
        <p:spPr>
          <a:xfrm>
            <a:off x="838200" y="6453188"/>
            <a:ext cx="2162175" cy="365125"/>
          </a:xfrm>
        </p:spPr>
        <p:txBody>
          <a:bodyPr/>
          <a:lstStyle>
            <a:lvl1pPr>
              <a:defRPr>
                <a:solidFill>
                  <a:schemeClr val="bg1"/>
                </a:solidFill>
              </a:defRPr>
            </a:lvl1pPr>
          </a:lstStyle>
          <a:p>
            <a:pPr>
              <a:defRPr/>
            </a:pPr>
            <a:fld id="{1B94E2D5-6837-445E-B623-7F92FCF6CC71}" type="datetimeFigureOut">
              <a:rPr lang="en-US"/>
              <a:pPr>
                <a:defRPr/>
              </a:pPr>
              <a:t>1/26/2023</a:t>
            </a:fld>
            <a:endParaRPr lang="en-US"/>
          </a:p>
        </p:txBody>
      </p:sp>
      <p:sp>
        <p:nvSpPr>
          <p:cNvPr id="7" name="Footer Placeholder 4">
            <a:extLst>
              <a:ext uri="{FF2B5EF4-FFF2-40B4-BE49-F238E27FC236}">
                <a16:creationId xmlns:a16="http://schemas.microsoft.com/office/drawing/2014/main" id="{A89EB927-BB46-400F-84A3-B7C407A71843}"/>
              </a:ext>
            </a:extLst>
          </p:cNvPr>
          <p:cNvSpPr>
            <a:spLocks noGrp="1"/>
          </p:cNvSpPr>
          <p:nvPr>
            <p:ph type="ftr" sz="quarter" idx="11"/>
          </p:nvPr>
        </p:nvSpPr>
        <p:spPr>
          <a:xfrm>
            <a:off x="3375025" y="6453188"/>
            <a:ext cx="5441950" cy="365125"/>
          </a:xfrm>
        </p:spPr>
        <p:txBody>
          <a:bodyPr/>
          <a:lstStyle>
            <a:lvl1pPr>
              <a:defRPr>
                <a:solidFill>
                  <a:schemeClr val="bg1"/>
                </a:solidFill>
              </a:defRPr>
            </a:lvl1pPr>
          </a:lstStyle>
          <a:p>
            <a:pPr>
              <a:defRPr/>
            </a:pPr>
            <a:endParaRPr lang="en-US"/>
          </a:p>
        </p:txBody>
      </p:sp>
      <p:sp>
        <p:nvSpPr>
          <p:cNvPr id="8" name="Slide Number Placeholder 5">
            <a:extLst>
              <a:ext uri="{FF2B5EF4-FFF2-40B4-BE49-F238E27FC236}">
                <a16:creationId xmlns:a16="http://schemas.microsoft.com/office/drawing/2014/main" id="{85F8B478-047D-49BE-BBC4-A82DF937FB9F}"/>
              </a:ext>
            </a:extLst>
          </p:cNvPr>
          <p:cNvSpPr>
            <a:spLocks noGrp="1"/>
          </p:cNvSpPr>
          <p:nvPr>
            <p:ph type="sldNum" sz="quarter" idx="12"/>
          </p:nvPr>
        </p:nvSpPr>
        <p:spPr>
          <a:xfrm>
            <a:off x="10799763" y="6453188"/>
            <a:ext cx="576262" cy="365125"/>
          </a:xfrm>
        </p:spPr>
        <p:txBody>
          <a:bodyPr/>
          <a:lstStyle>
            <a:lvl1pPr>
              <a:defRPr>
                <a:solidFill>
                  <a:srgbClr val="607B80"/>
                </a:solidFill>
              </a:defRPr>
            </a:lvl1pPr>
          </a:lstStyle>
          <a:p>
            <a:fld id="{DD814A47-25CC-4921-B17D-DABFF6C19789}" type="slidenum">
              <a:rPr lang="en-US" altLang="fr-FR"/>
              <a:pPr/>
              <a:t>‹N°›</a:t>
            </a:fld>
            <a:endParaRPr lang="en-US" altLang="fr-FR"/>
          </a:p>
        </p:txBody>
      </p:sp>
    </p:spTree>
    <p:extLst>
      <p:ext uri="{BB962C8B-B14F-4D97-AF65-F5344CB8AC3E}">
        <p14:creationId xmlns:p14="http://schemas.microsoft.com/office/powerpoint/2010/main" val="3752046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usiness3 - Title and Content (dark)">
    <p:bg>
      <p:bgPr>
        <a:solidFill>
          <a:srgbClr val="607B8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0566AB-2B64-43E9-9523-7F942259A6B6}"/>
              </a:ext>
            </a:extLst>
          </p:cNvPr>
          <p:cNvSpPr/>
          <p:nvPr userDrawn="1"/>
        </p:nvSpPr>
        <p:spPr>
          <a:xfrm>
            <a:off x="0" y="365125"/>
            <a:ext cx="101600" cy="1325563"/>
          </a:xfrm>
          <a:prstGeom prst="rect">
            <a:avLst/>
          </a:pr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5" name="Freeform 9">
            <a:extLst>
              <a:ext uri="{FF2B5EF4-FFF2-40B4-BE49-F238E27FC236}">
                <a16:creationId xmlns:a16="http://schemas.microsoft.com/office/drawing/2014/main" id="{3C108007-5034-4F41-8E35-CF5063B4A62A}"/>
              </a:ext>
            </a:extLst>
          </p:cNvPr>
          <p:cNvSpPr/>
          <p:nvPr userDrawn="1"/>
        </p:nvSpPr>
        <p:spPr>
          <a:xfrm>
            <a:off x="0" y="6413500"/>
            <a:ext cx="12192000"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4500">
                <a:moveTo>
                  <a:pt x="11544300" y="0"/>
                </a:moveTo>
                <a:lnTo>
                  <a:pt x="12192000" y="0"/>
                </a:lnTo>
                <a:lnTo>
                  <a:pt x="12192000" y="444500"/>
                </a:lnTo>
                <a:lnTo>
                  <a:pt x="11286490" y="444500"/>
                </a:lnTo>
                <a:close/>
                <a:moveTo>
                  <a:pt x="0" y="0"/>
                </a:moveTo>
                <a:lnTo>
                  <a:pt x="10718800" y="0"/>
                </a:lnTo>
                <a:lnTo>
                  <a:pt x="10976610" y="444500"/>
                </a:lnTo>
                <a:lnTo>
                  <a:pt x="0" y="444500"/>
                </a:lnTo>
                <a:close/>
              </a:path>
            </a:pathLst>
          </a:custGeom>
          <a:solidFill>
            <a:schemeClr val="bg1"/>
          </a:solidFill>
          <a:ln>
            <a:noFill/>
          </a:ln>
          <a:effectLst/>
        </p:spPr>
        <p:txBody>
          <a:bodyPr lIns="68580" tIns="34290" rIns="68580" bIns="34290"/>
          <a:lstStyle/>
          <a:p>
            <a:pPr eaLnBrk="1" fontAlgn="auto" hangingPunct="1">
              <a:spcBef>
                <a:spcPts val="0"/>
              </a:spcBef>
              <a:spcAft>
                <a:spcPts val="0"/>
              </a:spcAft>
              <a:defRPr/>
            </a:pPr>
            <a:endParaRPr lang="en-US" sz="8625" b="1">
              <a:latin typeface="+mn-lt"/>
            </a:endParaRPr>
          </a:p>
        </p:txBody>
      </p:sp>
      <p:sp>
        <p:nvSpPr>
          <p:cNvPr id="2" name="Title 1"/>
          <p:cNvSpPr>
            <a:spLocks noGrp="1"/>
          </p:cNvSpPr>
          <p:nvPr>
            <p:ph type="title"/>
          </p:nvPr>
        </p:nvSpPr>
        <p:spPr/>
        <p:txBody>
          <a:bodyPr/>
          <a:lstStyle>
            <a:lvl1pPr>
              <a:defRPr>
                <a:solidFill>
                  <a:schemeClr val="bg1"/>
                </a:solidFill>
              </a:defRPr>
            </a:lvl1pPr>
          </a:lstStyle>
          <a:p>
            <a:r>
              <a:rPr lang="fr-FR"/>
              <a:t>Modifiez le style du titre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3">
            <a:extLst>
              <a:ext uri="{FF2B5EF4-FFF2-40B4-BE49-F238E27FC236}">
                <a16:creationId xmlns:a16="http://schemas.microsoft.com/office/drawing/2014/main" id="{4C1DD43D-1F3F-49A5-B774-7CE29026C5C2}"/>
              </a:ext>
            </a:extLst>
          </p:cNvPr>
          <p:cNvSpPr>
            <a:spLocks noGrp="1"/>
          </p:cNvSpPr>
          <p:nvPr>
            <p:ph type="dt" sz="half" idx="10"/>
          </p:nvPr>
        </p:nvSpPr>
        <p:spPr>
          <a:xfrm>
            <a:off x="838200" y="6453188"/>
            <a:ext cx="2162175" cy="365125"/>
          </a:xfrm>
        </p:spPr>
        <p:txBody>
          <a:bodyPr/>
          <a:lstStyle>
            <a:lvl1pPr>
              <a:defRPr>
                <a:solidFill>
                  <a:srgbClr val="607B80"/>
                </a:solidFill>
              </a:defRPr>
            </a:lvl1pPr>
          </a:lstStyle>
          <a:p>
            <a:pPr>
              <a:defRPr/>
            </a:pPr>
            <a:fld id="{1B94E2D5-6837-445E-B623-7F92FCF6CC71}" type="datetimeFigureOut">
              <a:rPr lang="en-US"/>
              <a:pPr>
                <a:defRPr/>
              </a:pPr>
              <a:t>1/26/2023</a:t>
            </a:fld>
            <a:endParaRPr lang="en-US"/>
          </a:p>
        </p:txBody>
      </p:sp>
      <p:sp>
        <p:nvSpPr>
          <p:cNvPr id="7" name="Footer Placeholder 4">
            <a:extLst>
              <a:ext uri="{FF2B5EF4-FFF2-40B4-BE49-F238E27FC236}">
                <a16:creationId xmlns:a16="http://schemas.microsoft.com/office/drawing/2014/main" id="{7343DBD0-5F52-4341-8AB0-A213656FA72C}"/>
              </a:ext>
            </a:extLst>
          </p:cNvPr>
          <p:cNvSpPr>
            <a:spLocks noGrp="1"/>
          </p:cNvSpPr>
          <p:nvPr>
            <p:ph type="ftr" sz="quarter" idx="11"/>
          </p:nvPr>
        </p:nvSpPr>
        <p:spPr>
          <a:xfrm>
            <a:off x="3375025" y="6453188"/>
            <a:ext cx="5441950" cy="365125"/>
          </a:xfrm>
        </p:spPr>
        <p:txBody>
          <a:bodyPr/>
          <a:lstStyle>
            <a:lvl1pPr>
              <a:defRPr>
                <a:solidFill>
                  <a:srgbClr val="607B80"/>
                </a:solidFill>
              </a:defRPr>
            </a:lvl1pPr>
          </a:lstStyle>
          <a:p>
            <a:pPr>
              <a:defRPr/>
            </a:pPr>
            <a:endParaRPr lang="en-US"/>
          </a:p>
        </p:txBody>
      </p:sp>
      <p:sp>
        <p:nvSpPr>
          <p:cNvPr id="8" name="Slide Number Placeholder 5">
            <a:extLst>
              <a:ext uri="{FF2B5EF4-FFF2-40B4-BE49-F238E27FC236}">
                <a16:creationId xmlns:a16="http://schemas.microsoft.com/office/drawing/2014/main" id="{70E87C65-136E-483C-808B-0B6396B22FEB}"/>
              </a:ext>
            </a:extLst>
          </p:cNvPr>
          <p:cNvSpPr>
            <a:spLocks noGrp="1"/>
          </p:cNvSpPr>
          <p:nvPr>
            <p:ph type="sldNum" sz="quarter" idx="12"/>
          </p:nvPr>
        </p:nvSpPr>
        <p:spPr>
          <a:xfrm>
            <a:off x="10799763" y="6453188"/>
            <a:ext cx="576262" cy="365125"/>
          </a:xfrm>
        </p:spPr>
        <p:txBody>
          <a:bodyPr/>
          <a:lstStyle>
            <a:lvl1pPr>
              <a:defRPr>
                <a:solidFill>
                  <a:schemeClr val="bg1"/>
                </a:solidFill>
              </a:defRPr>
            </a:lvl1pPr>
          </a:lstStyle>
          <a:p>
            <a:fld id="{56E4DBD5-6633-47D4-A7D8-B8AE33C125E0}" type="slidenum">
              <a:rPr lang="en-US" altLang="fr-FR"/>
              <a:pPr/>
              <a:t>‹N°›</a:t>
            </a:fld>
            <a:endParaRPr lang="en-US" altLang="fr-FR"/>
          </a:p>
        </p:txBody>
      </p:sp>
    </p:spTree>
    <p:extLst>
      <p:ext uri="{BB962C8B-B14F-4D97-AF65-F5344CB8AC3E}">
        <p14:creationId xmlns:p14="http://schemas.microsoft.com/office/powerpoint/2010/main" val="3673452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siness - Divider1">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8964E2FE-DDBA-4993-90AD-889C07B293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6601"/>
          <a:stretch>
            <a:fillRect/>
          </a:stretch>
        </p:blipFill>
        <p:spPr bwMode="auto">
          <a:xfrm>
            <a:off x="2124075" y="0"/>
            <a:ext cx="10067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6">
            <a:extLst>
              <a:ext uri="{FF2B5EF4-FFF2-40B4-BE49-F238E27FC236}">
                <a16:creationId xmlns:a16="http://schemas.microsoft.com/office/drawing/2014/main" id="{451CF0FA-8939-4E29-AD51-232296EF1D40}"/>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3F756B10-714D-46AD-9847-8E3D3683ABD6}"/>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7" name="Group 18">
            <a:extLst>
              <a:ext uri="{FF2B5EF4-FFF2-40B4-BE49-F238E27FC236}">
                <a16:creationId xmlns:a16="http://schemas.microsoft.com/office/drawing/2014/main" id="{87A374FD-B2F5-4E96-8B06-8CBA1EAC069C}"/>
              </a:ext>
            </a:extLst>
          </p:cNvPr>
          <p:cNvGrpSpPr>
            <a:grpSpLocks/>
          </p:cNvGrpSpPr>
          <p:nvPr userDrawn="1"/>
        </p:nvGrpSpPr>
        <p:grpSpPr bwMode="auto">
          <a:xfrm>
            <a:off x="2513013" y="1722438"/>
            <a:ext cx="2197100" cy="1663700"/>
            <a:chOff x="2436378" y="1445405"/>
            <a:chExt cx="2304430" cy="2327295"/>
          </a:xfrm>
        </p:grpSpPr>
        <p:sp>
          <p:nvSpPr>
            <p:cNvPr id="8" name="Donut 28">
              <a:extLst>
                <a:ext uri="{FF2B5EF4-FFF2-40B4-BE49-F238E27FC236}">
                  <a16:creationId xmlns:a16="http://schemas.microsoft.com/office/drawing/2014/main" id="{E60FDAD7-4ABA-46C7-96C3-39AB121B3615}"/>
                </a:ext>
              </a:extLst>
            </p:cNvPr>
            <p:cNvSpPr/>
            <p:nvPr/>
          </p:nvSpPr>
          <p:spPr>
            <a:xfrm>
              <a:off x="2506310" y="1545336"/>
              <a:ext cx="2167896" cy="2167405"/>
            </a:xfrm>
            <a:prstGeom prst="donut">
              <a:avLst>
                <a:gd name="adj" fmla="val 10769"/>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9" name="Rounded Rectangle 29">
              <a:extLst>
                <a:ext uri="{FF2B5EF4-FFF2-40B4-BE49-F238E27FC236}">
                  <a16:creationId xmlns:a16="http://schemas.microsoft.com/office/drawing/2014/main" id="{DF27904E-C530-48A3-B3FD-8DB7F7907A30}"/>
                </a:ext>
              </a:extLst>
            </p:cNvPr>
            <p:cNvSpPr/>
            <p:nvPr/>
          </p:nvSpPr>
          <p:spPr>
            <a:xfrm>
              <a:off x="3492020" y="1909531"/>
              <a:ext cx="196476" cy="948240"/>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0" name="Rounded Rectangle 31">
              <a:extLst>
                <a:ext uri="{FF2B5EF4-FFF2-40B4-BE49-F238E27FC236}">
                  <a16:creationId xmlns:a16="http://schemas.microsoft.com/office/drawing/2014/main" id="{C2A0A558-2224-4739-A551-81FFE146AD1C}"/>
                </a:ext>
              </a:extLst>
            </p:cNvPr>
            <p:cNvSpPr/>
            <p:nvPr/>
          </p:nvSpPr>
          <p:spPr>
            <a:xfrm rot="7200000">
              <a:off x="3876341" y="2678805"/>
              <a:ext cx="195422" cy="544471"/>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1" name="Rounded Rectangle 32">
              <a:extLst>
                <a:ext uri="{FF2B5EF4-FFF2-40B4-BE49-F238E27FC236}">
                  <a16:creationId xmlns:a16="http://schemas.microsoft.com/office/drawing/2014/main" id="{21A06A0B-3188-45BC-85EC-4C289E28F471}"/>
                </a:ext>
              </a:extLst>
            </p:cNvPr>
            <p:cNvSpPr/>
            <p:nvPr/>
          </p:nvSpPr>
          <p:spPr>
            <a:xfrm>
              <a:off x="3492020" y="1445405"/>
              <a:ext cx="196476" cy="390843"/>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2" name="Rounded Rectangle 33">
              <a:extLst>
                <a:ext uri="{FF2B5EF4-FFF2-40B4-BE49-F238E27FC236}">
                  <a16:creationId xmlns:a16="http://schemas.microsoft.com/office/drawing/2014/main" id="{BBDC16D6-F510-4CA3-87CF-5CBFD01409FB}"/>
                </a:ext>
              </a:extLst>
            </p:cNvPr>
            <p:cNvSpPr/>
            <p:nvPr/>
          </p:nvSpPr>
          <p:spPr>
            <a:xfrm>
              <a:off x="3492020" y="3381857"/>
              <a:ext cx="196476" cy="390843"/>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3" name="Rounded Rectangle 34">
              <a:extLst>
                <a:ext uri="{FF2B5EF4-FFF2-40B4-BE49-F238E27FC236}">
                  <a16:creationId xmlns:a16="http://schemas.microsoft.com/office/drawing/2014/main" id="{BB51794F-0701-40A0-9724-1088E250C82C}"/>
                </a:ext>
              </a:extLst>
            </p:cNvPr>
            <p:cNvSpPr/>
            <p:nvPr/>
          </p:nvSpPr>
          <p:spPr>
            <a:xfrm rot="5400000">
              <a:off x="2533200" y="2490024"/>
              <a:ext cx="197642" cy="391286"/>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4" name="Rounded Rectangle 35">
              <a:extLst>
                <a:ext uri="{FF2B5EF4-FFF2-40B4-BE49-F238E27FC236}">
                  <a16:creationId xmlns:a16="http://schemas.microsoft.com/office/drawing/2014/main" id="{9F5D8589-19CB-4043-A48A-710FD2B641BB}"/>
                </a:ext>
              </a:extLst>
            </p:cNvPr>
            <p:cNvSpPr/>
            <p:nvPr/>
          </p:nvSpPr>
          <p:spPr>
            <a:xfrm rot="5400000">
              <a:off x="4446343" y="2490023"/>
              <a:ext cx="197642" cy="391287"/>
            </a:xfrm>
            <a:prstGeom prst="roundRect">
              <a:avLst>
                <a:gd name="adj" fmla="val 50000"/>
              </a:avLst>
            </a:prstGeom>
            <a:solidFill>
              <a:srgbClr val="5A3F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gr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E49D52"/>
                </a:solidFill>
              </a:defRPr>
            </a:lvl1pPr>
          </a:lstStyle>
          <a:p>
            <a:pPr lvl="0"/>
            <a:r>
              <a:rPr lang="fr-FR"/>
              <a:t>Modifiez le style des sous-titres du masque</a:t>
            </a:r>
            <a:endParaRPr lang="en-US" dirty="0"/>
          </a:p>
        </p:txBody>
      </p:sp>
      <p:sp>
        <p:nvSpPr>
          <p:cNvPr id="15" name="Date Placeholder 3">
            <a:extLst>
              <a:ext uri="{FF2B5EF4-FFF2-40B4-BE49-F238E27FC236}">
                <a16:creationId xmlns:a16="http://schemas.microsoft.com/office/drawing/2014/main" id="{41667BBA-4512-4028-9198-6888CF5ECBBB}"/>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1/26/2023</a:t>
            </a:fld>
            <a:endParaRPr lang="en-US"/>
          </a:p>
        </p:txBody>
      </p:sp>
      <p:sp>
        <p:nvSpPr>
          <p:cNvPr id="16" name="Footer Placeholder 4">
            <a:extLst>
              <a:ext uri="{FF2B5EF4-FFF2-40B4-BE49-F238E27FC236}">
                <a16:creationId xmlns:a16="http://schemas.microsoft.com/office/drawing/2014/main" id="{8EB41BAA-CEE1-417D-8444-33397C76E9B5}"/>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353025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siness - Divider2">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79EF11AF-9813-43FA-A3BB-3D304710E8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36688"/>
          <a:stretch>
            <a:fillRect/>
          </a:stretch>
        </p:blipFill>
        <p:spPr bwMode="auto">
          <a:xfrm>
            <a:off x="3508375" y="0"/>
            <a:ext cx="8683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a:extLst>
              <a:ext uri="{FF2B5EF4-FFF2-40B4-BE49-F238E27FC236}">
                <a16:creationId xmlns:a16="http://schemas.microsoft.com/office/drawing/2014/main" id="{8C27067A-20DC-467C-A95A-9DAE086A0651}"/>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6D3135B0-71EA-41F4-BA3F-4AF68517D9EE}"/>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8FADC7"/>
                </a:solidFill>
              </a:defRPr>
            </a:lvl1pPr>
          </a:lstStyle>
          <a:p>
            <a:pPr lvl="0"/>
            <a:r>
              <a:rPr lang="fr-FR"/>
              <a:t>Modifiez le style des sous-titres du masque</a:t>
            </a:r>
            <a:endParaRPr lang="en-US" dirty="0"/>
          </a:p>
        </p:txBody>
      </p:sp>
      <p:sp>
        <p:nvSpPr>
          <p:cNvPr id="7" name="Date Placeholder 3">
            <a:extLst>
              <a:ext uri="{FF2B5EF4-FFF2-40B4-BE49-F238E27FC236}">
                <a16:creationId xmlns:a16="http://schemas.microsoft.com/office/drawing/2014/main" id="{F90BCA7B-CE3A-41EE-9E3A-DF7A1E45969B}"/>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1/26/2023</a:t>
            </a:fld>
            <a:endParaRPr lang="en-US"/>
          </a:p>
        </p:txBody>
      </p:sp>
      <p:sp>
        <p:nvSpPr>
          <p:cNvPr id="8" name="Footer Placeholder 4">
            <a:extLst>
              <a:ext uri="{FF2B5EF4-FFF2-40B4-BE49-F238E27FC236}">
                <a16:creationId xmlns:a16="http://schemas.microsoft.com/office/drawing/2014/main" id="{552D8223-6619-4E3B-9783-C614B2D9F871}"/>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186797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siness - Divider3">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57BEFF3B-D82C-4B04-9ED9-F7F4DD675E1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a:extLst>
              <a:ext uri="{FF2B5EF4-FFF2-40B4-BE49-F238E27FC236}">
                <a16:creationId xmlns:a16="http://schemas.microsoft.com/office/drawing/2014/main" id="{8F4421F0-C6D4-4003-856C-37AB06E93DBF}"/>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476984"/>
              </a:gs>
              <a:gs pos="0">
                <a:srgbClr val="17181A">
                  <a:alpha val="0"/>
                </a:srgbClr>
              </a:gs>
              <a:gs pos="100000">
                <a:srgbClr val="17181A"/>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B361329A-0966-4823-91C3-46D9478EF74C}"/>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587B95"/>
                </a:solidFill>
              </a:defRPr>
            </a:lvl1pPr>
          </a:lstStyle>
          <a:p>
            <a:pPr lvl="0"/>
            <a:r>
              <a:rPr lang="fr-FR"/>
              <a:t>Modifiez le style des sous-titres du masque</a:t>
            </a:r>
            <a:endParaRPr lang="en-US" dirty="0"/>
          </a:p>
        </p:txBody>
      </p:sp>
      <p:sp>
        <p:nvSpPr>
          <p:cNvPr id="7" name="Date Placeholder 3">
            <a:extLst>
              <a:ext uri="{FF2B5EF4-FFF2-40B4-BE49-F238E27FC236}">
                <a16:creationId xmlns:a16="http://schemas.microsoft.com/office/drawing/2014/main" id="{10DDD096-2D99-4A39-9971-E00409D80068}"/>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1/26/2023</a:t>
            </a:fld>
            <a:endParaRPr lang="en-US"/>
          </a:p>
        </p:txBody>
      </p:sp>
      <p:sp>
        <p:nvSpPr>
          <p:cNvPr id="8" name="Footer Placeholder 4">
            <a:extLst>
              <a:ext uri="{FF2B5EF4-FFF2-40B4-BE49-F238E27FC236}">
                <a16:creationId xmlns:a16="http://schemas.microsoft.com/office/drawing/2014/main" id="{8A164ADD-1362-4F19-817A-2114E97E2637}"/>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360952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B991DB75-6DDD-4A39-ACF7-55DAD5FC95DA}"/>
              </a:ext>
            </a:extLst>
          </p:cNvPr>
          <p:cNvSpPr>
            <a:spLocks noGrp="1"/>
          </p:cNvSpPr>
          <p:nvPr>
            <p:ph type="dt" sz="half" idx="10"/>
          </p:nvPr>
        </p:nvSpPr>
        <p:spPr/>
        <p:txBody>
          <a:bodyPr/>
          <a:lstStyle>
            <a:lvl1pPr>
              <a:defRPr/>
            </a:lvl1pPr>
          </a:lstStyle>
          <a:p>
            <a:pPr>
              <a:defRPr/>
            </a:pPr>
            <a:fld id="{D4FEBC1C-15D8-467A-978F-006907BDC5A7}" type="datetime1">
              <a:rPr lang="fr-FR"/>
              <a:pPr>
                <a:defRPr/>
              </a:pPr>
              <a:t>26/01/2023</a:t>
            </a:fld>
            <a:endParaRPr lang="fr-FR" dirty="0"/>
          </a:p>
        </p:txBody>
      </p:sp>
      <p:sp>
        <p:nvSpPr>
          <p:cNvPr id="4" name="Footer Placeholder 4">
            <a:extLst>
              <a:ext uri="{FF2B5EF4-FFF2-40B4-BE49-F238E27FC236}">
                <a16:creationId xmlns:a16="http://schemas.microsoft.com/office/drawing/2014/main" id="{B83748DB-E0B8-470B-A352-B9C75E152DF7}"/>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5" name="Slide Number Placeholder 5">
            <a:extLst>
              <a:ext uri="{FF2B5EF4-FFF2-40B4-BE49-F238E27FC236}">
                <a16:creationId xmlns:a16="http://schemas.microsoft.com/office/drawing/2014/main" id="{0DB80DEF-5454-48C5-B164-52AFBEC14F1D}"/>
              </a:ext>
            </a:extLst>
          </p:cNvPr>
          <p:cNvSpPr>
            <a:spLocks noGrp="1"/>
          </p:cNvSpPr>
          <p:nvPr>
            <p:ph type="sldNum" sz="quarter" idx="12"/>
          </p:nvPr>
        </p:nvSpPr>
        <p:spPr/>
        <p:txBody>
          <a:bodyPr/>
          <a:lstStyle>
            <a:lvl1pPr>
              <a:defRPr/>
            </a:lvl1pPr>
          </a:lstStyle>
          <a:p>
            <a:fld id="{C30CBB36-A2E6-4C30-8EF8-44CB4A932E8D}" type="slidenum">
              <a:rPr lang="fr-FR" altLang="fr-FR"/>
              <a:pPr/>
              <a:t>‹N°›</a:t>
            </a:fld>
            <a:endParaRPr lang="fr-FR" altLang="fr-FR"/>
          </a:p>
        </p:txBody>
      </p:sp>
    </p:spTree>
    <p:extLst>
      <p:ext uri="{BB962C8B-B14F-4D97-AF65-F5344CB8AC3E}">
        <p14:creationId xmlns:p14="http://schemas.microsoft.com/office/powerpoint/2010/main" val="3516935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siness - Divider4">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DD3BA7E6-3EE9-470D-8F94-729025A124B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24605" r="19048"/>
          <a:stretch>
            <a:fillRect/>
          </a:stretch>
        </p:blipFill>
        <p:spPr bwMode="auto">
          <a:xfrm>
            <a:off x="4799013" y="0"/>
            <a:ext cx="7392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8">
            <a:extLst>
              <a:ext uri="{FF2B5EF4-FFF2-40B4-BE49-F238E27FC236}">
                <a16:creationId xmlns:a16="http://schemas.microsoft.com/office/drawing/2014/main" id="{96F92C6D-E367-44D9-8BEB-C9FFE12B42D1}"/>
              </a:ext>
            </a:extLst>
          </p:cNvPr>
          <p:cNvSpPr/>
          <p:nvPr userDrawn="1"/>
        </p:nvSpPr>
        <p:spPr>
          <a:xfrm rot="19800000">
            <a:off x="6986286" y="-737719"/>
            <a:ext cx="956457" cy="8335672"/>
          </a:xfrm>
          <a:custGeom>
            <a:avLst/>
            <a:gdLst>
              <a:gd name="connsiteX0" fmla="*/ 717343 w 717343"/>
              <a:gd name="connsiteY0" fmla="*/ 414158 h 8335672"/>
              <a:gd name="connsiteX1" fmla="*/ 717343 w 717343"/>
              <a:gd name="connsiteY1" fmla="*/ 8335672 h 8335672"/>
              <a:gd name="connsiteX2" fmla="*/ 0 w 717343"/>
              <a:gd name="connsiteY2" fmla="*/ 7921513 h 8335672"/>
              <a:gd name="connsiteX3" fmla="*/ 0 w 717343"/>
              <a:gd name="connsiteY3" fmla="*/ 0 h 8335672"/>
            </a:gdLst>
            <a:ahLst/>
            <a:cxnLst>
              <a:cxn ang="0">
                <a:pos x="connsiteX0" y="connsiteY0"/>
              </a:cxn>
              <a:cxn ang="0">
                <a:pos x="connsiteX1" y="connsiteY1"/>
              </a:cxn>
              <a:cxn ang="0">
                <a:pos x="connsiteX2" y="connsiteY2"/>
              </a:cxn>
              <a:cxn ang="0">
                <a:pos x="connsiteX3" y="connsiteY3"/>
              </a:cxn>
            </a:cxnLst>
            <a:rect l="l" t="t" r="r" b="b"/>
            <a:pathLst>
              <a:path w="717343" h="8335672">
                <a:moveTo>
                  <a:pt x="717343" y="414158"/>
                </a:moveTo>
                <a:lnTo>
                  <a:pt x="717343" y="8335672"/>
                </a:lnTo>
                <a:lnTo>
                  <a:pt x="0" y="7921513"/>
                </a:lnTo>
                <a:lnTo>
                  <a:pt x="0" y="0"/>
                </a:lnTo>
                <a:close/>
              </a:path>
            </a:pathLst>
          </a:custGeom>
          <a:gradFill flip="none" rotWithShape="1">
            <a:gsLst>
              <a:gs pos="95000">
                <a:srgbClr val="676464"/>
              </a:gs>
              <a:gs pos="0">
                <a:srgbClr val="5A3F3C">
                  <a:alpha val="0"/>
                </a:srgbClr>
              </a:gs>
              <a:gs pos="100000">
                <a:srgbClr val="5A3F3C"/>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6" name="Freeform 27">
            <a:extLst>
              <a:ext uri="{FF2B5EF4-FFF2-40B4-BE49-F238E27FC236}">
                <a16:creationId xmlns:a16="http://schemas.microsoft.com/office/drawing/2014/main" id="{3EDF0A0D-25E2-4176-BB87-93F17818A6AE}"/>
              </a:ext>
            </a:extLst>
          </p:cNvPr>
          <p:cNvSpPr/>
          <p:nvPr userDrawn="1"/>
        </p:nvSpPr>
        <p:spPr>
          <a:xfrm>
            <a:off x="0" y="0"/>
            <a:ext cx="10318750" cy="6858000"/>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8750" h="6857999">
                <a:moveTo>
                  <a:pt x="0" y="0"/>
                </a:moveTo>
                <a:lnTo>
                  <a:pt x="4997450" y="0"/>
                </a:lnTo>
                <a:lnTo>
                  <a:pt x="10318750" y="6857999"/>
                </a:lnTo>
                <a:lnTo>
                  <a:pt x="4997450" y="6857999"/>
                </a:lnTo>
                <a:lnTo>
                  <a:pt x="0" y="68579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 name="Title 1"/>
          <p:cNvSpPr>
            <a:spLocks noGrp="1"/>
          </p:cNvSpPr>
          <p:nvPr>
            <p:ph type="ctrTitle"/>
          </p:nvPr>
        </p:nvSpPr>
        <p:spPr>
          <a:xfrm>
            <a:off x="119336" y="2915445"/>
            <a:ext cx="6984776" cy="2387600"/>
          </a:xfrm>
        </p:spPr>
        <p:txBody>
          <a:bodyPr rtlCol="0" anchor="b">
            <a:normAutofit/>
          </a:bodyPr>
          <a:lstStyle>
            <a:lvl1pPr algn="ctr">
              <a:defRPr lang="en-US" sz="4500">
                <a:solidFill>
                  <a:srgbClr val="2E2828"/>
                </a:solidFill>
              </a:defRPr>
            </a:lvl1pPr>
          </a:lstStyle>
          <a:p>
            <a:pPr lvl="0"/>
            <a:r>
              <a:rPr lang="fr-FR"/>
              <a:t>Modifiez le style du titre</a:t>
            </a:r>
            <a:endParaRPr lang="en-US"/>
          </a:p>
        </p:txBody>
      </p:sp>
      <p:sp>
        <p:nvSpPr>
          <p:cNvPr id="3" name="Subtitle 2"/>
          <p:cNvSpPr>
            <a:spLocks noGrp="1"/>
          </p:cNvSpPr>
          <p:nvPr>
            <p:ph type="subTitle" idx="1"/>
          </p:nvPr>
        </p:nvSpPr>
        <p:spPr>
          <a:xfrm>
            <a:off x="119336" y="5330035"/>
            <a:ext cx="6984776" cy="906567"/>
          </a:xfrm>
        </p:spPr>
        <p:txBody>
          <a:bodyPr rtlCol="0">
            <a:normAutofit/>
          </a:bodyPr>
          <a:lstStyle>
            <a:lvl1pPr algn="ctr">
              <a:defRPr lang="en-US" sz="1800" dirty="0">
                <a:solidFill>
                  <a:srgbClr val="C3822C"/>
                </a:solidFill>
              </a:defRPr>
            </a:lvl1pPr>
          </a:lstStyle>
          <a:p>
            <a:pPr lvl="0"/>
            <a:r>
              <a:rPr lang="fr-FR"/>
              <a:t>Modifiez le style des sous-titres du masque</a:t>
            </a:r>
            <a:endParaRPr lang="en-US" dirty="0"/>
          </a:p>
        </p:txBody>
      </p:sp>
      <p:sp>
        <p:nvSpPr>
          <p:cNvPr id="7" name="Date Placeholder 3">
            <a:extLst>
              <a:ext uri="{FF2B5EF4-FFF2-40B4-BE49-F238E27FC236}">
                <a16:creationId xmlns:a16="http://schemas.microsoft.com/office/drawing/2014/main" id="{D65A43F6-BAC2-49C7-BCED-2C6167A3B48F}"/>
              </a:ext>
            </a:extLst>
          </p:cNvPr>
          <p:cNvSpPr>
            <a:spLocks noGrp="1"/>
          </p:cNvSpPr>
          <p:nvPr>
            <p:ph type="dt" sz="half" idx="10"/>
          </p:nvPr>
        </p:nvSpPr>
        <p:spPr>
          <a:xfrm>
            <a:off x="114300" y="6356350"/>
            <a:ext cx="1411288" cy="365125"/>
          </a:xfrm>
        </p:spPr>
        <p:txBody>
          <a:bodyPr/>
          <a:lstStyle>
            <a:lvl1pPr>
              <a:defRPr/>
            </a:lvl1pPr>
          </a:lstStyle>
          <a:p>
            <a:pPr>
              <a:defRPr/>
            </a:pPr>
            <a:fld id="{1B94E2D5-6837-445E-B623-7F92FCF6CC71}" type="datetimeFigureOut">
              <a:rPr lang="en-US"/>
              <a:pPr>
                <a:defRPr/>
              </a:pPr>
              <a:t>1/26/2023</a:t>
            </a:fld>
            <a:endParaRPr lang="en-US"/>
          </a:p>
        </p:txBody>
      </p:sp>
      <p:sp>
        <p:nvSpPr>
          <p:cNvPr id="8" name="Footer Placeholder 4">
            <a:extLst>
              <a:ext uri="{FF2B5EF4-FFF2-40B4-BE49-F238E27FC236}">
                <a16:creationId xmlns:a16="http://schemas.microsoft.com/office/drawing/2014/main" id="{C11E9039-45B9-422B-8BC8-E3E535759785}"/>
              </a:ext>
            </a:extLst>
          </p:cNvPr>
          <p:cNvSpPr>
            <a:spLocks noGrp="1"/>
          </p:cNvSpPr>
          <p:nvPr>
            <p:ph type="ftr" sz="quarter" idx="11"/>
          </p:nvPr>
        </p:nvSpPr>
        <p:spPr>
          <a:xfrm>
            <a:off x="2984500" y="6356350"/>
            <a:ext cx="4114800" cy="365125"/>
          </a:xfrm>
        </p:spPr>
        <p:txBody>
          <a:bodyPr/>
          <a:lstStyle>
            <a:lvl1pPr algn="r">
              <a:defRPr/>
            </a:lvl1pPr>
          </a:lstStyle>
          <a:p>
            <a:pPr>
              <a:defRPr/>
            </a:pPr>
            <a:endParaRPr lang="en-US"/>
          </a:p>
        </p:txBody>
      </p:sp>
    </p:spTree>
    <p:extLst>
      <p:ext uri="{BB962C8B-B14F-4D97-AF65-F5344CB8AC3E}">
        <p14:creationId xmlns:p14="http://schemas.microsoft.com/office/powerpoint/2010/main" val="1628634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3F7C4F-AFFE-48F1-9433-015BC18EF9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18500" b="19391"/>
          <a:stretch>
            <a:fillRect/>
          </a:stretch>
        </p:blipFill>
        <p:spPr bwMode="auto">
          <a:xfrm>
            <a:off x="10731500" y="5773738"/>
            <a:ext cx="14605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59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F31F1CE3-19E0-4B15-A364-65531026D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8E942B11-9272-48CF-A43E-112AFAEAB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3F43F28C-FB40-49E8-A488-6FFBB1DB9D4B}"/>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A27D8F18-5071-43A6-B78E-0105A58BE12C}"/>
              </a:ext>
            </a:extLst>
          </p:cNvPr>
          <p:cNvSpPr>
            <a:spLocks noGrp="1"/>
          </p:cNvSpPr>
          <p:nvPr>
            <p:ph type="ftr" sz="quarter" idx="10"/>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3815608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64783636-2D24-4826-9287-537D7651501E}"/>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3108246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CB46480B-3C19-4468-8AEB-2DC1CCB600FD}"/>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336213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5F97E222-9915-415F-B7F7-0BC1FE00FD28}"/>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25286529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CB15C83-069F-4725-B542-37590F8445C0}"/>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DE9D7C3F-25D1-49B7-9258-619A0700AAA4}"/>
              </a:ext>
            </a:extLst>
          </p:cNvPr>
          <p:cNvSpPr>
            <a:spLocks noGrp="1"/>
          </p:cNvSpPr>
          <p:nvPr>
            <p:ph type="ftr" sz="quarter" idx="14"/>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525416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11AB72F2-7DC4-405E-B736-70BAFA2A2FE1}"/>
              </a:ext>
            </a:extLst>
          </p:cNvPr>
          <p:cNvSpPr>
            <a:spLocks noGrp="1"/>
          </p:cNvSpPr>
          <p:nvPr>
            <p:ph type="ftr" sz="quarter" idx="15"/>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2229042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BBAFBE6A-BB19-4A10-9B63-D6864DD834A6}"/>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5821EAC0-272C-42BE-807A-C09EB3B8F597}"/>
              </a:ext>
            </a:extLst>
          </p:cNvPr>
          <p:cNvSpPr>
            <a:spLocks noGrp="1"/>
          </p:cNvSpPr>
          <p:nvPr>
            <p:ph type="ftr" sz="quarter" idx="15"/>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186651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52114E18-92CA-43FB-8066-A4C81EED3F7C}"/>
              </a:ext>
            </a:extLst>
          </p:cNvPr>
          <p:cNvSpPr>
            <a:spLocks noGrp="1"/>
          </p:cNvSpPr>
          <p:nvPr>
            <p:ph type="ftr" sz="quarter" idx="13"/>
          </p:nvPr>
        </p:nvSpPr>
        <p:spPr/>
        <p:txBody>
          <a:bodyPr/>
          <a:lstStyle>
            <a:lvl1pPr>
              <a:defRPr>
                <a:solidFill>
                  <a:srgbClr val="EBF7F3"/>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392615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a:extLst>
              <a:ext uri="{FF2B5EF4-FFF2-40B4-BE49-F238E27FC236}">
                <a16:creationId xmlns:a16="http://schemas.microsoft.com/office/drawing/2014/main" id="{C7227F34-7B6E-4332-81C5-E8B67E689771}"/>
              </a:ext>
            </a:extLst>
          </p:cNvPr>
          <p:cNvSpPr>
            <a:spLocks noGrp="1"/>
          </p:cNvSpPr>
          <p:nvPr>
            <p:ph type="dt" sz="half" idx="10"/>
          </p:nvPr>
        </p:nvSpPr>
        <p:spPr/>
        <p:txBody>
          <a:bodyPr/>
          <a:lstStyle>
            <a:lvl1pPr>
              <a:defRPr/>
            </a:lvl1pPr>
          </a:lstStyle>
          <a:p>
            <a:pPr>
              <a:defRPr/>
            </a:pPr>
            <a:fld id="{D1C2439C-58CD-4936-B7FD-31C53F89539E}" type="datetime1">
              <a:rPr lang="fr-FR"/>
              <a:pPr>
                <a:defRPr/>
              </a:pPr>
              <a:t>26/01/2023</a:t>
            </a:fld>
            <a:endParaRPr lang="fr-FR" dirty="0"/>
          </a:p>
        </p:txBody>
      </p:sp>
      <p:sp>
        <p:nvSpPr>
          <p:cNvPr id="5" name="Footer Placeholder 4">
            <a:extLst>
              <a:ext uri="{FF2B5EF4-FFF2-40B4-BE49-F238E27FC236}">
                <a16:creationId xmlns:a16="http://schemas.microsoft.com/office/drawing/2014/main" id="{25C96E43-A3BF-4AF1-9D11-88C3A0691549}"/>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6F303972-402B-4EEE-9A00-996CEAEF2AD2}"/>
              </a:ext>
            </a:extLst>
          </p:cNvPr>
          <p:cNvSpPr>
            <a:spLocks noGrp="1"/>
          </p:cNvSpPr>
          <p:nvPr>
            <p:ph type="sldNum" sz="quarter" idx="12"/>
          </p:nvPr>
        </p:nvSpPr>
        <p:spPr/>
        <p:txBody>
          <a:bodyPr/>
          <a:lstStyle>
            <a:lvl1pPr>
              <a:defRPr/>
            </a:lvl1pPr>
          </a:lstStyle>
          <a:p>
            <a:fld id="{9158DFB7-BAFF-4A6E-AB3B-80B51D239D30}" type="slidenum">
              <a:rPr lang="fr-FR" altLang="fr-FR"/>
              <a:pPr/>
              <a:t>‹N°›</a:t>
            </a:fld>
            <a:endParaRPr lang="fr-FR" altLang="fr-FR"/>
          </a:p>
        </p:txBody>
      </p:sp>
    </p:spTree>
    <p:extLst>
      <p:ext uri="{BB962C8B-B14F-4D97-AF65-F5344CB8AC3E}">
        <p14:creationId xmlns:p14="http://schemas.microsoft.com/office/powerpoint/2010/main" val="2929913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715BE3A1-E5DA-4235-B7ED-0E47572E1393}"/>
              </a:ext>
            </a:extLst>
          </p:cNvPr>
          <p:cNvSpPr>
            <a:spLocks noGrp="1"/>
          </p:cNvSpPr>
          <p:nvPr>
            <p:ph type="ftr" sz="quarter" idx="13"/>
          </p:nvPr>
        </p:nvSpPr>
        <p:spPr/>
        <p:txBody>
          <a:bodyPr/>
          <a:lstStyle>
            <a:lvl1pPr>
              <a:defRPr>
                <a:solidFill>
                  <a:srgbClr val="EBF7F3"/>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3346982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3F09AD60-FFD9-41F0-8C11-7A8A2880F1DF}"/>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7CEE64AB-33C0-42F6-AC02-04A00FE43FE5}"/>
              </a:ext>
            </a:extLst>
          </p:cNvPr>
          <p:cNvSpPr>
            <a:spLocks noGrp="1"/>
          </p:cNvSpPr>
          <p:nvPr>
            <p:ph type="ftr" sz="quarter" idx="14"/>
          </p:nvPr>
        </p:nvSpPr>
        <p:spPr/>
        <p:txBody>
          <a:bodyPr/>
          <a:lstStyle>
            <a:lvl1pPr>
              <a:defRPr>
                <a:solidFill>
                  <a:srgbClr val="8FB6BC"/>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2793306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1233BE60-E86E-4B73-8A62-C3498A961C16}"/>
              </a:ext>
            </a:extLst>
          </p:cNvPr>
          <p:cNvSpPr>
            <a:spLocks noGrp="1"/>
          </p:cNvSpPr>
          <p:nvPr>
            <p:ph type="ftr" sz="quarter" idx="13"/>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2846104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D817921C-7789-4DA7-9825-8A6065FEE375}"/>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0F11E159-F89D-45D1-89BF-6E2B574F2F22}"/>
              </a:ext>
            </a:extLst>
          </p:cNvPr>
          <p:cNvSpPr>
            <a:spLocks noGrp="1"/>
          </p:cNvSpPr>
          <p:nvPr>
            <p:ph type="ftr" sz="quarter" idx="10"/>
          </p:nvPr>
        </p:nvSpPr>
        <p:spPr/>
        <p:txBody>
          <a:bodyPr/>
          <a:lstStyle>
            <a:lvl1pPr>
              <a:defRPr>
                <a:solidFill>
                  <a:srgbClr val="8FB6BC"/>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2657123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516255A5-84E9-40BC-B6CA-858BA0C5DF7E}"/>
              </a:ext>
            </a:extLst>
          </p:cNvPr>
          <p:cNvSpPr>
            <a:spLocks noGrp="1"/>
          </p:cNvSpPr>
          <p:nvPr>
            <p:ph type="ftr" sz="quarter" idx="10"/>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1967437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2D12CD06-B6AC-4768-9041-E7E1CB19D2F0}"/>
              </a:ext>
            </a:extLst>
          </p:cNvPr>
          <p:cNvSpPr>
            <a:spLocks noGrp="1"/>
          </p:cNvSpPr>
          <p:nvPr>
            <p:ph type="ftr" sz="quarter" idx="10"/>
          </p:nvPr>
        </p:nvSpPr>
        <p:spPr/>
        <p:txBody>
          <a:bodyPr/>
          <a:lstStyle>
            <a:lvl1pPr>
              <a:defRPr/>
            </a:lvl1pPr>
          </a:lstStyle>
          <a:p>
            <a:pPr>
              <a:defRPr/>
            </a:pPr>
            <a:r>
              <a:rPr lang="fr-FR"/>
              <a:t>Ajouter un pied de page</a:t>
            </a:r>
            <a:endParaRPr lang="fr-FR" dirty="0"/>
          </a:p>
        </p:txBody>
      </p:sp>
    </p:spTree>
    <p:extLst>
      <p:ext uri="{BB962C8B-B14F-4D97-AF65-F5344CB8AC3E}">
        <p14:creationId xmlns:p14="http://schemas.microsoft.com/office/powerpoint/2010/main" val="2897866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B3A6015D-EA99-43D6-93C4-9A3FBF731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FD50ED93-83FD-4AFD-8752-9E44A743F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70D22B93-1794-4920-B9C6-2B019C1E98EF}"/>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4C21EA9E-B55B-4714-9A8D-D97AA78ABE31}"/>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1530160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BD2098EE-2A75-4FE3-B235-361D027AF98E}"/>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28806494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0BCF79E7-A84D-4B79-BB3C-919FE1F71A0E}"/>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466461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D87547F2-9C2C-4574-9E5C-FFED72CF4EED}"/>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98931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a16="http://schemas.microsoft.com/office/drawing/2014/main" id="{5E29A917-808E-4D4D-9F27-EBD6BE97D529}"/>
              </a:ext>
            </a:extLst>
          </p:cNvPr>
          <p:cNvSpPr>
            <a:spLocks noGrp="1"/>
          </p:cNvSpPr>
          <p:nvPr>
            <p:ph type="dt" sz="half" idx="10"/>
          </p:nvPr>
        </p:nvSpPr>
        <p:spPr/>
        <p:txBody>
          <a:bodyPr/>
          <a:lstStyle>
            <a:lvl1pPr>
              <a:defRPr/>
            </a:lvl1pPr>
          </a:lstStyle>
          <a:p>
            <a:pPr>
              <a:defRPr/>
            </a:pPr>
            <a:fld id="{C0791969-8724-493A-AD5A-AC0C5436D642}" type="datetime1">
              <a:rPr lang="fr-FR"/>
              <a:pPr>
                <a:defRPr/>
              </a:pPr>
              <a:t>26/01/2023</a:t>
            </a:fld>
            <a:endParaRPr lang="fr-FR" dirty="0"/>
          </a:p>
        </p:txBody>
      </p:sp>
      <p:sp>
        <p:nvSpPr>
          <p:cNvPr id="6" name="Footer Placeholder 4">
            <a:extLst>
              <a:ext uri="{FF2B5EF4-FFF2-40B4-BE49-F238E27FC236}">
                <a16:creationId xmlns:a16="http://schemas.microsoft.com/office/drawing/2014/main" id="{02962020-EF9D-491E-A64D-0ADCD765A6F8}"/>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7" name="Slide Number Placeholder 5">
            <a:extLst>
              <a:ext uri="{FF2B5EF4-FFF2-40B4-BE49-F238E27FC236}">
                <a16:creationId xmlns:a16="http://schemas.microsoft.com/office/drawing/2014/main" id="{932BBF17-BA79-4814-A8EB-7EC3F757BFF9}"/>
              </a:ext>
            </a:extLst>
          </p:cNvPr>
          <p:cNvSpPr>
            <a:spLocks noGrp="1"/>
          </p:cNvSpPr>
          <p:nvPr>
            <p:ph type="sldNum" sz="quarter" idx="12"/>
          </p:nvPr>
        </p:nvSpPr>
        <p:spPr/>
        <p:txBody>
          <a:bodyPr/>
          <a:lstStyle>
            <a:lvl1pPr>
              <a:defRPr/>
            </a:lvl1pPr>
          </a:lstStyle>
          <a:p>
            <a:fld id="{A89FFBCC-04F9-42FB-BF7D-7C551B79BF03}" type="slidenum">
              <a:rPr lang="fr-FR" altLang="fr-FR"/>
              <a:pPr/>
              <a:t>‹N°›</a:t>
            </a:fld>
            <a:endParaRPr lang="fr-FR" altLang="fr-FR"/>
          </a:p>
        </p:txBody>
      </p:sp>
    </p:spTree>
    <p:extLst>
      <p:ext uri="{BB962C8B-B14F-4D97-AF65-F5344CB8AC3E}">
        <p14:creationId xmlns:p14="http://schemas.microsoft.com/office/powerpoint/2010/main" val="557560946"/>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E26D4D49-0681-49CA-BDBE-82341EBCE33A}"/>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406001A8-5619-4194-A9DF-D3504303708B}"/>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1554323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45381149-4083-4F85-8554-E761EA3B3D2A}"/>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2158415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496A70D-DDE3-4EC5-A936-9D63816856E3}"/>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9C5E7F95-4FE9-4CE0-B93E-7BF22EC2F9F4}"/>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1810404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71526860-77C6-4F6D-A74D-79E4458473F0}"/>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5284178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C5C50284-384A-497F-8DDA-DA33104FACAB}"/>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6793503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C83143CA-BA9C-47A8-83C8-901FB813F717}"/>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E21F0F05-2ED7-49E5-8697-66B289269EE1}"/>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2657279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902CB45D-CC15-4742-B93A-4ED45E9284A8}"/>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9404761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75DA0E0-5DBF-45F8-91B1-BC05E7D44130}"/>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58B1F842-2990-4655-BDE7-400C015056EA}"/>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4056003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DB08A733-618F-4E03-B925-8A0D9F042412}"/>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0499664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2CAFF6B9-8F49-4423-94B3-04DC0F5CBCF5}"/>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183551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3">
            <a:extLst>
              <a:ext uri="{FF2B5EF4-FFF2-40B4-BE49-F238E27FC236}">
                <a16:creationId xmlns:a16="http://schemas.microsoft.com/office/drawing/2014/main" id="{15F791AA-65E6-4E56-9305-EBECCC2E6A33}"/>
              </a:ext>
            </a:extLst>
          </p:cNvPr>
          <p:cNvSpPr>
            <a:spLocks noGrp="1"/>
          </p:cNvSpPr>
          <p:nvPr>
            <p:ph type="dt" sz="half" idx="10"/>
          </p:nvPr>
        </p:nvSpPr>
        <p:spPr/>
        <p:txBody>
          <a:bodyPr/>
          <a:lstStyle>
            <a:lvl1pPr>
              <a:defRPr/>
            </a:lvl1pPr>
          </a:lstStyle>
          <a:p>
            <a:pPr>
              <a:defRPr/>
            </a:pPr>
            <a:fld id="{3D7B3636-05FB-4C82-A61B-AC888F124F12}" type="datetime1">
              <a:rPr lang="fr-FR"/>
              <a:pPr>
                <a:defRPr/>
              </a:pPr>
              <a:t>26/01/2023</a:t>
            </a:fld>
            <a:endParaRPr lang="fr-FR" dirty="0"/>
          </a:p>
        </p:txBody>
      </p:sp>
      <p:sp>
        <p:nvSpPr>
          <p:cNvPr id="8" name="Footer Placeholder 4">
            <a:extLst>
              <a:ext uri="{FF2B5EF4-FFF2-40B4-BE49-F238E27FC236}">
                <a16:creationId xmlns:a16="http://schemas.microsoft.com/office/drawing/2014/main" id="{28B06C7D-2F18-42F6-A17C-DD6536E5E67F}"/>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9" name="Slide Number Placeholder 5">
            <a:extLst>
              <a:ext uri="{FF2B5EF4-FFF2-40B4-BE49-F238E27FC236}">
                <a16:creationId xmlns:a16="http://schemas.microsoft.com/office/drawing/2014/main" id="{E534C73A-6D44-4FA3-8FD8-3F1D4C385BF2}"/>
              </a:ext>
            </a:extLst>
          </p:cNvPr>
          <p:cNvSpPr>
            <a:spLocks noGrp="1"/>
          </p:cNvSpPr>
          <p:nvPr>
            <p:ph type="sldNum" sz="quarter" idx="12"/>
          </p:nvPr>
        </p:nvSpPr>
        <p:spPr/>
        <p:txBody>
          <a:bodyPr/>
          <a:lstStyle>
            <a:lvl1pPr>
              <a:defRPr/>
            </a:lvl1pPr>
          </a:lstStyle>
          <a:p>
            <a:fld id="{690242A9-A822-43C5-99A6-A72BDE18EFD0}" type="slidenum">
              <a:rPr lang="fr-FR" altLang="fr-FR"/>
              <a:pPr/>
              <a:t>‹N°›</a:t>
            </a:fld>
            <a:endParaRPr lang="fr-FR" altLang="fr-FR"/>
          </a:p>
        </p:txBody>
      </p:sp>
    </p:spTree>
    <p:extLst>
      <p:ext uri="{BB962C8B-B14F-4D97-AF65-F5344CB8AC3E}">
        <p14:creationId xmlns:p14="http://schemas.microsoft.com/office/powerpoint/2010/main" val="2594882001"/>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626AEB87-4AF3-45A6-9B2F-61C6F6225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512C3A9E-4E67-48AE-8C93-D6A8B30DD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73C2C710-DEE3-44DC-A6A8-D1EEC7EBDB27}"/>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6691209C-34B4-4F19-B4F5-6928144338D8}"/>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453173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A1608042-EA1B-497E-85ED-1557FA5D9246}"/>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2933002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C3980E60-9FF2-4443-A5FD-3E33B603F918}"/>
              </a:ext>
            </a:extLst>
          </p:cNvPr>
          <p:cNvSpPr>
            <a:spLocks noGrp="1"/>
          </p:cNvSpPr>
          <p:nvPr>
            <p:ph type="ftr" sz="quarter" idx="14"/>
          </p:nvPr>
        </p:nvSpPr>
        <p:spPr/>
        <p:txBody>
          <a:bodyPr/>
          <a:lstStyle>
            <a:lvl1pPr>
              <a:defRPr>
                <a:solidFill>
                  <a:schemeClr val="bg1"/>
                </a:solidFill>
              </a:defRPr>
            </a:lvl1pPr>
          </a:lstStyle>
          <a:p>
            <a:pPr>
              <a:defRPr/>
            </a:pPr>
            <a:r>
              <a:rPr lang="fr-FR"/>
              <a:t>Ajouter un pied de page</a:t>
            </a:r>
            <a:endParaRPr lang="fr-FR" dirty="0"/>
          </a:p>
        </p:txBody>
      </p:sp>
    </p:spTree>
    <p:extLst>
      <p:ext uri="{BB962C8B-B14F-4D97-AF65-F5344CB8AC3E}">
        <p14:creationId xmlns:p14="http://schemas.microsoft.com/office/powerpoint/2010/main" val="1994356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BB549274-E296-46D8-8584-67A2B55E85FE}"/>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33585494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46B3474-D3F9-45D5-B58F-9F9BFD40ED26}"/>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2B2B31B5-09CC-421B-80FE-841628F5B861}"/>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10714820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1B6B796A-1BB1-480C-AFB6-6F04D923321D}"/>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1294335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A48C974F-0308-4BA5-AB15-EC0617A99EDE}"/>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35CE546F-7738-4AB7-8161-9B1636EC1A78}"/>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22710289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DB193403-0B2D-4A14-A0CE-9D78684BF080}"/>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845536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501F8706-8BAB-4E91-BD0E-114D4367CDDE}"/>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5372104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376DDF56-611E-498B-8E46-8AE1622759F6}"/>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8F076DCC-AEDF-49A9-84D7-DBCA772C78D3}"/>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94044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a16="http://schemas.microsoft.com/office/drawing/2014/main" id="{9930415F-AFB0-415E-84EC-ECD78C49D33F}"/>
              </a:ext>
            </a:extLst>
          </p:cNvPr>
          <p:cNvSpPr>
            <a:spLocks noGrp="1"/>
          </p:cNvSpPr>
          <p:nvPr>
            <p:ph type="dt" sz="half" idx="10"/>
          </p:nvPr>
        </p:nvSpPr>
        <p:spPr/>
        <p:txBody>
          <a:bodyPr/>
          <a:lstStyle>
            <a:lvl1pPr>
              <a:defRPr/>
            </a:lvl1pPr>
          </a:lstStyle>
          <a:p>
            <a:pPr>
              <a:defRPr/>
            </a:pPr>
            <a:fld id="{5002DF43-2109-4A3C-AA2E-6A46E806CA24}" type="datetime1">
              <a:rPr lang="fr-FR"/>
              <a:pPr>
                <a:defRPr/>
              </a:pPr>
              <a:t>26/01/2023</a:t>
            </a:fld>
            <a:endParaRPr lang="fr-FR" dirty="0"/>
          </a:p>
        </p:txBody>
      </p:sp>
      <p:sp>
        <p:nvSpPr>
          <p:cNvPr id="4" name="Footer Placeholder 4">
            <a:extLst>
              <a:ext uri="{FF2B5EF4-FFF2-40B4-BE49-F238E27FC236}">
                <a16:creationId xmlns:a16="http://schemas.microsoft.com/office/drawing/2014/main" id="{5DEB4066-783D-4D78-BC2B-8A4AE59FF45A}"/>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5" name="Slide Number Placeholder 5">
            <a:extLst>
              <a:ext uri="{FF2B5EF4-FFF2-40B4-BE49-F238E27FC236}">
                <a16:creationId xmlns:a16="http://schemas.microsoft.com/office/drawing/2014/main" id="{B94E95BB-C28F-4F9F-B07C-9708C2A78CF0}"/>
              </a:ext>
            </a:extLst>
          </p:cNvPr>
          <p:cNvSpPr>
            <a:spLocks noGrp="1"/>
          </p:cNvSpPr>
          <p:nvPr>
            <p:ph type="sldNum" sz="quarter" idx="12"/>
          </p:nvPr>
        </p:nvSpPr>
        <p:spPr/>
        <p:txBody>
          <a:bodyPr/>
          <a:lstStyle>
            <a:lvl1pPr>
              <a:defRPr/>
            </a:lvl1pPr>
          </a:lstStyle>
          <a:p>
            <a:fld id="{CEC213B8-1F33-4C7A-AE62-352898071CE2}" type="slidenum">
              <a:rPr lang="fr-FR" altLang="fr-FR"/>
              <a:pPr/>
              <a:t>‹N°›</a:t>
            </a:fld>
            <a:endParaRPr lang="fr-FR" altLang="fr-FR"/>
          </a:p>
        </p:txBody>
      </p:sp>
    </p:spTree>
    <p:extLst>
      <p:ext uri="{BB962C8B-B14F-4D97-AF65-F5344CB8AC3E}">
        <p14:creationId xmlns:p14="http://schemas.microsoft.com/office/powerpoint/2010/main" val="15373394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3995DF51-A8DD-47EE-B58B-6075FE5F118D}"/>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8009958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CF3227E-5642-4E14-9D74-FB4895E229C8}"/>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3D6A65E6-604E-4E8B-92A9-D77D96F455FD}"/>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8025197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96F65BF5-6E2D-41BF-A6C0-F63045AEC965}"/>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714740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245ECDBB-8A3A-491B-9BF5-F14429BB9A37}"/>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28211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F2E17269-9E90-45EF-A6C7-5679F1E64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AD85B274-DD7A-47A7-B8D9-0961AAAF4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0CA8B3DB-C3E0-49B8-9710-03B131248408}"/>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55BB8666-E5C2-4E46-BE8A-A7B7C7985773}"/>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907186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B6E196E9-5FDD-4F0F-996D-0B45A97E2A40}"/>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1071254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89E77AC8-F024-4B12-8F5E-E1789703A3B8}"/>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5987840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C1B824BB-B746-412D-877F-248963CF6F61}"/>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32058169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D1EA8EF-30A1-472C-84E4-9C25567D78C1}"/>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545D2673-3899-44E4-9538-5E9C7E237B06}"/>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14790437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51C3603A-378D-46B1-85E6-34D0684955C2}"/>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415398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FD4245D-7235-421B-AC9A-9122E3170E40}"/>
              </a:ext>
            </a:extLst>
          </p:cNvPr>
          <p:cNvSpPr>
            <a:spLocks noGrp="1"/>
          </p:cNvSpPr>
          <p:nvPr>
            <p:ph type="dt" sz="half" idx="10"/>
          </p:nvPr>
        </p:nvSpPr>
        <p:spPr/>
        <p:txBody>
          <a:bodyPr/>
          <a:lstStyle>
            <a:lvl1pPr>
              <a:defRPr/>
            </a:lvl1pPr>
          </a:lstStyle>
          <a:p>
            <a:pPr>
              <a:defRPr/>
            </a:pPr>
            <a:fld id="{1FE3A34C-EAB5-403A-B89D-CC641B6A2711}" type="datetime1">
              <a:rPr lang="fr-FR"/>
              <a:pPr>
                <a:defRPr/>
              </a:pPr>
              <a:t>26/01/2023</a:t>
            </a:fld>
            <a:endParaRPr lang="fr-FR" dirty="0"/>
          </a:p>
        </p:txBody>
      </p:sp>
      <p:sp>
        <p:nvSpPr>
          <p:cNvPr id="3" name="Footer Placeholder 4">
            <a:extLst>
              <a:ext uri="{FF2B5EF4-FFF2-40B4-BE49-F238E27FC236}">
                <a16:creationId xmlns:a16="http://schemas.microsoft.com/office/drawing/2014/main" id="{64BA2447-A22D-41C8-AA0F-2D508C158B5D}"/>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4" name="Slide Number Placeholder 5">
            <a:extLst>
              <a:ext uri="{FF2B5EF4-FFF2-40B4-BE49-F238E27FC236}">
                <a16:creationId xmlns:a16="http://schemas.microsoft.com/office/drawing/2014/main" id="{3D640357-9EB7-4655-861A-C717A1D8D2DF}"/>
              </a:ext>
            </a:extLst>
          </p:cNvPr>
          <p:cNvSpPr>
            <a:spLocks noGrp="1"/>
          </p:cNvSpPr>
          <p:nvPr>
            <p:ph type="sldNum" sz="quarter" idx="12"/>
          </p:nvPr>
        </p:nvSpPr>
        <p:spPr/>
        <p:txBody>
          <a:bodyPr/>
          <a:lstStyle>
            <a:lvl1pPr>
              <a:defRPr/>
            </a:lvl1pPr>
          </a:lstStyle>
          <a:p>
            <a:fld id="{992DF0DF-C374-4D05-A387-AB55E0B67F07}" type="slidenum">
              <a:rPr lang="fr-FR" altLang="fr-FR"/>
              <a:pPr/>
              <a:t>‹N°›</a:t>
            </a:fld>
            <a:endParaRPr lang="fr-FR" altLang="fr-FR"/>
          </a:p>
        </p:txBody>
      </p:sp>
    </p:spTree>
    <p:extLst>
      <p:ext uri="{BB962C8B-B14F-4D97-AF65-F5344CB8AC3E}">
        <p14:creationId xmlns:p14="http://schemas.microsoft.com/office/powerpoint/2010/main" val="168459145"/>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7205EEF-EC0D-4040-9F05-DB7F5FAD9BEC}"/>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503819C8-F01C-4C02-8097-A0364A643368}"/>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24886624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2491B332-6C78-4C13-8EBE-2CD627AD52F0}"/>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0888547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851EF69C-B6C0-4A6A-A35E-FBC4C8641A62}"/>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2733999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9CFDC457-27FF-4035-B73F-6ED5E9864EBC}"/>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E83ED0AC-F494-4D55-8D1E-4B9912B47572}"/>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38919120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E081DC1B-4F3C-4A7E-A478-A1AC0E6AE4C7}"/>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36016874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ABB7B066-FACE-445A-96AD-EAD410F2F194}"/>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DADB75E3-6DE1-497D-8E00-E2DF30901C0A}"/>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090646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B96EF47F-61E3-4EA6-B8D2-CE3FB477D16D}"/>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004284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024AF5C9-02A4-41FB-A507-35D4CA9D059D}"/>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2492894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EFA00111-705C-40F1-93CE-67AC3FCFA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5F5F7501-88EF-458A-A9FE-C8AF1E8A0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97E214DE-50DC-4A7B-8716-6D4D066307E1}"/>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34821DF5-264A-4185-B55B-E9689EA35C58}"/>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27176439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EA46C07E-FCE8-4EFE-952B-4241719C13ED}"/>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47754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3">
            <a:extLst>
              <a:ext uri="{FF2B5EF4-FFF2-40B4-BE49-F238E27FC236}">
                <a16:creationId xmlns:a16="http://schemas.microsoft.com/office/drawing/2014/main" id="{6EFA2AC9-29ED-43FB-842E-1014469154C1}"/>
              </a:ext>
            </a:extLst>
          </p:cNvPr>
          <p:cNvSpPr>
            <a:spLocks noGrp="1"/>
          </p:cNvSpPr>
          <p:nvPr>
            <p:ph type="dt" sz="half" idx="10"/>
          </p:nvPr>
        </p:nvSpPr>
        <p:spPr/>
        <p:txBody>
          <a:bodyPr/>
          <a:lstStyle>
            <a:lvl1pPr>
              <a:defRPr/>
            </a:lvl1pPr>
          </a:lstStyle>
          <a:p>
            <a:pPr>
              <a:defRPr/>
            </a:pPr>
            <a:fld id="{D36015FD-E9C1-4201-B2E2-44982FB2F641}" type="datetime1">
              <a:rPr lang="fr-FR"/>
              <a:pPr>
                <a:defRPr/>
              </a:pPr>
              <a:t>26/01/2023</a:t>
            </a:fld>
            <a:endParaRPr lang="fr-FR" dirty="0"/>
          </a:p>
        </p:txBody>
      </p:sp>
      <p:sp>
        <p:nvSpPr>
          <p:cNvPr id="6" name="Footer Placeholder 4">
            <a:extLst>
              <a:ext uri="{FF2B5EF4-FFF2-40B4-BE49-F238E27FC236}">
                <a16:creationId xmlns:a16="http://schemas.microsoft.com/office/drawing/2014/main" id="{8AD7CC75-7F68-43CA-8E6A-4F0D1C685286}"/>
              </a:ext>
            </a:extLst>
          </p:cNvPr>
          <p:cNvSpPr>
            <a:spLocks noGrp="1"/>
          </p:cNvSpPr>
          <p:nvPr>
            <p:ph type="ftr" sz="quarter" idx="11"/>
          </p:nvPr>
        </p:nvSpPr>
        <p:spPr/>
        <p:txBody>
          <a:bodyPr/>
          <a:lstStyle>
            <a:lvl1pPr>
              <a:defRPr/>
            </a:lvl1pPr>
          </a:lstStyle>
          <a:p>
            <a:pPr>
              <a:defRPr/>
            </a:pPr>
            <a:r>
              <a:rPr lang="fr-FR"/>
              <a:t>Ajouter un pied de page</a:t>
            </a:r>
            <a:endParaRPr lang="fr-FR" dirty="0"/>
          </a:p>
        </p:txBody>
      </p:sp>
      <p:sp>
        <p:nvSpPr>
          <p:cNvPr id="7" name="Slide Number Placeholder 5">
            <a:extLst>
              <a:ext uri="{FF2B5EF4-FFF2-40B4-BE49-F238E27FC236}">
                <a16:creationId xmlns:a16="http://schemas.microsoft.com/office/drawing/2014/main" id="{64C52E74-B63B-4F7F-A52C-494ACAA15122}"/>
              </a:ext>
            </a:extLst>
          </p:cNvPr>
          <p:cNvSpPr>
            <a:spLocks noGrp="1"/>
          </p:cNvSpPr>
          <p:nvPr>
            <p:ph type="sldNum" sz="quarter" idx="12"/>
          </p:nvPr>
        </p:nvSpPr>
        <p:spPr/>
        <p:txBody>
          <a:bodyPr/>
          <a:lstStyle>
            <a:lvl1pPr>
              <a:defRPr/>
            </a:lvl1pPr>
          </a:lstStyle>
          <a:p>
            <a:fld id="{F55A5D3B-5501-4D61-9B2A-DE7F03735634}" type="slidenum">
              <a:rPr lang="fr-FR" altLang="fr-FR"/>
              <a:pPr/>
              <a:t>‹N°›</a:t>
            </a:fld>
            <a:endParaRPr lang="fr-FR" altLang="fr-FR"/>
          </a:p>
        </p:txBody>
      </p:sp>
    </p:spTree>
    <p:extLst>
      <p:ext uri="{BB962C8B-B14F-4D97-AF65-F5344CB8AC3E}">
        <p14:creationId xmlns:p14="http://schemas.microsoft.com/office/powerpoint/2010/main" val="3165113902"/>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New Section">
    <p:bg>
      <p:bgPr>
        <a:solidFill>
          <a:srgbClr val="8FB6BC"/>
        </a:solidFill>
        <a:effectLst/>
      </p:bgPr>
    </p:bg>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799CCF7C-7326-4326-8D7A-81DC780A991C}"/>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41124037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New Section w/ Picture">
    <p:bg>
      <p:bgPr>
        <a:solidFill>
          <a:srgbClr val="8FB6BC"/>
        </a:solidFill>
        <a:effectLst/>
      </p:bgPr>
    </p:bg>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32CDD04D-FA7F-497A-9375-090B90510792}"/>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5769141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05FBEBC0-054F-4ABB-B460-DD8D15B88127}"/>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535B44FA-B5A1-4969-84D4-46E9DCC321BA}"/>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42928454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670B22E3-EFCC-441B-9725-833034EB8742}"/>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10826429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F98A1E81-269C-4C3E-B665-2498319ADD3D}"/>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7FB782C5-B8BC-440E-8FFD-10BD1AE1F271}"/>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4326678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ation green">
    <p:bg>
      <p:bgPr>
        <a:solidFill>
          <a:srgbClr val="00707C"/>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5C84962A-2ED5-4850-B860-CAFF7216E0E9}"/>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32507539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ation pink">
    <p:bg>
      <p:bgPr>
        <a:solidFill>
          <a:srgbClr val="E55D6C"/>
        </a:solidFill>
        <a:effectLst/>
      </p:bgPr>
    </p:bg>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973DF501-7507-4626-9468-CA42DB318420}"/>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3666667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EC2ECAF-307C-45DE-8559-FB36768E2157}"/>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4A63B104-F3CA-46F1-B0B4-C68AF07FA7A1}"/>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17819127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5CC5A232-0567-4AB5-A260-96657E156436}"/>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985927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F96EC9E-AFF8-47D3-BBCB-905A9911859B}"/>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1B13608E-CCDD-4745-A642-E2E8F16CCA5E}"/>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3094859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theme" Target="../theme/theme10.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11.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linhpham.me/" TargetMode="External"/><Relationship Id="rId3" Type="http://schemas.openxmlformats.org/officeDocument/2006/relationships/image" Target="../media/image12.png"/><Relationship Id="rId7" Type="http://schemas.openxmlformats.org/officeDocument/2006/relationships/hyperlink" Target="http://feeds.feedburner.com/showeet" TargetMode="External"/><Relationship Id="rId12" Type="http://schemas.openxmlformats.org/officeDocument/2006/relationships/image" Target="../media/image17.png"/><Relationship Id="rId2" Type="http://schemas.openxmlformats.org/officeDocument/2006/relationships/theme" Target="../theme/theme5.xml"/><Relationship Id="rId1" Type="http://schemas.openxmlformats.org/officeDocument/2006/relationships/slideLayout" Target="../slideLayouts/slideLayout31.xml"/><Relationship Id="rId6" Type="http://schemas.openxmlformats.org/officeDocument/2006/relationships/image" Target="../media/image14.png"/><Relationship Id="rId11" Type="http://schemas.openxmlformats.org/officeDocument/2006/relationships/hyperlink" Target="https://twitter.com/showeet" TargetMode="Externa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hyperlink" Target="https://www.facebook.com/pages/Neetwork/240707325947259" TargetMode="External"/><Relationship Id="rId9" Type="http://schemas.openxmlformats.org/officeDocument/2006/relationships/hyperlink" Target="http://pinterest.com/showeet" TargetMode="External"/><Relationship Id="rId1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7.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8.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9.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B951359-6F9F-49CF-9B07-F65F223841A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1027" name="Text Placeholder 2">
            <a:extLst>
              <a:ext uri="{FF2B5EF4-FFF2-40B4-BE49-F238E27FC236}">
                <a16:creationId xmlns:a16="http://schemas.microsoft.com/office/drawing/2014/main" id="{C2017EBC-6711-4FED-AC29-56DBA79E6411}"/>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F19C7D61-0450-4673-8880-17F122DAF2E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A109588-A142-4FF5-BD75-82B8AF7F9F7D}" type="datetime1">
              <a:rPr lang="fr-FR"/>
              <a:pPr>
                <a:defRPr/>
              </a:pPr>
              <a:t>26/01/2023</a:t>
            </a:fld>
            <a:endParaRPr lang="fr-FR" dirty="0"/>
          </a:p>
        </p:txBody>
      </p:sp>
      <p:sp>
        <p:nvSpPr>
          <p:cNvPr id="5" name="Footer Placeholder 4">
            <a:extLst>
              <a:ext uri="{FF2B5EF4-FFF2-40B4-BE49-F238E27FC236}">
                <a16:creationId xmlns:a16="http://schemas.microsoft.com/office/drawing/2014/main" id="{0C8401E1-B825-4F45-8F21-CB08ADAB6C41}"/>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603D719D-CB58-4647-A222-8E02CD998633}"/>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129949E-D7B8-4BE6-B403-26C9FDB6F913}" type="slidenum">
              <a:rPr lang="fr-FR" altLang="fr-FR"/>
              <a:pPr/>
              <a:t>‹N°›</a:t>
            </a:fld>
            <a:endParaRPr lang="fr-FR" altLang="fr-FR"/>
          </a:p>
        </p:txBody>
      </p:sp>
      <p:sp>
        <p:nvSpPr>
          <p:cNvPr id="7" name="Rectangle 6">
            <a:extLst>
              <a:ext uri="{FF2B5EF4-FFF2-40B4-BE49-F238E27FC236}">
                <a16:creationId xmlns:a16="http://schemas.microsoft.com/office/drawing/2014/main" id="{B7565B28-913D-4264-AED9-1C07368346AF}"/>
              </a:ext>
            </a:extLst>
          </p:cNvPr>
          <p:cNvSpPr/>
          <p:nvPr/>
        </p:nvSpPr>
        <p:spPr>
          <a:xfrm rot="5400000">
            <a:off x="11604626" y="5799137"/>
            <a:ext cx="1839912" cy="277813"/>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7283" r:id="rId1"/>
    <p:sldLayoutId id="2147487284" r:id="rId2"/>
    <p:sldLayoutId id="2147487255" r:id="rId3"/>
    <p:sldLayoutId id="2147487256" r:id="rId4"/>
    <p:sldLayoutId id="2147487257" r:id="rId5"/>
    <p:sldLayoutId id="2147487258" r:id="rId6"/>
    <p:sldLayoutId id="2147487259" r:id="rId7"/>
    <p:sldLayoutId id="2147487260" r:id="rId8"/>
    <p:sldLayoutId id="2147487261" r:id="rId9"/>
    <p:sldLayoutId id="2147487285" r:id="rId10"/>
    <p:sldLayoutId id="2147487262" r:id="rId11"/>
    <p:sldLayoutId id="2147487263" r:id="rId12"/>
    <p:sldLayoutId id="2147487286" r:id="rId13"/>
  </p:sldLayoutIdLst>
  <p:transition spd="med">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534943BB-7A9F-4D70-ABF3-F9B1AEFA1294}"/>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10243" name="Text Placeholder 2">
            <a:extLst>
              <a:ext uri="{FF2B5EF4-FFF2-40B4-BE49-F238E27FC236}">
                <a16:creationId xmlns:a16="http://schemas.microsoft.com/office/drawing/2014/main" id="{9AF8004A-549E-41A9-A55D-172EE3CE01F2}"/>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6C468885-0E36-4BC4-9525-DD5BDDFB97BA}"/>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7348" r:id="rId1"/>
    <p:sldLayoutId id="2147487349" r:id="rId2"/>
    <p:sldLayoutId id="2147487350" r:id="rId3"/>
    <p:sldLayoutId id="2147487351" r:id="rId4"/>
    <p:sldLayoutId id="2147487352" r:id="rId5"/>
    <p:sldLayoutId id="2147487277" r:id="rId6"/>
    <p:sldLayoutId id="2147487353" r:id="rId7"/>
    <p:sldLayoutId id="2147487354" r:id="rId8"/>
    <p:sldLayoutId id="2147487355" r:id="rId9"/>
    <p:sldLayoutId id="2147487356" r:id="rId10"/>
    <p:sldLayoutId id="2147487357" r:id="rId11"/>
    <p:sldLayoutId id="2147487358" r:id="rId12"/>
    <p:sldLayoutId id="2147487278" r:id="rId13"/>
    <p:sldLayoutId id="2147487279" r:id="rId14"/>
    <p:sldLayoutId id="2147487359" r:id="rId15"/>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a:extLst>
              <a:ext uri="{FF2B5EF4-FFF2-40B4-BE49-F238E27FC236}">
                <a16:creationId xmlns:a16="http://schemas.microsoft.com/office/drawing/2014/main" id="{043866D3-82EC-43A9-AE92-84A3E3B4D78F}"/>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11267" name="Text Placeholder 2">
            <a:extLst>
              <a:ext uri="{FF2B5EF4-FFF2-40B4-BE49-F238E27FC236}">
                <a16:creationId xmlns:a16="http://schemas.microsoft.com/office/drawing/2014/main" id="{43CF8B49-DE42-44B2-9021-4561C6A11E0B}"/>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10D55EBB-15A6-4DA2-83D6-46725491EB25}"/>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7360" r:id="rId1"/>
    <p:sldLayoutId id="2147487361" r:id="rId2"/>
    <p:sldLayoutId id="2147487362" r:id="rId3"/>
    <p:sldLayoutId id="2147487363" r:id="rId4"/>
    <p:sldLayoutId id="2147487364" r:id="rId5"/>
    <p:sldLayoutId id="2147487280" r:id="rId6"/>
    <p:sldLayoutId id="2147487365" r:id="rId7"/>
    <p:sldLayoutId id="2147487366" r:id="rId8"/>
    <p:sldLayoutId id="2147487367" r:id="rId9"/>
    <p:sldLayoutId id="2147487368" r:id="rId10"/>
    <p:sldLayoutId id="2147487369" r:id="rId11"/>
    <p:sldLayoutId id="2147487370" r:id="rId12"/>
    <p:sldLayoutId id="2147487281" r:id="rId13"/>
    <p:sldLayoutId id="2147487282"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a:extLst>
              <a:ext uri="{FF2B5EF4-FFF2-40B4-BE49-F238E27FC236}">
                <a16:creationId xmlns:a16="http://schemas.microsoft.com/office/drawing/2014/main" id="{79EB843C-84B5-4301-9E27-6C85C00E862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2051" name="Espace réservé du texte 2">
            <a:extLst>
              <a:ext uri="{FF2B5EF4-FFF2-40B4-BE49-F238E27FC236}">
                <a16:creationId xmlns:a16="http://schemas.microsoft.com/office/drawing/2014/main" id="{627DD8A5-5413-45EB-808D-15524D1B4A4D}"/>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115EBAD5-1B69-4A8D-A5A1-55E7802C3B4A}"/>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r>
              <a:rPr lang="en-US"/>
              <a:t>Your Date Here</a:t>
            </a:r>
          </a:p>
        </p:txBody>
      </p:sp>
      <p:sp>
        <p:nvSpPr>
          <p:cNvPr id="5" name="Espace réservé du pied de page 4">
            <a:extLst>
              <a:ext uri="{FF2B5EF4-FFF2-40B4-BE49-F238E27FC236}">
                <a16:creationId xmlns:a16="http://schemas.microsoft.com/office/drawing/2014/main" id="{7A2822E5-F5B3-470F-A561-A961295E7B68}"/>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r>
              <a:rPr lang="en-US"/>
              <a:t>Your Footer Here</a:t>
            </a:r>
            <a:endParaRPr lang="en-US" dirty="0"/>
          </a:p>
        </p:txBody>
      </p:sp>
      <p:sp>
        <p:nvSpPr>
          <p:cNvPr id="6" name="Espace réservé du numéro de diapositive 5">
            <a:extLst>
              <a:ext uri="{FF2B5EF4-FFF2-40B4-BE49-F238E27FC236}">
                <a16:creationId xmlns:a16="http://schemas.microsoft.com/office/drawing/2014/main" id="{608FF5D1-DF84-4080-971C-CB8369725FC8}"/>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A051FE1-66B6-44D3-BFB8-4B2DDC145FF6}" type="slidenum">
              <a:rPr lang="en-US" altLang="fr-FR"/>
              <a:pPr/>
              <a:t>‹N°›</a:t>
            </a:fld>
            <a:endParaRPr lang="en-US" altLang="fr-FR"/>
          </a:p>
        </p:txBody>
      </p:sp>
      <p:sp>
        <p:nvSpPr>
          <p:cNvPr id="8" name="Rectangle 7">
            <a:extLst>
              <a:ext uri="{FF2B5EF4-FFF2-40B4-BE49-F238E27FC236}">
                <a16:creationId xmlns:a16="http://schemas.microsoft.com/office/drawing/2014/main" id="{DA0A96C5-1370-4F4C-BB68-DF10EE7EFB02}"/>
              </a:ext>
            </a:extLst>
          </p:cNvPr>
          <p:cNvSpPr/>
          <p:nvPr/>
        </p:nvSpPr>
        <p:spPr>
          <a:xfrm rot="5400000">
            <a:off x="11604626" y="5799137"/>
            <a:ext cx="1839912" cy="277813"/>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7287" r:id="rId1"/>
    <p:sldLayoutId id="2147487288" r:id="rId2"/>
  </p:sldLayoutIdLst>
  <p:hf sldNum="0"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EF372336-1E02-473B-AAE1-0DFB7176E14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3075" name="Text Placeholder 2">
            <a:extLst>
              <a:ext uri="{FF2B5EF4-FFF2-40B4-BE49-F238E27FC236}">
                <a16:creationId xmlns:a16="http://schemas.microsoft.com/office/drawing/2014/main" id="{05B52B48-9BD6-49A7-A4E9-EFA956446DD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4B54BA40-F47B-459D-ADF1-BC254279E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07FE1602-3DEA-462F-A76F-55FEC4AE2248}" type="datetime1">
              <a:rPr lang="fr-FR"/>
              <a:pPr>
                <a:defRPr/>
              </a:pPr>
              <a:t>26/01/2023</a:t>
            </a:fld>
            <a:endParaRPr lang="fr-FR" dirty="0"/>
          </a:p>
        </p:txBody>
      </p:sp>
      <p:sp>
        <p:nvSpPr>
          <p:cNvPr id="5" name="Footer Placeholder 4">
            <a:extLst>
              <a:ext uri="{FF2B5EF4-FFF2-40B4-BE49-F238E27FC236}">
                <a16:creationId xmlns:a16="http://schemas.microsoft.com/office/drawing/2014/main" id="{2D0B0259-D1D0-4E76-AEE3-2E7E6510A0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r>
              <a:rPr lang="fr-FR"/>
              <a:t>Ajouter un pied de page</a:t>
            </a:r>
            <a:endParaRPr lang="fr-FR" dirty="0"/>
          </a:p>
        </p:txBody>
      </p:sp>
      <p:sp>
        <p:nvSpPr>
          <p:cNvPr id="6" name="Slide Number Placeholder 5">
            <a:extLst>
              <a:ext uri="{FF2B5EF4-FFF2-40B4-BE49-F238E27FC236}">
                <a16:creationId xmlns:a16="http://schemas.microsoft.com/office/drawing/2014/main" id="{35E6092D-40D6-4B46-9E01-11E5911FB7A5}"/>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6E7165A-947E-4D46-88F8-6E81B5669251}"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7289" r:id="rId1"/>
    <p:sldLayoutId id="2147487264" r:id="rId2"/>
  </p:sldLayoutIdLst>
  <p:transition spd="med">
    <p:fade/>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81D73212-AD27-451C-A80E-5B6AD82B85F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endParaRPr lang="en-US" altLang="fr-FR"/>
          </a:p>
        </p:txBody>
      </p:sp>
      <p:sp>
        <p:nvSpPr>
          <p:cNvPr id="4099" name="Text Placeholder 2">
            <a:extLst>
              <a:ext uri="{FF2B5EF4-FFF2-40B4-BE49-F238E27FC236}">
                <a16:creationId xmlns:a16="http://schemas.microsoft.com/office/drawing/2014/main" id="{C0BB7A43-29C0-42A8-A649-998600A7F0A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a16="http://schemas.microsoft.com/office/drawing/2014/main" id="{6217A3BF-3496-4253-B525-DC254F3DA4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E3CEC6B-438E-4571-8270-05B71C1A992C}" type="datetimeFigureOut">
              <a:rPr lang="en-US"/>
              <a:pPr>
                <a:defRPr/>
              </a:pPr>
              <a:t>1/26/2023</a:t>
            </a:fld>
            <a:endParaRPr lang="en-US"/>
          </a:p>
        </p:txBody>
      </p:sp>
      <p:sp>
        <p:nvSpPr>
          <p:cNvPr id="5" name="Footer Placeholder 4">
            <a:extLst>
              <a:ext uri="{FF2B5EF4-FFF2-40B4-BE49-F238E27FC236}">
                <a16:creationId xmlns:a16="http://schemas.microsoft.com/office/drawing/2014/main" id="{49454E82-A1B5-482E-86F0-3C32127C7E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B196921-8082-4629-B074-6E4DA7164F8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0BF959B3-262F-4623-9787-228BEC275AA9}" type="slidenum">
              <a:rPr lang="en-US" altLang="fr-FR"/>
              <a:pPr/>
              <a:t>‹N°›</a:t>
            </a:fld>
            <a:endParaRPr lang="en-US" altLang="fr-FR"/>
          </a:p>
        </p:txBody>
      </p:sp>
      <p:sp>
        <p:nvSpPr>
          <p:cNvPr id="7" name="Rectangle 6">
            <a:extLst>
              <a:ext uri="{FF2B5EF4-FFF2-40B4-BE49-F238E27FC236}">
                <a16:creationId xmlns:a16="http://schemas.microsoft.com/office/drawing/2014/main" id="{0AB027C9-C6EE-448D-8261-BE7DBE9649B1}"/>
              </a:ext>
            </a:extLst>
          </p:cNvPr>
          <p:cNvSpPr/>
          <p:nvPr/>
        </p:nvSpPr>
        <p:spPr>
          <a:xfrm rot="5400000">
            <a:off x="11604626" y="5799137"/>
            <a:ext cx="1839912" cy="277813"/>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rPr>
              <a:t>© Copyright Showeet.com</a:t>
            </a:r>
          </a:p>
        </p:txBody>
      </p:sp>
    </p:spTree>
  </p:cSld>
  <p:clrMap bg1="lt1" tx1="dk1" bg2="lt2" tx2="dk2" accent1="accent1" accent2="accent2" accent3="accent3" accent4="accent4" accent5="accent5" accent6="accent6" hlink="hlink" folHlink="folHlink"/>
  <p:sldLayoutIdLst>
    <p:sldLayoutId id="2147487290" r:id="rId1"/>
    <p:sldLayoutId id="2147487291" r:id="rId2"/>
    <p:sldLayoutId id="2147487292" r:id="rId3"/>
    <p:sldLayoutId id="2147487293" r:id="rId4"/>
    <p:sldLayoutId id="2147487294" r:id="rId5"/>
    <p:sldLayoutId id="2147487295" r:id="rId6"/>
    <p:sldLayoutId id="2147487296" r:id="rId7"/>
    <p:sldLayoutId id="2147487297" r:id="rId8"/>
    <p:sldLayoutId id="2147487298" r:id="rId9"/>
    <p:sldLayoutId id="2147487299" r:id="rId10"/>
    <p:sldLayoutId id="2147487300" r:id="rId11"/>
    <p:sldLayoutId id="2147487301" r:id="rId12"/>
    <p:sldLayoutId id="2147487302"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EC0E00-1A41-4D94-99AF-F2FCFB3A2379}"/>
              </a:ext>
            </a:extLst>
          </p:cNvPr>
          <p:cNvSpPr/>
          <p:nvPr/>
        </p:nvSpPr>
        <p:spPr>
          <a:xfrm>
            <a:off x="0" y="0"/>
            <a:ext cx="5135563" cy="6858000"/>
          </a:xfrm>
          <a:prstGeom prst="rect">
            <a:avLst/>
          </a:prstGeom>
          <a:solidFill>
            <a:srgbClr val="1E26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5123" name="Rectangle 4">
            <a:extLst>
              <a:ext uri="{FF2B5EF4-FFF2-40B4-BE49-F238E27FC236}">
                <a16:creationId xmlns:a16="http://schemas.microsoft.com/office/drawing/2014/main" id="{77B1C5C2-4E6A-4C08-8934-309A14D88721}"/>
              </a:ext>
            </a:extLst>
          </p:cNvPr>
          <p:cNvSpPr>
            <a:spLocks noChangeArrowheads="1"/>
          </p:cNvSpPr>
          <p:nvPr/>
        </p:nvSpPr>
        <p:spPr bwMode="auto">
          <a:xfrm>
            <a:off x="5867400" y="820738"/>
            <a:ext cx="5773738"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fr-FR" sz="3000">
                <a:solidFill>
                  <a:srgbClr val="909DB3"/>
                </a:solidFill>
                <a:latin typeface="Calibri Light" panose="020F0302020204030204" pitchFamily="34" charset="0"/>
              </a:rPr>
              <a:t>Free creative PowerPoint and Impress templates, charts, diagrams and maps for your outstanding presentations</a:t>
            </a:r>
          </a:p>
        </p:txBody>
      </p:sp>
      <p:pic>
        <p:nvPicPr>
          <p:cNvPr id="5124" name="Picture 14">
            <a:extLst>
              <a:ext uri="{FF2B5EF4-FFF2-40B4-BE49-F238E27FC236}">
                <a16:creationId xmlns:a16="http://schemas.microsoft.com/office/drawing/2014/main" id="{37AA8885-2060-42B7-B183-B6CAC02F6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103188"/>
            <a:ext cx="29130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5" name="Group 16">
            <a:extLst>
              <a:ext uri="{FF2B5EF4-FFF2-40B4-BE49-F238E27FC236}">
                <a16:creationId xmlns:a16="http://schemas.microsoft.com/office/drawing/2014/main" id="{59F5DA92-9481-4923-8E81-2537FE2CFD49}"/>
              </a:ext>
            </a:extLst>
          </p:cNvPr>
          <p:cNvGrpSpPr>
            <a:grpSpLocks/>
          </p:cNvGrpSpPr>
          <p:nvPr/>
        </p:nvGrpSpPr>
        <p:grpSpPr bwMode="auto">
          <a:xfrm>
            <a:off x="434975" y="2952750"/>
            <a:ext cx="635000" cy="3067050"/>
            <a:chOff x="4820005" y="2954735"/>
            <a:chExt cx="475488" cy="3067687"/>
          </a:xfrm>
        </p:grpSpPr>
        <p:pic>
          <p:nvPicPr>
            <p:cNvPr id="5128" name="Picture 17">
              <a:hlinkClick r:id="rId4"/>
              <a:extLst>
                <a:ext uri="{FF2B5EF4-FFF2-40B4-BE49-F238E27FC236}">
                  <a16:creationId xmlns:a16="http://schemas.microsoft.com/office/drawing/2014/main" id="{DADD6BC5-4D50-487C-8E36-B008CA888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005" y="3602785"/>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8">
              <a:extLst>
                <a:ext uri="{FF2B5EF4-FFF2-40B4-BE49-F238E27FC236}">
                  <a16:creationId xmlns:a16="http://schemas.microsoft.com/office/drawing/2014/main" id="{23D00B14-C5CC-40B0-91F5-3EC65E8B0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0005" y="2954735"/>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9">
              <a:hlinkClick r:id="rId7"/>
              <a:extLst>
                <a:ext uri="{FF2B5EF4-FFF2-40B4-BE49-F238E27FC236}">
                  <a16:creationId xmlns:a16="http://schemas.microsoft.com/office/drawing/2014/main" id="{C65177D1-F3F4-420C-8E40-AC80C35DC8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0005" y="5551812"/>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20">
              <a:hlinkClick r:id="rId9"/>
              <a:extLst>
                <a:ext uri="{FF2B5EF4-FFF2-40B4-BE49-F238E27FC236}">
                  <a16:creationId xmlns:a16="http://schemas.microsoft.com/office/drawing/2014/main" id="{8E5D6840-03C6-45DA-87F5-0296597A88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0005" y="4903763"/>
              <a:ext cx="470610" cy="47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21">
              <a:hlinkClick r:id="rId11"/>
              <a:extLst>
                <a:ext uri="{FF2B5EF4-FFF2-40B4-BE49-F238E27FC236}">
                  <a16:creationId xmlns:a16="http://schemas.microsoft.com/office/drawing/2014/main" id="{CCD109D4-3D4B-407F-9206-9A5D1DE439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20005" y="4250835"/>
              <a:ext cx="475488" cy="47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6" name="TextBox 22">
            <a:extLst>
              <a:ext uri="{FF2B5EF4-FFF2-40B4-BE49-F238E27FC236}">
                <a16:creationId xmlns:a16="http://schemas.microsoft.com/office/drawing/2014/main" id="{7AA10BA9-B84A-445F-AB11-92C3DB9D116F}"/>
              </a:ext>
            </a:extLst>
          </p:cNvPr>
          <p:cNvSpPr txBox="1">
            <a:spLocks noChangeArrowheads="1"/>
          </p:cNvSpPr>
          <p:nvPr/>
        </p:nvSpPr>
        <p:spPr bwMode="auto">
          <a:xfrm>
            <a:off x="1209675" y="3057525"/>
            <a:ext cx="1390650" cy="261938"/>
          </a:xfrm>
          <a:prstGeom prst="rect">
            <a:avLst/>
          </a:prstGeom>
          <a:noFill/>
          <a:ln>
            <a:noFill/>
          </a:ln>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fr-FR" sz="1100">
                <a:solidFill>
                  <a:srgbClr val="D9D9D9"/>
                </a:solidFill>
              </a:rPr>
              <a:t>showeet@ymail.com</a:t>
            </a:r>
          </a:p>
        </p:txBody>
      </p:sp>
      <p:pic>
        <p:nvPicPr>
          <p:cNvPr id="5127" name="Picture 23">
            <a:hlinkClick r:id="rId13"/>
            <a:extLst>
              <a:ext uri="{FF2B5EF4-FFF2-40B4-BE49-F238E27FC236}">
                <a16:creationId xmlns:a16="http://schemas.microsoft.com/office/drawing/2014/main" id="{ED231E2D-D6BD-480B-AD7B-7225C8241B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897688"/>
            <a:ext cx="3324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303" r:id="rId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922A221A-BA83-483E-BC80-BE1378F10130}"/>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en-US" altLang="fr-FR"/>
          </a:p>
        </p:txBody>
      </p:sp>
      <p:sp>
        <p:nvSpPr>
          <p:cNvPr id="6147" name="Text Placeholder 2">
            <a:extLst>
              <a:ext uri="{FF2B5EF4-FFF2-40B4-BE49-F238E27FC236}">
                <a16:creationId xmlns:a16="http://schemas.microsoft.com/office/drawing/2014/main" id="{4DA87417-3A35-4B50-A222-95F573BBD468}"/>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DA5F159F-C99A-4032-BD32-2A6BFF426245}"/>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r>
              <a:rPr lang="fr-FR"/>
              <a:t>Ajouter un pied de page</a:t>
            </a:r>
            <a:endParaRPr lang="fr-FR" dirty="0"/>
          </a:p>
        </p:txBody>
      </p:sp>
    </p:spTree>
  </p:cSld>
  <p:clrMap bg1="lt1" tx1="dk1" bg2="lt2" tx2="dk2" accent1="accent1" accent2="accent2" accent3="accent3" accent4="accent4" accent5="accent5" accent6="accent6" hlink="hlink" folHlink="folHlink"/>
  <p:sldLayoutIdLst>
    <p:sldLayoutId id="2147487304" r:id="rId1"/>
    <p:sldLayoutId id="2147487305" r:id="rId2"/>
    <p:sldLayoutId id="2147487306" r:id="rId3"/>
    <p:sldLayoutId id="2147487307" r:id="rId4"/>
    <p:sldLayoutId id="2147487308" r:id="rId5"/>
    <p:sldLayoutId id="2147487265" r:id="rId6"/>
    <p:sldLayoutId id="2147487309" r:id="rId7"/>
    <p:sldLayoutId id="2147487310" r:id="rId8"/>
    <p:sldLayoutId id="2147487311" r:id="rId9"/>
    <p:sldLayoutId id="2147487312" r:id="rId10"/>
    <p:sldLayoutId id="2147487313" r:id="rId11"/>
    <p:sldLayoutId id="2147487314" r:id="rId12"/>
    <p:sldLayoutId id="2147487266" r:id="rId13"/>
    <p:sldLayoutId id="2147487267" r:id="rId14"/>
  </p:sldLayoutIdLst>
  <p:transition spd="med">
    <p:fade/>
  </p:transition>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CAFC43D9-9D26-4844-A909-3FDD3DCA1341}"/>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7171" name="Text Placeholder 2">
            <a:extLst>
              <a:ext uri="{FF2B5EF4-FFF2-40B4-BE49-F238E27FC236}">
                <a16:creationId xmlns:a16="http://schemas.microsoft.com/office/drawing/2014/main" id="{FFB7256D-FD86-41C6-9A0C-582EB31AFD17}"/>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CB600C88-8C9F-4E91-AE2E-9E8E5BD53C12}"/>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7315" r:id="rId1"/>
    <p:sldLayoutId id="2147487316" r:id="rId2"/>
    <p:sldLayoutId id="2147487317" r:id="rId3"/>
    <p:sldLayoutId id="2147487318" r:id="rId4"/>
    <p:sldLayoutId id="2147487319" r:id="rId5"/>
    <p:sldLayoutId id="2147487268" r:id="rId6"/>
    <p:sldLayoutId id="2147487320" r:id="rId7"/>
    <p:sldLayoutId id="2147487321" r:id="rId8"/>
    <p:sldLayoutId id="2147487322" r:id="rId9"/>
    <p:sldLayoutId id="2147487323" r:id="rId10"/>
    <p:sldLayoutId id="2147487324" r:id="rId11"/>
    <p:sldLayoutId id="2147487325" r:id="rId12"/>
    <p:sldLayoutId id="2147487269" r:id="rId13"/>
    <p:sldLayoutId id="2147487270"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415BA532-6177-47C3-BDC2-5C758F4081F1}"/>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8195" name="Text Placeholder 2">
            <a:extLst>
              <a:ext uri="{FF2B5EF4-FFF2-40B4-BE49-F238E27FC236}">
                <a16:creationId xmlns:a16="http://schemas.microsoft.com/office/drawing/2014/main" id="{886868E1-8C00-459F-8800-0E7F085048B5}"/>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77C85BBB-DF51-4D0B-AA1B-D477845D8CDA}"/>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7326" r:id="rId1"/>
    <p:sldLayoutId id="2147487327" r:id="rId2"/>
    <p:sldLayoutId id="2147487328" r:id="rId3"/>
    <p:sldLayoutId id="2147487329" r:id="rId4"/>
    <p:sldLayoutId id="2147487330" r:id="rId5"/>
    <p:sldLayoutId id="2147487271" r:id="rId6"/>
    <p:sldLayoutId id="2147487331" r:id="rId7"/>
    <p:sldLayoutId id="2147487332" r:id="rId8"/>
    <p:sldLayoutId id="2147487333" r:id="rId9"/>
    <p:sldLayoutId id="2147487334" r:id="rId10"/>
    <p:sldLayoutId id="2147487335" r:id="rId11"/>
    <p:sldLayoutId id="2147487336" r:id="rId12"/>
    <p:sldLayoutId id="2147487272" r:id="rId13"/>
    <p:sldLayoutId id="2147487273"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C305A22E-2A1E-4B5A-9D36-00D5776FC339}"/>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9219" name="Text Placeholder 2">
            <a:extLst>
              <a:ext uri="{FF2B5EF4-FFF2-40B4-BE49-F238E27FC236}">
                <a16:creationId xmlns:a16="http://schemas.microsoft.com/office/drawing/2014/main" id="{D3783688-C834-458B-93B0-CFB1085CA92C}"/>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D94D5D5B-7CF9-404E-BEF7-4AC0788BA45A}"/>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7337" r:id="rId1"/>
    <p:sldLayoutId id="2147487338" r:id="rId2"/>
    <p:sldLayoutId id="2147487339" r:id="rId3"/>
    <p:sldLayoutId id="2147487340" r:id="rId4"/>
    <p:sldLayoutId id="2147487341" r:id="rId5"/>
    <p:sldLayoutId id="2147487274" r:id="rId6"/>
    <p:sldLayoutId id="2147487342" r:id="rId7"/>
    <p:sldLayoutId id="2147487343" r:id="rId8"/>
    <p:sldLayoutId id="2147487344" r:id="rId9"/>
    <p:sldLayoutId id="2147487345" r:id="rId10"/>
    <p:sldLayoutId id="2147487346" r:id="rId11"/>
    <p:sldLayoutId id="2147487347" r:id="rId12"/>
    <p:sldLayoutId id="2147487275" r:id="rId13"/>
    <p:sldLayoutId id="2147487276"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51.png"/><Relationship Id="rId11" Type="http://schemas.openxmlformats.org/officeDocument/2006/relationships/image" Target="../media/image25.png"/><Relationship Id="rId5" Type="http://schemas.openxmlformats.org/officeDocument/2006/relationships/image" Target="../media/image50.png"/><Relationship Id="rId10" Type="http://schemas.openxmlformats.org/officeDocument/2006/relationships/hyperlink" Target="http://beh.santepubliquefrance.fr/beh/2018/1/2018_1_1.html" TargetMode="External"/><Relationship Id="rId4" Type="http://schemas.openxmlformats.org/officeDocument/2006/relationships/image" Target="../media/image49.png"/><Relationship Id="rId9" Type="http://schemas.openxmlformats.org/officeDocument/2006/relationships/hyperlink" Target="https://www.anses.fr/fr/system/files/RSC-Co-220518JOURDANDASILVA.pdf"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slide" Target="slide3.xml"/><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image" Target="../media/image49.png"/><Relationship Id="rId11" Type="http://schemas.openxmlformats.org/officeDocument/2006/relationships/hyperlink" Target="http://beh.santepubliquefrance.fr/beh/2018/1/2018_1_1.html" TargetMode="External"/><Relationship Id="rId5" Type="http://schemas.openxmlformats.org/officeDocument/2006/relationships/image" Target="../media/image53.png"/><Relationship Id="rId10" Type="http://schemas.openxmlformats.org/officeDocument/2006/relationships/hyperlink" Target="https://www.anses.fr/fr/system/files/RSC-Co-220518JOURDANDASILVA.pdf" TargetMode="External"/><Relationship Id="rId4" Type="http://schemas.openxmlformats.org/officeDocument/2006/relationships/image" Target="../media/image50.pn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hyperlink" Target="http://beh.santepubliquefrance.fr/beh/2018/1/2018_1_1.html" TargetMode="External"/><Relationship Id="rId2" Type="http://schemas.openxmlformats.org/officeDocument/2006/relationships/image" Target="../media/image55.png"/><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Layout" Target="../slideLayouts/slideLayout87.xml"/><Relationship Id="rId5" Type="http://schemas.openxmlformats.org/officeDocument/2006/relationships/slide" Target="slide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hyperlink" Target="https://apps.who.int/nutrition/topics/5keyshealthydiet_brochure.pdf?ua=1" TargetMode="External"/><Relationship Id="rId2" Type="http://schemas.openxmlformats.org/officeDocument/2006/relationships/notesSlide" Target="../notesSlides/notesSlide10.xml"/><Relationship Id="rId1" Type="http://schemas.openxmlformats.org/officeDocument/2006/relationships/slideLayout" Target="../slideLayouts/slideLayout76.xml"/><Relationship Id="rId6" Type="http://schemas.openxmlformats.org/officeDocument/2006/relationships/hyperlink" Target="https://www.who.int/multi-media/details/double-burden-of-malnutrition" TargetMode="External"/><Relationship Id="rId11" Type="http://schemas.openxmlformats.org/officeDocument/2006/relationships/hyperlink" Target="https://www.who.int/fr/news-room/fact-sheets/detail/obesity-and-overweight" TargetMode="External"/><Relationship Id="rId5" Type="http://schemas.openxmlformats.org/officeDocument/2006/relationships/image" Target="../media/image58.gif"/><Relationship Id="rId15" Type="http://schemas.openxmlformats.org/officeDocument/2006/relationships/slide" Target="slide4.xml"/><Relationship Id="rId10" Type="http://schemas.openxmlformats.org/officeDocument/2006/relationships/hyperlink" Target="https://www.who.int/fr/news-room/fact-sheets/detail/malnutrition" TargetMode="External"/><Relationship Id="rId4" Type="http://schemas.openxmlformats.org/officeDocument/2006/relationships/image" Target="../media/image57.png"/><Relationship Id="rId9" Type="http://schemas.openxmlformats.org/officeDocument/2006/relationships/hyperlink" Target="https://www.who.int/fr/news-room/fact-sheets/detail/healthy-diet" TargetMode="External"/><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7.png"/><Relationship Id="rId7" Type="http://schemas.openxmlformats.org/officeDocument/2006/relationships/hyperlink" Target="https://www.who.int/fr/health-topics/nutrition" TargetMode="External"/><Relationship Id="rId2" Type="http://schemas.openxmlformats.org/officeDocument/2006/relationships/image" Target="../media/image56.png"/><Relationship Id="rId1" Type="http://schemas.openxmlformats.org/officeDocument/2006/relationships/slideLayout" Target="../slideLayouts/slideLayout7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openxmlformats.org/officeDocument/2006/relationships/hyperlink" Target="https://www.who.int/foodsafety/areas_work/microbiological-risks/en/" TargetMode="External"/><Relationship Id="rId3" Type="http://schemas.openxmlformats.org/officeDocument/2006/relationships/notesSlide" Target="../notesSlides/notesSlide11.xml"/><Relationship Id="rId7" Type="http://schemas.openxmlformats.org/officeDocument/2006/relationships/image" Target="../media/image64.png"/><Relationship Id="rId2" Type="http://schemas.openxmlformats.org/officeDocument/2006/relationships/slideLayout" Target="../slideLayouts/slideLayout76.xml"/><Relationship Id="rId1" Type="http://schemas.openxmlformats.org/officeDocument/2006/relationships/video" Target="https://www.youtube.com/embed/POIHmjuBp6w?feature=oembed" TargetMode="External"/><Relationship Id="rId6" Type="http://schemas.openxmlformats.org/officeDocument/2006/relationships/image" Target="../media/image66.jpeg"/><Relationship Id="rId5" Type="http://schemas.openxmlformats.org/officeDocument/2006/relationships/image" Target="../media/image65.png"/><Relationship Id="rId10" Type="http://schemas.openxmlformats.org/officeDocument/2006/relationships/slide" Target="slide4.xml"/><Relationship Id="rId4" Type="http://schemas.openxmlformats.org/officeDocument/2006/relationships/image" Target="../media/image56.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hyperlink" Target="https://www.who.int/fr/publications-detail/9789241504003" TargetMode="External"/><Relationship Id="rId3" Type="http://schemas.openxmlformats.org/officeDocument/2006/relationships/image" Target="../media/image56.png"/><Relationship Id="rId7"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76.xml"/><Relationship Id="rId6" Type="http://schemas.openxmlformats.org/officeDocument/2006/relationships/hyperlink" Target="https://www.who.int/fr/publications-detail/9789241594639" TargetMode="External"/><Relationship Id="rId5" Type="http://schemas.openxmlformats.org/officeDocument/2006/relationships/image" Target="../media/image67.png"/><Relationship Id="rId10" Type="http://schemas.openxmlformats.org/officeDocument/2006/relationships/slide" Target="slide4.xml"/><Relationship Id="rId4" Type="http://schemas.openxmlformats.org/officeDocument/2006/relationships/image" Target="../media/image65.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hyperlink" Target="https://www.who.int/fr/news-room/fact-sheets/detail/food-additives" TargetMode="External"/><Relationship Id="rId3" Type="http://schemas.openxmlformats.org/officeDocument/2006/relationships/notesSlide" Target="../notesSlides/notesSlide13.xml"/><Relationship Id="rId7" Type="http://schemas.openxmlformats.org/officeDocument/2006/relationships/image" Target="../media/image64.png"/><Relationship Id="rId2" Type="http://schemas.openxmlformats.org/officeDocument/2006/relationships/slideLayout" Target="../slideLayouts/slideLayout76.xml"/><Relationship Id="rId1" Type="http://schemas.openxmlformats.org/officeDocument/2006/relationships/video" Target="https://www.youtube.com/embed/GsijNEiEvnI?feature=oembed" TargetMode="External"/><Relationship Id="rId6" Type="http://schemas.openxmlformats.org/officeDocument/2006/relationships/image" Target="../media/image70.jpeg"/><Relationship Id="rId5" Type="http://schemas.openxmlformats.org/officeDocument/2006/relationships/image" Target="../media/image69.png"/><Relationship Id="rId10" Type="http://schemas.openxmlformats.org/officeDocument/2006/relationships/slide" Target="slide4.xml"/><Relationship Id="rId4" Type="http://schemas.openxmlformats.org/officeDocument/2006/relationships/image" Target="../media/image56.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9.png"/><Relationship Id="rId7" Type="http://schemas.openxmlformats.org/officeDocument/2006/relationships/image" Target="../media/image25.png"/><Relationship Id="rId2" Type="http://schemas.openxmlformats.org/officeDocument/2006/relationships/image" Target="../media/image56.png"/><Relationship Id="rId1" Type="http://schemas.openxmlformats.org/officeDocument/2006/relationships/slideLayout" Target="../slideLayouts/slideLayout76.xml"/><Relationship Id="rId6" Type="http://schemas.openxmlformats.org/officeDocument/2006/relationships/hyperlink" Target="https://www.who.int/fr/news-room/fact-sheets/detail/pesticide-residues-in-food" TargetMode="External"/><Relationship Id="rId5" Type="http://schemas.openxmlformats.org/officeDocument/2006/relationships/image" Target="../media/image64.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hyperlink" Target="https://forms.gle/7xxoTyjTf4ALYgQZ9" TargetMode="External"/><Relationship Id="rId3" Type="http://schemas.openxmlformats.org/officeDocument/2006/relationships/image" Target="../media/image26.png"/><Relationship Id="rId7" Type="http://schemas.openxmlformats.org/officeDocument/2006/relationships/slide" Target="slide32.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slide" Target="slide33.xml"/><Relationship Id="rId5" Type="http://schemas.openxmlformats.org/officeDocument/2006/relationships/hyperlink" Target="https://forms.gle/sddGLvNBpuv1WNQo6" TargetMode="External"/><Relationship Id="rId10" Type="http://schemas.openxmlformats.org/officeDocument/2006/relationships/image" Target="../media/image25.png"/><Relationship Id="rId4" Type="http://schemas.openxmlformats.org/officeDocument/2006/relationships/slide" Target="slide25.xml"/><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hyperlink" Target="https://www.santepubliquefrance.fr/determinants-de-sante/exposition-a-des-substances-chimiques/perturbateurs-endocriniens/articles/que-sont-les-perturbateurs-endocriniens" TargetMode="External"/><Relationship Id="rId18" Type="http://schemas.openxmlformats.org/officeDocument/2006/relationships/hyperlink" Target="https://www.who.int/publications/i/item/9789241505031" TargetMode="External"/><Relationship Id="rId3" Type="http://schemas.openxmlformats.org/officeDocument/2006/relationships/image" Target="../media/image56.png"/><Relationship Id="rId7" Type="http://schemas.openxmlformats.org/officeDocument/2006/relationships/image" Target="../media/image74.png"/><Relationship Id="rId12" Type="http://schemas.openxmlformats.org/officeDocument/2006/relationships/hyperlink" Target="https://www.efsa.europa.eu/en/topics/topic/endocrine-active-substances" TargetMode="External"/><Relationship Id="rId17" Type="http://schemas.openxmlformats.org/officeDocument/2006/relationships/hyperlink" Target="https://apps.who.int/iris/handle/10665/67357" TargetMode="External"/><Relationship Id="rId2" Type="http://schemas.openxmlformats.org/officeDocument/2006/relationships/notesSlide" Target="../notesSlides/notesSlide14.xml"/><Relationship Id="rId16" Type="http://schemas.openxmlformats.org/officeDocument/2006/relationships/hyperlink" Target="https://ec.europa.eu/environment/chemicals/endocrine/index_en.htm" TargetMode="External"/><Relationship Id="rId20" Type="http://schemas.openxmlformats.org/officeDocument/2006/relationships/slide" Target="slide4.xml"/><Relationship Id="rId1" Type="http://schemas.openxmlformats.org/officeDocument/2006/relationships/slideLayout" Target="../slideLayouts/slideLayout76.xml"/><Relationship Id="rId6" Type="http://schemas.openxmlformats.org/officeDocument/2006/relationships/image" Target="../media/image73.png"/><Relationship Id="rId11" Type="http://schemas.openxmlformats.org/officeDocument/2006/relationships/hyperlink" Target="https://www.anses.fr/fr/system/files/CDLR-mg-PerturbateursEndocriniens13.pdf" TargetMode="External"/><Relationship Id="rId5" Type="http://schemas.openxmlformats.org/officeDocument/2006/relationships/image" Target="../media/image72.png"/><Relationship Id="rId15" Type="http://schemas.openxmlformats.org/officeDocument/2006/relationships/hyperlink" Target="https://www.youtube.com/watch?v=aEWVDjFyyZk&amp;feature=youtu.be" TargetMode="External"/><Relationship Id="rId10" Type="http://schemas.openxmlformats.org/officeDocument/2006/relationships/hyperlink" Target="https://www.anses.fr/fr/content/les-perturbateurs-endocriniens" TargetMode="External"/><Relationship Id="rId19" Type="http://schemas.openxmlformats.org/officeDocument/2006/relationships/image" Target="../media/image25.png"/><Relationship Id="rId4" Type="http://schemas.openxmlformats.org/officeDocument/2006/relationships/image" Target="../media/image69.png"/><Relationship Id="rId9" Type="http://schemas.openxmlformats.org/officeDocument/2006/relationships/image" Target="../media/image76.png"/><Relationship Id="rId14" Type="http://schemas.openxmlformats.org/officeDocument/2006/relationships/hyperlink" Target="https://www.efsa.europa.eu/fr/press/news/180607"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anses.fr/fr/content/eau-du-robinet" TargetMode="External"/><Relationship Id="rId3" Type="http://schemas.openxmlformats.org/officeDocument/2006/relationships/image" Target="../media/image69.png"/><Relationship Id="rId7" Type="http://schemas.openxmlformats.org/officeDocument/2006/relationships/hyperlink" Target="https://www.anses.fr/fr/content/consommation-de-gibier-sauvage-agir-pour-r%C3%A9duire-les-expositions-aux-contaminants-chimiques" TargetMode="External"/><Relationship Id="rId2" Type="http://schemas.openxmlformats.org/officeDocument/2006/relationships/image" Target="../media/image56.png"/><Relationship Id="rId1" Type="http://schemas.openxmlformats.org/officeDocument/2006/relationships/slideLayout" Target="../slideLayouts/slideLayout76.xml"/><Relationship Id="rId6" Type="http://schemas.openxmlformats.org/officeDocument/2006/relationships/hyperlink" Target="https://www.anses.fr/fr/content/consommation-de-poissons-et-exposition-au-m%C3%A9thylmercure" TargetMode="External"/><Relationship Id="rId11" Type="http://schemas.openxmlformats.org/officeDocument/2006/relationships/slide" Target="slide4.xml"/><Relationship Id="rId5" Type="http://schemas.openxmlformats.org/officeDocument/2006/relationships/hyperlink" Target="https://www.anses.fr/fr/content/mat%C3%A9riaux-au-contact-des-aliments-d%C3%A9finition-et-encadrement" TargetMode="External"/><Relationship Id="rId10" Type="http://schemas.openxmlformats.org/officeDocument/2006/relationships/image" Target="../media/image25.png"/><Relationship Id="rId4" Type="http://schemas.openxmlformats.org/officeDocument/2006/relationships/image" Target="../media/image77.png"/><Relationship Id="rId9" Type="http://schemas.openxmlformats.org/officeDocument/2006/relationships/hyperlink" Target="https://www.anses.fr/fr/content/pr%C3%A9venir-les-risques-sanitaires-li%C3%A9s-%C3%A0-la-pr%C3%A9sence-de-substances-chimiques-dans-les-eau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76.xml"/><Relationship Id="rId6" Type="http://schemas.openxmlformats.org/officeDocument/2006/relationships/slide" Target="slide4.xml"/><Relationship Id="rId5" Type="http://schemas.openxmlformats.org/officeDocument/2006/relationships/image" Target="../media/image25.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hyperlink" Target="https://www.ameli.fr/alpes-maritimes/assure/sante/themes/allergie-alimentaire/definition-symptomes-evolution#text_1237" TargetMode="External"/><Relationship Id="rId3" Type="http://schemas.openxmlformats.org/officeDocument/2006/relationships/image" Target="../media/image78.png"/><Relationship Id="rId7" Type="http://schemas.openxmlformats.org/officeDocument/2006/relationships/image" Target="../media/image81.png"/><Relationship Id="rId12" Type="http://schemas.openxmlformats.org/officeDocument/2006/relationships/hyperlink" Target="https://www.anses.fr/fr/system/files/NUT2015SA0257.pdf" TargetMode="External"/><Relationship Id="rId2" Type="http://schemas.openxmlformats.org/officeDocument/2006/relationships/notesSlide" Target="../notesSlides/notesSlide16.xml"/><Relationship Id="rId16" Type="http://schemas.openxmlformats.org/officeDocument/2006/relationships/slide" Target="slide4.xml"/><Relationship Id="rId1" Type="http://schemas.openxmlformats.org/officeDocument/2006/relationships/slideLayout" Target="../slideLayouts/slideLayout76.xml"/><Relationship Id="rId6" Type="http://schemas.openxmlformats.org/officeDocument/2006/relationships/image" Target="../media/image80.png"/><Relationship Id="rId11" Type="http://schemas.openxmlformats.org/officeDocument/2006/relationships/hyperlink" Target="https://www.nhs.uk/conditions/food-allergy/" TargetMode="External"/><Relationship Id="rId5" Type="http://schemas.openxmlformats.org/officeDocument/2006/relationships/image" Target="../media/image79.png"/><Relationship Id="rId15" Type="http://schemas.openxmlformats.org/officeDocument/2006/relationships/image" Target="../media/image25.png"/><Relationship Id="rId10" Type="http://schemas.openxmlformats.org/officeDocument/2006/relationships/hyperlink" Target="https://www.economie.gouv.fr/dgccrf/Publications/Vie-pratique/Fiches-pratiques/Allergene-alimentaire" TargetMode="External"/><Relationship Id="rId4" Type="http://schemas.openxmlformats.org/officeDocument/2006/relationships/image" Target="../media/image56.png"/><Relationship Id="rId9" Type="http://schemas.openxmlformats.org/officeDocument/2006/relationships/image" Target="../media/image83.png"/><Relationship Id="rId14" Type="http://schemas.openxmlformats.org/officeDocument/2006/relationships/hyperlink" Target="https://www.efsa.europa.eu/fr/press/news/141126"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6.png"/><Relationship Id="rId7" Type="http://schemas.openxmlformats.org/officeDocument/2006/relationships/hyperlink" Target="https://apps.who.int/iris/bitstream/handle/10665/279403/9789242549447-fre.pdf?sequence=1&amp;isAllowed=y" TargetMode="External"/><Relationship Id="rId2" Type="http://schemas.openxmlformats.org/officeDocument/2006/relationships/notesSlide" Target="../notesSlides/notesSlide17.xml"/><Relationship Id="rId1" Type="http://schemas.openxmlformats.org/officeDocument/2006/relationships/slideLayout" Target="../slideLayouts/slideLayout76.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png"/><Relationship Id="rId9" Type="http://schemas.openxmlformats.org/officeDocument/2006/relationships/slide" Target="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8.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105.xml"/><Relationship Id="rId5" Type="http://schemas.openxmlformats.org/officeDocument/2006/relationships/slide" Target="slide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7.png"/><Relationship Id="rId1" Type="http://schemas.openxmlformats.org/officeDocument/2006/relationships/slideLayout" Target="../slideLayouts/slideLayout105.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05.xml"/><Relationship Id="rId5" Type="http://schemas.openxmlformats.org/officeDocument/2006/relationships/slide" Target="slide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05.xml"/><Relationship Id="rId5" Type="http://schemas.openxmlformats.org/officeDocument/2006/relationships/slide" Target="slide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hyperlink" Target="https://e-bug-prod-stack-s3bucket-qfn1eoa6k1na.s3.amazonaws.com/eu-west-2/documents/France_SafeConsume_TeacherTraining_Session2.pptx" TargetMode="External"/><Relationship Id="rId13" Type="http://schemas.openxmlformats.org/officeDocument/2006/relationships/hyperlink" Target="https://forms.gle/7xxoTyjTf4ALYgQZ9" TargetMode="External"/><Relationship Id="rId3" Type="http://schemas.openxmlformats.org/officeDocument/2006/relationships/image" Target="../media/image26.png"/><Relationship Id="rId7" Type="http://schemas.openxmlformats.org/officeDocument/2006/relationships/slide" Target="slide32.xml"/><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slide" Target="slide33.xml"/><Relationship Id="rId11" Type="http://schemas.openxmlformats.org/officeDocument/2006/relationships/slide" Target="slide9.xml"/><Relationship Id="rId5" Type="http://schemas.openxmlformats.org/officeDocument/2006/relationships/slide" Target="slide25.xml"/><Relationship Id="rId15" Type="http://schemas.openxmlformats.org/officeDocument/2006/relationships/image" Target="../media/image25.png"/><Relationship Id="rId10" Type="http://schemas.openxmlformats.org/officeDocument/2006/relationships/slide" Target="slide5.xml"/><Relationship Id="rId4" Type="http://schemas.openxmlformats.org/officeDocument/2006/relationships/hyperlink" Target="https://forms.gle/sddGLvNBpuv1WNQo6" TargetMode="External"/><Relationship Id="rId9" Type="http://schemas.openxmlformats.org/officeDocument/2006/relationships/image" Target="../media/image28.png"/><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7.png"/><Relationship Id="rId1" Type="http://schemas.openxmlformats.org/officeDocument/2006/relationships/slideLayout" Target="../slideLayouts/slideLayout105.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7.png"/><Relationship Id="rId1" Type="http://schemas.openxmlformats.org/officeDocument/2006/relationships/slideLayout" Target="../slideLayouts/slideLayout105.xml"/><Relationship Id="rId4" Type="http://schemas.openxmlformats.org/officeDocument/2006/relationships/slide" Target="slide2.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0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16.xml"/><Relationship Id="rId6" Type="http://schemas.openxmlformats.org/officeDocument/2006/relationships/slide" Target="slide2.xml"/><Relationship Id="rId5" Type="http://schemas.openxmlformats.org/officeDocument/2006/relationships/image" Target="../media/image25.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image" Target="../media/image25.png"/><Relationship Id="rId3" Type="http://schemas.openxmlformats.org/officeDocument/2006/relationships/slide" Target="slide43.xml"/><Relationship Id="rId7" Type="http://schemas.openxmlformats.org/officeDocument/2006/relationships/slide" Target="slide41.xml"/><Relationship Id="rId12" Type="http://schemas.openxmlformats.org/officeDocument/2006/relationships/slide" Target="slide49.xml"/><Relationship Id="rId2" Type="http://schemas.openxmlformats.org/officeDocument/2006/relationships/slide" Target="slide42.xml"/><Relationship Id="rId1" Type="http://schemas.openxmlformats.org/officeDocument/2006/relationships/slideLayout" Target="../slideLayouts/slideLayout105.xml"/><Relationship Id="rId6" Type="http://schemas.openxmlformats.org/officeDocument/2006/relationships/slide" Target="slide39.xml"/><Relationship Id="rId11" Type="http://schemas.openxmlformats.org/officeDocument/2006/relationships/slide" Target="slide48.xml"/><Relationship Id="rId5" Type="http://schemas.openxmlformats.org/officeDocument/2006/relationships/slide" Target="slide38.xml"/><Relationship Id="rId10" Type="http://schemas.openxmlformats.org/officeDocument/2006/relationships/slide" Target="slide37.xml"/><Relationship Id="rId4" Type="http://schemas.openxmlformats.org/officeDocument/2006/relationships/slide" Target="slide35.xml"/><Relationship Id="rId9" Type="http://schemas.openxmlformats.org/officeDocument/2006/relationships/slide" Target="slide40.xml"/><Relationship Id="rId14" Type="http://schemas.openxmlformats.org/officeDocument/2006/relationships/slide" Target="slide33.xml"/></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slide" Target="slide34.xml"/><Relationship Id="rId2" Type="http://schemas.openxmlformats.org/officeDocument/2006/relationships/notesSlide" Target="../notesSlides/notesSlide23.xml"/><Relationship Id="rId1" Type="http://schemas.openxmlformats.org/officeDocument/2006/relationships/slideLayout" Target="../slideLayouts/slideLayout105.xml"/><Relationship Id="rId6" Type="http://schemas.openxmlformats.org/officeDocument/2006/relationships/image" Target="../media/image93.png"/><Relationship Id="rId11" Type="http://schemas.openxmlformats.org/officeDocument/2006/relationships/image" Target="../media/image25.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105.xml"/><Relationship Id="rId6" Type="http://schemas.openxmlformats.org/officeDocument/2006/relationships/image" Target="../media/image102.png"/><Relationship Id="rId5" Type="http://schemas.openxmlformats.org/officeDocument/2006/relationships/image" Target="../media/image101.png"/><Relationship Id="rId10" Type="http://schemas.openxmlformats.org/officeDocument/2006/relationships/slide" Target="slide34.xml"/><Relationship Id="rId4" Type="http://schemas.openxmlformats.org/officeDocument/2006/relationships/image" Target="../media/image100.png"/><Relationship Id="rId9"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105.xml"/><Relationship Id="rId6" Type="http://schemas.openxmlformats.org/officeDocument/2006/relationships/image" Target="../media/image102.png"/><Relationship Id="rId5" Type="http://schemas.openxmlformats.org/officeDocument/2006/relationships/image" Target="../media/image108.png"/><Relationship Id="rId10" Type="http://schemas.openxmlformats.org/officeDocument/2006/relationships/slide" Target="slide34.xml"/><Relationship Id="rId4" Type="http://schemas.openxmlformats.org/officeDocument/2006/relationships/image" Target="../media/image107.png"/><Relationship Id="rId9" Type="http://schemas.openxmlformats.org/officeDocument/2006/relationships/image" Target="../media/image25.png"/></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10.png"/><Relationship Id="rId2" Type="http://schemas.openxmlformats.org/officeDocument/2006/relationships/image" Target="../media/image111.png"/><Relationship Id="rId1" Type="http://schemas.openxmlformats.org/officeDocument/2006/relationships/slideLayout" Target="../slideLayouts/slideLayout105.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slide" Target="slide34.xml"/><Relationship Id="rId4" Type="http://schemas.openxmlformats.org/officeDocument/2006/relationships/image" Target="../media/image113.png"/><Relationship Id="rId9"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05.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slide" Target="slide34.xml"/><Relationship Id="rId4" Type="http://schemas.openxmlformats.org/officeDocument/2006/relationships/image" Target="../media/image119.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26.png"/><Relationship Id="rId7" Type="http://schemas.openxmlformats.org/officeDocument/2006/relationships/slide" Target="slide32.xml"/><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slide" Target="slide33.xml"/><Relationship Id="rId11" Type="http://schemas.openxmlformats.org/officeDocument/2006/relationships/hyperlink" Target="https://legacy.e-bug.eu/senior_pack.aspx?cc=fr&amp;ss=3&amp;t=Le-Microbiote" TargetMode="External"/><Relationship Id="rId5" Type="http://schemas.openxmlformats.org/officeDocument/2006/relationships/hyperlink" Target="https://forms.gle/sddGLvNBpuv1WNQo6" TargetMode="External"/><Relationship Id="rId10" Type="http://schemas.openxmlformats.org/officeDocument/2006/relationships/hyperlink" Target="https://legacy.e-bug.eu/senior_pack.aspx?cc=fr&amp;ss=3&amp;t=Micro-organismes" TargetMode="External"/><Relationship Id="rId4" Type="http://schemas.openxmlformats.org/officeDocument/2006/relationships/slide" Target="slide25.xml"/><Relationship Id="rId9" Type="http://schemas.openxmlformats.org/officeDocument/2006/relationships/hyperlink" Target="https://forms.gle/7xxoTyjTf4ALYgQZ9"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05.xml"/><Relationship Id="rId6" Type="http://schemas.openxmlformats.org/officeDocument/2006/relationships/slide" Target="slide34.xml"/><Relationship Id="rId5" Type="http://schemas.openxmlformats.org/officeDocument/2006/relationships/image" Target="../media/image25.png"/><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slide" Target="slide34.xml"/><Relationship Id="rId2" Type="http://schemas.openxmlformats.org/officeDocument/2006/relationships/image" Target="../media/image127.png"/><Relationship Id="rId1" Type="http://schemas.openxmlformats.org/officeDocument/2006/relationships/slideLayout" Target="../slideLayouts/slideLayout105.xml"/><Relationship Id="rId6" Type="http://schemas.openxmlformats.org/officeDocument/2006/relationships/image" Target="../media/image25.png"/><Relationship Id="rId5" Type="http://schemas.openxmlformats.org/officeDocument/2006/relationships/image" Target="../media/image130.png"/><Relationship Id="rId4" Type="http://schemas.openxmlformats.org/officeDocument/2006/relationships/image" Target="../media/image129.png"/></Relationships>
</file>

<file path=ppt/slides/_rels/slide4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10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slide" Target="slide34.xml"/></Relationships>
</file>

<file path=ppt/slides/_rels/slide4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131.jpe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05.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slide" Target="slide34.xml"/><Relationship Id="rId2" Type="http://schemas.openxmlformats.org/officeDocument/2006/relationships/notesSlide" Target="../notesSlides/notesSlide26.xml"/><Relationship Id="rId1" Type="http://schemas.openxmlformats.org/officeDocument/2006/relationships/slideLayout" Target="../slideLayouts/slideLayout105.xml"/><Relationship Id="rId6" Type="http://schemas.openxmlformats.org/officeDocument/2006/relationships/image" Target="../media/image25.png"/><Relationship Id="rId5" Type="http://schemas.openxmlformats.org/officeDocument/2006/relationships/image" Target="../media/image137.jpe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8.jpeg"/><Relationship Id="rId7" Type="http://schemas.openxmlformats.org/officeDocument/2006/relationships/diagramQuickStyle" Target="../diagrams/quickStyle3.xml"/><Relationship Id="rId2" Type="http://schemas.openxmlformats.org/officeDocument/2006/relationships/notesSlide" Target="../notesSlides/notesSlide27.xml"/><Relationship Id="rId1" Type="http://schemas.openxmlformats.org/officeDocument/2006/relationships/slideLayout" Target="../slideLayouts/slideLayout105.xml"/><Relationship Id="rId6" Type="http://schemas.openxmlformats.org/officeDocument/2006/relationships/diagramLayout" Target="../diagrams/layout3.xml"/><Relationship Id="rId11" Type="http://schemas.openxmlformats.org/officeDocument/2006/relationships/slide" Target="slide34.xml"/><Relationship Id="rId5" Type="http://schemas.openxmlformats.org/officeDocument/2006/relationships/diagramData" Target="../diagrams/data3.xml"/><Relationship Id="rId10" Type="http://schemas.openxmlformats.org/officeDocument/2006/relationships/image" Target="../media/image25.png"/><Relationship Id="rId4" Type="http://schemas.openxmlformats.org/officeDocument/2006/relationships/image" Target="../media/image139.jpeg"/><Relationship Id="rId9" Type="http://schemas.microsoft.com/office/2007/relationships/diagramDrawing" Target="../diagrams/drawing3.xml"/></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notesSlide" Target="../notesSlides/notesSlide28.xml"/><Relationship Id="rId1" Type="http://schemas.openxmlformats.org/officeDocument/2006/relationships/slideLayout" Target="../slideLayouts/slideLayout10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emf"/><Relationship Id="rId9" Type="http://schemas.openxmlformats.org/officeDocument/2006/relationships/slide" Target="slide34.xml"/></Relationships>
</file>

<file path=ppt/slides/_rels/slide47.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diagramLayout" Target="../diagrams/layout4.xml"/><Relationship Id="rId7" Type="http://schemas.openxmlformats.org/officeDocument/2006/relationships/image" Target="../media/image25.png"/><Relationship Id="rId2" Type="http://schemas.openxmlformats.org/officeDocument/2006/relationships/diagramData" Target="../diagrams/data4.xml"/><Relationship Id="rId1" Type="http://schemas.openxmlformats.org/officeDocument/2006/relationships/slideLayout" Target="../slideLayouts/slideLayout10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10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slide" Target="slide34.xml"/></Relationships>
</file>

<file path=ppt/slides/_rels/slide49.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jpeg"/><Relationship Id="rId3" Type="http://schemas.openxmlformats.org/officeDocument/2006/relationships/diagramLayout" Target="../diagrams/layout6.xml"/><Relationship Id="rId7" Type="http://schemas.openxmlformats.org/officeDocument/2006/relationships/image" Target="../media/image145.png"/><Relationship Id="rId12" Type="http://schemas.openxmlformats.org/officeDocument/2006/relationships/image" Target="../media/image150.jpeg"/><Relationship Id="rId2" Type="http://schemas.openxmlformats.org/officeDocument/2006/relationships/diagramData" Target="../diagrams/data6.xml"/><Relationship Id="rId1" Type="http://schemas.openxmlformats.org/officeDocument/2006/relationships/slideLayout" Target="../slideLayouts/slideLayout105.xml"/><Relationship Id="rId6" Type="http://schemas.microsoft.com/office/2007/relationships/diagramDrawing" Target="../diagrams/drawing6.xml"/><Relationship Id="rId11" Type="http://schemas.openxmlformats.org/officeDocument/2006/relationships/image" Target="../media/image149.jpeg"/><Relationship Id="rId5" Type="http://schemas.openxmlformats.org/officeDocument/2006/relationships/diagramColors" Target="../diagrams/colors6.xml"/><Relationship Id="rId15" Type="http://schemas.openxmlformats.org/officeDocument/2006/relationships/slide" Target="slide34.xml"/><Relationship Id="rId10" Type="http://schemas.openxmlformats.org/officeDocument/2006/relationships/image" Target="../media/image148.png"/><Relationship Id="rId4" Type="http://schemas.openxmlformats.org/officeDocument/2006/relationships/diagramQuickStyle" Target="../diagrams/quickStyle6.xml"/><Relationship Id="rId9" Type="http://schemas.openxmlformats.org/officeDocument/2006/relationships/image" Target="../media/image147.jpe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5.xml"/><Relationship Id="rId6" Type="http://schemas.openxmlformats.org/officeDocument/2006/relationships/hyperlink" Target="http://www.euro.who.int/__data/assets/pdf_file/0005/402989/50607-WHO-Food-Safety-publicationV4_Web.pdf?ua=1"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4.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47.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3.xml"/><Relationship Id="rId6" Type="http://schemas.openxmlformats.org/officeDocument/2006/relationships/image" Target="../media/image31.png"/><Relationship Id="rId5" Type="http://schemas.openxmlformats.org/officeDocument/2006/relationships/hyperlink" Target="http://beh.santepubliquefrance.fr/beh/2018/1/2018_1_1.html" TargetMode="External"/><Relationship Id="rId4" Type="http://schemas.openxmlformats.org/officeDocument/2006/relationships/hyperlink" Target="https://www.anses.fr/fr/system/files/RSC-Co-220518JOURDANDASILVA.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ous-titre 1">
            <a:extLst>
              <a:ext uri="{FF2B5EF4-FFF2-40B4-BE49-F238E27FC236}">
                <a16:creationId xmlns:a16="http://schemas.microsoft.com/office/drawing/2014/main" id="{CF3EC0D0-001C-47F1-87D0-83BDAD24F8B1}"/>
              </a:ext>
              <a:ext uri="{C183D7F6-B498-43B3-948B-1728B52AA6E4}">
                <adec:decorative xmlns:adec="http://schemas.microsoft.com/office/drawing/2017/decorative" val="1"/>
              </a:ext>
            </a:extLst>
          </p:cNvPr>
          <p:cNvSpPr>
            <a:spLocks noGrp="1"/>
          </p:cNvSpPr>
          <p:nvPr>
            <p:ph type="title" idx="4294967295"/>
          </p:nvPr>
        </p:nvSpPr>
        <p:spPr bwMode="auto">
          <a:xfrm>
            <a:off x="501177" y="1460859"/>
            <a:ext cx="11579698" cy="1320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8000"/>
              </a:lnSpc>
              <a:spcBef>
                <a:spcPts val="300"/>
              </a:spcBef>
              <a:spcAft>
                <a:spcPct val="0"/>
              </a:spcAft>
              <a:buClrTx/>
              <a:buSzTx/>
              <a:buFont typeface="Arial" panose="020B0604020202020204" pitchFamily="34" charset="0"/>
              <a:buNone/>
              <a:tabLst/>
              <a:defRPr/>
            </a:pPr>
            <a:r>
              <a:rPr kumimoji="0" lang="fr-FR" altLang="fr-FR"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Enseignement de l'hygiène des aliments : Une introduction</a:t>
            </a:r>
          </a:p>
        </p:txBody>
      </p:sp>
      <p:grpSp>
        <p:nvGrpSpPr>
          <p:cNvPr id="7" name="Groupe 6" descr="Le projet Safeconsume a reçu un financement du programme de recherche et d’innovation Horizon 2020 de l’Union Européenne selon la convention de subvention n° 727580&#10;">
            <a:extLst>
              <a:ext uri="{FF2B5EF4-FFF2-40B4-BE49-F238E27FC236}">
                <a16:creationId xmlns:a16="http://schemas.microsoft.com/office/drawing/2014/main" id="{4F6E30B1-7AD9-DCB9-02FF-EE3FBE4457BC}"/>
              </a:ext>
              <a:ext uri="{C183D7F6-B498-43B3-948B-1728B52AA6E4}">
                <adec:decorative xmlns:adec="http://schemas.microsoft.com/office/drawing/2017/decorative" val="0"/>
              </a:ext>
            </a:extLst>
          </p:cNvPr>
          <p:cNvGrpSpPr/>
          <p:nvPr/>
        </p:nvGrpSpPr>
        <p:grpSpPr>
          <a:xfrm>
            <a:off x="7966075" y="39688"/>
            <a:ext cx="4114800" cy="993775"/>
            <a:chOff x="7966075" y="39688"/>
            <a:chExt cx="4114800" cy="993775"/>
          </a:xfrm>
        </p:grpSpPr>
        <p:pic>
          <p:nvPicPr>
            <p:cNvPr id="102403" name="Image 12" descr="Logo de l'union européenne">
              <a:extLst>
                <a:ext uri="{FF2B5EF4-FFF2-40B4-BE49-F238E27FC236}">
                  <a16:creationId xmlns:a16="http://schemas.microsoft.com/office/drawing/2014/main" id="{6A4F448F-5F7A-40EB-B849-14BC0D888035}"/>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ZoneTexte 2">
              <a:extLst>
                <a:ext uri="{FF2B5EF4-FFF2-40B4-BE49-F238E27FC236}">
                  <a16:creationId xmlns:a16="http://schemas.microsoft.com/office/drawing/2014/main" id="{973FCBC9-99A3-47F3-90DE-DED657B290ED}"/>
                </a:ext>
              </a:extLst>
            </p:cNvPr>
            <p:cNvSpPr txBox="1">
              <a:spLocks noChangeArrowheads="1"/>
            </p:cNvSpPr>
            <p:nvPr/>
          </p:nvSpPr>
          <p:spPr bwMode="auto">
            <a:xfrm>
              <a:off x="7966075" y="203200"/>
              <a:ext cx="30813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fr-FR" altLang="fr-FR" sz="1200">
                  <a:latin typeface="Arial" panose="020B0604020202020204" pitchFamily="34" charset="0"/>
                  <a:cs typeface="Arial" panose="020B0604020202020204" pitchFamily="34" charset="0"/>
                </a:rPr>
                <a:t>Ce projet a reçu un financement du programme de recherche et d’innovation Horizon 2020 de l’Union Européenne selon la convention de subvention n° 727580</a:t>
              </a:r>
            </a:p>
          </p:txBody>
        </p:sp>
      </p:grpSp>
      <p:sp>
        <p:nvSpPr>
          <p:cNvPr id="2" name="ZoneTexte 1">
            <a:extLst>
              <a:ext uri="{FF2B5EF4-FFF2-40B4-BE49-F238E27FC236}">
                <a16:creationId xmlns:a16="http://schemas.microsoft.com/office/drawing/2014/main" id="{8239F2AF-8637-4D71-9F86-94120DA4369A}"/>
              </a:ext>
              <a:ext uri="{C183D7F6-B498-43B3-948B-1728B52AA6E4}">
                <adec:decorative xmlns:adec="http://schemas.microsoft.com/office/drawing/2017/decorative" val="0"/>
              </a:ext>
            </a:extLst>
          </p:cNvPr>
          <p:cNvSpPr txBox="1"/>
          <p:nvPr/>
        </p:nvSpPr>
        <p:spPr>
          <a:xfrm>
            <a:off x="306151" y="3748015"/>
            <a:ext cx="11579698" cy="1985159"/>
          </a:xfrm>
          <a:prstGeom prst="rect">
            <a:avLst/>
          </a:prstGeom>
          <a:noFill/>
        </p:spPr>
        <p:txBody>
          <a:bodyPr wrap="square" rtlCol="0">
            <a:spAutoFit/>
          </a:bodyPr>
          <a:lstStyle/>
          <a:p>
            <a:r>
              <a:rPr kumimoji="0" lang="fr-FR" altLang="fr-FR"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Enseignement de l'hygiène des aliments : Une introduction</a:t>
            </a:r>
          </a:p>
          <a:p>
            <a:endParaRPr lang="fr-FR" sz="3200" b="1" dirty="0">
              <a:latin typeface="Arial" panose="020B0604020202020204" pitchFamily="34" charset="0"/>
              <a:cs typeface="Arial" panose="020B0604020202020204" pitchFamily="34" charset="0"/>
            </a:endParaRPr>
          </a:p>
          <a:p>
            <a:r>
              <a:rPr lang="fr-FR" sz="1500" b="1" dirty="0">
                <a:latin typeface="Arial" panose="020B0604020202020204" pitchFamily="34" charset="0"/>
                <a:cs typeface="Arial" panose="020B0604020202020204" pitchFamily="34" charset="0"/>
              </a:rPr>
              <a:t>Mode d’emploi :</a:t>
            </a:r>
          </a:p>
          <a:p>
            <a:r>
              <a:rPr lang="fr-FR" sz="1400" dirty="0">
                <a:latin typeface="Arial" panose="020B0604020202020204" pitchFamily="34" charset="0"/>
                <a:cs typeface="Arial" panose="020B0604020202020204" pitchFamily="34" charset="0"/>
              </a:rPr>
              <a:t>Cette session de formation est conçue comme un </a:t>
            </a:r>
            <a:r>
              <a:rPr lang="fr-FR" sz="1500" b="1" dirty="0">
                <a:latin typeface="Arial" panose="020B0604020202020204" pitchFamily="34" charset="0"/>
                <a:cs typeface="Arial" panose="020B0604020202020204" pitchFamily="34" charset="0"/>
              </a:rPr>
              <a:t>réservoir d’informations </a:t>
            </a:r>
            <a:r>
              <a:rPr lang="fr-FR" sz="1400" dirty="0">
                <a:latin typeface="Arial" panose="020B0604020202020204" pitchFamily="34" charset="0"/>
                <a:cs typeface="Arial" panose="020B0604020202020204" pitchFamily="34" charset="0"/>
              </a:rPr>
              <a:t>vous permettant d’accéder aux informations qui vous intéressent sans avoir à parcourir l’ensemble de la session ni à suivre un ordre particulier.</a:t>
            </a:r>
          </a:p>
          <a:p>
            <a:r>
              <a:rPr lang="fr-FR" sz="1400" dirty="0">
                <a:latin typeface="Arial" panose="020B0604020202020204" pitchFamily="34" charset="0"/>
                <a:cs typeface="Arial" panose="020B0604020202020204" pitchFamily="34" charset="0"/>
              </a:rPr>
              <a:t>Pour pouvoir bénéficier de toutes ses fonctionnalités pensez à activer le </a:t>
            </a:r>
            <a:r>
              <a:rPr lang="fr-FR" sz="1500" b="1" dirty="0">
                <a:latin typeface="Arial" panose="020B0604020202020204" pitchFamily="34" charset="0"/>
                <a:cs typeface="Arial" panose="020B0604020202020204" pitchFamily="34" charset="0"/>
              </a:rPr>
              <a:t>mode diaporama</a:t>
            </a:r>
            <a:r>
              <a:rPr lang="fr-FR" sz="1400" b="1" dirty="0">
                <a:latin typeface="Arial" panose="020B0604020202020204" pitchFamily="34" charset="0"/>
                <a:cs typeface="Arial" panose="020B0604020202020204" pitchFamily="34" charset="0"/>
              </a:rPr>
              <a:t>.</a:t>
            </a:r>
          </a:p>
        </p:txBody>
      </p:sp>
      <p:grpSp>
        <p:nvGrpSpPr>
          <p:cNvPr id="4" name="Groupe 3">
            <a:extLst>
              <a:ext uri="{FF2B5EF4-FFF2-40B4-BE49-F238E27FC236}">
                <a16:creationId xmlns:a16="http://schemas.microsoft.com/office/drawing/2014/main" id="{51E2B6A0-847A-C3B7-9D14-53473629C36E}"/>
              </a:ext>
              <a:ext uri="{C183D7F6-B498-43B3-948B-1728B52AA6E4}">
                <adec:decorative xmlns:adec="http://schemas.microsoft.com/office/drawing/2017/decorative" val="1"/>
              </a:ext>
            </a:extLst>
          </p:cNvPr>
          <p:cNvGrpSpPr/>
          <p:nvPr/>
        </p:nvGrpSpPr>
        <p:grpSpPr>
          <a:xfrm>
            <a:off x="-41275" y="5428891"/>
            <a:ext cx="12276138" cy="1475147"/>
            <a:chOff x="-41275" y="5428891"/>
            <a:chExt cx="12276138" cy="1475147"/>
          </a:xfrm>
        </p:grpSpPr>
        <p:pic>
          <p:nvPicPr>
            <p:cNvPr id="102404" name="Image 13">
              <a:extLst>
                <a:ext uri="{FF2B5EF4-FFF2-40B4-BE49-F238E27FC236}">
                  <a16:creationId xmlns:a16="http://schemas.microsoft.com/office/drawing/2014/main" id="{07CC2B29-FCAB-4B7F-B8DF-1BF4475E847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9325" y="5428891"/>
              <a:ext cx="3622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e 5">
              <a:extLst>
                <a:ext uri="{FF2B5EF4-FFF2-40B4-BE49-F238E27FC236}">
                  <a16:creationId xmlns:a16="http://schemas.microsoft.com/office/drawing/2014/main" id="{A8807319-50D6-8B1E-E206-FCD0D780B57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2407" name="ZoneTexte 5">
                <a:extLst>
                  <a:ext uri="{FF2B5EF4-FFF2-40B4-BE49-F238E27FC236}">
                    <a16:creationId xmlns:a16="http://schemas.microsoft.com/office/drawing/2014/main" id="{A39B07F5-2973-4DCB-9113-697FE2F2E987}"/>
                  </a:ext>
                </a:extLst>
              </p:cNvPr>
              <p:cNvSpPr txBox="1">
                <a:spLocks noChangeArrowheads="1"/>
              </p:cNvSpPr>
              <p:nvPr/>
            </p:nvSpPr>
            <p:spPr bwMode="auto">
              <a:xfrm>
                <a:off x="6019891" y="617094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Close</a:t>
                </a:r>
              </a:p>
            </p:txBody>
          </p:sp>
          <p:sp>
            <p:nvSpPr>
              <p:cNvPr id="102408" name="ZoneTexte 8">
                <a:extLst>
                  <a:ext uri="{FF2B5EF4-FFF2-40B4-BE49-F238E27FC236}">
                    <a16:creationId xmlns:a16="http://schemas.microsoft.com/office/drawing/2014/main" id="{A6BBF958-EF1F-49E2-AC32-106FA3FD86C1}"/>
                  </a:ext>
                </a:extLst>
              </p:cNvPr>
              <p:cNvSpPr txBox="1">
                <a:spLocks noChangeArrowheads="1"/>
              </p:cNvSpPr>
              <p:nvPr/>
            </p:nvSpPr>
            <p:spPr bwMode="auto">
              <a:xfrm>
                <a:off x="9876190" y="6161143"/>
                <a:ext cx="18323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Next</a:t>
                </a:r>
              </a:p>
            </p:txBody>
          </p:sp>
          <p:grpSp>
            <p:nvGrpSpPr>
              <p:cNvPr id="5" name="Groupe 4">
                <a:extLst>
                  <a:ext uri="{FF2B5EF4-FFF2-40B4-BE49-F238E27FC236}">
                    <a16:creationId xmlns:a16="http://schemas.microsoft.com/office/drawing/2014/main" id="{9CDF6721-068C-5D85-364A-19AA2D23172A}"/>
                  </a:ext>
                </a:extLst>
              </p:cNvPr>
              <p:cNvGrpSpPr/>
              <p:nvPr/>
            </p:nvGrpSpPr>
            <p:grpSpPr>
              <a:xfrm>
                <a:off x="-41275" y="6016625"/>
                <a:ext cx="12276138" cy="887413"/>
                <a:chOff x="-41275" y="6016625"/>
                <a:chExt cx="12276138" cy="887413"/>
              </a:xfrm>
            </p:grpSpPr>
            <p:sp>
              <p:nvSpPr>
                <p:cNvPr id="23" name="Rectangle 22">
                  <a:extLst>
                    <a:ext uri="{FF2B5EF4-FFF2-40B4-BE49-F238E27FC236}">
                      <a16:creationId xmlns:a16="http://schemas.microsoft.com/office/drawing/2014/main" id="{672A8393-FA53-4425-BC7C-3CFE283236B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2411" name="ZoneTexte 24">
                  <a:extLst>
                    <a:ext uri="{FF2B5EF4-FFF2-40B4-BE49-F238E27FC236}">
                      <a16:creationId xmlns:a16="http://schemas.microsoft.com/office/drawing/2014/main" id="{60761EDC-861C-4930-A074-3F00A765E38C}"/>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Fermer</a:t>
                  </a:r>
                </a:p>
              </p:txBody>
            </p:sp>
            <p:sp>
              <p:nvSpPr>
                <p:cNvPr id="102412" name="ZoneTexte 25">
                  <a:extLst>
                    <a:ext uri="{FF2B5EF4-FFF2-40B4-BE49-F238E27FC236}">
                      <a16:creationId xmlns:a16="http://schemas.microsoft.com/office/drawing/2014/main" id="{11A1B48E-41E5-4B18-B4A1-6D94E2BC97E6}"/>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Suivant</a:t>
                  </a:r>
                </a:p>
              </p:txBody>
            </p:sp>
            <p:pic>
              <p:nvPicPr>
                <p:cNvPr id="102414" name="Image 28">
                  <a:extLst>
                    <a:ext uri="{FF2B5EF4-FFF2-40B4-BE49-F238E27FC236}">
                      <a16:creationId xmlns:a16="http://schemas.microsoft.com/office/drawing/2014/main" id="{618FBB93-5F39-4BAA-9AA1-0BCF9A19FB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24" name="Bouton d’action : vide 23" descr="Bouton pour fermer le diaporama">
            <a:hlinkClick r:id="" action="ppaction://hlinkshowjump?jump=endshow" highlightClick="1"/>
            <a:extLst>
              <a:ext uri="{FF2B5EF4-FFF2-40B4-BE49-F238E27FC236}">
                <a16:creationId xmlns:a16="http://schemas.microsoft.com/office/drawing/2014/main" id="{00F9FDCA-6AD3-4361-B343-3C1A9C448BCA}"/>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suivante">
            <a:hlinkClick r:id="" action="ppaction://hlinkshowjump?jump=nextslide" highlightClick="1"/>
            <a:extLst>
              <a:ext uri="{FF2B5EF4-FFF2-40B4-BE49-F238E27FC236}">
                <a16:creationId xmlns:a16="http://schemas.microsoft.com/office/drawing/2014/main" id="{297E5A1F-229C-4AC8-A522-FD17A6AE826A}"/>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ZoneTexte 3">
            <a:extLst>
              <a:ext uri="{FF2B5EF4-FFF2-40B4-BE49-F238E27FC236}">
                <a16:creationId xmlns:a16="http://schemas.microsoft.com/office/drawing/2014/main" id="{401C3C00-0793-4424-B84D-5F0C0B07C4BB}"/>
              </a:ext>
            </a:extLst>
          </p:cNvPr>
          <p:cNvSpPr txBox="1">
            <a:spLocks noGrp="1" noChangeArrowheads="1"/>
          </p:cNvSpPr>
          <p:nvPr>
            <p:ph type="title" idx="4294967295"/>
          </p:nvPr>
        </p:nvSpPr>
        <p:spPr bwMode="auto">
          <a:xfrm>
            <a:off x="3071813" y="20638"/>
            <a:ext cx="9190037" cy="12001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Principales</a:t>
            </a:r>
            <a:r>
              <a:rPr kumimoji="0" lang="fr-FR" altLang="fr-FR" sz="3600" b="1"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rPr>
              <a:t> </a:t>
            </a:r>
            <a:r>
              <a:rPr lang="fr-FR" altLang="fr-FR" sz="3600" dirty="0">
                <a:solidFill>
                  <a:srgbClr val="5B225F"/>
                </a:solidFill>
                <a:latin typeface="Arial" panose="020B0604020202020204" pitchFamily="34" charset="0"/>
                <a:cs typeface="Arial" panose="020B0604020202020204" pitchFamily="34" charset="0"/>
              </a:rPr>
              <a:t>causes d’infections </a:t>
            </a:r>
            <a:r>
              <a:rPr lang="fr-FR" altLang="fr-FR" sz="3600">
                <a:solidFill>
                  <a:srgbClr val="5B225F"/>
                </a:solidFill>
                <a:latin typeface="Arial" panose="020B0604020202020204" pitchFamily="34" charset="0"/>
                <a:cs typeface="Arial" panose="020B0604020202020204" pitchFamily="34" charset="0"/>
              </a:rPr>
              <a:t>d’origine alimentaire en France</a:t>
            </a:r>
            <a:endParaRPr lang="fr-FR" altLang="fr-FR" sz="3600" dirty="0">
              <a:solidFill>
                <a:srgbClr val="5B225F"/>
              </a:solidFill>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5F1FD90D-DF22-BFB1-5935-0E6CF0C93AEB}"/>
              </a:ext>
              <a:ext uri="{C183D7F6-B498-43B3-948B-1728B52AA6E4}">
                <adec:decorative xmlns:adec="http://schemas.microsoft.com/office/drawing/2017/decorative" val="1"/>
              </a:ext>
            </a:extLst>
          </p:cNvPr>
          <p:cNvGrpSpPr/>
          <p:nvPr/>
        </p:nvGrpSpPr>
        <p:grpSpPr>
          <a:xfrm>
            <a:off x="0" y="23813"/>
            <a:ext cx="3076575" cy="5961062"/>
            <a:chOff x="0" y="23813"/>
            <a:chExt cx="3076575" cy="5961062"/>
          </a:xfrm>
        </p:grpSpPr>
        <p:grpSp>
          <p:nvGrpSpPr>
            <p:cNvPr id="11" name="Groupe 10">
              <a:extLst>
                <a:ext uri="{FF2B5EF4-FFF2-40B4-BE49-F238E27FC236}">
                  <a16:creationId xmlns:a16="http://schemas.microsoft.com/office/drawing/2014/main" id="{9E3DE706-1204-625F-752B-966B10934A3F}"/>
                </a:ext>
                <a:ext uri="{C183D7F6-B498-43B3-948B-1728B52AA6E4}">
                  <adec:decorative xmlns:adec="http://schemas.microsoft.com/office/drawing/2017/decorative" val="1"/>
                </a:ext>
              </a:extLst>
            </p:cNvPr>
            <p:cNvGrpSpPr/>
            <p:nvPr/>
          </p:nvGrpSpPr>
          <p:grpSpPr>
            <a:xfrm>
              <a:off x="0" y="23813"/>
              <a:ext cx="3076575" cy="5961062"/>
              <a:chOff x="0" y="23813"/>
              <a:chExt cx="3076575" cy="5961062"/>
            </a:xfrm>
          </p:grpSpPr>
          <p:sp>
            <p:nvSpPr>
              <p:cNvPr id="5" name="Rectangle 4">
                <a:extLst>
                  <a:ext uri="{FF2B5EF4-FFF2-40B4-BE49-F238E27FC236}">
                    <a16:creationId xmlns:a16="http://schemas.microsoft.com/office/drawing/2014/main" id="{22F437A1-15FD-B50F-7F13-4F88DFF89B66}"/>
                  </a:ext>
                </a:extLst>
              </p:cNvPr>
              <p:cNvSpPr/>
              <p:nvPr/>
            </p:nvSpPr>
            <p:spPr bwMode="auto">
              <a:xfrm>
                <a:off x="0" y="23813"/>
                <a:ext cx="3071813" cy="5961062"/>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4" name="Connecteur droit 3">
                <a:extLst>
                  <a:ext uri="{FF2B5EF4-FFF2-40B4-BE49-F238E27FC236}">
                    <a16:creationId xmlns:a16="http://schemas.microsoft.com/office/drawing/2014/main" id="{05F7660D-E403-6C98-8718-1C51A9519452}"/>
                  </a:ext>
                </a:extLst>
              </p:cNvPr>
              <p:cNvCxnSpPr/>
              <p:nvPr/>
            </p:nvCxnSpPr>
            <p:spPr bwMode="auto">
              <a:xfrm>
                <a:off x="4763" y="1247775"/>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7" name="Image 1" descr="Logo de SafeConsume">
                <a:extLst>
                  <a:ext uri="{FF2B5EF4-FFF2-40B4-BE49-F238E27FC236}">
                    <a16:creationId xmlns:a16="http://schemas.microsoft.com/office/drawing/2014/main" id="{DF94AB23-FB8F-8CAB-0E35-056EE7F78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217488"/>
                <a:ext cx="29638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1629" name="Image 1" descr="Logo de SafeConsume">
              <a:extLst>
                <a:ext uri="{FF2B5EF4-FFF2-40B4-BE49-F238E27FC236}">
                  <a16:creationId xmlns:a16="http://schemas.microsoft.com/office/drawing/2014/main" id="{254035F9-1C98-455A-BAAB-61C9AC647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217488"/>
              <a:ext cx="29638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ZoneTexte 5">
            <a:extLst>
              <a:ext uri="{FF2B5EF4-FFF2-40B4-BE49-F238E27FC236}">
                <a16:creationId xmlns:a16="http://schemas.microsoft.com/office/drawing/2014/main" id="{A27A2534-4CE7-0874-9DAF-CC10D33AB54A}"/>
              </a:ext>
            </a:extLst>
          </p:cNvPr>
          <p:cNvSpPr txBox="1"/>
          <p:nvPr/>
        </p:nvSpPr>
        <p:spPr bwMode="auto">
          <a:xfrm>
            <a:off x="271463" y="2435225"/>
            <a:ext cx="2528887" cy="1524000"/>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b="1">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Principales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Morbidité et mortalité</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grpSp>
        <p:nvGrpSpPr>
          <p:cNvPr id="3" name="Groupe 2" descr="On estime entre 1,3 et 2,2 millions de personnes malades chaque année :&#10;Norovirus environ 520 000 cas&#10;Campylobacter environ 392 000 cas&#10;Salmonella environ 183 000 cas">
            <a:extLst>
              <a:ext uri="{FF2B5EF4-FFF2-40B4-BE49-F238E27FC236}">
                <a16:creationId xmlns:a16="http://schemas.microsoft.com/office/drawing/2014/main" id="{833485BD-4E90-5F83-AFF0-90CEBDE4819C}"/>
              </a:ext>
            </a:extLst>
          </p:cNvPr>
          <p:cNvGrpSpPr/>
          <p:nvPr/>
        </p:nvGrpSpPr>
        <p:grpSpPr>
          <a:xfrm>
            <a:off x="3317875" y="2284413"/>
            <a:ext cx="4102100" cy="1954212"/>
            <a:chOff x="3317875" y="2284413"/>
            <a:chExt cx="4102100" cy="1954212"/>
          </a:xfrm>
        </p:grpSpPr>
        <p:sp>
          <p:nvSpPr>
            <p:cNvPr id="113670" name="Rectangle 6">
              <a:extLst>
                <a:ext uri="{FF2B5EF4-FFF2-40B4-BE49-F238E27FC236}">
                  <a16:creationId xmlns:a16="http://schemas.microsoft.com/office/drawing/2014/main" id="{3F888E30-990E-4208-ACCE-58ED9A0D90C2}"/>
                </a:ext>
              </a:extLst>
            </p:cNvPr>
            <p:cNvSpPr>
              <a:spLocks noChangeArrowheads="1"/>
            </p:cNvSpPr>
            <p:nvPr/>
          </p:nvSpPr>
          <p:spPr bwMode="auto">
            <a:xfrm>
              <a:off x="3317875" y="2284413"/>
              <a:ext cx="410210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itchFamily="34" charset="0"/>
                </a:defRPr>
              </a:lvl1pPr>
              <a:lvl2pPr marL="742950" indent="-285750" defTabSz="228600">
                <a:defRPr>
                  <a:solidFill>
                    <a:schemeClr val="tx1"/>
                  </a:solidFill>
                  <a:latin typeface="Calibri" pitchFamily="34" charset="0"/>
                </a:defRPr>
              </a:lvl2pPr>
              <a:lvl3pPr marL="1143000" indent="-228600" defTabSz="228600">
                <a:defRPr>
                  <a:solidFill>
                    <a:schemeClr val="tx1"/>
                  </a:solidFill>
                  <a:latin typeface="Calibri" pitchFamily="34" charset="0"/>
                </a:defRPr>
              </a:lvl3pPr>
              <a:lvl4pPr marL="1600200" indent="-228600" defTabSz="228600">
                <a:defRPr>
                  <a:solidFill>
                    <a:schemeClr val="tx1"/>
                  </a:solidFill>
                  <a:latin typeface="Calibri" pitchFamily="34" charset="0"/>
                </a:defRPr>
              </a:lvl4pPr>
              <a:lvl5pPr marL="2057400" indent="-228600" defTabSz="228600">
                <a:defRPr>
                  <a:solidFill>
                    <a:schemeClr val="tx1"/>
                  </a:solidFill>
                  <a:latin typeface="Calibri" pitchFamily="34" charset="0"/>
                </a:defRPr>
              </a:lvl5pPr>
              <a:lvl6pPr marL="2514600" indent="-228600" defTabSz="228600" eaLnBrk="0" fontAlgn="base" hangingPunct="0">
                <a:spcBef>
                  <a:spcPct val="0"/>
                </a:spcBef>
                <a:spcAft>
                  <a:spcPct val="0"/>
                </a:spcAft>
                <a:defRPr>
                  <a:solidFill>
                    <a:schemeClr val="tx1"/>
                  </a:solidFill>
                  <a:latin typeface="Calibri" pitchFamily="34" charset="0"/>
                </a:defRPr>
              </a:lvl6pPr>
              <a:lvl7pPr marL="2971800" indent="-228600" defTabSz="228600" eaLnBrk="0" fontAlgn="base" hangingPunct="0">
                <a:spcBef>
                  <a:spcPct val="0"/>
                </a:spcBef>
                <a:spcAft>
                  <a:spcPct val="0"/>
                </a:spcAft>
                <a:defRPr>
                  <a:solidFill>
                    <a:schemeClr val="tx1"/>
                  </a:solidFill>
                  <a:latin typeface="Calibri" pitchFamily="34" charset="0"/>
                </a:defRPr>
              </a:lvl7pPr>
              <a:lvl8pPr marL="3429000" indent="-228600" defTabSz="228600" eaLnBrk="0" fontAlgn="base" hangingPunct="0">
                <a:spcBef>
                  <a:spcPct val="0"/>
                </a:spcBef>
                <a:spcAft>
                  <a:spcPct val="0"/>
                </a:spcAft>
                <a:defRPr>
                  <a:solidFill>
                    <a:schemeClr val="tx1"/>
                  </a:solidFill>
                  <a:latin typeface="Calibri" pitchFamily="34" charset="0"/>
                </a:defRPr>
              </a:lvl8pPr>
              <a:lvl9pPr marL="3886200" indent="-228600" defTabSz="228600" eaLnBrk="0" fontAlgn="base" hangingPunct="0">
                <a:spcBef>
                  <a:spcPct val="0"/>
                </a:spcBef>
                <a:spcAft>
                  <a:spcPct val="0"/>
                </a:spcAft>
                <a:defRPr>
                  <a:solidFill>
                    <a:schemeClr val="tx1"/>
                  </a:solidFill>
                  <a:latin typeface="Calibri" pitchFamily="34" charset="0"/>
                </a:defRPr>
              </a:lvl9pPr>
            </a:lstStyle>
            <a:p>
              <a:pPr>
                <a:spcAft>
                  <a:spcPts val="800"/>
                </a:spcAft>
                <a:defRPr/>
              </a:pPr>
              <a:r>
                <a:rPr lang="fr-FR" altLang="fr-FR" sz="1400" dirty="0">
                  <a:latin typeface="Arial" panose="020B0604020202020204" pitchFamily="34" charset="0"/>
                  <a:ea typeface="Calibri" pitchFamily="34" charset="0"/>
                  <a:cs typeface="Arial" panose="020B0604020202020204" pitchFamily="34" charset="0"/>
                </a:rPr>
                <a:t>On estime entre</a:t>
              </a:r>
              <a:r>
                <a:rPr lang="fr-FR" altLang="fr-FR" sz="1400" dirty="0">
                  <a:solidFill>
                    <a:srgbClr val="00707C"/>
                  </a:solidFill>
                  <a:latin typeface="Arial" panose="020B0604020202020204" pitchFamily="34" charset="0"/>
                  <a:ea typeface="Calibri" pitchFamily="34" charset="0"/>
                  <a:cs typeface="Arial" panose="020B0604020202020204" pitchFamily="34" charset="0"/>
                </a:rPr>
                <a:t> </a:t>
              </a:r>
              <a:r>
                <a:rPr lang="fr-FR" altLang="fr-FR" sz="1400" b="1" dirty="0">
                  <a:latin typeface="Arial" panose="020B0604020202020204" pitchFamily="34" charset="0"/>
                  <a:ea typeface="Calibri" pitchFamily="34" charset="0"/>
                  <a:cs typeface="Arial" panose="020B0604020202020204" pitchFamily="34" charset="0"/>
                </a:rPr>
                <a:t>1,3 et 2,2 millions de personnes malades chaque année :</a:t>
              </a:r>
            </a:p>
            <a:p>
              <a:pPr>
                <a:spcAft>
                  <a:spcPts val="800"/>
                </a:spcAft>
                <a:defRPr/>
              </a:pPr>
              <a:endParaRPr lang="fr-FR" altLang="fr-FR" sz="100" dirty="0">
                <a:latin typeface="Arial" panose="020B0604020202020204" pitchFamily="34" charset="0"/>
                <a:ea typeface="Calibri" pitchFamily="34" charset="0"/>
                <a:cs typeface="Arial" panose="020B0604020202020204" pitchFamily="34" charset="0"/>
              </a:endParaRPr>
            </a:p>
            <a:p>
              <a:pPr>
                <a:spcAft>
                  <a:spcPts val="800"/>
                </a:spcAft>
                <a:defRPr/>
              </a:pPr>
              <a:r>
                <a:rPr lang="fr-FR" altLang="fr-FR" sz="1400" dirty="0">
                  <a:latin typeface="Arial" panose="020B0604020202020204" pitchFamily="34" charset="0"/>
                  <a:ea typeface="Calibri" pitchFamily="34" charset="0"/>
                  <a:cs typeface="Arial" panose="020B0604020202020204" pitchFamily="34" charset="0"/>
                </a:rPr>
                <a:t>		Norovirus environ 520 000 cas</a:t>
              </a:r>
            </a:p>
            <a:p>
              <a:pPr>
                <a:spcAft>
                  <a:spcPts val="800"/>
                </a:spcAft>
                <a:defRPr/>
              </a:pPr>
              <a:r>
                <a:rPr lang="fr-FR" altLang="fr-FR" sz="400" dirty="0">
                  <a:latin typeface="Arial" panose="020B0604020202020204" pitchFamily="34" charset="0"/>
                  <a:ea typeface="Calibri" pitchFamily="34" charset="0"/>
                  <a:cs typeface="Arial" panose="020B0604020202020204" pitchFamily="34" charset="0"/>
                </a:rPr>
                <a:t>		</a:t>
              </a:r>
            </a:p>
            <a:p>
              <a:pPr>
                <a:spcAft>
                  <a:spcPts val="800"/>
                </a:spcAft>
                <a:defRPr/>
              </a:pPr>
              <a:r>
                <a:rPr lang="fr-FR" altLang="fr-FR" sz="1400" i="1" dirty="0">
                  <a:latin typeface="Arial" panose="020B0604020202020204" pitchFamily="34" charset="0"/>
                  <a:ea typeface="Calibri" pitchFamily="34" charset="0"/>
                  <a:cs typeface="Arial" panose="020B0604020202020204" pitchFamily="34" charset="0"/>
                </a:rPr>
                <a:t>		</a:t>
              </a:r>
              <a:r>
                <a:rPr lang="fr-FR" altLang="fr-FR" sz="1400" i="1" dirty="0" err="1">
                  <a:latin typeface="Arial" panose="020B0604020202020204" pitchFamily="34" charset="0"/>
                  <a:ea typeface="Calibri" pitchFamily="34" charset="0"/>
                  <a:cs typeface="Arial" panose="020B0604020202020204" pitchFamily="34" charset="0"/>
                </a:rPr>
                <a:t>Campylobacter</a:t>
              </a:r>
              <a:r>
                <a:rPr lang="fr-FR" altLang="fr-FR" sz="1400" dirty="0">
                  <a:latin typeface="Arial" panose="020B0604020202020204" pitchFamily="34" charset="0"/>
                  <a:ea typeface="Calibri" pitchFamily="34" charset="0"/>
                  <a:cs typeface="Arial" panose="020B0604020202020204" pitchFamily="34" charset="0"/>
                </a:rPr>
                <a:t> environ 392 000 cas</a:t>
              </a:r>
            </a:p>
            <a:p>
              <a:pPr>
                <a:spcAft>
                  <a:spcPts val="800"/>
                </a:spcAft>
                <a:defRPr/>
              </a:pPr>
              <a:endParaRPr lang="fr-FR" altLang="fr-FR" sz="500" dirty="0">
                <a:latin typeface="Arial" panose="020B0604020202020204" pitchFamily="34" charset="0"/>
                <a:ea typeface="Calibri" pitchFamily="34" charset="0"/>
                <a:cs typeface="Arial" panose="020B0604020202020204" pitchFamily="34" charset="0"/>
              </a:endParaRPr>
            </a:p>
            <a:p>
              <a:pPr>
                <a:spcAft>
                  <a:spcPts val="800"/>
                </a:spcAft>
                <a:defRPr/>
              </a:pPr>
              <a:r>
                <a:rPr lang="fr-FR" altLang="fr-FR" sz="1400" dirty="0">
                  <a:latin typeface="Arial" panose="020B0604020202020204" pitchFamily="34" charset="0"/>
                  <a:ea typeface="Calibri" pitchFamily="34" charset="0"/>
                  <a:cs typeface="Arial" panose="020B0604020202020204" pitchFamily="34" charset="0"/>
                </a:rPr>
                <a:t>		</a:t>
              </a:r>
              <a:r>
                <a:rPr lang="fr-FR" altLang="fr-FR" sz="1400" i="1" dirty="0">
                  <a:latin typeface="Arial" panose="020B0604020202020204" pitchFamily="34" charset="0"/>
                  <a:ea typeface="Calibri" pitchFamily="34" charset="0"/>
                  <a:cs typeface="Arial" panose="020B0604020202020204" pitchFamily="34" charset="0"/>
                </a:rPr>
                <a:t>Salmonella</a:t>
              </a:r>
              <a:r>
                <a:rPr lang="fr-FR" altLang="fr-FR" sz="1400" dirty="0">
                  <a:latin typeface="Arial" panose="020B0604020202020204" pitchFamily="34" charset="0"/>
                  <a:ea typeface="Calibri" pitchFamily="34" charset="0"/>
                  <a:cs typeface="Arial" panose="020B0604020202020204" pitchFamily="34" charset="0"/>
                </a:rPr>
                <a:t> environ 183 000 cas</a:t>
              </a:r>
            </a:p>
          </p:txBody>
        </p:sp>
        <p:pic>
          <p:nvPicPr>
            <p:cNvPr id="111628" name="Image 6">
              <a:extLst>
                <a:ext uri="{FF2B5EF4-FFF2-40B4-BE49-F238E27FC236}">
                  <a16:creationId xmlns:a16="http://schemas.microsoft.com/office/drawing/2014/main" id="{10D34E4B-9B97-4835-BE01-8D711D64894A}"/>
                </a:ext>
                <a:ext uri="{C183D7F6-B498-43B3-948B-1728B52AA6E4}">
                  <adec:decorative xmlns:adec="http://schemas.microsoft.com/office/drawing/2017/decorative" val="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3890963"/>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7" name="Image 4">
              <a:extLst>
                <a:ext uri="{FF2B5EF4-FFF2-40B4-BE49-F238E27FC236}">
                  <a16:creationId xmlns:a16="http://schemas.microsoft.com/office/drawing/2014/main" id="{7711FC61-F625-4FE2-B403-B250F9C215EB}"/>
                </a:ext>
                <a:ext uri="{C183D7F6-B498-43B3-948B-1728B52AA6E4}">
                  <adec:decorative xmlns:adec="http://schemas.microsoft.com/office/drawing/2017/decorative" val="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950" y="3419475"/>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Image 1">
              <a:extLst>
                <a:ext uri="{FF2B5EF4-FFF2-40B4-BE49-F238E27FC236}">
                  <a16:creationId xmlns:a16="http://schemas.microsoft.com/office/drawing/2014/main" id="{0A6BC422-0168-4D14-B695-9DCA2F82D86A}"/>
                </a:ext>
                <a:ext uri="{C183D7F6-B498-43B3-948B-1728B52AA6E4}">
                  <adec:decorative xmlns:adec="http://schemas.microsoft.com/office/drawing/2017/decorative" val="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9950" y="2947988"/>
              <a:ext cx="3254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 descr="Tableau qui représente les microbes pathogènes avec le nombre de cas d'infections d'origine alimentaire en France en 2016 et l'estimation du nombre de cas réels par an sur la période 2008-2011 :&#10;Salmonella : 10 545 cas notifiés en France en 2016 (estimation du nombre réel de cas 183 002/an)&#10;Campylobacter : 7 211 cas notifiés en France en 2016 (estimation du nombre réel de cas 392 177/an)&#10;Bacillus cereus : 2 472 cas notifiés en France en 2016 (estimation du nombre réel de cas 69 468/an)&#10;Staphylococcus aureus : 1 776 cas notifiés en France en 2016 (estimation du nombre réel de cas 73 021/an)&#10;Clostridium perfringens : 1 654 cas notifiés en France en 2016 (estimation du nombre réel de cas 119 632/an)&#10;Yersinia : 735 cas notifiés en France en 2016 (estimation du nombre réel de cas 21 330/an)&#10;Listeria monocytogenes : 375 cas notifiés en France en 2016 (estimation du nombre réel de cas 402/an)&#10;E. coli shiga toxine : 113 cas notifiés en France en 2016 (estimation du nombre réel de cas 17 927/an)&#10;Clostridium botulinum : 21 cas notifiés en France en 2016 (estimation du nombre réel de cas 21/an)&#10;Norovirus : 517 593 cas estimés/an&#10;Taenia sagitana : 33 006 cas estimés/an&#10;Toxoplasma gondii : 11 785 cas estimés/an">
            <a:extLst>
              <a:ext uri="{FF2B5EF4-FFF2-40B4-BE49-F238E27FC236}">
                <a16:creationId xmlns:a16="http://schemas.microsoft.com/office/drawing/2014/main" id="{B0A325DE-569E-5120-9C04-03195BBB5DDC}"/>
              </a:ext>
            </a:extLst>
          </p:cNvPr>
          <p:cNvGrpSpPr/>
          <p:nvPr/>
        </p:nvGrpSpPr>
        <p:grpSpPr>
          <a:xfrm>
            <a:off x="7497763" y="1817688"/>
            <a:ext cx="4629150" cy="2825750"/>
            <a:chOff x="7497763" y="1817688"/>
            <a:chExt cx="4629150" cy="2825750"/>
          </a:xfrm>
        </p:grpSpPr>
        <p:sp>
          <p:nvSpPr>
            <p:cNvPr id="113668" name="ZoneTexte 10">
              <a:extLst>
                <a:ext uri="{FF2B5EF4-FFF2-40B4-BE49-F238E27FC236}">
                  <a16:creationId xmlns:a16="http://schemas.microsoft.com/office/drawing/2014/main" id="{38CBD6AF-320F-4CB3-963A-447FDD2C8E49}"/>
                </a:ext>
              </a:extLst>
            </p:cNvPr>
            <p:cNvSpPr txBox="1">
              <a:spLocks noChangeArrowheads="1"/>
            </p:cNvSpPr>
            <p:nvPr/>
          </p:nvSpPr>
          <p:spPr bwMode="auto">
            <a:xfrm>
              <a:off x="7497763" y="1817688"/>
              <a:ext cx="45894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itchFamily="34" charset="0"/>
                </a:defRPr>
              </a:lvl1pPr>
              <a:lvl2pPr marL="742950" indent="-285750" defTabSz="228600">
                <a:defRPr>
                  <a:solidFill>
                    <a:schemeClr val="tx1"/>
                  </a:solidFill>
                  <a:latin typeface="Calibri" pitchFamily="34" charset="0"/>
                </a:defRPr>
              </a:lvl2pPr>
              <a:lvl3pPr marL="1143000" indent="-228600" defTabSz="228600">
                <a:defRPr>
                  <a:solidFill>
                    <a:schemeClr val="tx1"/>
                  </a:solidFill>
                  <a:latin typeface="Calibri" pitchFamily="34" charset="0"/>
                </a:defRPr>
              </a:lvl3pPr>
              <a:lvl4pPr marL="1600200" indent="-228600" defTabSz="228600">
                <a:defRPr>
                  <a:solidFill>
                    <a:schemeClr val="tx1"/>
                  </a:solidFill>
                  <a:latin typeface="Calibri" pitchFamily="34" charset="0"/>
                </a:defRPr>
              </a:lvl4pPr>
              <a:lvl5pPr marL="2057400" indent="-228600" defTabSz="228600">
                <a:defRPr>
                  <a:solidFill>
                    <a:schemeClr val="tx1"/>
                  </a:solidFill>
                  <a:latin typeface="Calibri" pitchFamily="34" charset="0"/>
                </a:defRPr>
              </a:lvl5pPr>
              <a:lvl6pPr marL="2514600" indent="-228600" defTabSz="228600" eaLnBrk="0" fontAlgn="base" hangingPunct="0">
                <a:spcBef>
                  <a:spcPct val="0"/>
                </a:spcBef>
                <a:spcAft>
                  <a:spcPct val="0"/>
                </a:spcAft>
                <a:defRPr>
                  <a:solidFill>
                    <a:schemeClr val="tx1"/>
                  </a:solidFill>
                  <a:latin typeface="Calibri" pitchFamily="34" charset="0"/>
                </a:defRPr>
              </a:lvl6pPr>
              <a:lvl7pPr marL="2971800" indent="-228600" defTabSz="228600" eaLnBrk="0" fontAlgn="base" hangingPunct="0">
                <a:spcBef>
                  <a:spcPct val="0"/>
                </a:spcBef>
                <a:spcAft>
                  <a:spcPct val="0"/>
                </a:spcAft>
                <a:defRPr>
                  <a:solidFill>
                    <a:schemeClr val="tx1"/>
                  </a:solidFill>
                  <a:latin typeface="Calibri" pitchFamily="34" charset="0"/>
                </a:defRPr>
              </a:lvl7pPr>
              <a:lvl8pPr marL="3429000" indent="-228600" defTabSz="228600" eaLnBrk="0" fontAlgn="base" hangingPunct="0">
                <a:spcBef>
                  <a:spcPct val="0"/>
                </a:spcBef>
                <a:spcAft>
                  <a:spcPct val="0"/>
                </a:spcAft>
                <a:defRPr>
                  <a:solidFill>
                    <a:schemeClr val="tx1"/>
                  </a:solidFill>
                  <a:latin typeface="Calibri" pitchFamily="34" charset="0"/>
                </a:defRPr>
              </a:lvl8pPr>
              <a:lvl9pPr marL="3886200" indent="-228600" defTabSz="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fr-FR" altLang="fr-FR" sz="1200" dirty="0">
                  <a:latin typeface="Arial" panose="020B0604020202020204" pitchFamily="34" charset="0"/>
                  <a:cs typeface="Arial" panose="020B0604020202020204" pitchFamily="34" charset="0"/>
                </a:rPr>
                <a:t>Nombre annuel de cas d’infections d’origine alimentaire en France*</a:t>
              </a:r>
            </a:p>
          </p:txBody>
        </p:sp>
        <p:pic>
          <p:nvPicPr>
            <p:cNvPr id="111625" name="Image 2" descr="Tableau qui représente les microbes pathogènes avec le nombre de cas d'infections d'origine alimentaire en France en 2016 et l'estimation du nombre de cas réels par an sur la période 2008-2011 :&#10;Salmonella : 10 545 cas notifiés en France en 2016 (estimation du nombre réel de cas 183 002/an)&#10;Campylobacter : 7 211 cas notifiés en France en 2016 (estimation du nombre réel de cas 392 177/an)&#10;Bacillus cereus : 2 472 cas notifiés en France en 2016 (estimation du nombre réel de cas 69 468/an)&#10;Staphylococcus aureus : 1 776 cas notifiés en France en 2016 (estimation du nombre réel de cas 73 021/an)&#10;Clostridium perfringens : 1 654 cas notifiés en France en 2016 (estimation du nombre réel de cas 119 632/an)&#10;Yersinia : 735 cas notifiés en France en 2016 (estimation du nombre réel de cas 21 330/an)&#10;Listeria monocytogenes : 375 cas notifiés en France en 2016 (estimation du nombre réel de cas 402/an)&#10;E. coli shiga toxine : 113 cas notifiés en France en 2016 (estimation du nombre réel de cas 17 927/an)&#10;Clostridium botulinum : 21 cas notifiés en France en 2016 (estimation du nombre réel de cas 21/an)&#10;Norovirus : 517 593 cas estimés/an&#10;Taenia sagitana : 33 006 cas estimés/an&#10;Toxoplasma gondii : 11 785 cas estimés/an">
              <a:extLst>
                <a:ext uri="{FF2B5EF4-FFF2-40B4-BE49-F238E27FC236}">
                  <a16:creationId xmlns:a16="http://schemas.microsoft.com/office/drawing/2014/main" id="{8771A182-6ACF-40B5-99B6-CF18F114BF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7763" y="2395538"/>
              <a:ext cx="46291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Bouton d’action : vide 8" descr="Bouton pour en savoir plus sur l'estimation">
            <a:hlinkClick r:id="rId8" action="ppaction://hlinksldjump" highlightClick="1"/>
            <a:extLst>
              <a:ext uri="{FF2B5EF4-FFF2-40B4-BE49-F238E27FC236}">
                <a16:creationId xmlns:a16="http://schemas.microsoft.com/office/drawing/2014/main" id="{D96F4E15-2530-430C-AB53-2EE724BCBF07}"/>
              </a:ext>
            </a:extLst>
          </p:cNvPr>
          <p:cNvSpPr/>
          <p:nvPr/>
        </p:nvSpPr>
        <p:spPr>
          <a:xfrm>
            <a:off x="8877300" y="4768850"/>
            <a:ext cx="1830388" cy="452438"/>
          </a:xfrm>
          <a:prstGeom prst="actionButtonBlank">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defRPr/>
            </a:pPr>
            <a:r>
              <a:rPr lang="fr-FR" sz="1200">
                <a:solidFill>
                  <a:schemeClr val="tx1"/>
                </a:solidFill>
                <a:latin typeface="Arial" panose="020B0604020202020204" pitchFamily="34" charset="0"/>
                <a:cs typeface="Arial" panose="020B0604020202020204" pitchFamily="34" charset="0"/>
              </a:rPr>
              <a:t>En savoir plus sur l’estimation</a:t>
            </a:r>
          </a:p>
        </p:txBody>
      </p:sp>
      <p:sp>
        <p:nvSpPr>
          <p:cNvPr id="111623" name="Rectangle 7">
            <a:extLst>
              <a:ext uri="{FF2B5EF4-FFF2-40B4-BE49-F238E27FC236}">
                <a16:creationId xmlns:a16="http://schemas.microsoft.com/office/drawing/2014/main" id="{7FF43931-4E93-4FB8-B771-B045ADFA9773}"/>
              </a:ext>
            </a:extLst>
          </p:cNvPr>
          <p:cNvSpPr>
            <a:spLocks noChangeArrowheads="1"/>
          </p:cNvSpPr>
          <p:nvPr/>
        </p:nvSpPr>
        <p:spPr bwMode="auto">
          <a:xfrm>
            <a:off x="3071813" y="5520373"/>
            <a:ext cx="9045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latin typeface="Arial" panose="020B0604020202020204" pitchFamily="34" charset="0"/>
                <a:cs typeface="Arial" panose="020B0604020202020204" pitchFamily="34" charset="0"/>
              </a:rPr>
              <a:t>* Santé publique France :</a:t>
            </a:r>
            <a:r>
              <a:rPr lang="fr-FR" altLang="fr-FR" sz="1200">
                <a:solidFill>
                  <a:srgbClr val="00707C"/>
                </a:solidFill>
                <a:latin typeface="Arial" panose="020B0604020202020204" pitchFamily="34" charset="0"/>
                <a:cs typeface="Arial" panose="020B0604020202020204" pitchFamily="34" charset="0"/>
              </a:rPr>
              <a:t> </a:t>
            </a:r>
            <a:r>
              <a:rPr lang="fr-FR" altLang="fr-FR" sz="1200">
                <a:solidFill>
                  <a:srgbClr val="00707C"/>
                </a:solidFill>
                <a:latin typeface="Arial" panose="020B0604020202020204" pitchFamily="34" charset="0"/>
                <a:cs typeface="Arial" panose="020B0604020202020204" pitchFamily="34" charset="0"/>
                <a:hlinkClick r:id="rId9"/>
              </a:rPr>
              <a:t>Le point sur les infections d’origine alimentaire</a:t>
            </a:r>
            <a:r>
              <a:rPr lang="fr-FR" altLang="fr-FR" sz="1200">
                <a:solidFill>
                  <a:srgbClr val="00707C"/>
                </a:solidFill>
                <a:latin typeface="Arial" panose="020B0604020202020204" pitchFamily="34" charset="0"/>
                <a:cs typeface="Arial" panose="020B0604020202020204" pitchFamily="34" charset="0"/>
              </a:rPr>
              <a:t>, </a:t>
            </a:r>
            <a:r>
              <a:rPr lang="fr-FR" altLang="fr-FR" sz="1200">
                <a:solidFill>
                  <a:srgbClr val="00707C"/>
                </a:solidFill>
                <a:latin typeface="Arial" panose="020B0604020202020204" pitchFamily="34" charset="0"/>
                <a:cs typeface="Arial" panose="020B0604020202020204" pitchFamily="34" charset="0"/>
                <a:hlinkClick r:id="rId10"/>
              </a:rPr>
              <a:t>Estimation de la morbidité et de la mortalité liées aux infections d’origine alimentaire en France métropolitaine, 2008-2013</a:t>
            </a:r>
            <a:endParaRPr lang="fr-FR" altLang="fr-FR" sz="1200">
              <a:solidFill>
                <a:srgbClr val="00707C"/>
              </a:solidFill>
              <a:latin typeface="Arial" panose="020B0604020202020204" pitchFamily="34" charset="0"/>
              <a:cs typeface="Arial" panose="020B0604020202020204" pitchFamily="34" charset="0"/>
            </a:endParaRPr>
          </a:p>
        </p:txBody>
      </p:sp>
      <p:grpSp>
        <p:nvGrpSpPr>
          <p:cNvPr id="20" name="Groupe 19">
            <a:extLst>
              <a:ext uri="{FF2B5EF4-FFF2-40B4-BE49-F238E27FC236}">
                <a16:creationId xmlns:a16="http://schemas.microsoft.com/office/drawing/2014/main" id="{9D31EB19-E8FF-EF09-F613-34707093715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5782DB5C-64F3-4340-BF2A-1BAF1F19255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1638" name="ZoneTexte 81">
              <a:extLst>
                <a:ext uri="{FF2B5EF4-FFF2-40B4-BE49-F238E27FC236}">
                  <a16:creationId xmlns:a16="http://schemas.microsoft.com/office/drawing/2014/main" id="{18AA550E-57FC-4F67-8B96-E53ADC895BD4}"/>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Fermer et revenir à la session 1</a:t>
              </a:r>
            </a:p>
          </p:txBody>
        </p:sp>
        <p:sp>
          <p:nvSpPr>
            <p:cNvPr id="111639" name="ZoneTexte 82">
              <a:extLst>
                <a:ext uri="{FF2B5EF4-FFF2-40B4-BE49-F238E27FC236}">
                  <a16:creationId xmlns:a16="http://schemas.microsoft.com/office/drawing/2014/main" id="{110EC76E-97F5-4CF1-A0A2-A5CA61549E3B}"/>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   Précédent           Suivant</a:t>
              </a:r>
            </a:p>
          </p:txBody>
        </p:sp>
        <p:pic>
          <p:nvPicPr>
            <p:cNvPr id="111641" name="Image 84">
              <a:extLst>
                <a:ext uri="{FF2B5EF4-FFF2-40B4-BE49-F238E27FC236}">
                  <a16:creationId xmlns:a16="http://schemas.microsoft.com/office/drawing/2014/main" id="{2707F382-85AE-4F24-9F01-C75CFDB205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Bouton fermer la diapositive et revenir à la session 1">
            <a:hlinkClick r:id="rId12" action="ppaction://hlinksldjump" highlightClick="1"/>
            <a:extLst>
              <a:ext uri="{FF2B5EF4-FFF2-40B4-BE49-F238E27FC236}">
                <a16:creationId xmlns:a16="http://schemas.microsoft.com/office/drawing/2014/main" id="{D3E3FC88-A76D-4948-A3E3-2427A2001553}"/>
              </a:ext>
            </a:extLst>
          </p:cNvPr>
          <p:cNvSpPr/>
          <p:nvPr/>
        </p:nvSpPr>
        <p:spPr bwMode="auto">
          <a:xfrm>
            <a:off x="5713306"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0EDA7184-D45F-4EDB-B20B-77A88F825222}"/>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616B3900-86A6-496A-860C-D123ADA1558B}"/>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ZoneTexte 3">
            <a:extLst>
              <a:ext uri="{FF2B5EF4-FFF2-40B4-BE49-F238E27FC236}">
                <a16:creationId xmlns:a16="http://schemas.microsoft.com/office/drawing/2014/main" id="{C51AE7A3-FD2F-4AFB-9AB7-579956CBD400}"/>
              </a:ext>
            </a:extLst>
          </p:cNvPr>
          <p:cNvSpPr txBox="1">
            <a:spLocks noGrp="1" noChangeArrowheads="1"/>
          </p:cNvSpPr>
          <p:nvPr>
            <p:ph type="title" idx="4294967295"/>
          </p:nvPr>
        </p:nvSpPr>
        <p:spPr bwMode="auto">
          <a:xfrm>
            <a:off x="3071813" y="20638"/>
            <a:ext cx="9190037" cy="12001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Morbidité et mortalité liées aux infections </a:t>
            </a:r>
            <a:r>
              <a:rPr lang="fr-FR" altLang="fr-FR" sz="3600">
                <a:solidFill>
                  <a:srgbClr val="5B225F"/>
                </a:solidFill>
                <a:latin typeface="Arial" panose="020B0604020202020204" pitchFamily="34" charset="0"/>
                <a:cs typeface="Arial" panose="020B0604020202020204" pitchFamily="34" charset="0"/>
              </a:rPr>
              <a:t>d’origine alimentaire en France</a:t>
            </a:r>
            <a:endParaRPr lang="fr-FR" altLang="fr-FR" sz="3600" dirty="0">
              <a:solidFill>
                <a:srgbClr val="5B225F"/>
              </a:solidFill>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69751149-6F82-3727-A316-D51847489A43}"/>
              </a:ext>
              <a:ext uri="{C183D7F6-B498-43B3-948B-1728B52AA6E4}">
                <adec:decorative xmlns:adec="http://schemas.microsoft.com/office/drawing/2017/decorative" val="1"/>
              </a:ext>
            </a:extLst>
          </p:cNvPr>
          <p:cNvGrpSpPr/>
          <p:nvPr/>
        </p:nvGrpSpPr>
        <p:grpSpPr>
          <a:xfrm>
            <a:off x="0" y="23813"/>
            <a:ext cx="3076575" cy="5961062"/>
            <a:chOff x="0" y="23813"/>
            <a:chExt cx="3076575" cy="5961062"/>
          </a:xfrm>
        </p:grpSpPr>
        <p:sp>
          <p:nvSpPr>
            <p:cNvPr id="15" name="Rectangle 14">
              <a:extLst>
                <a:ext uri="{FF2B5EF4-FFF2-40B4-BE49-F238E27FC236}">
                  <a16:creationId xmlns:a16="http://schemas.microsoft.com/office/drawing/2014/main" id="{F96CD6D0-5265-4ADD-9285-F82F11B9C101}"/>
                </a:ext>
              </a:extLst>
            </p:cNvPr>
            <p:cNvSpPr/>
            <p:nvPr/>
          </p:nvSpPr>
          <p:spPr bwMode="auto">
            <a:xfrm>
              <a:off x="0" y="23813"/>
              <a:ext cx="3071813" cy="5961062"/>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37" name="Connecteur droit 36">
              <a:extLst>
                <a:ext uri="{FF2B5EF4-FFF2-40B4-BE49-F238E27FC236}">
                  <a16:creationId xmlns:a16="http://schemas.microsoft.com/office/drawing/2014/main" id="{D83B2E10-93E3-4055-94A9-7DCC965B2D80}"/>
                </a:ext>
              </a:extLst>
            </p:cNvPr>
            <p:cNvCxnSpPr/>
            <p:nvPr/>
          </p:nvCxnSpPr>
          <p:spPr bwMode="auto">
            <a:xfrm>
              <a:off x="4763" y="1247775"/>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112656" name="Image 28">
              <a:extLst>
                <a:ext uri="{FF2B5EF4-FFF2-40B4-BE49-F238E27FC236}">
                  <a16:creationId xmlns:a16="http://schemas.microsoft.com/office/drawing/2014/main" id="{FAF2EF0D-BCAA-4EFF-84A1-BE3691824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 y="217488"/>
              <a:ext cx="29638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ZoneTexte 15">
            <a:extLst>
              <a:ext uri="{FF2B5EF4-FFF2-40B4-BE49-F238E27FC236}">
                <a16:creationId xmlns:a16="http://schemas.microsoft.com/office/drawing/2014/main" id="{318C5ED0-0E38-4A5A-9BF8-7AD1457AB082}"/>
              </a:ext>
            </a:extLst>
          </p:cNvPr>
          <p:cNvSpPr txBox="1"/>
          <p:nvPr/>
        </p:nvSpPr>
        <p:spPr bwMode="auto">
          <a:xfrm>
            <a:off x="271463" y="2435225"/>
            <a:ext cx="2528887" cy="1524000"/>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b="1">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latin typeface="Arial" panose="020B0604020202020204" pitchFamily="34" charset="0"/>
                <a:cs typeface="Arial" panose="020B0604020202020204" pitchFamily="34" charset="0"/>
              </a:rPr>
              <a:t>Principales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Morbidité et mortalité</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grpSp>
        <p:nvGrpSpPr>
          <p:cNvPr id="6" name="Groupe 5" descr="On estime entre 15 800 et 21 200 le nombre de cas hospitalisés chaque année :&#10;Campylobacter environ 5 500 hospitalisations&#10;Salmonella environ 4 100 hospitalisations&#10;Norovirus environ 3 400 hospitalisations&#10;&#10;On estime que les infections d’origine alimentaire sont responsables de 230 à 360 décès par an :&#10;Salmonella 67 décès&#10;Listeria 65 décès&#10;Campylobacter 41 décès">
            <a:extLst>
              <a:ext uri="{FF2B5EF4-FFF2-40B4-BE49-F238E27FC236}">
                <a16:creationId xmlns:a16="http://schemas.microsoft.com/office/drawing/2014/main" id="{0BF6C505-315D-3D7C-E064-2AA770023861}"/>
              </a:ext>
            </a:extLst>
          </p:cNvPr>
          <p:cNvGrpSpPr/>
          <p:nvPr/>
        </p:nvGrpSpPr>
        <p:grpSpPr>
          <a:xfrm>
            <a:off x="3130550" y="1430338"/>
            <a:ext cx="4308475" cy="4114800"/>
            <a:chOff x="3130550" y="1430338"/>
            <a:chExt cx="4308475" cy="4114800"/>
          </a:xfrm>
        </p:grpSpPr>
        <p:sp>
          <p:nvSpPr>
            <p:cNvPr id="16391" name="Rectangle 6">
              <a:extLst>
                <a:ext uri="{FF2B5EF4-FFF2-40B4-BE49-F238E27FC236}">
                  <a16:creationId xmlns:a16="http://schemas.microsoft.com/office/drawing/2014/main" id="{25530F6D-63E6-4EE0-BE0B-8F7E58FB9834}"/>
                </a:ext>
              </a:extLst>
            </p:cNvPr>
            <p:cNvSpPr>
              <a:spLocks noChangeArrowheads="1"/>
            </p:cNvSpPr>
            <p:nvPr/>
          </p:nvSpPr>
          <p:spPr bwMode="auto">
            <a:xfrm>
              <a:off x="3130550" y="1430338"/>
              <a:ext cx="4308475" cy="4114800"/>
            </a:xfrm>
            <a:prstGeom prst="rect">
              <a:avLst/>
            </a:prstGeom>
            <a:noFill/>
            <a:ln>
              <a:noFill/>
            </a:ln>
          </p:spPr>
          <p:txBody>
            <a:bodyPr>
              <a:spAutoFit/>
            </a:bodyPr>
            <a:lstStyle/>
            <a:p>
              <a:pPr defTabSz="228600">
                <a:defRPr/>
              </a:pPr>
              <a:r>
                <a:rPr lang="fr-FR" altLang="fr-FR" sz="1400" dirty="0">
                  <a:latin typeface="Arial" panose="020B0604020202020204" pitchFamily="34" charset="0"/>
                  <a:cs typeface="Arial" panose="020B0604020202020204" pitchFamily="34" charset="0"/>
                </a:rPr>
                <a:t>On estime entre </a:t>
              </a:r>
              <a:r>
                <a:rPr lang="fr-FR" altLang="fr-FR" sz="1400" b="1" dirty="0">
                  <a:latin typeface="Arial" panose="020B0604020202020204" pitchFamily="34" charset="0"/>
                  <a:cs typeface="Arial" panose="020B0604020202020204" pitchFamily="34" charset="0"/>
                </a:rPr>
                <a:t>15 800 et 21 200</a:t>
              </a:r>
              <a:r>
                <a:rPr lang="fr-FR" altLang="fr-FR" sz="1400" dirty="0">
                  <a:latin typeface="Arial" panose="020B0604020202020204" pitchFamily="34" charset="0"/>
                  <a:cs typeface="Arial" panose="020B0604020202020204" pitchFamily="34" charset="0"/>
                </a:rPr>
                <a:t> le nombre de cas </a:t>
              </a:r>
              <a:r>
                <a:rPr lang="fr-FR" altLang="fr-FR" sz="1400" b="1" dirty="0">
                  <a:latin typeface="Arial" panose="020B0604020202020204" pitchFamily="34" charset="0"/>
                  <a:cs typeface="Arial" panose="020B0604020202020204" pitchFamily="34" charset="0"/>
                </a:rPr>
                <a:t>hospitalisés</a:t>
              </a:r>
              <a:r>
                <a:rPr lang="fr-FR" altLang="fr-FR" sz="1400" dirty="0">
                  <a:latin typeface="Arial" panose="020B0604020202020204" pitchFamily="34" charset="0"/>
                  <a:cs typeface="Arial" panose="020B0604020202020204" pitchFamily="34" charset="0"/>
                </a:rPr>
                <a:t> chaque année :</a:t>
              </a:r>
            </a:p>
            <a:p>
              <a:pPr defTabSz="228600">
                <a:defRPr/>
              </a:pPr>
              <a:r>
                <a:rPr lang="fr-FR" altLang="fr-FR" sz="900" dirty="0">
                  <a:latin typeface="Arial" panose="020B0604020202020204" pitchFamily="34" charset="0"/>
                  <a:cs typeface="Arial" panose="020B0604020202020204" pitchFamily="34" charset="0"/>
                </a:rPr>
                <a:t>					</a:t>
              </a:r>
            </a:p>
            <a:p>
              <a:pPr defTabSz="228600">
                <a:defRPr/>
              </a:pPr>
              <a:r>
                <a:rPr lang="fr-FR" altLang="fr-FR" sz="900"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Campylobacter</a:t>
              </a:r>
              <a:r>
                <a:rPr lang="fr-FR" altLang="fr-FR" sz="9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environ 5 500 hospitalisations</a:t>
              </a:r>
            </a:p>
            <a:p>
              <a:pPr defTabSz="228600">
                <a:defRPr/>
              </a:pPr>
              <a:endParaRPr lang="fr-FR" altLang="fr-FR" sz="1050" dirty="0">
                <a:latin typeface="Arial" panose="020B0604020202020204" pitchFamily="34" charset="0"/>
                <a:cs typeface="Arial" panose="020B0604020202020204" pitchFamily="34" charset="0"/>
              </a:endParaRPr>
            </a:p>
            <a:p>
              <a:pPr defTabSz="228600">
                <a:defRPr/>
              </a:pPr>
              <a:r>
                <a:rPr lang="fr-FR" altLang="fr-FR" sz="900" dirty="0">
                  <a:latin typeface="Arial" panose="020B0604020202020204" pitchFamily="34" charset="0"/>
                  <a:cs typeface="Arial" panose="020B0604020202020204" pitchFamily="34" charset="0"/>
                </a:rPr>
                <a:t>		</a:t>
              </a:r>
              <a:r>
                <a:rPr lang="fr-FR" altLang="fr-FR" sz="1400" i="1" dirty="0">
                  <a:latin typeface="Arial" panose="020B0604020202020204" pitchFamily="34" charset="0"/>
                  <a:cs typeface="Arial" panose="020B0604020202020204" pitchFamily="34" charset="0"/>
                </a:rPr>
                <a:t>Salmonella</a:t>
              </a:r>
              <a:r>
                <a:rPr lang="fr-FR" altLang="fr-FR" sz="9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environ 4 100 hospitalisations</a:t>
              </a:r>
            </a:p>
            <a:p>
              <a:pPr defTabSz="228600">
                <a:defRPr/>
              </a:pPr>
              <a:endParaRPr lang="fr-FR" altLang="fr-FR" sz="1200" dirty="0">
                <a:latin typeface="Arial" panose="020B0604020202020204" pitchFamily="34" charset="0"/>
                <a:cs typeface="Arial" panose="020B0604020202020204" pitchFamily="34" charset="0"/>
              </a:endParaRPr>
            </a:p>
            <a:p>
              <a:pPr defTabSz="228600">
                <a:defRPr/>
              </a:pPr>
              <a:r>
                <a:rPr lang="fr-FR" altLang="fr-FR" sz="9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Norovirus</a:t>
              </a:r>
              <a:r>
                <a:rPr lang="fr-FR" altLang="fr-FR" sz="9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environ 3 400 hospitalisations</a:t>
              </a:r>
            </a:p>
            <a:p>
              <a:pPr defTabSz="228600">
                <a:spcAft>
                  <a:spcPts val="800"/>
                </a:spcAft>
                <a:defRPr/>
              </a:pPr>
              <a:endParaRPr lang="fr-FR" altLang="fr-FR" sz="1400" dirty="0">
                <a:latin typeface="Arial" panose="020B0604020202020204" pitchFamily="34" charset="0"/>
                <a:ea typeface="Calibri" panose="020F0502020204030204" pitchFamily="34" charset="0"/>
                <a:cs typeface="Arial" panose="020B0604020202020204" pitchFamily="34" charset="0"/>
              </a:endParaRPr>
            </a:p>
            <a:p>
              <a:pPr defTabSz="228600">
                <a:spcAft>
                  <a:spcPts val="800"/>
                </a:spcAft>
                <a:defRPr/>
              </a:pPr>
              <a:endParaRPr lang="fr-FR" altLang="fr-FR" sz="1400" dirty="0">
                <a:latin typeface="Arial" panose="020B0604020202020204" pitchFamily="34" charset="0"/>
                <a:ea typeface="Calibri" panose="020F0502020204030204" pitchFamily="34" charset="0"/>
                <a:cs typeface="Arial" panose="020B0604020202020204" pitchFamily="34" charset="0"/>
              </a:endParaRPr>
            </a:p>
            <a:p>
              <a:pPr defTabSz="228600">
                <a:defRPr/>
              </a:pPr>
              <a:r>
                <a:rPr lang="fr-FR" altLang="fr-FR" sz="1400" dirty="0">
                  <a:latin typeface="Arial" panose="020B0604020202020204" pitchFamily="34" charset="0"/>
                  <a:cs typeface="Arial" panose="020B0604020202020204" pitchFamily="34" charset="0"/>
                </a:rPr>
                <a:t>On estime que les infections d’origine alimentaire sont responsables de </a:t>
              </a:r>
              <a:r>
                <a:rPr lang="fr-FR" altLang="fr-FR" sz="1400" b="1" dirty="0">
                  <a:latin typeface="Arial" panose="020B0604020202020204" pitchFamily="34" charset="0"/>
                  <a:cs typeface="Arial" panose="020B0604020202020204" pitchFamily="34" charset="0"/>
                </a:rPr>
                <a:t>230 à 360 décès</a:t>
              </a:r>
              <a:r>
                <a:rPr lang="fr-FR" altLang="fr-FR" sz="1400" dirty="0">
                  <a:latin typeface="Arial" panose="020B0604020202020204" pitchFamily="34" charset="0"/>
                  <a:cs typeface="Arial" panose="020B0604020202020204" pitchFamily="34" charset="0"/>
                </a:rPr>
                <a:t> par an :</a:t>
              </a:r>
            </a:p>
            <a:p>
              <a:pPr defTabSz="228600">
                <a:defRPr/>
              </a:pPr>
              <a:endParaRPr lang="fr-FR" altLang="fr-FR" sz="600" dirty="0">
                <a:latin typeface="Arial" panose="020B0604020202020204" pitchFamily="34" charset="0"/>
                <a:cs typeface="Arial" panose="020B0604020202020204" pitchFamily="34" charset="0"/>
              </a:endParaRPr>
            </a:p>
            <a:p>
              <a:pPr defTabSz="228600">
                <a:defRPr/>
              </a:pPr>
              <a:r>
                <a:rPr lang="fr-FR" altLang="fr-FR" sz="1400" dirty="0">
                  <a:latin typeface="Arial" panose="020B0604020202020204" pitchFamily="34" charset="0"/>
                  <a:cs typeface="Arial" panose="020B0604020202020204" pitchFamily="34" charset="0"/>
                </a:rPr>
                <a:t> 		</a:t>
              </a:r>
              <a:r>
                <a:rPr lang="fr-FR" altLang="fr-FR" sz="1400" i="1" dirty="0">
                  <a:latin typeface="Arial" panose="020B0604020202020204" pitchFamily="34" charset="0"/>
                  <a:cs typeface="Arial" panose="020B0604020202020204" pitchFamily="34" charset="0"/>
                </a:rPr>
                <a:t>Salmonella</a:t>
              </a:r>
              <a:r>
                <a:rPr lang="fr-FR" altLang="fr-FR" sz="1400" dirty="0">
                  <a:latin typeface="Arial" panose="020B0604020202020204" pitchFamily="34" charset="0"/>
                  <a:cs typeface="Arial" panose="020B0604020202020204" pitchFamily="34" charset="0"/>
                </a:rPr>
                <a:t> 67 décès</a:t>
              </a:r>
            </a:p>
            <a:p>
              <a:pPr defTabSz="228600">
                <a:defRPr/>
              </a:pPr>
              <a:endParaRPr lang="fr-FR" altLang="fr-FR" sz="1400" dirty="0">
                <a:latin typeface="Arial" panose="020B0604020202020204" pitchFamily="34" charset="0"/>
                <a:cs typeface="Arial" panose="020B0604020202020204" pitchFamily="34" charset="0"/>
              </a:endParaRPr>
            </a:p>
            <a:p>
              <a:pPr defTabSz="228600">
                <a:defRPr/>
              </a:pPr>
              <a:r>
                <a:rPr lang="fr-FR" altLang="fr-FR" sz="1400" dirty="0">
                  <a:latin typeface="Arial" panose="020B0604020202020204" pitchFamily="34" charset="0"/>
                  <a:cs typeface="Arial" panose="020B0604020202020204" pitchFamily="34" charset="0"/>
                </a:rPr>
                <a:t>		</a:t>
              </a:r>
              <a:r>
                <a:rPr lang="fr-FR" altLang="fr-FR" sz="1400" i="1" dirty="0">
                  <a:latin typeface="Arial" panose="020B0604020202020204" pitchFamily="34" charset="0"/>
                  <a:cs typeface="Arial" panose="020B0604020202020204" pitchFamily="34" charset="0"/>
                </a:rPr>
                <a:t>Listeria</a:t>
              </a:r>
              <a:r>
                <a:rPr lang="fr-FR" altLang="fr-FR" sz="1400" dirty="0">
                  <a:latin typeface="Arial" panose="020B0604020202020204" pitchFamily="34" charset="0"/>
                  <a:cs typeface="Arial" panose="020B0604020202020204" pitchFamily="34" charset="0"/>
                </a:rPr>
                <a:t> 65 décès</a:t>
              </a:r>
            </a:p>
            <a:p>
              <a:pPr defTabSz="228600">
                <a:defRPr/>
              </a:pPr>
              <a:endParaRPr lang="fr-FR" altLang="fr-FR" sz="400" dirty="0">
                <a:latin typeface="Arial" panose="020B0604020202020204" pitchFamily="34" charset="0"/>
                <a:cs typeface="Arial" panose="020B0604020202020204" pitchFamily="34" charset="0"/>
              </a:endParaRPr>
            </a:p>
            <a:p>
              <a:pPr defTabSz="228600">
                <a:defRPr/>
              </a:pPr>
              <a:endParaRPr lang="fr-FR" altLang="fr-FR" sz="1050" dirty="0">
                <a:latin typeface="Arial" panose="020B0604020202020204" pitchFamily="34" charset="0"/>
                <a:cs typeface="Arial" panose="020B0604020202020204" pitchFamily="34" charset="0"/>
              </a:endParaRPr>
            </a:p>
            <a:p>
              <a:pPr defTabSz="228600">
                <a:defRPr/>
              </a:pPr>
              <a:r>
                <a:rPr lang="fr-FR" altLang="fr-FR" sz="1400"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41 décès</a:t>
              </a:r>
            </a:p>
            <a:p>
              <a:pPr defTabSz="228600">
                <a:spcAft>
                  <a:spcPts val="800"/>
                </a:spcAft>
                <a:defRPr/>
              </a:pPr>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B8D363A6-39FF-DA6A-13CE-2DBE980AC509}"/>
                </a:ext>
                <a:ext uri="{C183D7F6-B498-43B3-948B-1728B52AA6E4}">
                  <adec:decorative xmlns:adec="http://schemas.microsoft.com/office/drawing/2017/decorative" val="1"/>
                </a:ext>
              </a:extLst>
            </p:cNvPr>
            <p:cNvGrpSpPr/>
            <p:nvPr/>
          </p:nvGrpSpPr>
          <p:grpSpPr>
            <a:xfrm>
              <a:off x="3195638" y="2012950"/>
              <a:ext cx="325437" cy="3322638"/>
              <a:chOff x="3195638" y="2012950"/>
              <a:chExt cx="325437" cy="3322638"/>
            </a:xfrm>
          </p:grpSpPr>
          <p:pic>
            <p:nvPicPr>
              <p:cNvPr id="112655" name="Image 35" descr="Dessin de Campylobacter">
                <a:extLst>
                  <a:ext uri="{FF2B5EF4-FFF2-40B4-BE49-F238E27FC236}">
                    <a16:creationId xmlns:a16="http://schemas.microsoft.com/office/drawing/2014/main" id="{740FB9A8-53A5-4C9B-BCBF-A960C4D8B1E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38" y="5011738"/>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4" name="Image 2" descr="Dessin de Listeria">
                <a:extLst>
                  <a:ext uri="{FF2B5EF4-FFF2-40B4-BE49-F238E27FC236}">
                    <a16:creationId xmlns:a16="http://schemas.microsoft.com/office/drawing/2014/main" id="{F81D10EB-28AF-4EAC-80A4-18C67CDAB65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5638" y="4583113"/>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3" name="Image 32" descr="Dessin de Salmonella">
                <a:extLst>
                  <a:ext uri="{FF2B5EF4-FFF2-40B4-BE49-F238E27FC236}">
                    <a16:creationId xmlns:a16="http://schemas.microsoft.com/office/drawing/2014/main" id="{6F5A91D0-2200-4E94-94A4-1DFFC51FDF5C}"/>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5638" y="4154488"/>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2" name="Image 31" descr="Dessin de Norovirus">
                <a:extLst>
                  <a:ext uri="{FF2B5EF4-FFF2-40B4-BE49-F238E27FC236}">
                    <a16:creationId xmlns:a16="http://schemas.microsoft.com/office/drawing/2014/main" id="{F1CFA749-AA84-4BC9-820A-62F9AC0F6A7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5638" y="2827338"/>
                <a:ext cx="3254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1" name="Image 30">
                <a:extLst>
                  <a:ext uri="{FF2B5EF4-FFF2-40B4-BE49-F238E27FC236}">
                    <a16:creationId xmlns:a16="http://schemas.microsoft.com/office/drawing/2014/main" id="{E25876D2-C78B-4747-9F8F-C58EFE1BCB30}"/>
                  </a:ext>
                  <a:ext uri="{C183D7F6-B498-43B3-948B-1728B52AA6E4}">
                    <adec:decorative xmlns:adec="http://schemas.microsoft.com/office/drawing/2017/decorative" val="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5638" y="2420938"/>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Image 29">
                <a:extLst>
                  <a:ext uri="{FF2B5EF4-FFF2-40B4-BE49-F238E27FC236}">
                    <a16:creationId xmlns:a16="http://schemas.microsoft.com/office/drawing/2014/main" id="{5114C732-E964-49A4-82EC-23E6D8416B2A}"/>
                  </a:ext>
                  <a:ext uri="{C183D7F6-B498-43B3-948B-1728B52AA6E4}">
                    <adec:decorative xmlns:adec="http://schemas.microsoft.com/office/drawing/2017/decorative" val="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38" y="2012950"/>
                <a:ext cx="3238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 name="Groupe 6" descr="Tableau qui représente les microbes pathogènes avec l'estimation du nombre de cas d'infections d'origine alimentaire hospitalisés par an et l'estimation du nombre de décès par an :&#10;Salmonella : 4 106 hospitalisations et 67 décès estimés chaque année &#10;Campylobacter : 5 524 hospitalisations et 41 décès estimés chaque année &#10;Bacillus cereus : 457 hospitalisations et 1 décès estimés chaque année &#10;Staphylococcus aureus : 486 hospitalisations et 1 décès estimés chaque année &#10;Clostridium perfringens : 811 hospitalisations et 2 décès estimés chaque année &#10;Yersinia : 200 hospitalisations et 9 décès estimés chaque année &#10;Listeria monocytogenes : 310 hospitalisations et 65 décès estimés chaque année &#10;E. coli shiga toxine (STEC) : 372 hospitalisations et 4 décès estimés chaque année &#10;Clostridium botulinum : 19 hospitalisations et 0 décès estimés chaque année &#10;Norovirus : 3 447 hospitalisations et 8 décès estimés chaque année &#10;Taenia sagitana : 137 hospitalisations et 4 décès estimés chaque année &#10;Toxoplasma gondii : 601 hospitalisations et 22 décès estimés chaque année &#10;">
            <a:extLst>
              <a:ext uri="{FF2B5EF4-FFF2-40B4-BE49-F238E27FC236}">
                <a16:creationId xmlns:a16="http://schemas.microsoft.com/office/drawing/2014/main" id="{647E3BEE-100A-B9BF-95C2-AD1BFFD7A162}"/>
              </a:ext>
            </a:extLst>
          </p:cNvPr>
          <p:cNvGrpSpPr/>
          <p:nvPr/>
        </p:nvGrpSpPr>
        <p:grpSpPr>
          <a:xfrm>
            <a:off x="7467600" y="1817688"/>
            <a:ext cx="4619625" cy="2749550"/>
            <a:chOff x="7467600" y="1817688"/>
            <a:chExt cx="4619625" cy="2749550"/>
          </a:xfrm>
        </p:grpSpPr>
        <p:sp>
          <p:nvSpPr>
            <p:cNvPr id="114692" name="ZoneTexte 10">
              <a:extLst>
                <a:ext uri="{FF2B5EF4-FFF2-40B4-BE49-F238E27FC236}">
                  <a16:creationId xmlns:a16="http://schemas.microsoft.com/office/drawing/2014/main" id="{123EBEE6-A7AD-479F-A01B-FEBF981DCD40}"/>
                </a:ext>
              </a:extLst>
            </p:cNvPr>
            <p:cNvSpPr txBox="1">
              <a:spLocks noChangeArrowheads="1"/>
            </p:cNvSpPr>
            <p:nvPr/>
          </p:nvSpPr>
          <p:spPr bwMode="auto">
            <a:xfrm>
              <a:off x="7497763" y="1817688"/>
              <a:ext cx="45894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itchFamily="34" charset="0"/>
                </a:defRPr>
              </a:lvl1pPr>
              <a:lvl2pPr marL="742950" indent="-285750" defTabSz="228600">
                <a:defRPr>
                  <a:solidFill>
                    <a:schemeClr val="tx1"/>
                  </a:solidFill>
                  <a:latin typeface="Calibri" pitchFamily="34" charset="0"/>
                </a:defRPr>
              </a:lvl2pPr>
              <a:lvl3pPr marL="1143000" indent="-228600" defTabSz="228600">
                <a:defRPr>
                  <a:solidFill>
                    <a:schemeClr val="tx1"/>
                  </a:solidFill>
                  <a:latin typeface="Calibri" pitchFamily="34" charset="0"/>
                </a:defRPr>
              </a:lvl3pPr>
              <a:lvl4pPr marL="1600200" indent="-228600" defTabSz="228600">
                <a:defRPr>
                  <a:solidFill>
                    <a:schemeClr val="tx1"/>
                  </a:solidFill>
                  <a:latin typeface="Calibri" pitchFamily="34" charset="0"/>
                </a:defRPr>
              </a:lvl4pPr>
              <a:lvl5pPr marL="2057400" indent="-228600" defTabSz="228600">
                <a:defRPr>
                  <a:solidFill>
                    <a:schemeClr val="tx1"/>
                  </a:solidFill>
                  <a:latin typeface="Calibri" pitchFamily="34" charset="0"/>
                </a:defRPr>
              </a:lvl5pPr>
              <a:lvl6pPr marL="2514600" indent="-228600" defTabSz="228600" eaLnBrk="0" fontAlgn="base" hangingPunct="0">
                <a:spcBef>
                  <a:spcPct val="0"/>
                </a:spcBef>
                <a:spcAft>
                  <a:spcPct val="0"/>
                </a:spcAft>
                <a:defRPr>
                  <a:solidFill>
                    <a:schemeClr val="tx1"/>
                  </a:solidFill>
                  <a:latin typeface="Calibri" pitchFamily="34" charset="0"/>
                </a:defRPr>
              </a:lvl6pPr>
              <a:lvl7pPr marL="2971800" indent="-228600" defTabSz="228600" eaLnBrk="0" fontAlgn="base" hangingPunct="0">
                <a:spcBef>
                  <a:spcPct val="0"/>
                </a:spcBef>
                <a:spcAft>
                  <a:spcPct val="0"/>
                </a:spcAft>
                <a:defRPr>
                  <a:solidFill>
                    <a:schemeClr val="tx1"/>
                  </a:solidFill>
                  <a:latin typeface="Calibri" pitchFamily="34" charset="0"/>
                </a:defRPr>
              </a:lvl7pPr>
              <a:lvl8pPr marL="3429000" indent="-228600" defTabSz="228600" eaLnBrk="0" fontAlgn="base" hangingPunct="0">
                <a:spcBef>
                  <a:spcPct val="0"/>
                </a:spcBef>
                <a:spcAft>
                  <a:spcPct val="0"/>
                </a:spcAft>
                <a:defRPr>
                  <a:solidFill>
                    <a:schemeClr val="tx1"/>
                  </a:solidFill>
                  <a:latin typeface="Calibri" pitchFamily="34" charset="0"/>
                </a:defRPr>
              </a:lvl8pPr>
              <a:lvl9pPr marL="3886200" indent="-228600" defTabSz="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fr-FR" altLang="fr-FR" sz="1200" dirty="0">
                  <a:latin typeface="Arial" panose="020B0604020202020204" pitchFamily="34" charset="0"/>
                  <a:cs typeface="Arial" panose="020B0604020202020204" pitchFamily="34" charset="0"/>
                </a:rPr>
                <a:t>Estimation du nb de cas d’infections d’origine alimentaire hospitalisés / décédés par an (période 2008 – 2013)*</a:t>
              </a:r>
            </a:p>
          </p:txBody>
        </p:sp>
        <p:pic>
          <p:nvPicPr>
            <p:cNvPr id="112649" name="Image 1" descr="Tableau qui représente les microbes pathogènes avec l'estimation du nombre de cas d'infections d'origine alimentaire hospitalisés par an et l'estimation du nombre de décès par an :&#10;Salmonella : 4 106 hospitalisations et 67 décès estimés chaque année &#10;Campylobacter : 5 524 hospitalisations et 41 décès estimés chaque année &#10;Bacillus cereus : 457 hospitalisations et 1 décès estimés chaque année &#10;Staphylococcus aureus : 486 hospitalisations et 1 décès estimés chaque année &#10;Clostridium perfringens : 811 hospitalisations et 2 décès estimés chaque année &#10;Yersinia : 200 hospitalisations et 9 décès estimés chaque année &#10;Listeria monocytogenes : 310 hospitalisations et 65 décès estimés chaque année &#10;E. coli shiga toxine (STEC) : 372 hospitalisations et 4 décès estimés chaque année &#10;Clostridium botulinum : 19 hospitalisations et 0 décès estimés chaque année &#10;Norovirus : 3 447 hospitalisations et 8 décès estimés chaque année &#10;Taenia sagitana : 137 hospitalisations et 4 décès estimés chaque année &#10;Toxoplasma gondii : 601 hospitalisations et 22 décès estimés chaque année">
              <a:extLst>
                <a:ext uri="{FF2B5EF4-FFF2-40B4-BE49-F238E27FC236}">
                  <a16:creationId xmlns:a16="http://schemas.microsoft.com/office/drawing/2014/main" id="{D8EBED4E-6919-45C8-A96F-6FE90102B9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7600" y="2338388"/>
              <a:ext cx="46196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Bouton d’action : vide 8" descr="Bouton pour en savoir plus sur l'estimation">
            <a:hlinkClick r:id="rId9" action="ppaction://hlinksldjump" highlightClick="1"/>
            <a:extLst>
              <a:ext uri="{FF2B5EF4-FFF2-40B4-BE49-F238E27FC236}">
                <a16:creationId xmlns:a16="http://schemas.microsoft.com/office/drawing/2014/main" id="{68BB01A8-B2F5-4D8B-B283-28472B2E0F2D}"/>
              </a:ext>
            </a:extLst>
          </p:cNvPr>
          <p:cNvSpPr/>
          <p:nvPr/>
        </p:nvSpPr>
        <p:spPr>
          <a:xfrm>
            <a:off x="8877300" y="4768850"/>
            <a:ext cx="1830388" cy="452438"/>
          </a:xfrm>
          <a:prstGeom prst="actionButtonBlank">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defRPr/>
            </a:pPr>
            <a:r>
              <a:rPr lang="fr-FR" sz="1200">
                <a:solidFill>
                  <a:schemeClr val="tx1"/>
                </a:solidFill>
                <a:latin typeface="Arial" panose="020B0604020202020204" pitchFamily="34" charset="0"/>
                <a:cs typeface="Arial" panose="020B0604020202020204" pitchFamily="34" charset="0"/>
              </a:rPr>
              <a:t>En savoir plus sur l’estimation</a:t>
            </a:r>
          </a:p>
        </p:txBody>
      </p:sp>
      <p:sp>
        <p:nvSpPr>
          <p:cNvPr id="112647" name="Rectangle 7">
            <a:extLst>
              <a:ext uri="{FF2B5EF4-FFF2-40B4-BE49-F238E27FC236}">
                <a16:creationId xmlns:a16="http://schemas.microsoft.com/office/drawing/2014/main" id="{7F878950-3799-4864-A5FA-A9A5C8D66B53}"/>
              </a:ext>
            </a:extLst>
          </p:cNvPr>
          <p:cNvSpPr>
            <a:spLocks noChangeArrowheads="1"/>
          </p:cNvSpPr>
          <p:nvPr/>
        </p:nvSpPr>
        <p:spPr bwMode="auto">
          <a:xfrm>
            <a:off x="3785494" y="5444164"/>
            <a:ext cx="776267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latin typeface="Arial" panose="020B0604020202020204" pitchFamily="34" charset="0"/>
                <a:cs typeface="Arial" panose="020B0604020202020204" pitchFamily="34" charset="0"/>
              </a:rPr>
              <a:t>* Santé publique France : </a:t>
            </a:r>
            <a:r>
              <a:rPr lang="fr-FR" altLang="fr-FR" sz="1200">
                <a:solidFill>
                  <a:srgbClr val="00707C"/>
                </a:solidFill>
                <a:latin typeface="Arial" panose="020B0604020202020204" pitchFamily="34" charset="0"/>
                <a:cs typeface="Arial" panose="020B0604020202020204" pitchFamily="34" charset="0"/>
                <a:hlinkClick r:id="rId10"/>
              </a:rPr>
              <a:t>Le point sur les infections d’origine alimentaire</a:t>
            </a:r>
            <a:r>
              <a:rPr lang="fr-FR" altLang="fr-FR" sz="1200">
                <a:solidFill>
                  <a:srgbClr val="00707C"/>
                </a:solidFill>
                <a:latin typeface="Arial" panose="020B0604020202020204" pitchFamily="34" charset="0"/>
                <a:cs typeface="Arial" panose="020B0604020202020204" pitchFamily="34" charset="0"/>
              </a:rPr>
              <a:t>, </a:t>
            </a:r>
            <a:r>
              <a:rPr lang="fr-FR" altLang="fr-FR" sz="1200">
                <a:solidFill>
                  <a:srgbClr val="00707C"/>
                </a:solidFill>
                <a:latin typeface="Arial" panose="020B0604020202020204" pitchFamily="34" charset="0"/>
                <a:cs typeface="Arial" panose="020B0604020202020204" pitchFamily="34" charset="0"/>
                <a:hlinkClick r:id="rId11"/>
              </a:rPr>
              <a:t>Estimation de la morbidité et de la mortalité liées aux infections d’origine alimentaire en France métropolitaine, 2008-2013</a:t>
            </a:r>
            <a:endParaRPr lang="fr-FR" altLang="fr-FR" sz="1200">
              <a:solidFill>
                <a:srgbClr val="00707C"/>
              </a:solidFill>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3378A1D7-61AB-1534-C313-A89AC76D267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25EF87C0-7BE1-4D7A-BA05-9DC5646B13C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2665" name="ZoneTexte 81">
              <a:extLst>
                <a:ext uri="{FF2B5EF4-FFF2-40B4-BE49-F238E27FC236}">
                  <a16:creationId xmlns:a16="http://schemas.microsoft.com/office/drawing/2014/main" id="{01739BE1-3931-49BB-ADDD-C8415D5EC0D4}"/>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Fermer et revenir à la session 1</a:t>
              </a:r>
            </a:p>
          </p:txBody>
        </p:sp>
        <p:sp>
          <p:nvSpPr>
            <p:cNvPr id="112666" name="ZoneTexte 82">
              <a:extLst>
                <a:ext uri="{FF2B5EF4-FFF2-40B4-BE49-F238E27FC236}">
                  <a16:creationId xmlns:a16="http://schemas.microsoft.com/office/drawing/2014/main" id="{0CC118A5-20BB-44EB-862E-4A38C14CDCA9}"/>
                </a:ext>
              </a:extLst>
            </p:cNvPr>
            <p:cNvSpPr txBox="1">
              <a:spLocks noChangeArrowheads="1"/>
            </p:cNvSpPr>
            <p:nvPr/>
          </p:nvSpPr>
          <p:spPr bwMode="auto">
            <a:xfrm>
              <a:off x="9602454"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fr-FR" altLang="fr-FR" sz="1200">
                  <a:solidFill>
                    <a:srgbClr val="FFFFFF"/>
                  </a:solidFill>
                  <a:latin typeface="Arial" panose="020B0604020202020204" pitchFamily="34" charset="0"/>
                  <a:cs typeface="Arial" panose="020B0604020202020204" pitchFamily="34" charset="0"/>
                </a:rPr>
                <a:t>  Précédent</a:t>
              </a:r>
            </a:p>
          </p:txBody>
        </p:sp>
        <p:pic>
          <p:nvPicPr>
            <p:cNvPr id="112667" name="Image 84">
              <a:extLst>
                <a:ext uri="{FF2B5EF4-FFF2-40B4-BE49-F238E27FC236}">
                  <a16:creationId xmlns:a16="http://schemas.microsoft.com/office/drawing/2014/main" id="{14F658A9-3B55-490A-98C8-29976D0BC1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Bouton d’action : vide 28" descr="Bouton fermer la diapositive et revenir à la session 1">
            <a:hlinkClick r:id="rId13" action="ppaction://hlinksldjump" highlightClick="1"/>
            <a:extLst>
              <a:ext uri="{FF2B5EF4-FFF2-40B4-BE49-F238E27FC236}">
                <a16:creationId xmlns:a16="http://schemas.microsoft.com/office/drawing/2014/main" id="{1EBB4A48-BE87-4C91-A5CE-148FB320EA57}"/>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BD27C844-2C2C-46B1-B5AB-D6C4AA5B8187}"/>
              </a:ext>
            </a:extLst>
          </p:cNvPr>
          <p:cNvSpPr/>
          <p:nvPr/>
        </p:nvSpPr>
        <p:spPr bwMode="auto">
          <a:xfrm>
            <a:off x="11641138" y="613568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ZoneTexte 3">
            <a:extLst>
              <a:ext uri="{FF2B5EF4-FFF2-40B4-BE49-F238E27FC236}">
                <a16:creationId xmlns:a16="http://schemas.microsoft.com/office/drawing/2014/main" id="{679C4F10-EBD4-455A-A327-57C385A1DFAE}"/>
              </a:ext>
            </a:extLst>
          </p:cNvPr>
          <p:cNvSpPr txBox="1">
            <a:spLocks noGrp="1" noChangeArrowheads="1"/>
          </p:cNvSpPr>
          <p:nvPr>
            <p:ph type="title" idx="4294967295"/>
          </p:nvPr>
        </p:nvSpPr>
        <p:spPr bwMode="auto">
          <a:xfrm>
            <a:off x="60325" y="144463"/>
            <a:ext cx="12072938" cy="64611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L’estimation du nombre de cas</a:t>
            </a:r>
          </a:p>
        </p:txBody>
      </p:sp>
      <p:pic>
        <p:nvPicPr>
          <p:cNvPr id="115716" name="Image 35" descr="Pyramide de surveillance des infections d'origine alimentaire en France avec les mesures de morbidité et de mortalité et les principales sources de données&#10;&#10;Base de la pyramide : cas infectés (Séroprévalence)&#10;Dans le sous diagnostic (en partant de la base) : les cas symptomatiques (cas décédés et cas hospitalisés par le Programme de Médicalisation des Systèmes d'information), la consultation médicale (études spécifiques) et la recherche agent au laboratoire (études spécifiques)&#10;Dans la sous-déclaration : Les cas diagnostiques et les cas notifiés (Déclaration obligatoire et Centres Nationaux de Référence)" title="Pyramide de surveillance des infections d'origine alimentaire en France avec les mesures de morbidité et de mortalité et les principales sources de données">
            <a:extLst>
              <a:ext uri="{FF2B5EF4-FFF2-40B4-BE49-F238E27FC236}">
                <a16:creationId xmlns:a16="http://schemas.microsoft.com/office/drawing/2014/main" id="{673DACD1-FFEE-4CAE-9F0D-8FB3BBE841FA}"/>
              </a:ext>
            </a:extLst>
          </p:cNvPr>
          <p:cNvPicPr>
            <a:picLocks noChangeAspect="1" noChangeArrowheads="1"/>
          </p:cNvPicPr>
          <p:nvPr/>
        </p:nvPicPr>
        <p:blipFill>
          <a:blip r:embed="rId2"/>
          <a:srcRect/>
          <a:stretch>
            <a:fillRect/>
          </a:stretch>
        </p:blipFill>
        <p:spPr bwMode="auto">
          <a:xfrm>
            <a:off x="654050" y="1619250"/>
            <a:ext cx="46688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901A992-E3B3-4533-9357-59D5197160EC}"/>
              </a:ext>
            </a:extLst>
          </p:cNvPr>
          <p:cNvSpPr/>
          <p:nvPr/>
        </p:nvSpPr>
        <p:spPr>
          <a:xfrm>
            <a:off x="5727700" y="1916113"/>
            <a:ext cx="6289675" cy="2841625"/>
          </a:xfrm>
          <a:prstGeom prst="rect">
            <a:avLst/>
          </a:prstGeom>
        </p:spPr>
        <p:txBody>
          <a:bodyPr>
            <a:spAutoFit/>
          </a:bodyPr>
          <a:lstStyle/>
          <a:p>
            <a:pPr algn="just" defTabSz="228600">
              <a:lnSpc>
                <a:spcPct val="107000"/>
              </a:lnSpc>
              <a:spcAft>
                <a:spcPts val="800"/>
              </a:spcAft>
              <a:defRPr/>
            </a:pPr>
            <a:r>
              <a:rPr lang="fr-FR" sz="1400" dirty="0">
                <a:solidFill>
                  <a:srgbClr val="FFFFFF"/>
                </a:solidFill>
                <a:latin typeface="Arial" panose="020B0604020202020204" pitchFamily="34" charset="0"/>
                <a:ea typeface="Calibri" panose="020F0502020204030204" pitchFamily="34" charset="0"/>
                <a:cs typeface="Arial" panose="020B0604020202020204" pitchFamily="34" charset="0"/>
              </a:rPr>
              <a:t>Les cas déclarés ne sont que le sommet de l’iceberg ….</a:t>
            </a:r>
          </a:p>
          <a:p>
            <a:pPr algn="just" defTabSz="228600">
              <a:defRPr/>
            </a:pPr>
            <a:r>
              <a:rPr lang="fr-FR" sz="1400" dirty="0">
                <a:latin typeface="Arial" panose="020B0604020202020204" pitchFamily="34" charset="0"/>
                <a:cs typeface="Arial" panose="020B0604020202020204" pitchFamily="34" charset="0"/>
              </a:rPr>
              <a:t>Le nombre de cas a été estimé à partir des cas déclarés en appliquant </a:t>
            </a:r>
            <a:r>
              <a:rPr lang="fr-FR" sz="1400" b="1" dirty="0">
                <a:latin typeface="Arial" panose="020B0604020202020204" pitchFamily="34" charset="0"/>
                <a:cs typeface="Arial" panose="020B0604020202020204" pitchFamily="34" charset="0"/>
              </a:rPr>
              <a:t>deux facteurs multiplicateurs :</a:t>
            </a:r>
          </a:p>
          <a:p>
            <a:pPr marL="285750" indent="-285750" algn="just" defTabSz="228600">
              <a:buFontTx/>
              <a:buChar char="-"/>
              <a:defRPr/>
            </a:pPr>
            <a:r>
              <a:rPr lang="fr-FR" sz="1400" dirty="0">
                <a:latin typeface="Arial" panose="020B0604020202020204" pitchFamily="34" charset="0"/>
                <a:cs typeface="Arial" panose="020B0604020202020204" pitchFamily="34" charset="0"/>
              </a:rPr>
              <a:t>Le premier facteur est lié à la </a:t>
            </a:r>
            <a:r>
              <a:rPr lang="fr-FR" sz="1400" b="1" dirty="0">
                <a:latin typeface="Arial" panose="020B0604020202020204" pitchFamily="34" charset="0"/>
                <a:cs typeface="Arial" panose="020B0604020202020204" pitchFamily="34" charset="0"/>
              </a:rPr>
              <a:t>sous-déclaration</a:t>
            </a:r>
            <a:r>
              <a:rPr lang="fr-FR" sz="1400" dirty="0">
                <a:latin typeface="Arial" panose="020B0604020202020204" pitchFamily="34" charset="0"/>
                <a:cs typeface="Arial" panose="020B0604020202020204" pitchFamily="34" charset="0"/>
              </a:rPr>
              <a:t>, afin d’estimer le nombre total de cas diagnostiqués (y compris ceux non notifiés aux systèmes de surveillance),</a:t>
            </a:r>
          </a:p>
          <a:p>
            <a:pPr marL="285750" indent="-285750" algn="just" defTabSz="228600">
              <a:buFontTx/>
              <a:buChar char="-"/>
              <a:defRPr/>
            </a:pPr>
            <a:r>
              <a:rPr lang="fr-FR" sz="1400" dirty="0">
                <a:latin typeface="Arial" panose="020B0604020202020204" pitchFamily="34" charset="0"/>
                <a:cs typeface="Arial" panose="020B0604020202020204" pitchFamily="34" charset="0"/>
              </a:rPr>
              <a:t>Le deuxième facteur est lié au </a:t>
            </a:r>
            <a:r>
              <a:rPr lang="fr-FR" sz="1400" b="1" dirty="0">
                <a:latin typeface="Arial" panose="020B0604020202020204" pitchFamily="34" charset="0"/>
                <a:cs typeface="Arial" panose="020B0604020202020204" pitchFamily="34" charset="0"/>
              </a:rPr>
              <a:t>sous-diagnostic</a:t>
            </a:r>
            <a:r>
              <a:rPr lang="fr-FR" sz="1400" dirty="0">
                <a:latin typeface="Arial" panose="020B0604020202020204" pitchFamily="34" charset="0"/>
                <a:cs typeface="Arial" panose="020B0604020202020204" pitchFamily="34" charset="0"/>
              </a:rPr>
              <a:t>, afin de prendre en compte les cas symptomatiques qui n’ont pas été diagnostiqués.</a:t>
            </a:r>
          </a:p>
          <a:p>
            <a:pPr algn="just" defTabSz="228600">
              <a:defRPr/>
            </a:pPr>
            <a:r>
              <a:rPr lang="fr-FR" sz="900" dirty="0">
                <a:latin typeface="Arial" panose="020B0604020202020204" pitchFamily="34" charset="0"/>
                <a:cs typeface="Arial" panose="020B0604020202020204" pitchFamily="34" charset="0"/>
              </a:rPr>
              <a:t> </a:t>
            </a:r>
          </a:p>
          <a:p>
            <a:pPr algn="just" defTabSz="228600">
              <a:defRPr/>
            </a:pPr>
            <a:r>
              <a:rPr lang="fr-FR" sz="1400" dirty="0">
                <a:latin typeface="Arial" panose="020B0604020202020204" pitchFamily="34" charset="0"/>
                <a:cs typeface="Arial" panose="020B0604020202020204" pitchFamily="34" charset="0"/>
              </a:rPr>
              <a:t>Source</a:t>
            </a:r>
            <a:r>
              <a:rPr lang="fr-FR" sz="900" dirty="0">
                <a:latin typeface="Arial" panose="020B0604020202020204" pitchFamily="34" charset="0"/>
                <a:cs typeface="Arial" panose="020B0604020202020204" pitchFamily="34" charset="0"/>
              </a:rPr>
              <a:t> :</a:t>
            </a:r>
            <a:r>
              <a:rPr lang="fr-FR" sz="900" dirty="0">
                <a:solidFill>
                  <a:prstClr val="black"/>
                </a:solidFill>
                <a:latin typeface="Arial" panose="020B0604020202020204" pitchFamily="34" charset="0"/>
                <a:cs typeface="Arial" panose="020B0604020202020204" pitchFamily="34" charset="0"/>
              </a:rPr>
              <a:t> </a:t>
            </a:r>
            <a:r>
              <a:rPr lang="fr-FR" sz="1200" u="sng" dirty="0">
                <a:solidFill>
                  <a:prstClr val="black"/>
                </a:solidFill>
                <a:latin typeface="Arial" panose="020B0604020202020204" pitchFamily="34" charset="0"/>
                <a:cs typeface="Arial" panose="020B0604020202020204" pitchFamily="34" charset="0"/>
                <a:hlinkClick r:id="rId3"/>
              </a:rPr>
              <a:t>Estimation de la morbidité et de la mortalité liées aux infections d’origine alimentaire en France métropolitaine, 2008-2013</a:t>
            </a:r>
            <a:endParaRPr lang="fr-FR" sz="1200" dirty="0">
              <a:solidFill>
                <a:prstClr val="black"/>
              </a:solidFill>
              <a:latin typeface="Arial" panose="020B0604020202020204" pitchFamily="34" charset="0"/>
              <a:cs typeface="Arial" panose="020B0604020202020204" pitchFamily="34" charset="0"/>
            </a:endParaRPr>
          </a:p>
          <a:p>
            <a:pPr algn="just" defTabSz="228600">
              <a:defRPr/>
            </a:pPr>
            <a:r>
              <a:rPr lang="fr-FR" sz="900" dirty="0">
                <a:solidFill>
                  <a:prstClr val="black"/>
                </a:solidFill>
                <a:latin typeface="Arial" panose="020B0604020202020204" pitchFamily="34" charset="0"/>
                <a:cs typeface="Arial" panose="020B0604020202020204" pitchFamily="34" charset="0"/>
              </a:rPr>
              <a:t> </a:t>
            </a:r>
          </a:p>
          <a:p>
            <a:pPr algn="just" defTabSz="228600">
              <a:lnSpc>
                <a:spcPct val="107000"/>
              </a:lnSpc>
              <a:spcAft>
                <a:spcPts val="800"/>
              </a:spcAft>
              <a:defRPr/>
            </a:pPr>
            <a:endParaRPr lang="fr-FR" sz="1400" dirty="0">
              <a:solidFill>
                <a:srgbClr val="00707C"/>
              </a:solidFill>
              <a:latin typeface="Arial" panose="020B0604020202020204" pitchFamily="34" charset="0"/>
              <a:ea typeface="Calibri" panose="020F0502020204030204" pitchFamily="34" charset="0"/>
              <a:cs typeface="Arial" panose="020B0604020202020204" pitchFamily="34" charset="0"/>
            </a:endParaRPr>
          </a:p>
        </p:txBody>
      </p:sp>
      <p:pic>
        <p:nvPicPr>
          <p:cNvPr id="113670" name="Image 37" descr="Logo de Santé Publique France">
            <a:extLst>
              <a:ext uri="{FF2B5EF4-FFF2-40B4-BE49-F238E27FC236}">
                <a16:creationId xmlns:a16="http://schemas.microsoft.com/office/drawing/2014/main" id="{76A177DB-44DA-4E1E-B263-0018097CD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25" y="4500563"/>
            <a:ext cx="1157288"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3034CFB9-FCD7-4FFA-4773-3AB3EF300766}"/>
              </a:ext>
              <a:ext uri="{C183D7F6-B498-43B3-948B-1728B52AA6E4}">
                <adec:decorative xmlns:adec="http://schemas.microsoft.com/office/drawing/2017/decorative" val="1"/>
              </a:ext>
            </a:extLst>
          </p:cNvPr>
          <p:cNvGrpSpPr/>
          <p:nvPr/>
        </p:nvGrpSpPr>
        <p:grpSpPr>
          <a:xfrm>
            <a:off x="-26988" y="6016625"/>
            <a:ext cx="12276138" cy="887413"/>
            <a:chOff x="-26988" y="6016625"/>
            <a:chExt cx="12276138" cy="887413"/>
          </a:xfrm>
        </p:grpSpPr>
        <p:sp>
          <p:nvSpPr>
            <p:cNvPr id="47" name="Rectangle 46">
              <a:extLst>
                <a:ext uri="{FF2B5EF4-FFF2-40B4-BE49-F238E27FC236}">
                  <a16:creationId xmlns:a16="http://schemas.microsoft.com/office/drawing/2014/main" id="{0AD6FDF6-AF56-4F0C-A5FB-5AECFA5424BF}"/>
                </a:ext>
              </a:extLst>
            </p:cNvPr>
            <p:cNvSpPr/>
            <p:nvPr/>
          </p:nvSpPr>
          <p:spPr bwMode="auto">
            <a:xfrm>
              <a:off x="-26988"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3675" name="ZoneTexte 81">
              <a:extLst>
                <a:ext uri="{FF2B5EF4-FFF2-40B4-BE49-F238E27FC236}">
                  <a16:creationId xmlns:a16="http://schemas.microsoft.com/office/drawing/2014/main" id="{EB6E5BC3-6B3B-4906-8B2C-32EDB44013A8}"/>
                </a:ext>
              </a:extLst>
            </p:cNvPr>
            <p:cNvSpPr txBox="1">
              <a:spLocks noChangeArrowheads="1"/>
            </p:cNvSpPr>
            <p:nvPr/>
          </p:nvSpPr>
          <p:spPr bwMode="auto">
            <a:xfrm>
              <a:off x="6033980" y="6155409"/>
              <a:ext cx="24378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Fermer</a:t>
              </a:r>
            </a:p>
          </p:txBody>
        </p:sp>
        <p:pic>
          <p:nvPicPr>
            <p:cNvPr id="113676" name="Image 84">
              <a:extLst>
                <a:ext uri="{FF2B5EF4-FFF2-40B4-BE49-F238E27FC236}">
                  <a16:creationId xmlns:a16="http://schemas.microsoft.com/office/drawing/2014/main" id="{E64FE1C5-EE61-4853-AF47-C1FCBC235E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8"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Bouton d’action : vide 12" descr="Bouton pour fermer la diapositive et revenir à la précédente">
            <a:hlinkClick r:id="" action="ppaction://hlinkshowjump?jump=lastslideviewed" highlightClick="1"/>
            <a:extLst>
              <a:ext uri="{FF2B5EF4-FFF2-40B4-BE49-F238E27FC236}">
                <a16:creationId xmlns:a16="http://schemas.microsoft.com/office/drawing/2014/main" id="{B3408750-B93D-453A-8585-E9C427252E78}"/>
              </a:ext>
            </a:extLst>
          </p:cNvPr>
          <p:cNvSpPr/>
          <p:nvPr/>
        </p:nvSpPr>
        <p:spPr bwMode="auto">
          <a:xfrm>
            <a:off x="57277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3" name="Titre 1">
            <a:extLst>
              <a:ext uri="{FF2B5EF4-FFF2-40B4-BE49-F238E27FC236}">
                <a16:creationId xmlns:a16="http://schemas.microsoft.com/office/drawing/2014/main" id="{23CAE6D9-E411-4BA2-ABC8-23312D6146AF}"/>
              </a:ext>
            </a:extLst>
          </p:cNvPr>
          <p:cNvSpPr txBox="1">
            <a:spLocks noGrp="1" noChangeArrowheads="1"/>
          </p:cNvSpPr>
          <p:nvPr>
            <p:ph type="title" idx="4294967295"/>
          </p:nvPr>
        </p:nvSpPr>
        <p:spPr bwMode="auto">
          <a:xfrm>
            <a:off x="1128403" y="3706813"/>
            <a:ext cx="10087583" cy="13255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L'alimentation dans une perspective plus globale</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pour en savoir plus</a:t>
            </a:r>
          </a:p>
        </p:txBody>
      </p:sp>
      <p:grpSp>
        <p:nvGrpSpPr>
          <p:cNvPr id="3" name="Groupe 2" descr="Le projet Safeconsume a reçu un financement du programme de recherche et d’innovation Horizon 2020 de l’Union Européenne selon la convention de subvention n° 727580&#10;">
            <a:extLst>
              <a:ext uri="{FF2B5EF4-FFF2-40B4-BE49-F238E27FC236}">
                <a16:creationId xmlns:a16="http://schemas.microsoft.com/office/drawing/2014/main" id="{91175889-C54B-543D-5FA5-C04DAF878207}"/>
              </a:ext>
            </a:extLst>
          </p:cNvPr>
          <p:cNvGrpSpPr/>
          <p:nvPr/>
        </p:nvGrpSpPr>
        <p:grpSpPr>
          <a:xfrm>
            <a:off x="1458913" y="39688"/>
            <a:ext cx="10621962" cy="3302000"/>
            <a:chOff x="1458913" y="39688"/>
            <a:chExt cx="10621962" cy="3302000"/>
          </a:xfrm>
        </p:grpSpPr>
        <p:pic>
          <p:nvPicPr>
            <p:cNvPr id="114690" name="Image 1" descr="Logo de SafeConsume">
              <a:extLst>
                <a:ext uri="{FF2B5EF4-FFF2-40B4-BE49-F238E27FC236}">
                  <a16:creationId xmlns:a16="http://schemas.microsoft.com/office/drawing/2014/main" id="{BA03983F-7912-45EA-937A-3D0FCFD89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913" y="1606550"/>
              <a:ext cx="927417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Image 2">
              <a:extLst>
                <a:ext uri="{FF2B5EF4-FFF2-40B4-BE49-F238E27FC236}">
                  <a16:creationId xmlns:a16="http://schemas.microsoft.com/office/drawing/2014/main" id="{C4001B44-6603-44BC-8712-270AD82F1CF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ZoneTexte 2">
              <a:extLst>
                <a:ext uri="{FF2B5EF4-FFF2-40B4-BE49-F238E27FC236}">
                  <a16:creationId xmlns:a16="http://schemas.microsoft.com/office/drawing/2014/main" id="{F361FE32-C375-441F-ABF6-862F0D009681}"/>
                </a:ext>
                <a:ext uri="{C183D7F6-B498-43B3-948B-1728B52AA6E4}">
                  <adec:decorative xmlns:adec="http://schemas.microsoft.com/office/drawing/2017/decorative" val="1"/>
                </a:ext>
              </a:extLst>
            </p:cNvPr>
            <p:cNvSpPr txBox="1">
              <a:spLocks noChangeArrowheads="1"/>
            </p:cNvSpPr>
            <p:nvPr/>
          </p:nvSpPr>
          <p:spPr bwMode="auto">
            <a:xfrm>
              <a:off x="7966075" y="173038"/>
              <a:ext cx="3081338"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fr-FR" altLang="fr-FR" sz="1200">
                  <a:latin typeface="Arial" panose="020B0604020202020204" pitchFamily="34" charset="0"/>
                  <a:cs typeface="Arial" panose="020B0604020202020204" pitchFamily="34" charset="0"/>
                </a:rPr>
                <a:t>Ce projet a reçu un financement du programme de recherche et d’innovation Horizon 2020 de l’Union Européenne selon la convention de subvention n° 727580</a:t>
              </a:r>
            </a:p>
          </p:txBody>
        </p:sp>
      </p:grpSp>
      <p:grpSp>
        <p:nvGrpSpPr>
          <p:cNvPr id="2" name="Groupe 1">
            <a:extLst>
              <a:ext uri="{FF2B5EF4-FFF2-40B4-BE49-F238E27FC236}">
                <a16:creationId xmlns:a16="http://schemas.microsoft.com/office/drawing/2014/main" id="{F0DF362A-C87A-8456-93C2-4AC7207C728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7" name="Rectangle 6">
              <a:extLst>
                <a:ext uri="{FF2B5EF4-FFF2-40B4-BE49-F238E27FC236}">
                  <a16:creationId xmlns:a16="http://schemas.microsoft.com/office/drawing/2014/main" id="{DB983B97-CDE8-4065-A7BA-15E1E40BEBF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4699" name="ZoneTexte 8">
              <a:extLst>
                <a:ext uri="{FF2B5EF4-FFF2-40B4-BE49-F238E27FC236}">
                  <a16:creationId xmlns:a16="http://schemas.microsoft.com/office/drawing/2014/main" id="{2A3DBC7B-6B6A-402F-8A8C-70E7C00F7E9C}"/>
                </a:ext>
              </a:extLst>
            </p:cNvPr>
            <p:cNvSpPr txBox="1">
              <a:spLocks noChangeArrowheads="1"/>
            </p:cNvSpPr>
            <p:nvPr/>
          </p:nvSpPr>
          <p:spPr bwMode="auto">
            <a:xfrm>
              <a:off x="6019693" y="6155409"/>
              <a:ext cx="2635690"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14700" name="ZoneTexte 9">
              <a:extLst>
                <a:ext uri="{FF2B5EF4-FFF2-40B4-BE49-F238E27FC236}">
                  <a16:creationId xmlns:a16="http://schemas.microsoft.com/office/drawing/2014/main" id="{12495F3D-36FA-46EF-97A7-900725538339}"/>
                </a:ext>
              </a:extLst>
            </p:cNvPr>
            <p:cNvSpPr txBox="1">
              <a:spLocks noChangeArrowheads="1"/>
            </p:cNvSpPr>
            <p:nvPr/>
          </p:nvSpPr>
          <p:spPr bwMode="auto">
            <a:xfrm>
              <a:off x="9637290"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a:t>
              </a:r>
              <a:r>
                <a:rPr lang="fr-FR" altLang="fr-FR">
                  <a:solidFill>
                    <a:srgbClr val="000000"/>
                  </a:solidFill>
                  <a:latin typeface="Arial" panose="020B0604020202020204" pitchFamily="34" charset="0"/>
                  <a:cs typeface="Arial" panose="020B0604020202020204" pitchFamily="34" charset="0"/>
                </a:rPr>
                <a:t>Previous</a:t>
              </a:r>
              <a:r>
                <a:rPr lang="fr-FR" altLang="fr-FR">
                  <a:solidFill>
                    <a:srgbClr val="FFFFFF"/>
                  </a:solidFill>
                  <a:latin typeface="Arial" panose="020B0604020202020204" pitchFamily="34" charset="0"/>
                  <a:cs typeface="Arial" panose="020B0604020202020204" pitchFamily="34" charset="0"/>
                </a:rPr>
                <a:t>           Suivant</a:t>
              </a:r>
            </a:p>
          </p:txBody>
        </p:sp>
        <p:pic>
          <p:nvPicPr>
            <p:cNvPr id="114702" name="Image 11">
              <a:extLst>
                <a:ext uri="{FF2B5EF4-FFF2-40B4-BE49-F238E27FC236}">
                  <a16:creationId xmlns:a16="http://schemas.microsoft.com/office/drawing/2014/main" id="{91F8B049-A5AB-474D-B3BF-62242E40C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Bouton d’action : vide 7" descr="Bouton fermer la diapositive et revenir à la session 1">
            <a:hlinkClick r:id="rId5" action="ppaction://hlinksldjump" highlightClick="1"/>
            <a:extLst>
              <a:ext uri="{FF2B5EF4-FFF2-40B4-BE49-F238E27FC236}">
                <a16:creationId xmlns:a16="http://schemas.microsoft.com/office/drawing/2014/main" id="{F441E20C-3A3C-421D-8CBF-3ADCEBE6274C}"/>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11" name="Bouton d’action : vide 10" descr="Bouton pour aller à la diapositive suivante">
            <a:hlinkClick r:id="" action="ppaction://hlinkshowjump?jump=nextslide" highlightClick="1"/>
            <a:extLst>
              <a:ext uri="{FF2B5EF4-FFF2-40B4-BE49-F238E27FC236}">
                <a16:creationId xmlns:a16="http://schemas.microsoft.com/office/drawing/2014/main" id="{884EDF31-4B40-4F05-8DA4-3E2508802DD6}"/>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oneTexte 3">
            <a:extLst>
              <a:ext uri="{FF2B5EF4-FFF2-40B4-BE49-F238E27FC236}">
                <a16:creationId xmlns:a16="http://schemas.microsoft.com/office/drawing/2014/main" id="{E9852E5E-D3AA-45A1-BFB3-042591B0EB40}"/>
              </a:ext>
            </a:extLst>
          </p:cNvPr>
          <p:cNvSpPr txBox="1">
            <a:spLocks noGrp="1" noChangeArrowheads="1"/>
          </p:cNvSpPr>
          <p:nvPr>
            <p:ph type="title" idx="4294967295"/>
          </p:nvPr>
        </p:nvSpPr>
        <p:spPr bwMode="auto">
          <a:xfrm>
            <a:off x="3113087" y="-71438"/>
            <a:ext cx="9074149"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Nutrition </a:t>
            </a:r>
            <a:r>
              <a:rPr lang="fr-FR" altLang="fr-FR" sz="3600">
                <a:solidFill>
                  <a:schemeClr val="bg1"/>
                </a:solidFill>
                <a:latin typeface="Arial" panose="020B0604020202020204" pitchFamily="34" charset="0"/>
                <a:cs typeface="Arial" panose="020B0604020202020204" pitchFamily="34" charset="0"/>
              </a:rPr>
              <a:t>1</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3E350181-D2D1-AAFB-18ED-8E6CCCB2E1BF}"/>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9" name="Groupe 8">
              <a:extLst>
                <a:ext uri="{FF2B5EF4-FFF2-40B4-BE49-F238E27FC236}">
                  <a16:creationId xmlns:a16="http://schemas.microsoft.com/office/drawing/2014/main" id="{10EDBC43-C307-10A4-FCB1-2E10D5C9056B}"/>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cxnSp>
            <p:nvCxnSpPr>
              <p:cNvPr id="25" name="Connecteur droit 24" descr="Sommaire">
                <a:extLst>
                  <a:ext uri="{FF2B5EF4-FFF2-40B4-BE49-F238E27FC236}">
                    <a16:creationId xmlns:a16="http://schemas.microsoft.com/office/drawing/2014/main" id="{3EA49E3E-8D9A-4C5D-B475-11A82A4988D1}"/>
                  </a:ext>
                </a:extLst>
              </p:cNvPr>
              <p:cNvCxnSpPr/>
              <p:nvPr/>
            </p:nvCxnSpPr>
            <p:spPr bwMode="auto">
              <a:xfrm>
                <a:off x="4763" y="1244600"/>
                <a:ext cx="307181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8" name="Groupe 7">
                <a:extLst>
                  <a:ext uri="{FF2B5EF4-FFF2-40B4-BE49-F238E27FC236}">
                    <a16:creationId xmlns:a16="http://schemas.microsoft.com/office/drawing/2014/main" id="{027D6C62-C12D-0A04-4857-B2F2C6380BDE}"/>
                  </a:ext>
                </a:extLst>
              </p:cNvPr>
              <p:cNvGrpSpPr/>
              <p:nvPr/>
            </p:nvGrpSpPr>
            <p:grpSpPr>
              <a:xfrm>
                <a:off x="0" y="14288"/>
                <a:ext cx="3076575" cy="5991225"/>
                <a:chOff x="0" y="14288"/>
                <a:chExt cx="3076575" cy="5991225"/>
              </a:xfrm>
            </p:grpSpPr>
            <p:sp>
              <p:nvSpPr>
                <p:cNvPr id="15" name="Rectangle 14">
                  <a:extLst>
                    <a:ext uri="{FF2B5EF4-FFF2-40B4-BE49-F238E27FC236}">
                      <a16:creationId xmlns:a16="http://schemas.microsoft.com/office/drawing/2014/main" id="{C951303A-5535-4FD1-BB43-80C04ABA567C}"/>
                    </a:ext>
                  </a:extLst>
                </p:cNvPr>
                <p:cNvSpPr/>
                <p:nvPr/>
              </p:nvSpPr>
              <p:spPr bwMode="auto">
                <a:xfrm>
                  <a:off x="0" y="14288"/>
                  <a:ext cx="3071972" cy="599122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pic>
              <p:nvPicPr>
                <p:cNvPr id="115723" name="Image 2" descr="Logo de SafeConsume">
                  <a:extLst>
                    <a:ext uri="{FF2B5EF4-FFF2-40B4-BE49-F238E27FC236}">
                      <a16:creationId xmlns:a16="http://schemas.microsoft.com/office/drawing/2014/main" id="{7FC1557E-6BBB-4EF9-B190-3B79F87F26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Connecteur droit 36">
                  <a:extLst>
                    <a:ext uri="{FF2B5EF4-FFF2-40B4-BE49-F238E27FC236}">
                      <a16:creationId xmlns:a16="http://schemas.microsoft.com/office/drawing/2014/main" id="{9A1C84D4-A1E2-450B-841D-BA1BEA05D4D7}"/>
                    </a:ext>
                  </a:extLst>
                </p:cNvPr>
                <p:cNvCxnSpPr/>
                <p:nvPr/>
              </p:nvCxnSpPr>
              <p:spPr bwMode="auto">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grpSp>
        <p:sp>
          <p:nvSpPr>
            <p:cNvPr id="16" name="ZoneTexte 15">
              <a:extLst>
                <a:ext uri="{FF2B5EF4-FFF2-40B4-BE49-F238E27FC236}">
                  <a16:creationId xmlns:a16="http://schemas.microsoft.com/office/drawing/2014/main" id="{F98E7989-E2DA-4F61-A71B-2D604D0A8DE1}"/>
                </a:ext>
                <a:ext uri="{C183D7F6-B498-43B3-948B-1728B52AA6E4}">
                  <adec:decorative xmlns:adec="http://schemas.microsoft.com/office/drawing/2017/decorative" val="1"/>
                </a:ext>
              </a:extLst>
            </p:cNvPr>
            <p:cNvSpPr txBox="1"/>
            <p:nvPr/>
          </p:nvSpPr>
          <p:spPr bwMode="auto">
            <a:xfrm>
              <a:off x="272264" y="1876734"/>
              <a:ext cx="2527441" cy="3247043"/>
            </a:xfrm>
            <a:prstGeom prst="rect">
              <a:avLst/>
            </a:prstGeom>
            <a:solidFill>
              <a:schemeClr val="bg1"/>
            </a:solid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pic>
          <p:nvPicPr>
            <p:cNvPr id="115717" name="Image 2">
              <a:extLst>
                <a:ext uri="{FF2B5EF4-FFF2-40B4-BE49-F238E27FC236}">
                  <a16:creationId xmlns:a16="http://schemas.microsoft.com/office/drawing/2014/main" id="{1AA51B07-DE9F-49F3-B4E6-4D35F146C82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688" y="1816100"/>
              <a:ext cx="1336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766" name="Rectangle 2">
            <a:extLst>
              <a:ext uri="{FF2B5EF4-FFF2-40B4-BE49-F238E27FC236}">
                <a16:creationId xmlns:a16="http://schemas.microsoft.com/office/drawing/2014/main" id="{72F444CC-01FA-4091-AAB9-F84ABBA63BC4}"/>
              </a:ext>
            </a:extLst>
          </p:cNvPr>
          <p:cNvSpPr>
            <a:spLocks noChangeArrowheads="1"/>
          </p:cNvSpPr>
          <p:nvPr/>
        </p:nvSpPr>
        <p:spPr bwMode="auto">
          <a:xfrm>
            <a:off x="3237072" y="574893"/>
            <a:ext cx="60340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228600">
              <a:lnSpc>
                <a:spcPct val="118000"/>
              </a:lnSpc>
              <a:spcBef>
                <a:spcPts val="300"/>
              </a:spcBef>
              <a:buFont typeface="Arial" charset="0"/>
              <a:buChar char="•"/>
              <a:defRPr sz="1200">
                <a:solidFill>
                  <a:schemeClr val="tx1"/>
                </a:solidFill>
                <a:latin typeface="Microsoft Sans Serif" pitchFamily="34" charset="0"/>
              </a:defRPr>
            </a:lvl1pPr>
            <a:lvl2pPr marL="742950" indent="-285750" defTabSz="228600">
              <a:lnSpc>
                <a:spcPct val="118000"/>
              </a:lnSpc>
              <a:spcBef>
                <a:spcPts val="500"/>
              </a:spcBef>
              <a:buFont typeface="Arial" charset="0"/>
              <a:buChar char="•"/>
              <a:defRPr sz="1000">
                <a:solidFill>
                  <a:schemeClr val="tx1"/>
                </a:solidFill>
                <a:latin typeface="Microsoft Sans Serif" pitchFamily="34" charset="0"/>
              </a:defRPr>
            </a:lvl2pPr>
            <a:lvl3pPr marL="1143000" indent="-228600" defTabSz="228600">
              <a:lnSpc>
                <a:spcPct val="118000"/>
              </a:lnSpc>
              <a:spcBef>
                <a:spcPts val="500"/>
              </a:spcBef>
              <a:buFont typeface="Arial" charset="0"/>
              <a:buChar char="•"/>
              <a:defRPr sz="1000">
                <a:solidFill>
                  <a:schemeClr val="tx1"/>
                </a:solidFill>
                <a:latin typeface="Microsoft Sans Serif" pitchFamily="34" charset="0"/>
              </a:defRPr>
            </a:lvl3pPr>
            <a:lvl4pPr marL="1600200" indent="-228600" defTabSz="228600">
              <a:lnSpc>
                <a:spcPct val="118000"/>
              </a:lnSpc>
              <a:spcBef>
                <a:spcPts val="500"/>
              </a:spcBef>
              <a:buFont typeface="Arial" charset="0"/>
              <a:buChar char="•"/>
              <a:defRPr sz="1000">
                <a:solidFill>
                  <a:schemeClr val="tx1"/>
                </a:solidFill>
                <a:latin typeface="Microsoft Sans Serif" pitchFamily="34" charset="0"/>
              </a:defRPr>
            </a:lvl4pPr>
            <a:lvl5pPr marL="2057400" indent="-228600" defTabSz="228600">
              <a:lnSpc>
                <a:spcPct val="118000"/>
              </a:lnSpc>
              <a:spcBef>
                <a:spcPts val="500"/>
              </a:spcBef>
              <a:buFont typeface="Arial" charset="0"/>
              <a:buChar char="•"/>
              <a:defRPr sz="1000">
                <a:solidFill>
                  <a:schemeClr val="tx1"/>
                </a:solidFill>
                <a:latin typeface="Microsoft Sans Serif" pitchFamily="34" charset="0"/>
              </a:defRPr>
            </a:lvl5pPr>
            <a:lvl6pPr marL="25146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6pPr>
            <a:lvl7pPr marL="29718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7pPr>
            <a:lvl8pPr marL="34290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8pPr>
            <a:lvl9pPr marL="38862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9pPr>
          </a:lstStyle>
          <a:p>
            <a:pPr algn="just" eaLnBrk="1" hangingPunct="1">
              <a:lnSpc>
                <a:spcPct val="100000"/>
              </a:lnSpc>
              <a:spcBef>
                <a:spcPct val="0"/>
              </a:spcBef>
              <a:buFontTx/>
              <a:buNone/>
              <a:defRPr/>
            </a:pPr>
            <a:endParaRPr lang="en-US" altLang="fr-FR" dirty="0">
              <a:solidFill>
                <a:srgbClr val="00707C"/>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defRPr/>
            </a:pPr>
            <a:r>
              <a:rPr lang="fr-FR" altLang="fr-FR" dirty="0">
                <a:latin typeface="Arial" panose="020B0604020202020204" pitchFamily="34" charset="0"/>
                <a:cs typeface="Arial" panose="020B0604020202020204" pitchFamily="34" charset="0"/>
              </a:rPr>
              <a:t>La nutrition c’est l’apport alimentaire répondant aux besoins de l’organisme.</a:t>
            </a:r>
            <a:endParaRPr lang="en-US"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defRPr/>
            </a:pPr>
            <a:endParaRPr lang="en-US"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defRPr/>
            </a:pPr>
            <a:r>
              <a:rPr lang="fr-FR" altLang="fr-FR" dirty="0">
                <a:latin typeface="Arial" panose="020B0604020202020204" pitchFamily="34" charset="0"/>
                <a:cs typeface="Arial" panose="020B0604020202020204" pitchFamily="34" charset="0"/>
              </a:rPr>
              <a:t>Une </a:t>
            </a:r>
            <a:r>
              <a:rPr lang="fr-FR" altLang="fr-FR" b="1" dirty="0">
                <a:latin typeface="Arial" panose="020B0604020202020204" pitchFamily="34" charset="0"/>
                <a:cs typeface="Arial" panose="020B0604020202020204" pitchFamily="34" charset="0"/>
              </a:rPr>
              <a:t>bonne nutrition</a:t>
            </a:r>
            <a:r>
              <a:rPr lang="fr-FR" altLang="fr-FR" dirty="0">
                <a:latin typeface="Arial" panose="020B0604020202020204" pitchFamily="34" charset="0"/>
                <a:cs typeface="Arial" panose="020B0604020202020204" pitchFamily="34" charset="0"/>
              </a:rPr>
              <a:t>, c’est à dire une alimentation adaptée et équilibrée, combinée à une activité physique régulière est un </a:t>
            </a:r>
            <a:r>
              <a:rPr lang="fr-FR" altLang="fr-FR" b="1" dirty="0">
                <a:latin typeface="Arial" panose="020B0604020202020204" pitchFamily="34" charset="0"/>
                <a:cs typeface="Arial" panose="020B0604020202020204" pitchFamily="34" charset="0"/>
              </a:rPr>
              <a:t>gage de bonne santé</a:t>
            </a:r>
            <a:r>
              <a:rPr lang="en-US" altLang="fr-FR" b="1" dirty="0">
                <a:latin typeface="Arial" panose="020B0604020202020204" pitchFamily="34" charset="0"/>
                <a:cs typeface="Arial" panose="020B0604020202020204" pitchFamily="34" charset="0"/>
              </a:rPr>
              <a:t>. </a:t>
            </a:r>
          </a:p>
          <a:p>
            <a:pPr algn="just" eaLnBrk="1" hangingPunct="1">
              <a:lnSpc>
                <a:spcPct val="100000"/>
              </a:lnSpc>
              <a:spcBef>
                <a:spcPct val="0"/>
              </a:spcBef>
              <a:buFontTx/>
              <a:buNone/>
              <a:defRPr/>
            </a:pPr>
            <a:endParaRPr lang="en-US"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defRPr/>
            </a:pPr>
            <a:r>
              <a:rPr lang="fr-FR" altLang="fr-FR" dirty="0">
                <a:latin typeface="Arial" panose="020B0604020202020204" pitchFamily="34" charset="0"/>
                <a:cs typeface="Arial" panose="020B0604020202020204" pitchFamily="34" charset="0"/>
              </a:rPr>
              <a:t>Une </a:t>
            </a:r>
            <a:r>
              <a:rPr lang="fr-FR" altLang="fr-FR" b="1" dirty="0">
                <a:latin typeface="Arial" panose="020B0604020202020204" pitchFamily="34" charset="0"/>
                <a:cs typeface="Arial" panose="020B0604020202020204" pitchFamily="34" charset="0"/>
              </a:rPr>
              <a:t>mauvaise nutrition </a:t>
            </a:r>
            <a:r>
              <a:rPr lang="fr-FR" altLang="fr-FR" dirty="0">
                <a:latin typeface="Arial" panose="020B0604020202020204" pitchFamily="34" charset="0"/>
                <a:cs typeface="Arial" panose="020B0604020202020204" pitchFamily="34" charset="0"/>
              </a:rPr>
              <a:t>peut entraîner une </a:t>
            </a:r>
            <a:r>
              <a:rPr lang="fr-FR" altLang="fr-FR" b="1" dirty="0">
                <a:latin typeface="Arial" panose="020B0604020202020204" pitchFamily="34" charset="0"/>
                <a:cs typeface="Arial" panose="020B0604020202020204" pitchFamily="34" charset="0"/>
              </a:rPr>
              <a:t>baisse de l'immunité</a:t>
            </a:r>
            <a:r>
              <a:rPr lang="fr-FR" altLang="fr-FR" dirty="0">
                <a:latin typeface="Arial" panose="020B0604020202020204" pitchFamily="34" charset="0"/>
                <a:cs typeface="Arial" panose="020B0604020202020204" pitchFamily="34" charset="0"/>
              </a:rPr>
              <a:t>, une susceptibilité accrue aux </a:t>
            </a:r>
            <a:r>
              <a:rPr lang="fr-FR" altLang="fr-FR" b="1" dirty="0">
                <a:latin typeface="Arial" panose="020B0604020202020204" pitchFamily="34" charset="0"/>
                <a:cs typeface="Arial" panose="020B0604020202020204" pitchFamily="34" charset="0"/>
              </a:rPr>
              <a:t>maladies</a:t>
            </a:r>
            <a:r>
              <a:rPr lang="fr-FR" altLang="fr-FR" dirty="0">
                <a:latin typeface="Arial" panose="020B0604020202020204" pitchFamily="34" charset="0"/>
                <a:cs typeface="Arial" panose="020B0604020202020204" pitchFamily="34" charset="0"/>
              </a:rPr>
              <a:t>, une </a:t>
            </a:r>
            <a:r>
              <a:rPr lang="fr-FR" altLang="fr-FR" b="1" dirty="0">
                <a:latin typeface="Arial" panose="020B0604020202020204" pitchFamily="34" charset="0"/>
                <a:cs typeface="Arial" panose="020B0604020202020204" pitchFamily="34" charset="0"/>
              </a:rPr>
              <a:t>altération du développement physique et mental </a:t>
            </a:r>
            <a:r>
              <a:rPr lang="fr-FR" altLang="fr-FR" dirty="0">
                <a:latin typeface="Arial" panose="020B0604020202020204" pitchFamily="34" charset="0"/>
                <a:cs typeface="Arial" panose="020B0604020202020204" pitchFamily="34" charset="0"/>
              </a:rPr>
              <a:t>et une </a:t>
            </a:r>
            <a:r>
              <a:rPr lang="fr-FR" altLang="fr-FR" b="1" dirty="0">
                <a:latin typeface="Arial" panose="020B0604020202020204" pitchFamily="34" charset="0"/>
                <a:cs typeface="Arial" panose="020B0604020202020204" pitchFamily="34" charset="0"/>
              </a:rPr>
              <a:t>baisse de </a:t>
            </a:r>
            <a:r>
              <a:rPr lang="fr-FR" altLang="fr-FR" b="1">
                <a:latin typeface="Arial" panose="020B0604020202020204" pitchFamily="34" charset="0"/>
                <a:cs typeface="Arial" panose="020B0604020202020204" pitchFamily="34" charset="0"/>
              </a:rPr>
              <a:t>productivité</a:t>
            </a:r>
            <a:r>
              <a:rPr lang="en-US" altLang="fr-FR" b="1">
                <a:latin typeface="Arial" panose="020B0604020202020204" pitchFamily="34" charset="0"/>
                <a:cs typeface="Arial" panose="020B0604020202020204" pitchFamily="34" charset="0"/>
              </a:rPr>
              <a:t>.</a:t>
            </a:r>
            <a:endParaRPr lang="fr-FR" altLang="fr-FR" b="1" dirty="0">
              <a:latin typeface="Arial" panose="020B0604020202020204" pitchFamily="34" charset="0"/>
              <a:cs typeface="Arial" panose="020B0604020202020204" pitchFamily="34" charset="0"/>
            </a:endParaRPr>
          </a:p>
        </p:txBody>
      </p:sp>
      <p:pic>
        <p:nvPicPr>
          <p:cNvPr id="115720" name="Image 8" descr="Animation sur l'obésité et les solutions mises en place : 41 millions d'enfants de moins de 5 ans sont en surpoids ou obèses">
            <a:extLst>
              <a:ext uri="{FF2B5EF4-FFF2-40B4-BE49-F238E27FC236}">
                <a16:creationId xmlns:a16="http://schemas.microsoft.com/office/drawing/2014/main" id="{EC45632D-B660-471F-887A-4369FCDEF6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5512" y="2433637"/>
            <a:ext cx="275907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descr="Le double fardeau de la malnutrition est caractérisé par la coéxistence de la dénutrition et du surpoids et de l'obésité">
            <a:hlinkClick r:id="rId6"/>
            <a:extLst>
              <a:ext uri="{FF2B5EF4-FFF2-40B4-BE49-F238E27FC236}">
                <a16:creationId xmlns:a16="http://schemas.microsoft.com/office/drawing/2014/main" id="{4C8FEAE9-76AB-4395-3537-A3EA2628CC31}"/>
              </a:ext>
            </a:extLst>
          </p:cNvPr>
          <p:cNvPicPr>
            <a:picLocks noChangeAspect="1"/>
          </p:cNvPicPr>
          <p:nvPr/>
        </p:nvPicPr>
        <p:blipFill>
          <a:blip r:embed="rId7"/>
          <a:stretch>
            <a:fillRect/>
          </a:stretch>
        </p:blipFill>
        <p:spPr>
          <a:xfrm>
            <a:off x="6306530" y="2629689"/>
            <a:ext cx="3108325" cy="2493959"/>
          </a:xfrm>
          <a:prstGeom prst="rect">
            <a:avLst/>
          </a:prstGeom>
        </p:spPr>
      </p:pic>
      <p:pic>
        <p:nvPicPr>
          <p:cNvPr id="115724" name="Image 2" descr="Logo de l'OMS">
            <a:extLst>
              <a:ext uri="{FF2B5EF4-FFF2-40B4-BE49-F238E27FC236}">
                <a16:creationId xmlns:a16="http://schemas.microsoft.com/office/drawing/2014/main" id="{5D636A18-B482-409B-921B-01B6B4D3F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6154" y="5435071"/>
            <a:ext cx="1200150" cy="28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a:extLst>
              <a:ext uri="{FF2B5EF4-FFF2-40B4-BE49-F238E27FC236}">
                <a16:creationId xmlns:a16="http://schemas.microsoft.com/office/drawing/2014/main" id="{ADED5B17-DACD-149B-A4B4-C50741A8EF54}"/>
              </a:ext>
            </a:extLst>
          </p:cNvPr>
          <p:cNvSpPr txBox="1"/>
          <p:nvPr/>
        </p:nvSpPr>
        <p:spPr>
          <a:xfrm>
            <a:off x="6306531" y="5254815"/>
            <a:ext cx="2151004" cy="646331"/>
          </a:xfrm>
          <a:prstGeom prst="rect">
            <a:avLst/>
          </a:prstGeom>
          <a:noFill/>
        </p:spPr>
        <p:txBody>
          <a:bodyPr wrap="square" rtlCol="0">
            <a:spAutoFit/>
          </a:bodyPr>
          <a:lstStyle/>
          <a:p>
            <a:pPr algn="just" eaLnBrk="1" hangingPunct="1">
              <a:lnSpc>
                <a:spcPct val="100000"/>
              </a:lnSpc>
              <a:spcBef>
                <a:spcPct val="0"/>
              </a:spcBef>
              <a:buFontTx/>
              <a:buNone/>
              <a:defRPr/>
            </a:pPr>
            <a:r>
              <a:rPr lang="fr-FR" sz="1200">
                <a:latin typeface="Arial" panose="020B0604020202020204" pitchFamily="34" charset="0"/>
                <a:cs typeface="Arial" panose="020B0604020202020204" pitchFamily="34" charset="0"/>
                <a:hlinkClick r:id="rId9"/>
              </a:rPr>
              <a:t>Alimentation saine</a:t>
            </a:r>
            <a:endParaRPr lang="fr-FR" sz="1200">
              <a:latin typeface="Arial" panose="020B0604020202020204" pitchFamily="34" charset="0"/>
              <a:cs typeface="Arial" panose="020B0604020202020204" pitchFamily="34" charset="0"/>
            </a:endParaRPr>
          </a:p>
          <a:p>
            <a:pPr algn="just" eaLnBrk="1" hangingPunct="1">
              <a:lnSpc>
                <a:spcPct val="100000"/>
              </a:lnSpc>
              <a:spcBef>
                <a:spcPct val="0"/>
              </a:spcBef>
              <a:buFontTx/>
              <a:buNone/>
              <a:defRPr/>
            </a:pPr>
            <a:r>
              <a:rPr lang="en-US" altLang="fr-FR" sz="1200">
                <a:solidFill>
                  <a:srgbClr val="FFFFFF"/>
                </a:solidFill>
                <a:latin typeface="Arial" panose="020B0604020202020204" pitchFamily="34" charset="0"/>
                <a:cs typeface="Arial" panose="020B0604020202020204" pitchFamily="34" charset="0"/>
                <a:hlinkClick r:id="rId10"/>
              </a:rPr>
              <a:t>Malnutrition</a:t>
            </a:r>
            <a:endParaRPr lang="en-US" altLang="fr-FR" sz="1200">
              <a:solidFill>
                <a:srgbClr val="FFFFFF"/>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defRPr/>
            </a:pPr>
            <a:r>
              <a:rPr lang="en-US" altLang="fr-FR" sz="1200">
                <a:solidFill>
                  <a:srgbClr val="FFFFFF"/>
                </a:solidFill>
                <a:latin typeface="Arial" panose="020B0604020202020204" pitchFamily="34" charset="0"/>
                <a:cs typeface="Arial" panose="020B0604020202020204" pitchFamily="34" charset="0"/>
                <a:hlinkClick r:id="rId11"/>
              </a:rPr>
              <a:t>Obésité et surpoids</a:t>
            </a:r>
            <a:endParaRPr lang="en-US" altLang="fr-FR" sz="1200">
              <a:solidFill>
                <a:srgbClr val="FFFFFF"/>
              </a:solidFill>
              <a:latin typeface="Arial" panose="020B0604020202020204" pitchFamily="34" charset="0"/>
              <a:cs typeface="Arial" panose="020B0604020202020204" pitchFamily="34" charset="0"/>
            </a:endParaRPr>
          </a:p>
        </p:txBody>
      </p:sp>
      <p:pic>
        <p:nvPicPr>
          <p:cNvPr id="117767" name="Image 5" descr="Les cinq clés pour une alimentation saine&#10;&#10;Allaiter les bébés et jeunes enfants&#10;Avoir une alimentation variée&#10;Consommer beaucoup de fruits et légumes&#10;Consommer avec modération les graisses et les huiles&#10;Consommer moins de sucre et moins de sel" title="Les cinq clés pour une alimentation saine">
            <a:hlinkClick r:id="rId12"/>
            <a:extLst>
              <a:ext uri="{FF2B5EF4-FFF2-40B4-BE49-F238E27FC236}">
                <a16:creationId xmlns:a16="http://schemas.microsoft.com/office/drawing/2014/main" id="{42347C56-7A03-4D0E-A5E3-7420E6B5AE39}"/>
              </a:ext>
            </a:extLst>
          </p:cNvPr>
          <p:cNvPicPr>
            <a:picLocks noChangeAspect="1" noChangeArrowheads="1"/>
          </p:cNvPicPr>
          <p:nvPr/>
        </p:nvPicPr>
        <p:blipFill>
          <a:blip r:embed="rId13"/>
          <a:srcRect/>
          <a:stretch>
            <a:fillRect/>
          </a:stretch>
        </p:blipFill>
        <p:spPr bwMode="auto">
          <a:xfrm>
            <a:off x="9440862" y="455612"/>
            <a:ext cx="2746375" cy="544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F7F9EE31-6905-EA35-0AAB-6ABC292A0E2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80F2C6EE-1272-4A07-B173-BC9B3515529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5731" name="ZoneTexte 81">
              <a:extLst>
                <a:ext uri="{FF2B5EF4-FFF2-40B4-BE49-F238E27FC236}">
                  <a16:creationId xmlns:a16="http://schemas.microsoft.com/office/drawing/2014/main" id="{1612FD5F-4F85-4F23-AFBA-99A634B86C32}"/>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15732" name="ZoneTexte 82">
              <a:extLst>
                <a:ext uri="{FF2B5EF4-FFF2-40B4-BE49-F238E27FC236}">
                  <a16:creationId xmlns:a16="http://schemas.microsoft.com/office/drawing/2014/main" id="{E12A24E0-5B42-4AA2-A822-C040790FEFC3}"/>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15734" name="Image 84">
              <a:extLst>
                <a:ext uri="{FF2B5EF4-FFF2-40B4-BE49-F238E27FC236}">
                  <a16:creationId xmlns:a16="http://schemas.microsoft.com/office/drawing/2014/main" id="{5FB80892-5E01-4F4A-950C-9B1FA49E58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Bouton d’action : vide 28" descr="Bouton pour fermer la diapositive et revenir à la session 1">
            <a:hlinkClick r:id="rId15" action="ppaction://hlinksldjump" highlightClick="1"/>
            <a:extLst>
              <a:ext uri="{FF2B5EF4-FFF2-40B4-BE49-F238E27FC236}">
                <a16:creationId xmlns:a16="http://schemas.microsoft.com/office/drawing/2014/main" id="{38FBAB33-F350-4C77-B561-F670BB39F37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D90E0240-6A38-4D6F-BE2F-23053C6E6B28}"/>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3DB45F1D-9DC9-41C6-ABC4-4830CD3FF440}"/>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oneTexte 3">
            <a:extLst>
              <a:ext uri="{FF2B5EF4-FFF2-40B4-BE49-F238E27FC236}">
                <a16:creationId xmlns:a16="http://schemas.microsoft.com/office/drawing/2014/main" id="{67554B9C-E6CD-403E-A91C-C3176416AFE6}"/>
              </a:ext>
            </a:extLst>
          </p:cNvPr>
          <p:cNvSpPr txBox="1">
            <a:spLocks noGrp="1" noChangeArrowheads="1"/>
          </p:cNvSpPr>
          <p:nvPr>
            <p:ph type="title" idx="4294967295"/>
          </p:nvPr>
        </p:nvSpPr>
        <p:spPr bwMode="auto">
          <a:xfrm>
            <a:off x="3113088" y="-71438"/>
            <a:ext cx="9078912"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Nutrition </a:t>
            </a:r>
            <a:r>
              <a:rPr lang="fr-FR" altLang="fr-FR" sz="3600">
                <a:solidFill>
                  <a:schemeClr val="bg1"/>
                </a:solidFill>
                <a:latin typeface="Arial" panose="020B0604020202020204" pitchFamily="34" charset="0"/>
                <a:cs typeface="Arial" panose="020B0604020202020204" pitchFamily="34" charset="0"/>
              </a:rPr>
              <a:t>2</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FBA868E7-D3A1-0EDD-3FF4-20E734C1C953}"/>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2" name="Groupe 1">
              <a:extLst>
                <a:ext uri="{FF2B5EF4-FFF2-40B4-BE49-F238E27FC236}">
                  <a16:creationId xmlns:a16="http://schemas.microsoft.com/office/drawing/2014/main" id="{155C4DFB-660F-675C-302B-4A969DDD4BEF}"/>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sp>
            <p:nvSpPr>
              <p:cNvPr id="15" name="Rectangle 14">
                <a:extLst>
                  <a:ext uri="{FF2B5EF4-FFF2-40B4-BE49-F238E27FC236}">
                    <a16:creationId xmlns:a16="http://schemas.microsoft.com/office/drawing/2014/main" id="{DF8B0E38-0D7B-4DCF-A8D1-D7886296D06C}"/>
                  </a:ext>
                </a:extLst>
              </p:cNvPr>
              <p:cNvSpPr/>
              <p:nvPr/>
            </p:nvSpPr>
            <p:spPr bwMode="auto">
              <a:xfrm>
                <a:off x="0" y="14288"/>
                <a:ext cx="3071813" cy="599122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37" name="Connecteur droit 36">
                <a:extLst>
                  <a:ext uri="{FF2B5EF4-FFF2-40B4-BE49-F238E27FC236}">
                    <a16:creationId xmlns:a16="http://schemas.microsoft.com/office/drawing/2014/main" id="{50EE3D4A-B872-4809-9A99-6FBDA272BB74}"/>
                  </a:ext>
                </a:extLst>
              </p:cNvPr>
              <p:cNvCxnSpPr/>
              <p:nvPr/>
            </p:nvCxnSpPr>
            <p:spPr bwMode="auto">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116746" name="Image 26" descr="Logo de SafeConsume">
                <a:extLst>
                  <a:ext uri="{FF2B5EF4-FFF2-40B4-BE49-F238E27FC236}">
                    <a16:creationId xmlns:a16="http://schemas.microsoft.com/office/drawing/2014/main" id="{5731AA64-04B0-4F09-85EC-440B4BF6C7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ZoneTexte 25">
              <a:extLst>
                <a:ext uri="{FF2B5EF4-FFF2-40B4-BE49-F238E27FC236}">
                  <a16:creationId xmlns:a16="http://schemas.microsoft.com/office/drawing/2014/main" id="{667BCFB6-27E1-4540-B1E4-85A80B9693FE}"/>
                </a:ext>
              </a:extLst>
            </p:cNvPr>
            <p:cNvSpPr txBox="1"/>
            <p:nvPr/>
          </p:nvSpPr>
          <p:spPr bwMode="auto">
            <a:xfrm>
              <a:off x="273050" y="1876425"/>
              <a:ext cx="2527300" cy="3248025"/>
            </a:xfrm>
            <a:prstGeom prst="rect">
              <a:avLst/>
            </a:prstGeom>
            <a:solidFill>
              <a:schemeClr val="bg1"/>
            </a:solidFill>
          </p:spPr>
          <p:txBody>
            <a:bodyPr>
              <a:spAutoFit/>
            </a:bodyPr>
            <a:lstStyle/>
            <a:p>
              <a:pPr defTabSz="228600" eaLnBrk="1" fontAlgn="auto" hangingPunct="1">
                <a:spcBef>
                  <a:spcPts val="0"/>
                </a:spcBef>
                <a:spcAft>
                  <a:spcPts val="0"/>
                </a:spcAft>
                <a:defRPr/>
              </a:pPr>
              <a:endParaRPr lang="fr-FR" sz="1400" dirty="0">
                <a:solidFill>
                  <a:schemeClr val="accent1"/>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dirty="0">
                  <a:solidFill>
                    <a:srgbClr val="5B225F"/>
                  </a:solidFill>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dirty="0">
                <a:solidFill>
                  <a:schemeClr val="accent1"/>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dirty="0">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dirty="0">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dirty="0">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dirty="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dirty="0">
                <a:solidFill>
                  <a:schemeClr val="accent1"/>
                </a:solidFill>
                <a:latin typeface="Arial" panose="020B0604020202020204" pitchFamily="34" charset="0"/>
                <a:cs typeface="Arial" panose="020B0604020202020204" pitchFamily="34" charset="0"/>
              </a:endParaRPr>
            </a:p>
          </p:txBody>
        </p:sp>
        <p:pic>
          <p:nvPicPr>
            <p:cNvPr id="116748" name="Image 2">
              <a:extLst>
                <a:ext uri="{FF2B5EF4-FFF2-40B4-BE49-F238E27FC236}">
                  <a16:creationId xmlns:a16="http://schemas.microsoft.com/office/drawing/2014/main" id="{1C2CF4B0-13F1-40D7-B960-D8158AC339C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688" y="1816100"/>
              <a:ext cx="13366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8789" name="Image 23">
            <a:extLst>
              <a:ext uri="{FF2B5EF4-FFF2-40B4-BE49-F238E27FC236}">
                <a16:creationId xmlns:a16="http://schemas.microsoft.com/office/drawing/2014/main" id="{0C39F534-8B6C-4FB0-8271-8A51B25F9553}"/>
              </a:ex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3424238" y="1495425"/>
            <a:ext cx="1393825"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Image 5" descr="Les trois cinq :&#10;&#10;Cinq clés pour une alimentation plus sûre :&#10;     - Maintenir les surfaces propres&#10;     - Séparer le cru du cuit&#10;     - Cuire suffisamment&#10;     - Conserver les aliments à une température adéquate&#10;     - Utiliser de l'eau potable et des ustensiles propres&#10;Cinq clés pour une alimentation saine :&#10;     - Allaiter exclusivement son enfant pendant les 6 premiers mois de sa vie&#10;     - Avoir une alimentation variée&#10;     - Consommer beaucoup de fruits et légumes&#10;     - Consommer avec modération les graisses et les huiles&#10;     - Manger moins de sucre et moins de sel&#10;Cinq clés pour une activité physique appropriée&#10;     - Même sans être actif, il n'est jamais trop tard pour commencer une activité physique&#10;     - Bouger tous les jours&#10;     - Pratiquer au moins 150 minutes d'activité physique à intensité modérée chaque semaine&#10;     - Si possible, profiter de quelques activités plysiques à forte intensité pour une meilleure santé &#10;     - Les enfants devraient effectuer au moins 60 minutes d'activité plysique d'intensité modérée à forte chaque jour" title="Détails des cinq clés">
            <a:extLst>
              <a:ext uri="{FF2B5EF4-FFF2-40B4-BE49-F238E27FC236}">
                <a16:creationId xmlns:a16="http://schemas.microsoft.com/office/drawing/2014/main" id="{831B33D0-4AD4-4097-808C-0F4C422A0A25}"/>
              </a:ext>
            </a:extLst>
          </p:cNvPr>
          <p:cNvPicPr>
            <a:picLocks noChangeAspect="1" noChangeArrowheads="1"/>
          </p:cNvPicPr>
          <p:nvPr/>
        </p:nvPicPr>
        <p:blipFill>
          <a:blip r:embed="rId5"/>
          <a:srcRect/>
          <a:stretch>
            <a:fillRect/>
          </a:stretch>
        </p:blipFill>
        <p:spPr bwMode="auto">
          <a:xfrm>
            <a:off x="4908550" y="1801813"/>
            <a:ext cx="716597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5" name="Rectangle 5">
            <a:extLst>
              <a:ext uri="{FF2B5EF4-FFF2-40B4-BE49-F238E27FC236}">
                <a16:creationId xmlns:a16="http://schemas.microsoft.com/office/drawing/2014/main" id="{95AAE4EB-C0DE-4A1D-9FF6-735CCBE976AF}"/>
              </a:ext>
            </a:extLst>
          </p:cNvPr>
          <p:cNvSpPr>
            <a:spLocks noChangeArrowheads="1"/>
          </p:cNvSpPr>
          <p:nvPr/>
        </p:nvSpPr>
        <p:spPr bwMode="auto">
          <a:xfrm>
            <a:off x="3344863" y="4479925"/>
            <a:ext cx="1709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latin typeface="Arial" panose="020B0604020202020204" pitchFamily="34" charset="0"/>
                <a:cs typeface="Arial" panose="020B0604020202020204" pitchFamily="34" charset="0"/>
              </a:rPr>
              <a:t>Pour en savoir plus :</a:t>
            </a:r>
          </a:p>
        </p:txBody>
      </p:sp>
      <p:pic>
        <p:nvPicPr>
          <p:cNvPr id="116749" name="Image 26" descr="Logo de l'OMS">
            <a:extLst>
              <a:ext uri="{FF2B5EF4-FFF2-40B4-BE49-F238E27FC236}">
                <a16:creationId xmlns:a16="http://schemas.microsoft.com/office/drawing/2014/main" id="{29292222-0D99-493C-BE7F-4AC709A9D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3125" y="4946650"/>
            <a:ext cx="1539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ZoneTexte 23">
            <a:extLst>
              <a:ext uri="{FF2B5EF4-FFF2-40B4-BE49-F238E27FC236}">
                <a16:creationId xmlns:a16="http://schemas.microsoft.com/office/drawing/2014/main" id="{F3F2EEB3-7B0C-49E4-BE7E-B3529CD0A0D4}"/>
              </a:ext>
            </a:extLst>
          </p:cNvPr>
          <p:cNvSpPr txBox="1">
            <a:spLocks noChangeArrowheads="1"/>
          </p:cNvSpPr>
          <p:nvPr/>
        </p:nvSpPr>
        <p:spPr bwMode="auto">
          <a:xfrm>
            <a:off x="4924425" y="4987247"/>
            <a:ext cx="2438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u="sng">
                <a:solidFill>
                  <a:srgbClr val="000000"/>
                </a:solidFill>
                <a:latin typeface="Arial" panose="020B0604020202020204" pitchFamily="34" charset="0"/>
                <a:cs typeface="Arial" panose="020B0604020202020204" pitchFamily="34" charset="0"/>
                <a:hlinkClick r:id="rId7"/>
              </a:rPr>
              <a:t>Thèmes de santé : nutrition</a:t>
            </a:r>
            <a:endParaRPr lang="fr-FR" altLang="fr-FR" sz="1200">
              <a:solidFill>
                <a:srgbClr val="00707C"/>
              </a:solidFill>
              <a:latin typeface="Arial" panose="020B0604020202020204" pitchFamily="34" charset="0"/>
              <a:cs typeface="Arial" panose="020B0604020202020204" pitchFamily="34" charset="0"/>
            </a:endParaRPr>
          </a:p>
        </p:txBody>
      </p:sp>
      <p:grpSp>
        <p:nvGrpSpPr>
          <p:cNvPr id="116739" name="Groupe 76" descr="Barre de navigation">
            <a:extLst>
              <a:ext uri="{FF2B5EF4-FFF2-40B4-BE49-F238E27FC236}">
                <a16:creationId xmlns:a16="http://schemas.microsoft.com/office/drawing/2014/main" id="{02221DBD-A2ED-42C1-BF28-7A8A05076F5F}"/>
              </a:ext>
            </a:extLst>
          </p:cNvPr>
          <p:cNvGrpSpPr>
            <a:grpSpLocks/>
          </p:cNvGrpSpPr>
          <p:nvPr/>
        </p:nvGrpSpPr>
        <p:grpSpPr bwMode="auto">
          <a:xfrm>
            <a:off x="-41275" y="6016625"/>
            <a:ext cx="12276138" cy="887413"/>
            <a:chOff x="-41565" y="6016088"/>
            <a:chExt cx="12276859" cy="888671"/>
          </a:xfrm>
        </p:grpSpPr>
        <p:sp>
          <p:nvSpPr>
            <p:cNvPr id="116753" name="ZoneTexte 77">
              <a:extLst>
                <a:ext uri="{FF2B5EF4-FFF2-40B4-BE49-F238E27FC236}">
                  <a16:creationId xmlns:a16="http://schemas.microsoft.com/office/drawing/2014/main" id="{634D3CEB-CF36-44D7-AF21-1B459B0D226C}"/>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Close</a:t>
              </a:r>
            </a:p>
          </p:txBody>
        </p:sp>
        <p:sp>
          <p:nvSpPr>
            <p:cNvPr id="116754" name="ZoneTexte 78">
              <a:extLst>
                <a:ext uri="{FF2B5EF4-FFF2-40B4-BE49-F238E27FC236}">
                  <a16:creationId xmlns:a16="http://schemas.microsoft.com/office/drawing/2014/main" id="{905921D3-A026-4B64-BC4C-38A81305B17A}"/>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Next</a:t>
              </a:r>
            </a:p>
          </p:txBody>
        </p:sp>
        <p:sp>
          <p:nvSpPr>
            <p:cNvPr id="80" name="Rectangle 79">
              <a:extLst>
                <a:ext uri="{FF2B5EF4-FFF2-40B4-BE49-F238E27FC236}">
                  <a16:creationId xmlns:a16="http://schemas.microsoft.com/office/drawing/2014/main" id="{593306AB-43E9-41AF-B5A1-95B857C0CA8F}"/>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6756" name="ZoneTexte 81">
              <a:extLst>
                <a:ext uri="{FF2B5EF4-FFF2-40B4-BE49-F238E27FC236}">
                  <a16:creationId xmlns:a16="http://schemas.microsoft.com/office/drawing/2014/main" id="{FE7D12D9-F7EA-4214-92B6-7D3EFAFC8904}"/>
                </a:ext>
              </a:extLst>
            </p:cNvPr>
            <p:cNvSpPr txBox="1">
              <a:spLocks noChangeArrowheads="1"/>
            </p:cNvSpPr>
            <p:nvPr/>
          </p:nvSpPr>
          <p:spPr bwMode="auto">
            <a:xfrm>
              <a:off x="6019759" y="6155069"/>
              <a:ext cx="24379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16757" name="ZoneTexte 82">
              <a:extLst>
                <a:ext uri="{FF2B5EF4-FFF2-40B4-BE49-F238E27FC236}">
                  <a16:creationId xmlns:a16="http://schemas.microsoft.com/office/drawing/2014/main" id="{A1FF0B65-FBBF-475A-804C-5A015A519034}"/>
                </a:ext>
              </a:extLst>
            </p:cNvPr>
            <p:cNvSpPr txBox="1">
              <a:spLocks noChangeArrowheads="1"/>
            </p:cNvSpPr>
            <p:nvPr/>
          </p:nvSpPr>
          <p:spPr bwMode="auto">
            <a:xfrm>
              <a:off x="9637568" y="6135725"/>
              <a:ext cx="20713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D777D79F-7820-4664-AEA4-6E9A714982D0}"/>
                </a:ext>
              </a:extLst>
            </p:cNvPr>
            <p:cNvSpPr/>
            <p:nvPr/>
          </p:nvSpPr>
          <p:spPr>
            <a:xfrm>
              <a:off x="11555804" y="6133730"/>
              <a:ext cx="306405" cy="26866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pic>
          <p:nvPicPr>
            <p:cNvPr id="116759" name="Image 84">
              <a:extLst>
                <a:ext uri="{FF2B5EF4-FFF2-40B4-BE49-F238E27FC236}">
                  <a16:creationId xmlns:a16="http://schemas.microsoft.com/office/drawing/2014/main" id="{CA6D61F5-7625-4B72-BD72-192F8C1B3D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89CF95AA-9D6A-478B-860E-7DB36CFF1457}"/>
                </a:ext>
              </a:extLst>
            </p:cNvPr>
            <p:cNvSpPr/>
            <p:nvPr/>
          </p:nvSpPr>
          <p:spPr>
            <a:xfrm>
              <a:off x="9439542" y="6154397"/>
              <a:ext cx="306406" cy="27025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grpSp>
      <p:sp>
        <p:nvSpPr>
          <p:cNvPr id="27" name="Bouton d’action : vide 26" descr="Bouton pour fermer la diapositive et revenir à la session 1">
            <a:hlinkClick r:id="rId9" action="ppaction://hlinksldjump" highlightClick="1"/>
            <a:extLst>
              <a:ext uri="{FF2B5EF4-FFF2-40B4-BE49-F238E27FC236}">
                <a16:creationId xmlns:a16="http://schemas.microsoft.com/office/drawing/2014/main" id="{41B5F121-7C51-4B5C-800B-C947588BEDC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oneTexte 3">
            <a:extLst>
              <a:ext uri="{FF2B5EF4-FFF2-40B4-BE49-F238E27FC236}">
                <a16:creationId xmlns:a16="http://schemas.microsoft.com/office/drawing/2014/main" id="{7EC52B3D-3905-4500-8E7E-4A18CA8BC8DD}"/>
              </a:ext>
            </a:extLst>
          </p:cNvPr>
          <p:cNvSpPr txBox="1">
            <a:spLocks noGrp="1" noChangeArrowheads="1"/>
          </p:cNvSpPr>
          <p:nvPr>
            <p:ph type="title" idx="4294967295"/>
          </p:nvPr>
        </p:nvSpPr>
        <p:spPr bwMode="auto">
          <a:xfrm>
            <a:off x="3113088" y="-71438"/>
            <a:ext cx="9037637"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Microbiologie </a:t>
            </a:r>
            <a:r>
              <a:rPr lang="fr-FR" altLang="fr-FR" sz="3600">
                <a:solidFill>
                  <a:schemeClr val="bg1"/>
                </a:solidFill>
                <a:latin typeface="Arial" panose="020B0604020202020204" pitchFamily="34" charset="0"/>
                <a:cs typeface="Arial" panose="020B0604020202020204" pitchFamily="34" charset="0"/>
              </a:rPr>
              <a:t>1</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351AEDC5-04D2-68B2-4683-3C9B8C5C9F98}"/>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7" name="Groupe 6">
              <a:extLst>
                <a:ext uri="{FF2B5EF4-FFF2-40B4-BE49-F238E27FC236}">
                  <a16:creationId xmlns:a16="http://schemas.microsoft.com/office/drawing/2014/main" id="{60217E11-D178-42E0-B69B-DE789C9A2838}"/>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4" name="Groupe 3">
                <a:extLst>
                  <a:ext uri="{FF2B5EF4-FFF2-40B4-BE49-F238E27FC236}">
                    <a16:creationId xmlns:a16="http://schemas.microsoft.com/office/drawing/2014/main" id="{C56A7771-3163-87E2-3655-D53FA27A285E}"/>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3" name="Groupe 2">
                  <a:extLst>
                    <a:ext uri="{FF2B5EF4-FFF2-40B4-BE49-F238E27FC236}">
                      <a16:creationId xmlns:a16="http://schemas.microsoft.com/office/drawing/2014/main" id="{14BED810-8B3F-1F4B-9879-87A4DE1F2221}"/>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sp>
                <p:nvSpPr>
                  <p:cNvPr id="15" name="Rectangle 14">
                    <a:extLst>
                      <a:ext uri="{FF2B5EF4-FFF2-40B4-BE49-F238E27FC236}">
                        <a16:creationId xmlns:a16="http://schemas.microsoft.com/office/drawing/2014/main" id="{4FACCAA7-7922-42B4-89A2-AD76D9F26109}"/>
                      </a:ext>
                    </a:extLst>
                  </p:cNvPr>
                  <p:cNvSpPr/>
                  <p:nvPr/>
                </p:nvSpPr>
                <p:spPr bwMode="auto">
                  <a:xfrm>
                    <a:off x="0" y="14288"/>
                    <a:ext cx="3071972" cy="599122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26" name="Connecteur droit 25" descr="Sommaire">
                    <a:extLst>
                      <a:ext uri="{FF2B5EF4-FFF2-40B4-BE49-F238E27FC236}">
                        <a16:creationId xmlns:a16="http://schemas.microsoft.com/office/drawing/2014/main" id="{A125875E-F2BE-4AF2-B60F-1E77321E24AB}"/>
                      </a:ext>
                    </a:extLst>
                  </p:cNvPr>
                  <p:cNvCxnSpPr/>
                  <p:nvPr/>
                </p:nvCxnSpPr>
                <p:spPr bwMode="auto">
                  <a:xfrm>
                    <a:off x="4763" y="1244600"/>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117770" name="Image 26" descr="Logo de SafeConsume">
                    <a:extLst>
                      <a:ext uri="{FF2B5EF4-FFF2-40B4-BE49-F238E27FC236}">
                        <a16:creationId xmlns:a16="http://schemas.microsoft.com/office/drawing/2014/main" id="{D51F01B9-F58A-4833-B4F0-053DA2D87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7" name="Connecteur droit 36">
                  <a:extLst>
                    <a:ext uri="{FF2B5EF4-FFF2-40B4-BE49-F238E27FC236}">
                      <a16:creationId xmlns:a16="http://schemas.microsoft.com/office/drawing/2014/main" id="{6E60F8CD-46A9-4C3F-8B78-15B89A87FEE4}"/>
                    </a:ext>
                  </a:extLst>
                </p:cNvPr>
                <p:cNvCxnSpPr/>
                <p:nvPr/>
              </p:nvCxnSpPr>
              <p:spPr bwMode="auto">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16" name="ZoneTexte 15">
                <a:extLst>
                  <a:ext uri="{FF2B5EF4-FFF2-40B4-BE49-F238E27FC236}">
                    <a16:creationId xmlns:a16="http://schemas.microsoft.com/office/drawing/2014/main" id="{5A630EF0-20AB-4B7C-BA66-07F9527C945B}"/>
                  </a:ext>
                </a:extLst>
              </p:cNvPr>
              <p:cNvSpPr txBox="1"/>
              <p:nvPr/>
            </p:nvSpPr>
            <p:spPr bwMode="auto">
              <a:xfrm>
                <a:off x="272264" y="1876734"/>
                <a:ext cx="2527441" cy="3247043"/>
              </a:xfrm>
              <a:prstGeom prst="rect">
                <a:avLst/>
              </a:prstGeom>
              <a:solidFill>
                <a:schemeClr val="bg1"/>
              </a:solid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grpSp>
        <p:pic>
          <p:nvPicPr>
            <p:cNvPr id="117766" name="Image 11">
              <a:extLst>
                <a:ext uri="{FF2B5EF4-FFF2-40B4-BE49-F238E27FC236}">
                  <a16:creationId xmlns:a16="http://schemas.microsoft.com/office/drawing/2014/main" id="{08CBAC4E-D048-4F2E-8CE4-19A2298F1F5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975" y="2563679"/>
              <a:ext cx="998465" cy="64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9813" name="Rectangle 2">
            <a:extLst>
              <a:ext uri="{FF2B5EF4-FFF2-40B4-BE49-F238E27FC236}">
                <a16:creationId xmlns:a16="http://schemas.microsoft.com/office/drawing/2014/main" id="{164A7CDD-34E5-484E-9428-41A49936D242}"/>
              </a:ext>
            </a:extLst>
          </p:cNvPr>
          <p:cNvSpPr>
            <a:spLocks noChangeArrowheads="1"/>
          </p:cNvSpPr>
          <p:nvPr/>
        </p:nvSpPr>
        <p:spPr bwMode="auto">
          <a:xfrm>
            <a:off x="3333750" y="839788"/>
            <a:ext cx="8585200" cy="1384995"/>
          </a:xfrm>
          <a:prstGeom prst="rect">
            <a:avLst/>
          </a:prstGeom>
          <a:noFill/>
          <a:ln>
            <a:noFill/>
          </a:ln>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defRPr/>
            </a:pPr>
            <a:r>
              <a:rPr lang="fr-FR" altLang="fr-FR" dirty="0">
                <a:latin typeface="Arial" panose="020B0604020202020204" pitchFamily="34" charset="0"/>
                <a:cs typeface="Arial" panose="020B0604020202020204" pitchFamily="34" charset="0"/>
              </a:rPr>
              <a:t>La </a:t>
            </a:r>
            <a:r>
              <a:rPr lang="fr-FR" altLang="fr-FR" b="1" dirty="0">
                <a:latin typeface="Arial" panose="020B0604020202020204" pitchFamily="34" charset="0"/>
                <a:cs typeface="Arial" panose="020B0604020202020204" pitchFamily="34" charset="0"/>
              </a:rPr>
              <a:t>contamination des aliments par des agents microbiologiques</a:t>
            </a:r>
            <a:r>
              <a:rPr lang="fr-FR" altLang="fr-FR" dirty="0">
                <a:latin typeface="Arial" panose="020B0604020202020204" pitchFamily="34" charset="0"/>
                <a:cs typeface="Arial" panose="020B0604020202020204" pitchFamily="34" charset="0"/>
              </a:rPr>
              <a:t> est un </a:t>
            </a:r>
            <a:r>
              <a:rPr lang="fr-FR" altLang="fr-FR" b="1" dirty="0">
                <a:latin typeface="Arial" panose="020B0604020202020204" pitchFamily="34" charset="0"/>
                <a:cs typeface="Arial" panose="020B0604020202020204" pitchFamily="34" charset="0"/>
              </a:rPr>
              <a:t>problème mondial de santé publique</a:t>
            </a:r>
            <a:r>
              <a:rPr lang="fr-FR" altLang="fr-FR" dirty="0">
                <a:latin typeface="Arial" panose="020B0604020202020204" pitchFamily="34" charset="0"/>
                <a:cs typeface="Arial" panose="020B0604020202020204" pitchFamily="34" charset="0"/>
              </a:rPr>
              <a:t>. Au cours des dernières décennies, </a:t>
            </a:r>
            <a:r>
              <a:rPr lang="fr-FR" altLang="fr-FR" b="1" dirty="0">
                <a:latin typeface="Arial" panose="020B0604020202020204" pitchFamily="34" charset="0"/>
                <a:cs typeface="Arial" panose="020B0604020202020204" pitchFamily="34" charset="0"/>
              </a:rPr>
              <a:t>la plupart des pays </a:t>
            </a:r>
            <a:r>
              <a:rPr lang="fr-FR" altLang="fr-FR" dirty="0">
                <a:latin typeface="Arial" panose="020B0604020202020204" pitchFamily="34" charset="0"/>
                <a:cs typeface="Arial" panose="020B0604020202020204" pitchFamily="34" charset="0"/>
              </a:rPr>
              <a:t>ont constaté une </a:t>
            </a:r>
            <a:r>
              <a:rPr lang="fr-FR" altLang="fr-FR" b="1" dirty="0">
                <a:latin typeface="Arial" panose="020B0604020202020204" pitchFamily="34" charset="0"/>
                <a:cs typeface="Arial" panose="020B0604020202020204" pitchFamily="34" charset="0"/>
              </a:rPr>
              <a:t>augmentation significative de l'incidence </a:t>
            </a:r>
            <a:r>
              <a:rPr lang="fr-FR" altLang="fr-FR" dirty="0">
                <a:latin typeface="Arial" panose="020B0604020202020204" pitchFamily="34" charset="0"/>
                <a:cs typeface="Arial" panose="020B0604020202020204" pitchFamily="34" charset="0"/>
              </a:rPr>
              <a:t>des maladies causées par des micro-organismes pathogènes dans les aliments, tels que </a:t>
            </a:r>
            <a:r>
              <a:rPr lang="fr-FR" altLang="fr-FR" i="1" dirty="0">
                <a:latin typeface="Arial" panose="020B0604020202020204" pitchFamily="34" charset="0"/>
                <a:cs typeface="Arial" panose="020B0604020202020204" pitchFamily="34" charset="0"/>
              </a:rPr>
              <a:t>Salmonella</a:t>
            </a:r>
            <a:r>
              <a:rPr lang="fr-FR" altLang="fr-FR" dirty="0">
                <a:latin typeface="Arial" panose="020B0604020202020204" pitchFamily="34" charset="0"/>
                <a:cs typeface="Arial" panose="020B0604020202020204" pitchFamily="34" charset="0"/>
              </a:rPr>
              <a:t> et </a:t>
            </a:r>
            <a:r>
              <a:rPr lang="fr-FR" altLang="fr-FR" i="1" dirty="0">
                <a:latin typeface="Arial" panose="020B0604020202020204" pitchFamily="34" charset="0"/>
                <a:cs typeface="Arial" panose="020B0604020202020204" pitchFamily="34" charset="0"/>
              </a:rPr>
              <a:t>Escherichia coli </a:t>
            </a:r>
            <a:r>
              <a:rPr lang="fr-FR" altLang="fr-FR" i="1" dirty="0" err="1">
                <a:latin typeface="Arial" panose="020B0604020202020204" pitchFamily="34" charset="0"/>
                <a:cs typeface="Arial" panose="020B0604020202020204" pitchFamily="34" charset="0"/>
              </a:rPr>
              <a:t>entérohémorragique</a:t>
            </a:r>
            <a:r>
              <a:rPr lang="fr-FR" altLang="fr-FR" dirty="0">
                <a:latin typeface="Arial" panose="020B0604020202020204" pitchFamily="34" charset="0"/>
                <a:cs typeface="Arial" panose="020B0604020202020204" pitchFamily="34" charset="0"/>
              </a:rPr>
              <a:t>, et des parasites tels que le </a:t>
            </a:r>
            <a:r>
              <a:rPr lang="fr-FR" altLang="fr-FR" dirty="0" err="1">
                <a:latin typeface="Arial" panose="020B0604020202020204" pitchFamily="34" charset="0"/>
                <a:cs typeface="Arial" panose="020B0604020202020204" pitchFamily="34" charset="0"/>
              </a:rPr>
              <a:t>cryptosporidium</a:t>
            </a:r>
            <a:r>
              <a:rPr lang="fr-FR" altLang="fr-FR" dirty="0">
                <a:latin typeface="Arial" panose="020B0604020202020204" pitchFamily="34" charset="0"/>
                <a:cs typeface="Arial" panose="020B0604020202020204" pitchFamily="34" charset="0"/>
              </a:rPr>
              <a:t> et les trématodes.</a:t>
            </a:r>
          </a:p>
          <a:p>
            <a:pPr algn="just" eaLnBrk="1" hangingPunct="1">
              <a:lnSpc>
                <a:spcPct val="100000"/>
              </a:lnSpc>
              <a:spcBef>
                <a:spcPct val="0"/>
              </a:spcBef>
              <a:buFontTx/>
              <a:buNone/>
              <a:defRPr/>
            </a:pPr>
            <a:endParaRPr lang="fr-FR" altLang="fr-FR" dirty="0">
              <a:latin typeface="Arial" panose="020B0604020202020204" pitchFamily="34" charset="0"/>
              <a:cs typeface="Arial" panose="020B0604020202020204" pitchFamily="34" charset="0"/>
            </a:endParaRPr>
          </a:p>
          <a:p>
            <a:pPr algn="ctr" eaLnBrk="1" hangingPunct="1">
              <a:lnSpc>
                <a:spcPct val="100000"/>
              </a:lnSpc>
              <a:spcBef>
                <a:spcPct val="0"/>
              </a:spcBef>
              <a:buFontTx/>
              <a:buNone/>
              <a:defRPr/>
            </a:pPr>
            <a:r>
              <a:rPr lang="en-GB" altLang="fr-FR" b="1" dirty="0">
                <a:latin typeface="Arial" panose="020B0604020202020204" pitchFamily="34" charset="0"/>
                <a:cs typeface="Arial" panose="020B0604020202020204" pitchFamily="34" charset="0"/>
              </a:rPr>
              <a:t>OMS : cinq clefs pour des aliments plus </a:t>
            </a:r>
            <a:r>
              <a:rPr lang="en-GB" altLang="fr-FR" b="1" dirty="0" err="1">
                <a:latin typeface="Arial" panose="020B0604020202020204" pitchFamily="34" charset="0"/>
                <a:cs typeface="Arial" panose="020B0604020202020204" pitchFamily="34" charset="0"/>
              </a:rPr>
              <a:t>sûrs</a:t>
            </a:r>
            <a:r>
              <a:rPr lang="en-GB" altLang="fr-FR" b="1" dirty="0">
                <a:latin typeface="Arial" panose="020B0604020202020204" pitchFamily="34" charset="0"/>
                <a:cs typeface="Arial" panose="020B0604020202020204" pitchFamily="34" charset="0"/>
              </a:rPr>
              <a:t> </a:t>
            </a:r>
          </a:p>
          <a:p>
            <a:pPr algn="ctr" eaLnBrk="1" hangingPunct="1">
              <a:lnSpc>
                <a:spcPct val="100000"/>
              </a:lnSpc>
              <a:spcBef>
                <a:spcPct val="0"/>
              </a:spcBef>
              <a:buFontTx/>
              <a:buNone/>
              <a:defRPr/>
            </a:pPr>
            <a:r>
              <a:rPr lang="en-GB" altLang="fr-FR" dirty="0">
                <a:latin typeface="Arial" panose="020B0604020202020204" pitchFamily="34" charset="0"/>
                <a:cs typeface="Arial" panose="020B0604020202020204" pitchFamily="34" charset="0"/>
              </a:rPr>
              <a:t>(</a:t>
            </a:r>
            <a:r>
              <a:rPr lang="en-GB" altLang="fr-FR" dirty="0" err="1">
                <a:latin typeface="Arial" panose="020B0604020202020204" pitchFamily="34" charset="0"/>
                <a:cs typeface="Arial" panose="020B0604020202020204" pitchFamily="34" charset="0"/>
              </a:rPr>
              <a:t>cliquez</a:t>
            </a:r>
            <a:r>
              <a:rPr lang="en-GB" altLang="fr-FR" dirty="0">
                <a:latin typeface="Arial" panose="020B0604020202020204" pitchFamily="34" charset="0"/>
                <a:cs typeface="Arial" panose="020B0604020202020204" pitchFamily="34" charset="0"/>
              </a:rPr>
              <a:t> sur </a:t>
            </a:r>
            <a:r>
              <a:rPr lang="en-GB" altLang="fr-FR" dirty="0" err="1">
                <a:latin typeface="Arial" panose="020B0604020202020204" pitchFamily="34" charset="0"/>
                <a:cs typeface="Arial" panose="020B0604020202020204" pitchFamily="34" charset="0"/>
              </a:rPr>
              <a:t>l’image</a:t>
            </a:r>
            <a:r>
              <a:rPr lang="en-GB" altLang="fr-FR" dirty="0">
                <a:latin typeface="Arial" panose="020B0604020202020204" pitchFamily="34" charset="0"/>
                <a:cs typeface="Arial" panose="020B0604020202020204" pitchFamily="34" charset="0"/>
              </a:rPr>
              <a:t> pour lancer </a:t>
            </a:r>
            <a:r>
              <a:rPr lang="en-GB" altLang="fr-FR">
                <a:latin typeface="Arial" panose="020B0604020202020204" pitchFamily="34" charset="0"/>
                <a:cs typeface="Arial" panose="020B0604020202020204" pitchFamily="34" charset="0"/>
              </a:rPr>
              <a:t>la vidéo</a:t>
            </a:r>
          </a:p>
        </p:txBody>
      </p:sp>
      <p:pic>
        <p:nvPicPr>
          <p:cNvPr id="5" name="Média en ligne 4" descr="Vidéo de l'OMS sur les clefs pour des aliments plus sûrs">
            <a:hlinkClick r:id="" action="ppaction://media"/>
            <a:extLst>
              <a:ext uri="{FF2B5EF4-FFF2-40B4-BE49-F238E27FC236}">
                <a16:creationId xmlns:a16="http://schemas.microsoft.com/office/drawing/2014/main" id="{2228C17E-D747-4E9C-8261-C710B36525EA}"/>
              </a:ext>
            </a:extLst>
          </p:cNvPr>
          <p:cNvPicPr>
            <a:picLocks noRot="1" noChangeAspect="1"/>
          </p:cNvPicPr>
          <p:nvPr>
            <a:videoFile r:link="rId1"/>
          </p:nvPr>
        </p:nvPicPr>
        <p:blipFill>
          <a:blip r:embed="rId6"/>
          <a:stretch>
            <a:fillRect/>
          </a:stretch>
        </p:blipFill>
        <p:spPr>
          <a:xfrm>
            <a:off x="5243513" y="2341563"/>
            <a:ext cx="4765675" cy="2679700"/>
          </a:xfrm>
          <a:prstGeom prst="rect">
            <a:avLst/>
          </a:prstGeom>
        </p:spPr>
      </p:pic>
      <p:sp>
        <p:nvSpPr>
          <p:cNvPr id="117768" name="Rectangle 6">
            <a:extLst>
              <a:ext uri="{FF2B5EF4-FFF2-40B4-BE49-F238E27FC236}">
                <a16:creationId xmlns:a16="http://schemas.microsoft.com/office/drawing/2014/main" id="{57D545B6-C2FA-4809-B2CE-E8B4BDFEF280}"/>
              </a:ext>
            </a:extLst>
          </p:cNvPr>
          <p:cNvSpPr>
            <a:spLocks noChangeArrowheads="1"/>
          </p:cNvSpPr>
          <p:nvPr/>
        </p:nvSpPr>
        <p:spPr bwMode="auto">
          <a:xfrm>
            <a:off x="3243263" y="5030788"/>
            <a:ext cx="16652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latin typeface="Arial" panose="020B0604020202020204" pitchFamily="34" charset="0"/>
                <a:cs typeface="Arial" panose="020B0604020202020204" pitchFamily="34" charset="0"/>
              </a:rPr>
              <a:t>Pour en savoir plus:</a:t>
            </a:r>
          </a:p>
        </p:txBody>
      </p:sp>
      <p:pic>
        <p:nvPicPr>
          <p:cNvPr id="117772" name="Image 27" descr="Logo de l'OMS">
            <a:extLst>
              <a:ext uri="{FF2B5EF4-FFF2-40B4-BE49-F238E27FC236}">
                <a16:creationId xmlns:a16="http://schemas.microsoft.com/office/drawing/2014/main" id="{2ADBE6E9-2FC1-40B9-9CBA-B7C4B4A9BD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8988" y="5395913"/>
            <a:ext cx="1539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ZoneTexte 2">
            <a:extLst>
              <a:ext uri="{FF2B5EF4-FFF2-40B4-BE49-F238E27FC236}">
                <a16:creationId xmlns:a16="http://schemas.microsoft.com/office/drawing/2014/main" id="{BBDA3971-497D-4294-BAB6-53EA469DA8F5}"/>
              </a:ext>
            </a:extLst>
          </p:cNvPr>
          <p:cNvSpPr txBox="1">
            <a:spLocks noChangeArrowheads="1"/>
          </p:cNvSpPr>
          <p:nvPr/>
        </p:nvSpPr>
        <p:spPr bwMode="auto">
          <a:xfrm>
            <a:off x="4886325" y="5493598"/>
            <a:ext cx="4305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707C"/>
                </a:solidFill>
                <a:latin typeface="Arial" panose="020B0604020202020204" pitchFamily="34" charset="0"/>
                <a:cs typeface="Arial" panose="020B0604020202020204" pitchFamily="34" charset="0"/>
                <a:hlinkClick r:id="rId8" tooltip="click here to open the link"/>
              </a:rPr>
              <a:t>Microbiological risks</a:t>
            </a:r>
            <a:r>
              <a:rPr lang="fr-FR" altLang="fr-FR" sz="1200">
                <a:solidFill>
                  <a:srgbClr val="00707C"/>
                </a:solidFill>
                <a:latin typeface="Arial" panose="020B0604020202020204" pitchFamily="34" charset="0"/>
                <a:cs typeface="Arial" panose="020B0604020202020204" pitchFamily="34" charset="0"/>
              </a:rPr>
              <a:t>  </a:t>
            </a:r>
          </a:p>
        </p:txBody>
      </p:sp>
      <p:grpSp>
        <p:nvGrpSpPr>
          <p:cNvPr id="6" name="Groupe 5">
            <a:extLst>
              <a:ext uri="{FF2B5EF4-FFF2-40B4-BE49-F238E27FC236}">
                <a16:creationId xmlns:a16="http://schemas.microsoft.com/office/drawing/2014/main" id="{767E1CD7-F2D3-0D76-E2CC-1CD46B7FDF2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46201E9A-E8F4-47E6-8454-E08ACB27244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7779" name="ZoneTexte 81">
              <a:extLst>
                <a:ext uri="{FF2B5EF4-FFF2-40B4-BE49-F238E27FC236}">
                  <a16:creationId xmlns:a16="http://schemas.microsoft.com/office/drawing/2014/main" id="{EEC19F8E-D95D-4A81-A3FA-668A43F6776B}"/>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17780" name="ZoneTexte 82">
              <a:extLst>
                <a:ext uri="{FF2B5EF4-FFF2-40B4-BE49-F238E27FC236}">
                  <a16:creationId xmlns:a16="http://schemas.microsoft.com/office/drawing/2014/main" id="{02B6CC7C-5295-4EE8-8F9C-A030593340E3}"/>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17782" name="Image 84">
              <a:extLst>
                <a:ext uri="{FF2B5EF4-FFF2-40B4-BE49-F238E27FC236}">
                  <a16:creationId xmlns:a16="http://schemas.microsoft.com/office/drawing/2014/main" id="{A985711E-7F8A-48D5-893F-75EB01F6AB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Bouton d’action : vide 27" descr="Bouton pour fermer la diapositive et revenir à la session 1">
            <a:hlinkClick r:id="rId10" action="ppaction://hlinksldjump" highlightClick="1"/>
            <a:extLst>
              <a:ext uri="{FF2B5EF4-FFF2-40B4-BE49-F238E27FC236}">
                <a16:creationId xmlns:a16="http://schemas.microsoft.com/office/drawing/2014/main" id="{4B29EB8A-765C-427E-8F88-B46B104EF281}"/>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BC33F4B5-CC34-4962-B066-CC28E098B11D}"/>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FFF27B39-7B51-47C7-9503-6252C017B428}"/>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ZoneTexte 3">
            <a:extLst>
              <a:ext uri="{FF2B5EF4-FFF2-40B4-BE49-F238E27FC236}">
                <a16:creationId xmlns:a16="http://schemas.microsoft.com/office/drawing/2014/main" id="{D5584427-D76B-4976-9BAE-796549AA5FE8}"/>
              </a:ext>
            </a:extLst>
          </p:cNvPr>
          <p:cNvSpPr txBox="1">
            <a:spLocks noGrp="1" noChangeArrowheads="1"/>
          </p:cNvSpPr>
          <p:nvPr>
            <p:ph type="title" idx="4294967295"/>
          </p:nvPr>
        </p:nvSpPr>
        <p:spPr bwMode="auto">
          <a:xfrm>
            <a:off x="3113088" y="-71438"/>
            <a:ext cx="9078912"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Microbiologie </a:t>
            </a:r>
            <a:r>
              <a:rPr lang="fr-FR" altLang="fr-FR" sz="3600">
                <a:solidFill>
                  <a:schemeClr val="bg1"/>
                </a:solidFill>
                <a:latin typeface="Arial" panose="020B0604020202020204" pitchFamily="34" charset="0"/>
                <a:cs typeface="Arial" panose="020B0604020202020204" pitchFamily="34" charset="0"/>
              </a:rPr>
              <a:t>2</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14189212-7BCF-FEC9-7B4C-955D5C93C95F}"/>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8" name="Groupe 7">
              <a:extLst>
                <a:ext uri="{FF2B5EF4-FFF2-40B4-BE49-F238E27FC236}">
                  <a16:creationId xmlns:a16="http://schemas.microsoft.com/office/drawing/2014/main" id="{579CA6D9-B594-EA03-C539-161CD46730CA}"/>
                </a:ext>
                <a:ext uri="{C183D7F6-B498-43B3-948B-1728B52AA6E4}">
                  <adec:decorative xmlns:adec="http://schemas.microsoft.com/office/drawing/2017/decorative" val="0"/>
                </a:ext>
              </a:extLst>
            </p:cNvPr>
            <p:cNvGrpSpPr/>
            <p:nvPr/>
          </p:nvGrpSpPr>
          <p:grpSpPr>
            <a:xfrm>
              <a:off x="0" y="14288"/>
              <a:ext cx="3076575" cy="5991225"/>
              <a:chOff x="0" y="14288"/>
              <a:chExt cx="3076575" cy="5991225"/>
            </a:xfrm>
          </p:grpSpPr>
          <p:grpSp>
            <p:nvGrpSpPr>
              <p:cNvPr id="6" name="Groupe 5">
                <a:extLst>
                  <a:ext uri="{FF2B5EF4-FFF2-40B4-BE49-F238E27FC236}">
                    <a16:creationId xmlns:a16="http://schemas.microsoft.com/office/drawing/2014/main" id="{54A3E8B7-6E8D-263C-9C6F-79DA496E3051}"/>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cxnSp>
              <p:nvCxnSpPr>
                <p:cNvPr id="37" name="Connecteur droit 36">
                  <a:extLst>
                    <a:ext uri="{FF2B5EF4-FFF2-40B4-BE49-F238E27FC236}">
                      <a16:creationId xmlns:a16="http://schemas.microsoft.com/office/drawing/2014/main" id="{9249D55A-699E-4FCB-B6C7-5D7716C9C1D7}"/>
                    </a:ext>
                  </a:extLst>
                </p:cNvPr>
                <p:cNvCxnSpPr/>
                <p:nvPr/>
              </p:nvCxnSpPr>
              <p:spPr bwMode="auto">
                <a:xfrm>
                  <a:off x="4763" y="1246188"/>
                  <a:ext cx="3071812" cy="0"/>
                </a:xfrm>
                <a:prstGeom prst="line">
                  <a:avLst/>
                </a:prstGeom>
              </p:spPr>
              <p:style>
                <a:lnRef idx="3">
                  <a:schemeClr val="accent1"/>
                </a:lnRef>
                <a:fillRef idx="0">
                  <a:schemeClr val="accent1"/>
                </a:fillRef>
                <a:effectRef idx="2">
                  <a:schemeClr val="accent1"/>
                </a:effectRef>
                <a:fontRef idx="minor">
                  <a:schemeClr val="tx1"/>
                </a:fontRef>
              </p:style>
            </p:cxnSp>
            <p:grpSp>
              <p:nvGrpSpPr>
                <p:cNvPr id="5" name="Groupe 4">
                  <a:extLst>
                    <a:ext uri="{FF2B5EF4-FFF2-40B4-BE49-F238E27FC236}">
                      <a16:creationId xmlns:a16="http://schemas.microsoft.com/office/drawing/2014/main" id="{3522EE54-630C-501C-2BE1-8DD9301C0B54}"/>
                    </a:ext>
                  </a:extLst>
                </p:cNvPr>
                <p:cNvGrpSpPr/>
                <p:nvPr/>
              </p:nvGrpSpPr>
              <p:grpSpPr>
                <a:xfrm>
                  <a:off x="0" y="14288"/>
                  <a:ext cx="3076575" cy="5991225"/>
                  <a:chOff x="0" y="14288"/>
                  <a:chExt cx="3076575" cy="5991225"/>
                </a:xfrm>
              </p:grpSpPr>
              <p:sp>
                <p:nvSpPr>
                  <p:cNvPr id="15" name="Rectangle 14">
                    <a:extLst>
                      <a:ext uri="{FF2B5EF4-FFF2-40B4-BE49-F238E27FC236}">
                        <a16:creationId xmlns:a16="http://schemas.microsoft.com/office/drawing/2014/main" id="{FE192E3C-0517-485C-884B-68E42320DA76}"/>
                      </a:ext>
                    </a:extLst>
                  </p:cNvPr>
                  <p:cNvSpPr/>
                  <p:nvPr/>
                </p:nvSpPr>
                <p:spPr bwMode="auto">
                  <a:xfrm>
                    <a:off x="0" y="14288"/>
                    <a:ext cx="3071972" cy="599122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24" name="Connecteur droit 23" descr="Sommaire">
                    <a:extLst>
                      <a:ext uri="{FF2B5EF4-FFF2-40B4-BE49-F238E27FC236}">
                        <a16:creationId xmlns:a16="http://schemas.microsoft.com/office/drawing/2014/main" id="{8EB97CAB-6D27-4C68-8EC1-A1DB8D8C0768}"/>
                      </a:ext>
                    </a:extLst>
                  </p:cNvPr>
                  <p:cNvCxnSpPr/>
                  <p:nvPr/>
                </p:nvCxnSpPr>
                <p:spPr bwMode="auto">
                  <a:xfrm>
                    <a:off x="4763" y="1244600"/>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118792" name="Image 24" descr="Logo de SafeConsume">
                    <a:extLst>
                      <a:ext uri="{FF2B5EF4-FFF2-40B4-BE49-F238E27FC236}">
                        <a16:creationId xmlns:a16="http://schemas.microsoft.com/office/drawing/2014/main" id="{0E483859-DB1D-4D05-A91B-100FD1E004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 name="ZoneTexte 2">
                <a:extLst>
                  <a:ext uri="{FF2B5EF4-FFF2-40B4-BE49-F238E27FC236}">
                    <a16:creationId xmlns:a16="http://schemas.microsoft.com/office/drawing/2014/main" id="{1C878A63-AC08-62C1-2031-2EC6D27678BD}"/>
                  </a:ext>
                </a:extLst>
              </p:cNvPr>
              <p:cNvSpPr txBox="1"/>
              <p:nvPr/>
            </p:nvSpPr>
            <p:spPr bwMode="auto">
              <a:xfrm>
                <a:off x="272264" y="1876734"/>
                <a:ext cx="2527441" cy="3247043"/>
              </a:xfrm>
              <a:prstGeom prst="rect">
                <a:avLst/>
              </a:prstGeom>
              <a:solidFill>
                <a:schemeClr val="bg1"/>
              </a:solid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grpSp>
        <p:pic>
          <p:nvPicPr>
            <p:cNvPr id="4" name="Image 11">
              <a:extLst>
                <a:ext uri="{FF2B5EF4-FFF2-40B4-BE49-F238E27FC236}">
                  <a16:creationId xmlns:a16="http://schemas.microsoft.com/office/drawing/2014/main" id="{D5C5BAF9-E376-6AE4-21E8-F129AB142C9D}"/>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7975" y="2563679"/>
              <a:ext cx="998465" cy="64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8796" name="Image 7" descr="Poster sur les cinq clefs pour des aliments plus sûrs">
            <a:extLst>
              <a:ext uri="{FF2B5EF4-FFF2-40B4-BE49-F238E27FC236}">
                <a16:creationId xmlns:a16="http://schemas.microsoft.com/office/drawing/2014/main" id="{4ECC2E7A-338C-4A35-BE49-E7AED7666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4925" y="600075"/>
            <a:ext cx="3317875"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3" name="ZoneTexte 4">
            <a:extLst>
              <a:ext uri="{FF2B5EF4-FFF2-40B4-BE49-F238E27FC236}">
                <a16:creationId xmlns:a16="http://schemas.microsoft.com/office/drawing/2014/main" id="{62EBB630-61A3-4DE2-85BD-90F6FA57AFE0}"/>
              </a:ext>
            </a:extLst>
          </p:cNvPr>
          <p:cNvSpPr txBox="1">
            <a:spLocks noChangeArrowheads="1"/>
          </p:cNvSpPr>
          <p:nvPr/>
        </p:nvSpPr>
        <p:spPr bwMode="auto">
          <a:xfrm>
            <a:off x="3984625" y="5286375"/>
            <a:ext cx="33321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0000"/>
                </a:solidFill>
                <a:latin typeface="Arial" panose="020B0604020202020204" pitchFamily="34" charset="0"/>
                <a:cs typeface="Arial" panose="020B0604020202020204" pitchFamily="34" charset="0"/>
                <a:hlinkClick r:id="rId6"/>
              </a:rPr>
              <a:t>Cinq clefs pour des aliments plus sûrs</a:t>
            </a:r>
            <a:endParaRPr lang="fr-FR" altLang="fr-FR" sz="1200">
              <a:solidFill>
                <a:srgbClr val="000000"/>
              </a:solidFill>
              <a:latin typeface="Arial" panose="020B0604020202020204" pitchFamily="34" charset="0"/>
              <a:cs typeface="Arial" panose="020B0604020202020204" pitchFamily="34" charset="0"/>
            </a:endParaRPr>
          </a:p>
        </p:txBody>
      </p:sp>
      <p:pic>
        <p:nvPicPr>
          <p:cNvPr id="118794" name="Image 5" descr="Poster sur les cinq clefs pour cultiver des fruits et des légumes plus sûrs">
            <a:extLst>
              <a:ext uri="{FF2B5EF4-FFF2-40B4-BE49-F238E27FC236}">
                <a16:creationId xmlns:a16="http://schemas.microsoft.com/office/drawing/2014/main" id="{A51DEC33-8AD1-4ABE-A559-D26DF427FB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28000" y="600075"/>
            <a:ext cx="3235325"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5" name="ZoneTexte 6">
            <a:extLst>
              <a:ext uri="{FF2B5EF4-FFF2-40B4-BE49-F238E27FC236}">
                <a16:creationId xmlns:a16="http://schemas.microsoft.com/office/drawing/2014/main" id="{83645C6E-10F5-4C1A-A9ED-4A7CC9F30D7C}"/>
              </a:ext>
            </a:extLst>
          </p:cNvPr>
          <p:cNvSpPr txBox="1">
            <a:spLocks noChangeArrowheads="1"/>
          </p:cNvSpPr>
          <p:nvPr/>
        </p:nvSpPr>
        <p:spPr bwMode="auto">
          <a:xfrm>
            <a:off x="7795569" y="5286375"/>
            <a:ext cx="4161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solidFill>
                  <a:srgbClr val="000000"/>
                </a:solidFill>
                <a:latin typeface="Arial" panose="020B0604020202020204" pitchFamily="34" charset="0"/>
                <a:cs typeface="Arial" panose="020B0604020202020204" pitchFamily="34" charset="0"/>
                <a:hlinkClick r:id="rId8"/>
              </a:rPr>
              <a:t>Cinq clefs pour cultiver des fruits et des légumes plus sûrs</a:t>
            </a:r>
            <a:endParaRPr lang="fr-FR" altLang="fr-FR" sz="1200">
              <a:solidFill>
                <a:srgbClr val="000000"/>
              </a:solidFill>
              <a:latin typeface="Arial" panose="020B0604020202020204" pitchFamily="34" charset="0"/>
              <a:cs typeface="Arial" panose="020B0604020202020204" pitchFamily="34" charset="0"/>
            </a:endParaRPr>
          </a:p>
          <a:p>
            <a:endParaRPr lang="fr-FR" altLang="fr-FR" sz="1200">
              <a:solidFill>
                <a:srgbClr val="000000"/>
              </a:solidFill>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13E1B484-4F60-F859-8EBD-BF62E62C88DC}"/>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2A5F1DAF-F25A-4909-B0D9-CE81090BDCD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8803" name="ZoneTexte 81">
              <a:extLst>
                <a:ext uri="{FF2B5EF4-FFF2-40B4-BE49-F238E27FC236}">
                  <a16:creationId xmlns:a16="http://schemas.microsoft.com/office/drawing/2014/main" id="{A4EA72A1-013C-4776-B773-20B7367154CB}"/>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18804" name="ZoneTexte 82">
              <a:extLst>
                <a:ext uri="{FF2B5EF4-FFF2-40B4-BE49-F238E27FC236}">
                  <a16:creationId xmlns:a16="http://schemas.microsoft.com/office/drawing/2014/main" id="{22130B18-64AB-4711-B54A-F81073F97EC3}"/>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18806" name="Image 84">
              <a:extLst>
                <a:ext uri="{FF2B5EF4-FFF2-40B4-BE49-F238E27FC236}">
                  <a16:creationId xmlns:a16="http://schemas.microsoft.com/office/drawing/2014/main" id="{5B511B08-C9BE-4E8B-83CD-3704C6D24E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Bouton d’action : vide 28" descr="Bouton pour fermer la diapositive et revenir à la session 1">
            <a:hlinkClick r:id="rId10" action="ppaction://hlinksldjump" highlightClick="1"/>
            <a:extLst>
              <a:ext uri="{FF2B5EF4-FFF2-40B4-BE49-F238E27FC236}">
                <a16:creationId xmlns:a16="http://schemas.microsoft.com/office/drawing/2014/main" id="{40391BC8-1435-40CC-B37F-3D5170B4DDCC}"/>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EF7A52BB-E07B-49BD-AA33-FACFAB74ACBB}"/>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F62098FF-A2D5-46E6-BACF-5F0888873D7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ZoneTexte 3">
            <a:extLst>
              <a:ext uri="{FF2B5EF4-FFF2-40B4-BE49-F238E27FC236}">
                <a16:creationId xmlns:a16="http://schemas.microsoft.com/office/drawing/2014/main" id="{6286DC9B-9D9C-49DE-B9CD-BBDD9106CF48}"/>
              </a:ext>
            </a:extLst>
          </p:cNvPr>
          <p:cNvSpPr txBox="1">
            <a:spLocks noGrp="1" noChangeArrowheads="1"/>
          </p:cNvSpPr>
          <p:nvPr>
            <p:ph type="title" idx="4294967295"/>
          </p:nvPr>
        </p:nvSpPr>
        <p:spPr bwMode="auto">
          <a:xfrm>
            <a:off x="3113088" y="-71438"/>
            <a:ext cx="9037637"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Ecologie </a:t>
            </a:r>
            <a:r>
              <a:rPr lang="fr-FR" altLang="fr-FR" sz="3600">
                <a:solidFill>
                  <a:schemeClr val="bg1"/>
                </a:solidFill>
                <a:latin typeface="Arial" panose="020B0604020202020204" pitchFamily="34" charset="0"/>
                <a:cs typeface="Arial" panose="020B0604020202020204" pitchFamily="34" charset="0"/>
              </a:rPr>
              <a:t>1</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96A9F93F-FCC1-7F8F-246E-2DFF8B5209C0}"/>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5" name="Groupe 4">
              <a:extLst>
                <a:ext uri="{FF2B5EF4-FFF2-40B4-BE49-F238E27FC236}">
                  <a16:creationId xmlns:a16="http://schemas.microsoft.com/office/drawing/2014/main" id="{465A617B-DDE7-FA50-D143-7FA740EF90F9}"/>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4" name="Groupe 3">
                <a:extLst>
                  <a:ext uri="{FF2B5EF4-FFF2-40B4-BE49-F238E27FC236}">
                    <a16:creationId xmlns:a16="http://schemas.microsoft.com/office/drawing/2014/main" id="{835BB0B6-A7CB-2DAC-7B54-634253A21C90}"/>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sp>
              <p:nvSpPr>
                <p:cNvPr id="15" name="Rectangle 14">
                  <a:extLst>
                    <a:ext uri="{FF2B5EF4-FFF2-40B4-BE49-F238E27FC236}">
                      <a16:creationId xmlns:a16="http://schemas.microsoft.com/office/drawing/2014/main" id="{54610403-AAF7-4F43-93B6-2584E7367487}"/>
                    </a:ext>
                  </a:extLst>
                </p:cNvPr>
                <p:cNvSpPr/>
                <p:nvPr/>
              </p:nvSpPr>
              <p:spPr bwMode="auto">
                <a:xfrm>
                  <a:off x="0" y="14288"/>
                  <a:ext cx="3071972" cy="599122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26" name="Connecteur droit 25" descr="Sommaire">
                  <a:extLst>
                    <a:ext uri="{FF2B5EF4-FFF2-40B4-BE49-F238E27FC236}">
                      <a16:creationId xmlns:a16="http://schemas.microsoft.com/office/drawing/2014/main" id="{91585844-E6FD-4E67-BE49-A514A5463587}"/>
                    </a:ext>
                  </a:extLst>
                </p:cNvPr>
                <p:cNvCxnSpPr/>
                <p:nvPr/>
              </p:nvCxnSpPr>
              <p:spPr bwMode="auto">
                <a:xfrm>
                  <a:off x="4763" y="1244600"/>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119819" name="Image 26" descr="Logo de SafeConsume">
                  <a:extLst>
                    <a:ext uri="{FF2B5EF4-FFF2-40B4-BE49-F238E27FC236}">
                      <a16:creationId xmlns:a16="http://schemas.microsoft.com/office/drawing/2014/main" id="{BFBF4A93-11D1-48C1-8066-1F997EE44A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7" name="Connecteur droit 36">
                <a:extLst>
                  <a:ext uri="{FF2B5EF4-FFF2-40B4-BE49-F238E27FC236}">
                    <a16:creationId xmlns:a16="http://schemas.microsoft.com/office/drawing/2014/main" id="{F2545BBB-8590-4056-BDCA-7A383A8C1C56}"/>
                  </a:ext>
                </a:extLst>
              </p:cNvPr>
              <p:cNvCxnSpPr/>
              <p:nvPr/>
            </p:nvCxnSpPr>
            <p:spPr bwMode="auto">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16" name="ZoneTexte 15">
              <a:extLst>
                <a:ext uri="{FF2B5EF4-FFF2-40B4-BE49-F238E27FC236}">
                  <a16:creationId xmlns:a16="http://schemas.microsoft.com/office/drawing/2014/main" id="{C5F80119-22F7-4307-8A93-DA69E0F07355}"/>
                </a:ext>
              </a:extLst>
            </p:cNvPr>
            <p:cNvSpPr txBox="1"/>
            <p:nvPr/>
          </p:nvSpPr>
          <p:spPr bwMode="auto">
            <a:xfrm>
              <a:off x="272264" y="1876734"/>
              <a:ext cx="2527441" cy="3247043"/>
            </a:xfrm>
            <a:prstGeom prst="rect">
              <a:avLst/>
            </a:prstGeom>
            <a:solidFill>
              <a:schemeClr val="bg1"/>
            </a:solid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pic>
          <p:nvPicPr>
            <p:cNvPr id="119814" name="Image 12">
              <a:extLst>
                <a:ext uri="{FF2B5EF4-FFF2-40B4-BE49-F238E27FC236}">
                  <a16:creationId xmlns:a16="http://schemas.microsoft.com/office/drawing/2014/main" id="{FBFACE99-3CA9-4C23-8DB6-3DBEA62B7EF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1" name="Rectangle 2">
            <a:extLst>
              <a:ext uri="{FF2B5EF4-FFF2-40B4-BE49-F238E27FC236}">
                <a16:creationId xmlns:a16="http://schemas.microsoft.com/office/drawing/2014/main" id="{95C1E4B5-5519-4C17-89AB-DFCDECB6D799}"/>
              </a:ext>
            </a:extLst>
          </p:cNvPr>
          <p:cNvSpPr>
            <a:spLocks noChangeArrowheads="1"/>
          </p:cNvSpPr>
          <p:nvPr/>
        </p:nvSpPr>
        <p:spPr bwMode="auto">
          <a:xfrm>
            <a:off x="3333750" y="688975"/>
            <a:ext cx="8585200" cy="1915909"/>
          </a:xfrm>
          <a:prstGeom prst="rect">
            <a:avLst/>
          </a:prstGeom>
          <a:noFill/>
          <a:ln>
            <a:noFill/>
          </a:ln>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a:lnSpc>
                <a:spcPct val="100000"/>
              </a:lnSpc>
              <a:spcBef>
                <a:spcPct val="0"/>
              </a:spcBef>
              <a:buFontTx/>
              <a:buNone/>
              <a:defRPr/>
            </a:pPr>
            <a:r>
              <a:rPr lang="en-US" altLang="fr-FR" b="1" u="sng" dirty="0">
                <a:latin typeface="Arial" panose="020B0604020202020204" pitchFamily="34" charset="0"/>
                <a:cs typeface="Arial" panose="020B0604020202020204" pitchFamily="34" charset="0"/>
              </a:rPr>
              <a:t>Les </a:t>
            </a:r>
            <a:r>
              <a:rPr lang="en-US" altLang="fr-FR" b="1" u="sng" dirty="0" err="1">
                <a:latin typeface="Arial" panose="020B0604020202020204" pitchFamily="34" charset="0"/>
                <a:cs typeface="Arial" panose="020B0604020202020204" pitchFamily="34" charset="0"/>
              </a:rPr>
              <a:t>additifs</a:t>
            </a:r>
            <a:r>
              <a:rPr lang="en-US" altLang="fr-FR" b="1" u="sng" dirty="0">
                <a:latin typeface="Arial" panose="020B0604020202020204" pitchFamily="34" charset="0"/>
                <a:cs typeface="Arial" panose="020B0604020202020204" pitchFamily="34" charset="0"/>
              </a:rPr>
              <a:t> </a:t>
            </a:r>
            <a:r>
              <a:rPr lang="en-US" altLang="fr-FR" b="1" u="sng" dirty="0" err="1">
                <a:latin typeface="Arial" panose="020B0604020202020204" pitchFamily="34" charset="0"/>
                <a:cs typeface="Arial" panose="020B0604020202020204" pitchFamily="34" charset="0"/>
              </a:rPr>
              <a:t>alimentaires</a:t>
            </a:r>
            <a:r>
              <a:rPr lang="en-US" altLang="fr-FR" b="1" u="sng" dirty="0">
                <a:latin typeface="Arial" panose="020B0604020202020204" pitchFamily="34" charset="0"/>
                <a:cs typeface="Arial" panose="020B0604020202020204" pitchFamily="34" charset="0"/>
              </a:rPr>
              <a:t>: </a:t>
            </a:r>
          </a:p>
          <a:p>
            <a:pPr algn="just">
              <a:lnSpc>
                <a:spcPct val="100000"/>
              </a:lnSpc>
              <a:spcBef>
                <a:spcPct val="0"/>
              </a:spcBef>
              <a:buFontTx/>
              <a:buNone/>
              <a:defRPr/>
            </a:pPr>
            <a:r>
              <a:rPr lang="fr-FR" altLang="fr-FR" dirty="0">
                <a:latin typeface="Arial" panose="020B0604020202020204" pitchFamily="34" charset="0"/>
                <a:cs typeface="Arial" panose="020B0604020202020204" pitchFamily="34" charset="0"/>
              </a:rPr>
              <a:t>Les additifs alimentaires sont des </a:t>
            </a:r>
            <a:r>
              <a:rPr lang="fr-FR" altLang="fr-FR" b="1" dirty="0">
                <a:latin typeface="Arial" panose="020B0604020202020204" pitchFamily="34" charset="0"/>
                <a:cs typeface="Arial" panose="020B0604020202020204" pitchFamily="34" charset="0"/>
              </a:rPr>
              <a:t>substances ajoutées aux aliments </a:t>
            </a:r>
            <a:r>
              <a:rPr lang="fr-FR" altLang="fr-FR" dirty="0">
                <a:latin typeface="Arial" panose="020B0604020202020204" pitchFamily="34" charset="0"/>
                <a:cs typeface="Arial" panose="020B0604020202020204" pitchFamily="34" charset="0"/>
              </a:rPr>
              <a:t>pour préserver ou améliorer leur innocuité, leur fraîcheur, leur goût, leur texture ou leur apparence. Avant de les utiliser il faut s’assurer qu’ils ne présentent pas d’effet préjudiciable potentiel pour la santé humaine. </a:t>
            </a:r>
            <a:r>
              <a:rPr lang="fr-FR" altLang="fr-FR" b="1" dirty="0">
                <a:latin typeface="Arial" panose="020B0604020202020204" pitchFamily="34" charset="0"/>
                <a:cs typeface="Arial" panose="020B0604020202020204" pitchFamily="34" charset="0"/>
              </a:rPr>
              <a:t>Le Comité mixte FAO/OMS d’experts des additifs alimentaires (JECFA)</a:t>
            </a:r>
            <a:r>
              <a:rPr lang="fr-FR" altLang="fr-FR" dirty="0">
                <a:latin typeface="Arial" panose="020B0604020202020204" pitchFamily="34" charset="0"/>
                <a:cs typeface="Arial" panose="020B0604020202020204" pitchFamily="34" charset="0"/>
              </a:rPr>
              <a:t> est l’organe international responsable de l’évaluation de leur innocuité</a:t>
            </a:r>
            <a:r>
              <a:rPr lang="fr-FR" altLang="fr-FR" b="1" dirty="0">
                <a:latin typeface="Arial" panose="020B0604020202020204" pitchFamily="34" charset="0"/>
                <a:cs typeface="Arial" panose="020B0604020202020204" pitchFamily="34" charset="0"/>
              </a:rPr>
              <a:t>. Seuls les additifs alimentaires évalués et jugés sans risque sanitaire par le JECFA peuvent être utilisés dans les aliments entrant dans le commerce </a:t>
            </a:r>
            <a:r>
              <a:rPr lang="fr-FR" altLang="fr-FR" dirty="0">
                <a:latin typeface="Arial" panose="020B0604020202020204" pitchFamily="34" charset="0"/>
                <a:cs typeface="Arial" panose="020B0604020202020204" pitchFamily="34" charset="0"/>
              </a:rPr>
              <a:t>international (ces évaluations servent de base à l’établissement de limites maximales d’utilisation par la Commission du Codex </a:t>
            </a:r>
            <a:r>
              <a:rPr lang="fr-FR" altLang="fr-FR" dirty="0" err="1">
                <a:latin typeface="Arial" panose="020B0604020202020204" pitchFamily="34" charset="0"/>
                <a:cs typeface="Arial" panose="020B0604020202020204" pitchFamily="34" charset="0"/>
              </a:rPr>
              <a:t>Alimentarius</a:t>
            </a:r>
            <a:r>
              <a:rPr lang="fr-FR" altLang="fr-FR" dirty="0">
                <a:latin typeface="Arial" panose="020B0604020202020204" pitchFamily="34" charset="0"/>
                <a:cs typeface="Arial" panose="020B0604020202020204" pitchFamily="34" charset="0"/>
              </a:rPr>
              <a:t>).</a:t>
            </a:r>
          </a:p>
          <a:p>
            <a:pPr algn="ctr">
              <a:lnSpc>
                <a:spcPct val="100000"/>
              </a:lnSpc>
              <a:spcBef>
                <a:spcPct val="0"/>
              </a:spcBef>
              <a:buFontTx/>
              <a:buNone/>
              <a:defRPr/>
            </a:pPr>
            <a:endParaRPr lang="fr-FR" altLang="fr-FR" dirty="0">
              <a:solidFill>
                <a:srgbClr val="00707C"/>
              </a:solidFill>
              <a:latin typeface="Arial" panose="020B0604020202020204" pitchFamily="34" charset="0"/>
              <a:cs typeface="Arial" panose="020B0604020202020204" pitchFamily="34" charset="0"/>
            </a:endParaRPr>
          </a:p>
          <a:p>
            <a:pPr algn="ctr">
              <a:lnSpc>
                <a:spcPct val="100000"/>
              </a:lnSpc>
              <a:spcBef>
                <a:spcPct val="0"/>
              </a:spcBef>
              <a:buFont typeface="Arial" panose="020B0604020202020204" pitchFamily="34" charset="0"/>
              <a:buNone/>
              <a:defRPr/>
            </a:pPr>
            <a:r>
              <a:rPr lang="en-GB" altLang="fr-FR" sz="1050" dirty="0">
                <a:solidFill>
                  <a:schemeClr val="accent1"/>
                </a:solidFill>
                <a:latin typeface="Arial" panose="020B0604020202020204" pitchFamily="34" charset="0"/>
                <a:cs typeface="Arial" panose="020B0604020202020204" pitchFamily="34" charset="0"/>
              </a:rPr>
              <a:t>(</a:t>
            </a:r>
            <a:r>
              <a:rPr lang="en-GB" altLang="fr-FR" sz="1050" dirty="0" err="1">
                <a:solidFill>
                  <a:schemeClr val="accent1"/>
                </a:solidFill>
                <a:latin typeface="Arial" panose="020B0604020202020204" pitchFamily="34" charset="0"/>
                <a:cs typeface="Arial" panose="020B0604020202020204" pitchFamily="34" charset="0"/>
              </a:rPr>
              <a:t>cliquez</a:t>
            </a:r>
            <a:r>
              <a:rPr lang="en-GB" altLang="fr-FR" sz="1050" dirty="0">
                <a:solidFill>
                  <a:schemeClr val="accent1"/>
                </a:solidFill>
                <a:latin typeface="Arial" panose="020B0604020202020204" pitchFamily="34" charset="0"/>
                <a:cs typeface="Arial" panose="020B0604020202020204" pitchFamily="34" charset="0"/>
              </a:rPr>
              <a:t> sur </a:t>
            </a:r>
            <a:r>
              <a:rPr lang="en-GB" altLang="fr-FR" sz="1050" dirty="0" err="1">
                <a:solidFill>
                  <a:schemeClr val="accent1"/>
                </a:solidFill>
                <a:latin typeface="Arial" panose="020B0604020202020204" pitchFamily="34" charset="0"/>
                <a:cs typeface="Arial" panose="020B0604020202020204" pitchFamily="34" charset="0"/>
              </a:rPr>
              <a:t>l’image</a:t>
            </a:r>
            <a:r>
              <a:rPr lang="en-GB" altLang="fr-FR" sz="1050" dirty="0">
                <a:solidFill>
                  <a:schemeClr val="accent1"/>
                </a:solidFill>
                <a:latin typeface="Arial" panose="020B0604020202020204" pitchFamily="34" charset="0"/>
                <a:cs typeface="Arial" panose="020B0604020202020204" pitchFamily="34" charset="0"/>
              </a:rPr>
              <a:t> pour lancer </a:t>
            </a:r>
            <a:r>
              <a:rPr lang="en-GB" altLang="fr-FR" sz="1050">
                <a:solidFill>
                  <a:schemeClr val="accent1"/>
                </a:solidFill>
                <a:latin typeface="Arial" panose="020B0604020202020204" pitchFamily="34" charset="0"/>
                <a:cs typeface="Arial" panose="020B0604020202020204" pitchFamily="34" charset="0"/>
              </a:rPr>
              <a:t>la vide</a:t>
            </a:r>
            <a:endParaRPr lang="en-GB" altLang="fr-FR" sz="1050" dirty="0">
              <a:solidFill>
                <a:schemeClr val="accent1"/>
              </a:solidFill>
              <a:latin typeface="Arial" panose="020B0604020202020204" pitchFamily="34" charset="0"/>
              <a:cs typeface="Arial" panose="020B0604020202020204" pitchFamily="34" charset="0"/>
            </a:endParaRPr>
          </a:p>
        </p:txBody>
      </p:sp>
      <p:pic>
        <p:nvPicPr>
          <p:cNvPr id="3" name="Média en ligne 2" descr="Vidéo du JECFA sur l'évaluation de la surêté des additifs alimentaires">
            <a:hlinkClick r:id="" action="ppaction://media"/>
            <a:extLst>
              <a:ext uri="{FF2B5EF4-FFF2-40B4-BE49-F238E27FC236}">
                <a16:creationId xmlns:a16="http://schemas.microsoft.com/office/drawing/2014/main" id="{56B7B26A-0A1D-4BC9-9796-40AFC387CA6C}"/>
              </a:ext>
            </a:extLst>
          </p:cNvPr>
          <p:cNvPicPr>
            <a:picLocks noRot="1" noChangeAspect="1"/>
          </p:cNvPicPr>
          <p:nvPr>
            <a:videoFile r:link="rId1"/>
          </p:nvPr>
        </p:nvPicPr>
        <p:blipFill>
          <a:blip r:embed="rId6"/>
          <a:stretch>
            <a:fillRect/>
          </a:stretch>
        </p:blipFill>
        <p:spPr>
          <a:xfrm>
            <a:off x="5057775" y="2112834"/>
            <a:ext cx="4923909" cy="2770458"/>
          </a:xfrm>
          <a:prstGeom prst="rect">
            <a:avLst/>
          </a:prstGeom>
        </p:spPr>
      </p:pic>
      <p:sp>
        <p:nvSpPr>
          <p:cNvPr id="119817" name="Rectangle 6">
            <a:extLst>
              <a:ext uri="{FF2B5EF4-FFF2-40B4-BE49-F238E27FC236}">
                <a16:creationId xmlns:a16="http://schemas.microsoft.com/office/drawing/2014/main" id="{62B03D0A-0828-4A10-B113-E4A0A055E4FE}"/>
              </a:ext>
            </a:extLst>
          </p:cNvPr>
          <p:cNvSpPr>
            <a:spLocks noChangeArrowheads="1"/>
          </p:cNvSpPr>
          <p:nvPr/>
        </p:nvSpPr>
        <p:spPr bwMode="auto">
          <a:xfrm>
            <a:off x="3254375" y="4924425"/>
            <a:ext cx="1665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latin typeface="Arial" panose="020B0604020202020204" pitchFamily="34" charset="0"/>
                <a:cs typeface="Arial" panose="020B0604020202020204" pitchFamily="34" charset="0"/>
              </a:rPr>
              <a:t>Pour en savoir plus:</a:t>
            </a:r>
          </a:p>
        </p:txBody>
      </p:sp>
      <p:pic>
        <p:nvPicPr>
          <p:cNvPr id="119820" name="Image 4" descr="Logo de l'OMS">
            <a:extLst>
              <a:ext uri="{FF2B5EF4-FFF2-40B4-BE49-F238E27FC236}">
                <a16:creationId xmlns:a16="http://schemas.microsoft.com/office/drawing/2014/main" id="{0D54CD90-5FBF-4154-80BD-16386BDDBF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8988" y="5354638"/>
            <a:ext cx="1539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ZoneTexte 5">
            <a:extLst>
              <a:ext uri="{FF2B5EF4-FFF2-40B4-BE49-F238E27FC236}">
                <a16:creationId xmlns:a16="http://schemas.microsoft.com/office/drawing/2014/main" id="{F11C15B5-21AF-4E09-AD3A-61CC3FD2D8EE}"/>
              </a:ext>
            </a:extLst>
          </p:cNvPr>
          <p:cNvSpPr txBox="1">
            <a:spLocks noChangeArrowheads="1"/>
          </p:cNvSpPr>
          <p:nvPr/>
        </p:nvSpPr>
        <p:spPr bwMode="auto">
          <a:xfrm>
            <a:off x="4906963" y="5421313"/>
            <a:ext cx="1917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en-US" altLang="fr-FR" sz="1200">
                <a:solidFill>
                  <a:srgbClr val="00707C"/>
                </a:solidFill>
                <a:latin typeface="Arial" panose="020B0604020202020204" pitchFamily="34" charset="0"/>
                <a:cs typeface="Arial" panose="020B0604020202020204" pitchFamily="34" charset="0"/>
                <a:hlinkClick r:id="rId8"/>
              </a:rPr>
              <a:t>Additifs alimentaires</a:t>
            </a:r>
            <a:endParaRPr lang="fr-FR" altLang="fr-FR" sz="900">
              <a:solidFill>
                <a:srgbClr val="000000"/>
              </a:solidFill>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FA4CEE5C-2D53-3CFC-84EA-DEA0F0544B1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07251B0C-80B9-4739-857B-F315A5A4863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9827" name="ZoneTexte 81">
              <a:extLst>
                <a:ext uri="{FF2B5EF4-FFF2-40B4-BE49-F238E27FC236}">
                  <a16:creationId xmlns:a16="http://schemas.microsoft.com/office/drawing/2014/main" id="{384851EF-9C7F-46EF-8659-9453D6A09DCF}"/>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19828" name="ZoneTexte 82">
              <a:extLst>
                <a:ext uri="{FF2B5EF4-FFF2-40B4-BE49-F238E27FC236}">
                  <a16:creationId xmlns:a16="http://schemas.microsoft.com/office/drawing/2014/main" id="{7989958B-943B-44A7-B106-6E929B327CF1}"/>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19830" name="Image 84">
              <a:extLst>
                <a:ext uri="{FF2B5EF4-FFF2-40B4-BE49-F238E27FC236}">
                  <a16:creationId xmlns:a16="http://schemas.microsoft.com/office/drawing/2014/main" id="{898CE9BE-5FB1-4269-BA2F-AB46EE9C2B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Bouton d’action : vide 26" descr="Bouton pour fermer la diapositive et revenir à la session 1">
            <a:hlinkClick r:id="rId10" action="ppaction://hlinksldjump" highlightClick="1"/>
            <a:extLst>
              <a:ext uri="{FF2B5EF4-FFF2-40B4-BE49-F238E27FC236}">
                <a16:creationId xmlns:a16="http://schemas.microsoft.com/office/drawing/2014/main" id="{F9361865-04B2-4C21-9D79-F6E8479B6302}"/>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358826DB-5CCC-4D56-B87F-E9E4003973A1}"/>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5AA83FDD-BF37-4BDD-8F8B-83374A0AAAB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oneTexte 3">
            <a:extLst>
              <a:ext uri="{FF2B5EF4-FFF2-40B4-BE49-F238E27FC236}">
                <a16:creationId xmlns:a16="http://schemas.microsoft.com/office/drawing/2014/main" id="{E2D19BD3-3FF6-4050-B61A-FC76CDC20A3F}"/>
              </a:ext>
            </a:extLst>
          </p:cNvPr>
          <p:cNvSpPr txBox="1">
            <a:spLocks noGrp="1" noChangeArrowheads="1"/>
          </p:cNvSpPr>
          <p:nvPr>
            <p:ph type="title" idx="4294967295"/>
          </p:nvPr>
        </p:nvSpPr>
        <p:spPr bwMode="auto">
          <a:xfrm>
            <a:off x="3113088" y="-71438"/>
            <a:ext cx="9037637"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Ecologie </a:t>
            </a:r>
            <a:r>
              <a:rPr lang="fr-FR" altLang="fr-FR" sz="3600">
                <a:solidFill>
                  <a:schemeClr val="bg1"/>
                </a:solidFill>
                <a:latin typeface="Arial" panose="020B0604020202020204" pitchFamily="34" charset="0"/>
                <a:cs typeface="Arial" panose="020B0604020202020204" pitchFamily="34" charset="0"/>
              </a:rPr>
              <a:t>2</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F2FE3FE5-D0EE-EC3F-6182-8DEE0DB5D0D8}"/>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4" name="Groupe 3">
              <a:extLst>
                <a:ext uri="{FF2B5EF4-FFF2-40B4-BE49-F238E27FC236}">
                  <a16:creationId xmlns:a16="http://schemas.microsoft.com/office/drawing/2014/main" id="{723DB67C-8521-0688-A3F1-22938066E2A7}"/>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7" name="Groupe 6">
                <a:extLst>
                  <a:ext uri="{FF2B5EF4-FFF2-40B4-BE49-F238E27FC236}">
                    <a16:creationId xmlns:a16="http://schemas.microsoft.com/office/drawing/2014/main" id="{2CE44705-1BD5-9CE1-A5C7-3093E0A8A4AA}"/>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sp>
              <p:nvSpPr>
                <p:cNvPr id="9" name="Rectangle 8">
                  <a:extLst>
                    <a:ext uri="{FF2B5EF4-FFF2-40B4-BE49-F238E27FC236}">
                      <a16:creationId xmlns:a16="http://schemas.microsoft.com/office/drawing/2014/main" id="{4F9F7815-E8D2-1C65-4256-E66763E33088}"/>
                    </a:ext>
                  </a:extLst>
                </p:cNvPr>
                <p:cNvSpPr/>
                <p:nvPr/>
              </p:nvSpPr>
              <p:spPr bwMode="auto">
                <a:xfrm>
                  <a:off x="0" y="14288"/>
                  <a:ext cx="3071972" cy="599122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10" name="Connecteur droit 9" descr="Sommaire">
                  <a:extLst>
                    <a:ext uri="{FF2B5EF4-FFF2-40B4-BE49-F238E27FC236}">
                      <a16:creationId xmlns:a16="http://schemas.microsoft.com/office/drawing/2014/main" id="{A1965FD8-C130-08AB-CC01-EB932D0B55D6}"/>
                    </a:ext>
                  </a:extLst>
                </p:cNvPr>
                <p:cNvCxnSpPr/>
                <p:nvPr/>
              </p:nvCxnSpPr>
              <p:spPr bwMode="auto">
                <a:xfrm>
                  <a:off x="4763" y="1244600"/>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Image 26" descr="Logo de SafeConsume">
                  <a:extLst>
                    <a:ext uri="{FF2B5EF4-FFF2-40B4-BE49-F238E27FC236}">
                      <a16:creationId xmlns:a16="http://schemas.microsoft.com/office/drawing/2014/main" id="{CDC5DA01-FC75-6005-FCE1-4065FB5534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necteur droit 7">
                <a:extLst>
                  <a:ext uri="{FF2B5EF4-FFF2-40B4-BE49-F238E27FC236}">
                    <a16:creationId xmlns:a16="http://schemas.microsoft.com/office/drawing/2014/main" id="{BD7DAD54-CA47-AF83-324A-A36A19B5B199}"/>
                  </a:ext>
                </a:extLst>
              </p:cNvPr>
              <p:cNvCxnSpPr/>
              <p:nvPr/>
            </p:nvCxnSpPr>
            <p:spPr bwMode="auto">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71265B74-F44F-C58E-DBA9-F43A5F52EE06}"/>
                </a:ext>
              </a:extLst>
            </p:cNvPr>
            <p:cNvSpPr txBox="1"/>
            <p:nvPr/>
          </p:nvSpPr>
          <p:spPr bwMode="auto">
            <a:xfrm>
              <a:off x="272264" y="1876734"/>
              <a:ext cx="2527441" cy="3247043"/>
            </a:xfrm>
            <a:prstGeom prst="rect">
              <a:avLst/>
            </a:prstGeom>
            <a:solidFill>
              <a:schemeClr val="bg1"/>
            </a:solid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pic>
          <p:nvPicPr>
            <p:cNvPr id="6" name="Image 12">
              <a:extLst>
                <a:ext uri="{FF2B5EF4-FFF2-40B4-BE49-F238E27FC236}">
                  <a16:creationId xmlns:a16="http://schemas.microsoft.com/office/drawing/2014/main" id="{EC871647-9574-9E51-5012-56CA9E84CF5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885" name="Rectangle 2">
            <a:extLst>
              <a:ext uri="{FF2B5EF4-FFF2-40B4-BE49-F238E27FC236}">
                <a16:creationId xmlns:a16="http://schemas.microsoft.com/office/drawing/2014/main" id="{EFE12069-39AB-4536-ACF0-B35FB3698ABF}"/>
              </a:ext>
            </a:extLst>
          </p:cNvPr>
          <p:cNvSpPr>
            <a:spLocks noChangeArrowheads="1"/>
          </p:cNvSpPr>
          <p:nvPr/>
        </p:nvSpPr>
        <p:spPr bwMode="auto">
          <a:xfrm>
            <a:off x="3333750" y="839788"/>
            <a:ext cx="8585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charset="0"/>
              <a:buChar char="•"/>
              <a:defRPr sz="1200">
                <a:solidFill>
                  <a:schemeClr val="tx1"/>
                </a:solidFill>
                <a:latin typeface="Microsoft Sans Serif" pitchFamily="34" charset="0"/>
              </a:defRPr>
            </a:lvl1pPr>
            <a:lvl2pPr marL="742950" indent="-285750" defTabSz="228600">
              <a:lnSpc>
                <a:spcPct val="118000"/>
              </a:lnSpc>
              <a:spcBef>
                <a:spcPts val="500"/>
              </a:spcBef>
              <a:buFont typeface="Arial" charset="0"/>
              <a:buChar char="•"/>
              <a:defRPr sz="1000">
                <a:solidFill>
                  <a:schemeClr val="tx1"/>
                </a:solidFill>
                <a:latin typeface="Microsoft Sans Serif" pitchFamily="34" charset="0"/>
              </a:defRPr>
            </a:lvl2pPr>
            <a:lvl3pPr marL="1143000" indent="-228600" defTabSz="228600">
              <a:lnSpc>
                <a:spcPct val="118000"/>
              </a:lnSpc>
              <a:spcBef>
                <a:spcPts val="500"/>
              </a:spcBef>
              <a:buFont typeface="Arial" charset="0"/>
              <a:buChar char="•"/>
              <a:defRPr sz="1000">
                <a:solidFill>
                  <a:schemeClr val="tx1"/>
                </a:solidFill>
                <a:latin typeface="Microsoft Sans Serif" pitchFamily="34" charset="0"/>
              </a:defRPr>
            </a:lvl3pPr>
            <a:lvl4pPr marL="1600200" indent="-228600" defTabSz="228600">
              <a:lnSpc>
                <a:spcPct val="118000"/>
              </a:lnSpc>
              <a:spcBef>
                <a:spcPts val="500"/>
              </a:spcBef>
              <a:buFont typeface="Arial" charset="0"/>
              <a:buChar char="•"/>
              <a:defRPr sz="1000">
                <a:solidFill>
                  <a:schemeClr val="tx1"/>
                </a:solidFill>
                <a:latin typeface="Microsoft Sans Serif" pitchFamily="34" charset="0"/>
              </a:defRPr>
            </a:lvl4pPr>
            <a:lvl5pPr marL="2057400" indent="-228600" defTabSz="228600">
              <a:lnSpc>
                <a:spcPct val="118000"/>
              </a:lnSpc>
              <a:spcBef>
                <a:spcPts val="500"/>
              </a:spcBef>
              <a:buFont typeface="Arial" charset="0"/>
              <a:buChar char="•"/>
              <a:defRPr sz="1000">
                <a:solidFill>
                  <a:schemeClr val="tx1"/>
                </a:solidFill>
                <a:latin typeface="Microsoft Sans Serif" pitchFamily="34" charset="0"/>
              </a:defRPr>
            </a:lvl5pPr>
            <a:lvl6pPr marL="25146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6pPr>
            <a:lvl7pPr marL="29718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7pPr>
            <a:lvl8pPr marL="34290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8pPr>
            <a:lvl9pPr marL="38862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9pPr>
          </a:lstStyle>
          <a:p>
            <a:pPr algn="just">
              <a:lnSpc>
                <a:spcPct val="100000"/>
              </a:lnSpc>
              <a:spcBef>
                <a:spcPct val="0"/>
              </a:spcBef>
              <a:buFontTx/>
              <a:buNone/>
              <a:defRPr/>
            </a:pPr>
            <a:r>
              <a:rPr lang="en-US" altLang="fr-FR" b="1" u="sng" dirty="0">
                <a:latin typeface="Arial" panose="020B0604020202020204" pitchFamily="34" charset="0"/>
                <a:cs typeface="Arial" panose="020B0604020202020204" pitchFamily="34" charset="0"/>
              </a:rPr>
              <a:t>Pesticides:</a:t>
            </a:r>
          </a:p>
          <a:p>
            <a:pPr algn="just">
              <a:lnSpc>
                <a:spcPct val="100000"/>
              </a:lnSpc>
              <a:spcBef>
                <a:spcPct val="0"/>
              </a:spcBef>
              <a:buFontTx/>
              <a:buNone/>
              <a:defRPr/>
            </a:pPr>
            <a:r>
              <a:rPr lang="fr-FR" altLang="fr-FR" dirty="0">
                <a:latin typeface="Arial" panose="020B0604020202020204" pitchFamily="34" charset="0"/>
                <a:cs typeface="Arial" panose="020B0604020202020204" pitchFamily="34" charset="0"/>
              </a:rPr>
              <a:t>Les pesticides sont </a:t>
            </a:r>
            <a:r>
              <a:rPr lang="fr-FR" altLang="fr-FR">
                <a:latin typeface="Arial" panose="020B0604020202020204" pitchFamily="34" charset="0"/>
                <a:cs typeface="Arial" panose="020B0604020202020204" pitchFamily="34" charset="0"/>
              </a:rPr>
              <a:t>utilisés pour </a:t>
            </a:r>
            <a:r>
              <a:rPr lang="fr-FR" altLang="fr-FR" b="1">
                <a:latin typeface="Arial" panose="020B0604020202020204" pitchFamily="34" charset="0"/>
                <a:cs typeface="Arial" panose="020B0604020202020204" pitchFamily="34" charset="0"/>
              </a:rPr>
              <a:t>protéger les cultures des insectes, des mauvaises herbes, des champignons et d’autres nuisibles</a:t>
            </a:r>
            <a:r>
              <a:rPr lang="fr-FR" altLang="fr-FR">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Ils </a:t>
            </a:r>
            <a:r>
              <a:rPr lang="fr-FR" altLang="fr-FR" b="1" dirty="0">
                <a:latin typeface="Arial" panose="020B0604020202020204" pitchFamily="34" charset="0"/>
                <a:cs typeface="Arial" panose="020B0604020202020204" pitchFamily="34" charset="0"/>
              </a:rPr>
              <a:t>jouent un rôle important dans la </a:t>
            </a:r>
            <a:r>
              <a:rPr lang="fr-FR" altLang="fr-FR" b="1">
                <a:latin typeface="Arial" panose="020B0604020202020204" pitchFamily="34" charset="0"/>
                <a:cs typeface="Arial" panose="020B0604020202020204" pitchFamily="34" charset="0"/>
              </a:rPr>
              <a:t>production alimentaire </a:t>
            </a:r>
            <a:r>
              <a:rPr lang="fr-FR" altLang="fr-FR" dirty="0">
                <a:latin typeface="Arial" panose="020B0604020202020204" pitchFamily="34" charset="0"/>
                <a:cs typeface="Arial" panose="020B0604020202020204" pitchFamily="34" charset="0"/>
              </a:rPr>
              <a:t>en permettant de préserver ou d’accroître les rendements et le nombre de cultures par an. Ce point est particulièrement important pour les pays confrontés à des pénuries alimentaires. </a:t>
            </a:r>
          </a:p>
          <a:p>
            <a:pPr algn="just">
              <a:lnSpc>
                <a:spcPct val="100000"/>
              </a:lnSpc>
              <a:spcBef>
                <a:spcPct val="0"/>
              </a:spcBef>
              <a:buFontTx/>
              <a:buNone/>
              <a:defRPr/>
            </a:pPr>
            <a:r>
              <a:rPr lang="fr-FR" altLang="fr-FR" dirty="0">
                <a:latin typeface="Arial" panose="020B0604020202020204" pitchFamily="34" charset="0"/>
                <a:cs typeface="Arial" panose="020B0604020202020204" pitchFamily="34" charset="0"/>
              </a:rPr>
              <a:t>Cependant, ils sont </a:t>
            </a:r>
            <a:r>
              <a:rPr lang="fr-FR" altLang="fr-FR" b="1" dirty="0">
                <a:latin typeface="Arial" panose="020B0604020202020204" pitchFamily="34" charset="0"/>
                <a:cs typeface="Arial" panose="020B0604020202020204" pitchFamily="34" charset="0"/>
              </a:rPr>
              <a:t>potentiellement toxiques </a:t>
            </a:r>
            <a:r>
              <a:rPr lang="fr-FR" altLang="fr-FR" dirty="0">
                <a:latin typeface="Arial" panose="020B0604020202020204" pitchFamily="34" charset="0"/>
                <a:cs typeface="Arial" panose="020B0604020202020204" pitchFamily="34" charset="0"/>
              </a:rPr>
              <a:t>pour les êtres humains et leurs effets sur la santé peut différer selon le niveau et la voie d’exposition. Pour protéger les consommateurs des effets nocifs des pesticides présents dans les aliments, l’OMS examine des données et met au </a:t>
            </a:r>
            <a:r>
              <a:rPr lang="fr-FR" altLang="fr-FR" b="1" dirty="0">
                <a:latin typeface="Arial" panose="020B0604020202020204" pitchFamily="34" charset="0"/>
                <a:cs typeface="Arial" panose="020B0604020202020204" pitchFamily="34" charset="0"/>
              </a:rPr>
              <a:t>point des limites maximales de résidus pour les pesticides </a:t>
            </a:r>
            <a:r>
              <a:rPr lang="fr-FR" altLang="fr-FR" dirty="0">
                <a:latin typeface="Arial" panose="020B0604020202020204" pitchFamily="34" charset="0"/>
                <a:cs typeface="Arial" panose="020B0604020202020204" pitchFamily="34" charset="0"/>
              </a:rPr>
              <a:t>internationalement acceptées.</a:t>
            </a:r>
            <a:endParaRPr lang="en-US"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defRPr/>
            </a:pPr>
            <a:endParaRPr lang="en-US" altLang="fr-FR" dirty="0">
              <a:solidFill>
                <a:srgbClr val="FFFFFF"/>
              </a:solidFill>
              <a:latin typeface="Arial" panose="020B0604020202020204" pitchFamily="34" charset="0"/>
              <a:cs typeface="Arial" panose="020B0604020202020204" pitchFamily="34" charset="0"/>
            </a:endParaRPr>
          </a:p>
        </p:txBody>
      </p:sp>
      <p:pic>
        <p:nvPicPr>
          <p:cNvPr id="122887" name="Image 6" descr="10 produits chimiques qui causent des problèmes majeurs en santé publique : &#10;pollution de l'air, l'arsenic, asbestose, benzene, cadmium, dioxine, fluoride en excès, plomb, mercure et pesticides">
            <a:extLst>
              <a:ext uri="{FF2B5EF4-FFF2-40B4-BE49-F238E27FC236}">
                <a16:creationId xmlns:a16="http://schemas.microsoft.com/office/drawing/2014/main" id="{0D09E2EF-3B45-44ED-B92A-03E26D9288FC}"/>
              </a:ext>
            </a:extLst>
          </p:cNvPr>
          <p:cNvPicPr>
            <a:picLocks noChangeAspect="1" noChangeArrowheads="1"/>
          </p:cNvPicPr>
          <p:nvPr/>
        </p:nvPicPr>
        <p:blipFill>
          <a:blip r:embed="rId4"/>
          <a:srcRect/>
          <a:stretch>
            <a:fillRect/>
          </a:stretch>
        </p:blipFill>
        <p:spPr bwMode="auto">
          <a:xfrm>
            <a:off x="5443538" y="2457450"/>
            <a:ext cx="43656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Rectangle 2">
            <a:extLst>
              <a:ext uri="{FF2B5EF4-FFF2-40B4-BE49-F238E27FC236}">
                <a16:creationId xmlns:a16="http://schemas.microsoft.com/office/drawing/2014/main" id="{2D0EF177-08AC-40DA-9F0E-EBB30F5B0667}"/>
              </a:ext>
            </a:extLst>
          </p:cNvPr>
          <p:cNvSpPr>
            <a:spLocks noChangeArrowheads="1"/>
          </p:cNvSpPr>
          <p:nvPr/>
        </p:nvSpPr>
        <p:spPr bwMode="auto">
          <a:xfrm>
            <a:off x="3248025" y="4676775"/>
            <a:ext cx="1665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latin typeface="Arial" panose="020B0604020202020204" pitchFamily="34" charset="0"/>
                <a:cs typeface="Arial" panose="020B0604020202020204" pitchFamily="34" charset="0"/>
              </a:rPr>
              <a:t>Pour en savoir plus:</a:t>
            </a:r>
          </a:p>
        </p:txBody>
      </p:sp>
      <p:pic>
        <p:nvPicPr>
          <p:cNvPr id="120844" name="Image 26" descr="Logo de l'OMS">
            <a:extLst>
              <a:ext uri="{FF2B5EF4-FFF2-40B4-BE49-F238E27FC236}">
                <a16:creationId xmlns:a16="http://schemas.microsoft.com/office/drawing/2014/main" id="{B81ACD65-5EAE-4FFB-84F7-846AC76F43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0" y="5108575"/>
            <a:ext cx="1539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ZoneTexte 8">
            <a:extLst>
              <a:ext uri="{FF2B5EF4-FFF2-40B4-BE49-F238E27FC236}">
                <a16:creationId xmlns:a16="http://schemas.microsoft.com/office/drawing/2014/main" id="{5F91642C-7677-4F8F-BBD9-C059613DBE8A}"/>
              </a:ext>
            </a:extLst>
          </p:cNvPr>
          <p:cNvSpPr txBox="1">
            <a:spLocks noChangeArrowheads="1"/>
          </p:cNvSpPr>
          <p:nvPr/>
        </p:nvSpPr>
        <p:spPr bwMode="auto">
          <a:xfrm>
            <a:off x="4873625" y="5238815"/>
            <a:ext cx="538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u="sng">
                <a:solidFill>
                  <a:srgbClr val="000000"/>
                </a:solidFill>
                <a:latin typeface="Arial" panose="020B0604020202020204" pitchFamily="34" charset="0"/>
                <a:cs typeface="Arial" panose="020B0604020202020204" pitchFamily="34" charset="0"/>
                <a:hlinkClick r:id="rId6"/>
              </a:rPr>
              <a:t>Résidus de pesticides dans les aliments</a:t>
            </a:r>
            <a:endParaRPr lang="fr-FR" altLang="fr-FR" sz="1200">
              <a:solidFill>
                <a:srgbClr val="000000"/>
              </a:solidFill>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200529DF-3FED-45C1-7C0B-7B7AEC41015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52BF7CD2-99DE-421D-8A5F-7F3467E9016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20851" name="ZoneTexte 81">
              <a:extLst>
                <a:ext uri="{FF2B5EF4-FFF2-40B4-BE49-F238E27FC236}">
                  <a16:creationId xmlns:a16="http://schemas.microsoft.com/office/drawing/2014/main" id="{9D849E63-CB20-4838-B360-7170F2B9103F}"/>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20852" name="ZoneTexte 82">
              <a:extLst>
                <a:ext uri="{FF2B5EF4-FFF2-40B4-BE49-F238E27FC236}">
                  <a16:creationId xmlns:a16="http://schemas.microsoft.com/office/drawing/2014/main" id="{72E1A1F9-2138-43AA-BF60-CC11F00AB54E}"/>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20854" name="Image 84">
              <a:extLst>
                <a:ext uri="{FF2B5EF4-FFF2-40B4-BE49-F238E27FC236}">
                  <a16:creationId xmlns:a16="http://schemas.microsoft.com/office/drawing/2014/main" id="{3AA433AB-04A4-4DAA-9795-33D29CFFCE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Bouton d’action : vide 27" descr="Bouton pour fermer la diapositive et revenir à la session 1">
            <a:hlinkClick r:id="rId8" action="ppaction://hlinksldjump" highlightClick="1"/>
            <a:extLst>
              <a:ext uri="{FF2B5EF4-FFF2-40B4-BE49-F238E27FC236}">
                <a16:creationId xmlns:a16="http://schemas.microsoft.com/office/drawing/2014/main" id="{3C9177A1-7AE6-4D1E-82DE-330852ED4ECE}"/>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4B12DEC5-C63A-474E-A9DA-C72E5B74EB18}"/>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756BDE0F-2EB9-4525-B394-779B6B6B4724}"/>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F875408-E914-46B9-84C4-799CD773186B}"/>
              </a:ext>
            </a:extLst>
          </p:cNvPr>
          <p:cNvSpPr txBox="1">
            <a:spLocks noGrp="1"/>
          </p:cNvSpPr>
          <p:nvPr>
            <p:ph type="title" idx="4294967295"/>
          </p:nvPr>
        </p:nvSpPr>
        <p:spPr>
          <a:xfrm>
            <a:off x="3070225" y="-40364"/>
            <a:ext cx="9121775" cy="785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Objectifs d'apprentissage</a:t>
            </a:r>
          </a:p>
        </p:txBody>
      </p:sp>
      <p:grpSp>
        <p:nvGrpSpPr>
          <p:cNvPr id="6" name="Groupe 5" descr="Accéder au programme national&#10;Accéder au pré-test de connaissances&#10;Accéder à l'aperçu des ressources pédagogiques&#10;Accéder à la synthèse de la session">
            <a:extLst>
              <a:ext uri="{FF2B5EF4-FFF2-40B4-BE49-F238E27FC236}">
                <a16:creationId xmlns:a16="http://schemas.microsoft.com/office/drawing/2014/main" id="{E28CF115-4356-41C4-9B76-34C4AAAF47F5}"/>
              </a:ext>
            </a:extLst>
          </p:cNvPr>
          <p:cNvGrpSpPr/>
          <p:nvPr/>
        </p:nvGrpSpPr>
        <p:grpSpPr>
          <a:xfrm>
            <a:off x="4763" y="29184"/>
            <a:ext cx="3071812" cy="5959475"/>
            <a:chOff x="4763" y="29184"/>
            <a:chExt cx="3071812" cy="5959475"/>
          </a:xfrm>
        </p:grpSpPr>
        <p:grpSp>
          <p:nvGrpSpPr>
            <p:cNvPr id="7" name="Groupe 6">
              <a:extLst>
                <a:ext uri="{FF2B5EF4-FFF2-40B4-BE49-F238E27FC236}">
                  <a16:creationId xmlns:a16="http://schemas.microsoft.com/office/drawing/2014/main" id="{9CBE07ED-EA00-7E6B-DADD-F86D1CF26AC7}"/>
                </a:ext>
                <a:ext uri="{C183D7F6-B498-43B3-948B-1728B52AA6E4}">
                  <adec:decorative xmlns:adec="http://schemas.microsoft.com/office/drawing/2017/decorative" val="1"/>
                </a:ext>
              </a:extLst>
            </p:cNvPr>
            <p:cNvGrpSpPr/>
            <p:nvPr/>
          </p:nvGrpSpPr>
          <p:grpSpPr>
            <a:xfrm>
              <a:off x="4763" y="29184"/>
              <a:ext cx="3071812" cy="5959475"/>
              <a:chOff x="4763" y="0"/>
              <a:chExt cx="3071812" cy="5959475"/>
            </a:xfrm>
          </p:grpSpPr>
          <p:sp>
            <p:nvSpPr>
              <p:cNvPr id="15" name="Rectangle 14">
                <a:extLst>
                  <a:ext uri="{FF2B5EF4-FFF2-40B4-BE49-F238E27FC236}">
                    <a16:creationId xmlns:a16="http://schemas.microsoft.com/office/drawing/2014/main" id="{2ED2217A-F275-4CB4-BA24-E6802BBA86D9}"/>
                  </a:ext>
                </a:extLst>
              </p:cNvPr>
              <p:cNvSpPr/>
              <p:nvPr/>
            </p:nvSpPr>
            <p:spPr bwMode="auto">
              <a:xfrm>
                <a:off x="4763" y="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24" name="Connecteur droit 23">
                <a:extLst>
                  <a:ext uri="{FF2B5EF4-FFF2-40B4-BE49-F238E27FC236}">
                    <a16:creationId xmlns:a16="http://schemas.microsoft.com/office/drawing/2014/main" id="{1D69A400-5CBA-4AC8-81B4-E0DC81440F45}"/>
                  </a:ext>
                  <a:ext uri="{C183D7F6-B498-43B3-948B-1728B52AA6E4}">
                    <adec:decorative xmlns:adec="http://schemas.microsoft.com/office/drawing/2017/decorative" val="1"/>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103432" name="Image 1">
                <a:extLst>
                  <a:ext uri="{FF2B5EF4-FFF2-40B4-BE49-F238E27FC236}">
                    <a16:creationId xmlns:a16="http://schemas.microsoft.com/office/drawing/2014/main" id="{5699A2FE-2951-48CC-81A8-D452012B771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1763"/>
                <a:ext cx="2957512"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e 8" descr="Accéder au programme national">
              <a:extLst>
                <a:ext uri="{FF2B5EF4-FFF2-40B4-BE49-F238E27FC236}">
                  <a16:creationId xmlns:a16="http://schemas.microsoft.com/office/drawing/2014/main" id="{5DA7E877-A058-7896-1DFC-1A5080B20E4F}"/>
                </a:ext>
              </a:extLst>
            </p:cNvPr>
            <p:cNvGrpSpPr/>
            <p:nvPr/>
          </p:nvGrpSpPr>
          <p:grpSpPr>
            <a:xfrm>
              <a:off x="45800" y="1444625"/>
              <a:ext cx="2957513" cy="908442"/>
              <a:chOff x="45800" y="1444625"/>
              <a:chExt cx="2957513" cy="908442"/>
            </a:xfrm>
          </p:grpSpPr>
          <p:sp>
            <p:nvSpPr>
              <p:cNvPr id="8" name="Rectangle 7">
                <a:extLst>
                  <a:ext uri="{FF2B5EF4-FFF2-40B4-BE49-F238E27FC236}">
                    <a16:creationId xmlns:a16="http://schemas.microsoft.com/office/drawing/2014/main" id="{0F2BE8C3-41A1-EC12-A3A6-B1C687A786ED}"/>
                  </a:ext>
                </a:extLst>
              </p:cNvPr>
              <p:cNvSpPr/>
              <p:nvPr/>
            </p:nvSpPr>
            <p:spPr>
              <a:xfrm>
                <a:off x="45800" y="1444625"/>
                <a:ext cx="2765493" cy="90844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6" name="ZoneTexte 15">
                <a:extLst>
                  <a:ext uri="{FF2B5EF4-FFF2-40B4-BE49-F238E27FC236}">
                    <a16:creationId xmlns:a16="http://schemas.microsoft.com/office/drawing/2014/main" id="{F0658E09-C73E-4D53-BA69-62DE955A0102}"/>
                  </a:ext>
                </a:extLst>
              </p:cNvPr>
              <p:cNvSpPr txBox="1"/>
              <p:nvPr/>
            </p:nvSpPr>
            <p:spPr bwMode="auto">
              <a:xfrm>
                <a:off x="45801" y="1558587"/>
                <a:ext cx="2957512" cy="738664"/>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a:solidFill>
                    <a:schemeClr val="accent1"/>
                  </a:solidFill>
                  <a:latin typeface="Arial" panose="020B0604020202020204" pitchFamily="34" charset="0"/>
                  <a:cs typeface="Arial" panose="020B0604020202020204" pitchFamily="34" charset="0"/>
                </a:endParaRPr>
              </a:p>
            </p:txBody>
          </p:sp>
        </p:grpSp>
        <p:grpSp>
          <p:nvGrpSpPr>
            <p:cNvPr id="11" name="Groupe 10">
              <a:extLst>
                <a:ext uri="{FF2B5EF4-FFF2-40B4-BE49-F238E27FC236}">
                  <a16:creationId xmlns:a16="http://schemas.microsoft.com/office/drawing/2014/main" id="{3BD4FFCD-3A36-79A6-1FD4-AF03F40C43A5}"/>
                </a:ext>
                <a:ext uri="{C183D7F6-B498-43B3-948B-1728B52AA6E4}">
                  <adec:decorative xmlns:adec="http://schemas.microsoft.com/office/drawing/2017/decorative" val="1"/>
                </a:ext>
              </a:extLst>
            </p:cNvPr>
            <p:cNvGrpSpPr/>
            <p:nvPr/>
          </p:nvGrpSpPr>
          <p:grpSpPr>
            <a:xfrm>
              <a:off x="45800" y="2518607"/>
              <a:ext cx="2957512" cy="394065"/>
              <a:chOff x="109363" y="2478840"/>
              <a:chExt cx="2957512" cy="452063"/>
            </a:xfrm>
          </p:grpSpPr>
          <p:sp>
            <p:nvSpPr>
              <p:cNvPr id="10" name="Rectangle 9">
                <a:extLst>
                  <a:ext uri="{FF2B5EF4-FFF2-40B4-BE49-F238E27FC236}">
                    <a16:creationId xmlns:a16="http://schemas.microsoft.com/office/drawing/2014/main" id="{B2DF899F-0BF7-EFC8-BB4E-897ED9895CC0}"/>
                  </a:ext>
                </a:extLst>
              </p:cNvPr>
              <p:cNvSpPr/>
              <p:nvPr/>
            </p:nvSpPr>
            <p:spPr>
              <a:xfrm>
                <a:off x="436326" y="2587557"/>
                <a:ext cx="925546" cy="3433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 name="ZoneTexte 1">
                <a:extLst>
                  <a:ext uri="{FF2B5EF4-FFF2-40B4-BE49-F238E27FC236}">
                    <a16:creationId xmlns:a16="http://schemas.microsoft.com/office/drawing/2014/main" id="{B5BD647C-E7AC-E61F-75D1-A6001D64EF10}"/>
                  </a:ext>
                </a:extLst>
              </p:cNvPr>
              <p:cNvSpPr txBox="1"/>
              <p:nvPr/>
            </p:nvSpPr>
            <p:spPr bwMode="auto">
              <a:xfrm>
                <a:off x="109363" y="2478840"/>
                <a:ext cx="2957512" cy="35307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5"/>
                  </a:rPr>
                  <a:t>Pré-test de connaissances</a:t>
                </a:r>
                <a:endParaRPr lang="fr-FR" sz="1400">
                  <a:solidFill>
                    <a:schemeClr val="accent1"/>
                  </a:solidFill>
                  <a:latin typeface="Arial" panose="020B0604020202020204" pitchFamily="34" charset="0"/>
                  <a:cs typeface="Arial" panose="020B0604020202020204" pitchFamily="34" charset="0"/>
                </a:endParaRPr>
              </a:p>
            </p:txBody>
          </p:sp>
        </p:grpSp>
        <p:grpSp>
          <p:nvGrpSpPr>
            <p:cNvPr id="18" name="Groupe 17" descr="Accéder à l'aperçu des ressources pédagogiques">
              <a:extLst>
                <a:ext uri="{FF2B5EF4-FFF2-40B4-BE49-F238E27FC236}">
                  <a16:creationId xmlns:a16="http://schemas.microsoft.com/office/drawing/2014/main" id="{96E45AC8-C610-DA93-A516-7316758EB97D}"/>
                </a:ext>
              </a:extLst>
            </p:cNvPr>
            <p:cNvGrpSpPr/>
            <p:nvPr/>
          </p:nvGrpSpPr>
          <p:grpSpPr>
            <a:xfrm>
              <a:off x="45801" y="3085785"/>
              <a:ext cx="2957512" cy="914400"/>
              <a:chOff x="45801" y="3085785"/>
              <a:chExt cx="2957512" cy="914400"/>
            </a:xfrm>
          </p:grpSpPr>
          <p:sp>
            <p:nvSpPr>
              <p:cNvPr id="12" name="Rectangle 11">
                <a:extLst>
                  <a:ext uri="{FF2B5EF4-FFF2-40B4-BE49-F238E27FC236}">
                    <a16:creationId xmlns:a16="http://schemas.microsoft.com/office/drawing/2014/main" id="{01F3EA1F-7427-D0A3-3D7D-B4FB759DE87C}"/>
                  </a:ext>
                </a:extLst>
              </p:cNvPr>
              <p:cNvSpPr/>
              <p:nvPr/>
            </p:nvSpPr>
            <p:spPr>
              <a:xfrm>
                <a:off x="372764" y="3085785"/>
                <a:ext cx="914400"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 name="ZoneTexte 2">
                <a:extLst>
                  <a:ext uri="{FF2B5EF4-FFF2-40B4-BE49-F238E27FC236}">
                    <a16:creationId xmlns:a16="http://schemas.microsoft.com/office/drawing/2014/main" id="{AE0FCA1D-D1D1-6682-AED3-917D62F2650D}"/>
                  </a:ext>
                </a:extLst>
              </p:cNvPr>
              <p:cNvSpPr txBox="1"/>
              <p:nvPr/>
            </p:nvSpPr>
            <p:spPr bwMode="auto">
              <a:xfrm>
                <a:off x="45801" y="3151282"/>
                <a:ext cx="2957512" cy="52322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a:solidFill>
                    <a:schemeClr val="accent1"/>
                  </a:solidFill>
                  <a:latin typeface="Arial" panose="020B0604020202020204" pitchFamily="34" charset="0"/>
                  <a:cs typeface="Arial" panose="020B0604020202020204" pitchFamily="34" charset="0"/>
                </a:endParaRPr>
              </a:p>
            </p:txBody>
          </p:sp>
        </p:grpSp>
        <p:grpSp>
          <p:nvGrpSpPr>
            <p:cNvPr id="19" name="Groupe 18" descr="Accéder à la synthèse de la session">
              <a:extLst>
                <a:ext uri="{FF2B5EF4-FFF2-40B4-BE49-F238E27FC236}">
                  <a16:creationId xmlns:a16="http://schemas.microsoft.com/office/drawing/2014/main" id="{A5C1B1AA-4438-F983-74A9-4A457D900735}"/>
                </a:ext>
              </a:extLst>
            </p:cNvPr>
            <p:cNvGrpSpPr/>
            <p:nvPr/>
          </p:nvGrpSpPr>
          <p:grpSpPr>
            <a:xfrm>
              <a:off x="58738" y="3950907"/>
              <a:ext cx="2957512" cy="356152"/>
              <a:chOff x="58738" y="3950907"/>
              <a:chExt cx="2957512" cy="356152"/>
            </a:xfrm>
          </p:grpSpPr>
          <p:sp>
            <p:nvSpPr>
              <p:cNvPr id="17" name="Rectangle 16">
                <a:extLst>
                  <a:ext uri="{FF2B5EF4-FFF2-40B4-BE49-F238E27FC236}">
                    <a16:creationId xmlns:a16="http://schemas.microsoft.com/office/drawing/2014/main" id="{3772E5F7-F889-D5A5-DA74-CD53C6EE96E4}"/>
                  </a:ext>
                </a:extLst>
              </p:cNvPr>
              <p:cNvSpPr/>
              <p:nvPr/>
            </p:nvSpPr>
            <p:spPr>
              <a:xfrm>
                <a:off x="623094" y="4011589"/>
                <a:ext cx="914400" cy="2954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ZoneTexte 4">
                <a:extLst>
                  <a:ext uri="{FF2B5EF4-FFF2-40B4-BE49-F238E27FC236}">
                    <a16:creationId xmlns:a16="http://schemas.microsoft.com/office/drawing/2014/main" id="{2E0D1424-9065-7A01-CACE-CDFE1926D1D9}"/>
                  </a:ext>
                </a:extLst>
              </p:cNvPr>
              <p:cNvSpPr txBox="1"/>
              <p:nvPr/>
            </p:nvSpPr>
            <p:spPr bwMode="auto">
              <a:xfrm>
                <a:off x="58738" y="3950907"/>
                <a:ext cx="2957512" cy="307777"/>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a:latin typeface="Arial" panose="020B0604020202020204" pitchFamily="34" charset="0"/>
                  <a:cs typeface="Arial" panose="020B0604020202020204" pitchFamily="34" charset="0"/>
                </a:endParaRPr>
              </a:p>
            </p:txBody>
          </p:sp>
        </p:grpSp>
      </p:grpSp>
      <p:sp>
        <p:nvSpPr>
          <p:cNvPr id="20" name="Bouton d’action : vide 19">
            <a:hlinkClick r:id="rId8" highlightClick="1"/>
            <a:extLst>
              <a:ext uri="{FF2B5EF4-FFF2-40B4-BE49-F238E27FC236}">
                <a16:creationId xmlns:a16="http://schemas.microsoft.com/office/drawing/2014/main" id="{74E7B4CA-D354-4194-A360-0B7E2BD921E6}"/>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latin typeface="Arial" panose="020B0604020202020204" pitchFamily="34" charset="0"/>
                <a:cs typeface="Arial" panose="020B0604020202020204" pitchFamily="34" charset="0"/>
              </a:rPr>
              <a:t>Faire le post-test</a:t>
            </a:r>
          </a:p>
        </p:txBody>
      </p:sp>
      <p:sp>
        <p:nvSpPr>
          <p:cNvPr id="14" name="ZoneTexte 13">
            <a:extLst>
              <a:ext uri="{FF2B5EF4-FFF2-40B4-BE49-F238E27FC236}">
                <a16:creationId xmlns:a16="http://schemas.microsoft.com/office/drawing/2014/main" id="{38ECB046-24A7-4E10-80FE-9E101EE45B17}"/>
              </a:ext>
            </a:extLst>
          </p:cNvPr>
          <p:cNvSpPr txBox="1"/>
          <p:nvPr/>
        </p:nvSpPr>
        <p:spPr>
          <a:xfrm>
            <a:off x="3132138" y="1162050"/>
            <a:ext cx="5927725" cy="4693593"/>
          </a:xfrm>
          <a:prstGeom prst="rect">
            <a:avLst/>
          </a:prstGeom>
          <a:noFill/>
        </p:spPr>
        <p:txBody>
          <a:bodyPr>
            <a:spAutoFit/>
          </a:bodyPr>
          <a:lstStyle/>
          <a:p>
            <a:pPr algn="just" defTabSz="914446" eaLnBrk="1" fontAlgn="auto" hangingPunct="1">
              <a:spcBef>
                <a:spcPts val="300"/>
              </a:spcBef>
              <a:spcAft>
                <a:spcPts val="0"/>
              </a:spcAft>
              <a:buClr>
                <a:schemeClr val="accent1"/>
              </a:buClr>
              <a:defRPr/>
            </a:pPr>
            <a:r>
              <a:rPr lang="fr-FR" sz="1600" b="1" dirty="0">
                <a:latin typeface="Arial" panose="020B0604020202020204" pitchFamily="34" charset="0"/>
                <a:cs typeface="Arial" panose="020B0604020202020204" pitchFamily="34" charset="0"/>
              </a:rPr>
              <a:t>Comprendre que dans les aliments il existe à la fois des microbes utiles et des microbes pathogènes, de savoir où ils se trouvent et de connaître les risques et les conséquences d'une infection d’origine alimentaire.</a:t>
            </a:r>
          </a:p>
          <a:p>
            <a:pPr marL="285750" indent="-285750" algn="just" defTabSz="914446" eaLnBrk="1" fontAlgn="auto" hangingPunct="1">
              <a:spcBef>
                <a:spcPts val="300"/>
              </a:spcBef>
              <a:spcAft>
                <a:spcPts val="0"/>
              </a:spcAft>
              <a:buClr>
                <a:schemeClr val="accent1"/>
              </a:buClr>
              <a:buFont typeface="Wingdings" panose="05000000000000000000" pitchFamily="2" charset="2"/>
              <a:buChar char="ü"/>
              <a:defRPr/>
            </a:pPr>
            <a:endParaRPr lang="fr-FR" sz="1400" dirty="0">
              <a:solidFill>
                <a:srgbClr val="1F396C"/>
              </a:solidFill>
              <a:latin typeface="Arial" panose="020B0604020202020204" pitchFamily="34" charset="0"/>
              <a:cs typeface="Arial" panose="020B0604020202020204" pitchFamily="34" charset="0"/>
            </a:endParaRPr>
          </a:p>
          <a:p>
            <a:pPr marL="742950" lvl="2" indent="-285750" algn="just" defTabSz="914446" eaLnBrk="1" fontAlgn="auto" hangingPunct="1">
              <a:spcBef>
                <a:spcPts val="300"/>
              </a:spcBef>
              <a:spcAft>
                <a:spcPts val="0"/>
              </a:spcAf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Connaître les infections d'origine alimentaire ainsi que les conséquences qui peuvent en découler.</a:t>
            </a:r>
          </a:p>
          <a:p>
            <a:pPr marL="742950" lvl="2" indent="-285750" algn="just" defTabSz="914446" eaLnBrk="1" fontAlgn="auto" hangingPunct="1">
              <a:spcBef>
                <a:spcPts val="300"/>
              </a:spcBef>
              <a:spcAft>
                <a:spcPts val="0"/>
              </a:spcAft>
              <a:buFont typeface="Wingdings" panose="05000000000000000000" pitchFamily="2" charset="2"/>
              <a:buChar char="ü"/>
              <a:defRPr/>
            </a:pPr>
            <a:endParaRPr lang="fr-FR" sz="1400" dirty="0">
              <a:latin typeface="Arial" panose="020B0604020202020204" pitchFamily="34" charset="0"/>
              <a:cs typeface="Arial" panose="020B0604020202020204" pitchFamily="34" charset="0"/>
            </a:endParaRPr>
          </a:p>
          <a:p>
            <a:pPr marL="742950" lvl="3" indent="-285750" algn="just" defTabSz="914446" eaLnBrk="1" fontAlgn="auto" hangingPunct="1">
              <a:spcBef>
                <a:spcPts val="300"/>
              </a:spcBef>
              <a:spcAft>
                <a:spcPts val="0"/>
              </a:spcAf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Comprendre que cuisiner à la maison peut être plus risqué que de manger dans des établissements alimentaires.</a:t>
            </a:r>
          </a:p>
          <a:p>
            <a:pPr marL="742950" lvl="3" indent="-285750" algn="just" defTabSz="914446" eaLnBrk="1" fontAlgn="auto" hangingPunct="1">
              <a:spcBef>
                <a:spcPts val="300"/>
              </a:spcBef>
              <a:spcAft>
                <a:spcPts val="0"/>
              </a:spcAft>
              <a:buFont typeface="Wingdings" panose="05000000000000000000" pitchFamily="2" charset="2"/>
              <a:buChar char="ü"/>
              <a:defRPr/>
            </a:pPr>
            <a:endParaRPr lang="fr-FR" sz="1400" dirty="0">
              <a:latin typeface="Arial" panose="020B0604020202020204" pitchFamily="34" charset="0"/>
              <a:cs typeface="Arial" panose="020B0604020202020204" pitchFamily="34" charset="0"/>
            </a:endParaRPr>
          </a:p>
          <a:p>
            <a:pPr marL="742950" lvl="3" indent="-285750" algn="just" defTabSz="914446" eaLnBrk="1" fontAlgn="auto" hangingPunct="1">
              <a:spcBef>
                <a:spcPts val="300"/>
              </a:spcBef>
              <a:spcAft>
                <a:spcPts val="0"/>
              </a:spcAf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Développer une perspective plus globale sur les infections d’origine alimentaire.</a:t>
            </a:r>
          </a:p>
          <a:p>
            <a:pPr marL="742950" lvl="3" indent="-285750" algn="just" defTabSz="914446" eaLnBrk="1" fontAlgn="auto" hangingPunct="1">
              <a:spcBef>
                <a:spcPts val="300"/>
              </a:spcBef>
              <a:spcAft>
                <a:spcPts val="0"/>
              </a:spcAf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marL="742950" lvl="3" indent="-285750" algn="just" defTabSz="914446" eaLnBrk="1" fontAlgn="auto" hangingPunct="1">
              <a:spcBef>
                <a:spcPts val="300"/>
              </a:spcBef>
              <a:spcAft>
                <a:spcPts val="0"/>
              </a:spcAf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Enseigner la sécurité et l'hygiène des aliments en tenant compte des différences culturelles.</a:t>
            </a:r>
            <a:endParaRPr lang="en-GB" sz="1400" dirty="0">
              <a:latin typeface="Arial" panose="020B0604020202020204" pitchFamily="34" charset="0"/>
              <a:cs typeface="Arial" panose="020B0604020202020204" pitchFamily="34" charset="0"/>
            </a:endParaRPr>
          </a:p>
          <a:p>
            <a:pPr marL="742950" lvl="3" indent="-285750" algn="just" defTabSz="914446" eaLnBrk="1" fontAlgn="auto" hangingPunct="1">
              <a:spcBef>
                <a:spcPts val="300"/>
              </a:spcBef>
              <a:spcAft>
                <a:spcPts val="0"/>
              </a:spcAft>
              <a:buFont typeface="Wingdings" panose="05000000000000000000" pitchFamily="2" charset="2"/>
              <a:buChar char="ü"/>
              <a:defRPr/>
            </a:pPr>
            <a:endParaRPr lang="en-GB" sz="1200" dirty="0">
              <a:latin typeface="Arial" panose="020B0604020202020204" pitchFamily="34" charset="0"/>
              <a:cs typeface="Arial" panose="020B0604020202020204" pitchFamily="34" charset="0"/>
            </a:endParaRPr>
          </a:p>
          <a:p>
            <a:pPr marL="0" lvl="2" algn="just" defTabSz="914446" eaLnBrk="1" fontAlgn="auto" hangingPunct="1">
              <a:spcBef>
                <a:spcPts val="300"/>
              </a:spcBef>
              <a:spcAft>
                <a:spcPts val="0"/>
              </a:spcAft>
              <a:buClr>
                <a:schemeClr val="accent1"/>
              </a:buClr>
              <a:defRPr/>
            </a:pPr>
            <a:r>
              <a:rPr lang="fr-FR" sz="1400" b="1">
                <a:latin typeface="Arial" panose="020B0604020202020204" pitchFamily="34" charset="0"/>
                <a:cs typeface="Arial" panose="020B0604020202020204" pitchFamily="34" charset="0"/>
              </a:rPr>
              <a:t>Comprendre/</a:t>
            </a:r>
            <a:r>
              <a:rPr lang="fr-FR" sz="1400" b="1" dirty="0">
                <a:latin typeface="Arial" panose="020B0604020202020204" pitchFamily="34" charset="0"/>
                <a:cs typeface="Arial" panose="020B0604020202020204" pitchFamily="34" charset="0"/>
              </a:rPr>
              <a:t>identifier les différents aspects de l'alimentation (nutrition, écologie, microbiologie, allergie...).</a:t>
            </a:r>
          </a:p>
        </p:txBody>
      </p:sp>
      <p:pic>
        <p:nvPicPr>
          <p:cNvPr id="103431" name="Image 1">
            <a:extLst>
              <a:ext uri="{FF2B5EF4-FFF2-40B4-BE49-F238E27FC236}">
                <a16:creationId xmlns:a16="http://schemas.microsoft.com/office/drawing/2014/main" id="{99BFBB6D-D3EC-44A2-B97F-E43DA408B862}"/>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15425" y="1444625"/>
            <a:ext cx="2886075"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e 27">
            <a:extLst>
              <a:ext uri="{FF2B5EF4-FFF2-40B4-BE49-F238E27FC236}">
                <a16:creationId xmlns:a16="http://schemas.microsoft.com/office/drawing/2014/main" id="{67057279-EB95-7822-1F01-4573F4EA752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3435" name="ZoneTexte 18">
              <a:extLst>
                <a:ext uri="{FF2B5EF4-FFF2-40B4-BE49-F238E27FC236}">
                  <a16:creationId xmlns:a16="http://schemas.microsoft.com/office/drawing/2014/main" id="{7CFAD4BC-F8F8-4776-905C-3E958508FC5F}"/>
                </a:ext>
                <a:ext uri="{C183D7F6-B498-43B3-948B-1728B52AA6E4}">
                  <adec:decorative xmlns:adec="http://schemas.microsoft.com/office/drawing/2017/decorative" val="1"/>
                </a:ext>
              </a:extLst>
            </p:cNvPr>
            <p:cNvSpPr txBox="1">
              <a:spLocks noChangeArrowheads="1"/>
            </p:cNvSpPr>
            <p:nvPr/>
          </p:nvSpPr>
          <p:spPr bwMode="auto">
            <a:xfrm>
              <a:off x="6019891" y="617094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Close</a:t>
              </a:r>
            </a:p>
          </p:txBody>
        </p:sp>
        <p:sp>
          <p:nvSpPr>
            <p:cNvPr id="103436" name="ZoneTexte 19">
              <a:extLst>
                <a:ext uri="{FF2B5EF4-FFF2-40B4-BE49-F238E27FC236}">
                  <a16:creationId xmlns:a16="http://schemas.microsoft.com/office/drawing/2014/main" id="{CA13BBBF-B879-45B0-B301-7F6B6DEECF46}"/>
                </a:ext>
                <a:ext uri="{C183D7F6-B498-43B3-948B-1728B52AA6E4}">
                  <adec:decorative xmlns:adec="http://schemas.microsoft.com/office/drawing/2017/decorative" val="1"/>
                </a:ext>
              </a:extLst>
            </p:cNvPr>
            <p:cNvSpPr txBox="1">
              <a:spLocks noChangeArrowheads="1"/>
            </p:cNvSpPr>
            <p:nvPr/>
          </p:nvSpPr>
          <p:spPr bwMode="auto">
            <a:xfrm>
              <a:off x="9876190" y="6161143"/>
              <a:ext cx="18323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Next</a:t>
              </a:r>
            </a:p>
          </p:txBody>
        </p:sp>
        <p:sp>
          <p:nvSpPr>
            <p:cNvPr id="21" name="Rectangle 20">
              <a:extLst>
                <a:ext uri="{FF2B5EF4-FFF2-40B4-BE49-F238E27FC236}">
                  <a16:creationId xmlns:a16="http://schemas.microsoft.com/office/drawing/2014/main" id="{AF8889DD-A10B-423F-A68C-EF36487344C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3439" name="ZoneTexte 22">
              <a:extLst>
                <a:ext uri="{FF2B5EF4-FFF2-40B4-BE49-F238E27FC236}">
                  <a16:creationId xmlns:a16="http://schemas.microsoft.com/office/drawing/2014/main" id="{FF459FC5-8CDA-4889-9096-DCA6FC767545}"/>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Fermer</a:t>
              </a:r>
            </a:p>
          </p:txBody>
        </p:sp>
        <p:sp>
          <p:nvSpPr>
            <p:cNvPr id="103440" name="ZoneTexte 23">
              <a:extLst>
                <a:ext uri="{FF2B5EF4-FFF2-40B4-BE49-F238E27FC236}">
                  <a16:creationId xmlns:a16="http://schemas.microsoft.com/office/drawing/2014/main" id="{5DFF8AFB-EFAB-4BC7-8FAF-77795FA63FFA}"/>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Précédent          Suivant</a:t>
              </a:r>
            </a:p>
          </p:txBody>
        </p:sp>
        <p:pic>
          <p:nvPicPr>
            <p:cNvPr id="103442" name="Image 25">
              <a:extLst>
                <a:ext uri="{FF2B5EF4-FFF2-40B4-BE49-F238E27FC236}">
                  <a16:creationId xmlns:a16="http://schemas.microsoft.com/office/drawing/2014/main" id="{70C87832-0D37-4C15-9E81-F2F5AED555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Bouton d’action : vide 21" descr="Bouton pour fermer le diaporama">
            <a:hlinkClick r:id="" action="ppaction://hlinkshowjump?jump=endshow" highlightClick="1"/>
            <a:extLst>
              <a:ext uri="{FF2B5EF4-FFF2-40B4-BE49-F238E27FC236}">
                <a16:creationId xmlns:a16="http://schemas.microsoft.com/office/drawing/2014/main" id="{D71C9E4D-3CDB-4F4D-8E6F-D7990EBFC6B5}"/>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D85F4181-CCBB-4A44-B006-5A958DDE2279}"/>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6E12C7E9-6F59-4CDE-BEA4-689234A387FD}"/>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2558122974"/>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oneTexte 3">
            <a:extLst>
              <a:ext uri="{FF2B5EF4-FFF2-40B4-BE49-F238E27FC236}">
                <a16:creationId xmlns:a16="http://schemas.microsoft.com/office/drawing/2014/main" id="{CA07C069-5C9C-4621-90ED-D55BD8A7981A}"/>
              </a:ext>
            </a:extLst>
          </p:cNvPr>
          <p:cNvSpPr txBox="1">
            <a:spLocks noGrp="1" noChangeArrowheads="1"/>
          </p:cNvSpPr>
          <p:nvPr>
            <p:ph type="title" idx="4294967295"/>
          </p:nvPr>
        </p:nvSpPr>
        <p:spPr bwMode="auto">
          <a:xfrm>
            <a:off x="3113088" y="-71438"/>
            <a:ext cx="9037637"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Ecologie </a:t>
            </a:r>
            <a:r>
              <a:rPr lang="fr-FR" altLang="fr-FR" sz="3600">
                <a:solidFill>
                  <a:schemeClr val="bg1"/>
                </a:solidFill>
                <a:latin typeface="Arial" panose="020B0604020202020204" pitchFamily="34" charset="0"/>
                <a:cs typeface="Arial" panose="020B0604020202020204" pitchFamily="34" charset="0"/>
              </a:rPr>
              <a:t>3</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932B0C04-8618-5AD7-4B4C-C0B3B4C54B6C}"/>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4" name="Groupe 3">
              <a:extLst>
                <a:ext uri="{FF2B5EF4-FFF2-40B4-BE49-F238E27FC236}">
                  <a16:creationId xmlns:a16="http://schemas.microsoft.com/office/drawing/2014/main" id="{DCFE51A6-C587-14CC-755A-C01DB3A32FD2}"/>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7" name="Groupe 6">
                <a:extLst>
                  <a:ext uri="{FF2B5EF4-FFF2-40B4-BE49-F238E27FC236}">
                    <a16:creationId xmlns:a16="http://schemas.microsoft.com/office/drawing/2014/main" id="{6456BAD9-8C92-0C53-37F1-A55DEED1036E}"/>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sp>
              <p:nvSpPr>
                <p:cNvPr id="9" name="Rectangle 8">
                  <a:extLst>
                    <a:ext uri="{FF2B5EF4-FFF2-40B4-BE49-F238E27FC236}">
                      <a16:creationId xmlns:a16="http://schemas.microsoft.com/office/drawing/2014/main" id="{8A7BCCB9-42F1-BF94-2D77-3D6681050346}"/>
                    </a:ext>
                  </a:extLst>
                </p:cNvPr>
                <p:cNvSpPr/>
                <p:nvPr/>
              </p:nvSpPr>
              <p:spPr bwMode="auto">
                <a:xfrm>
                  <a:off x="0" y="14288"/>
                  <a:ext cx="3071972" cy="599122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10" name="Connecteur droit 9" descr="Sommaire">
                  <a:extLst>
                    <a:ext uri="{FF2B5EF4-FFF2-40B4-BE49-F238E27FC236}">
                      <a16:creationId xmlns:a16="http://schemas.microsoft.com/office/drawing/2014/main" id="{AF017B73-B50D-6144-3261-73130F4CDFBC}"/>
                    </a:ext>
                  </a:extLst>
                </p:cNvPr>
                <p:cNvCxnSpPr/>
                <p:nvPr/>
              </p:nvCxnSpPr>
              <p:spPr bwMode="auto">
                <a:xfrm>
                  <a:off x="4763" y="1244600"/>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Image 26" descr="Logo de SafeConsume">
                  <a:extLst>
                    <a:ext uri="{FF2B5EF4-FFF2-40B4-BE49-F238E27FC236}">
                      <a16:creationId xmlns:a16="http://schemas.microsoft.com/office/drawing/2014/main" id="{2F09E31C-0ED1-DF70-A718-8B7088E329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necteur droit 7">
                <a:extLst>
                  <a:ext uri="{FF2B5EF4-FFF2-40B4-BE49-F238E27FC236}">
                    <a16:creationId xmlns:a16="http://schemas.microsoft.com/office/drawing/2014/main" id="{8DB065E1-4947-95BC-69EE-D7878A825E16}"/>
                  </a:ext>
                </a:extLst>
              </p:cNvPr>
              <p:cNvCxnSpPr/>
              <p:nvPr/>
            </p:nvCxnSpPr>
            <p:spPr bwMode="auto">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38D2F173-3A76-818B-B29D-FF6E02DC112E}"/>
                </a:ext>
              </a:extLst>
            </p:cNvPr>
            <p:cNvSpPr txBox="1"/>
            <p:nvPr/>
          </p:nvSpPr>
          <p:spPr bwMode="auto">
            <a:xfrm>
              <a:off x="272264" y="1876734"/>
              <a:ext cx="2527441" cy="3247043"/>
            </a:xfrm>
            <a:prstGeom prst="rect">
              <a:avLst/>
            </a:prstGeom>
            <a:solidFill>
              <a:schemeClr val="bg1"/>
            </a:solid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pic>
          <p:nvPicPr>
            <p:cNvPr id="6" name="Image 12">
              <a:extLst>
                <a:ext uri="{FF2B5EF4-FFF2-40B4-BE49-F238E27FC236}">
                  <a16:creationId xmlns:a16="http://schemas.microsoft.com/office/drawing/2014/main" id="{B83E75A7-D533-8B4D-36F0-F670532602D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09" name="Rectangle 2">
            <a:extLst>
              <a:ext uri="{FF2B5EF4-FFF2-40B4-BE49-F238E27FC236}">
                <a16:creationId xmlns:a16="http://schemas.microsoft.com/office/drawing/2014/main" id="{E4E97EBF-EA20-4B17-B7E7-F3F395783E2F}"/>
              </a:ext>
            </a:extLst>
          </p:cNvPr>
          <p:cNvSpPr>
            <a:spLocks noChangeArrowheads="1"/>
          </p:cNvSpPr>
          <p:nvPr/>
        </p:nvSpPr>
        <p:spPr bwMode="auto">
          <a:xfrm>
            <a:off x="3113088" y="547688"/>
            <a:ext cx="9037637" cy="287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charset="0"/>
              <a:buChar char="•"/>
              <a:defRPr sz="1200">
                <a:solidFill>
                  <a:schemeClr val="tx1"/>
                </a:solidFill>
                <a:latin typeface="Microsoft Sans Serif" pitchFamily="34" charset="0"/>
              </a:defRPr>
            </a:lvl1pPr>
            <a:lvl2pPr marL="742950" indent="-285750" defTabSz="228600">
              <a:lnSpc>
                <a:spcPct val="118000"/>
              </a:lnSpc>
              <a:spcBef>
                <a:spcPts val="500"/>
              </a:spcBef>
              <a:buFont typeface="Arial" charset="0"/>
              <a:buChar char="•"/>
              <a:defRPr sz="1000">
                <a:solidFill>
                  <a:schemeClr val="tx1"/>
                </a:solidFill>
                <a:latin typeface="Microsoft Sans Serif" pitchFamily="34" charset="0"/>
              </a:defRPr>
            </a:lvl2pPr>
            <a:lvl3pPr marL="1143000" indent="-228600" defTabSz="228600">
              <a:lnSpc>
                <a:spcPct val="118000"/>
              </a:lnSpc>
              <a:spcBef>
                <a:spcPts val="500"/>
              </a:spcBef>
              <a:buFont typeface="Arial" charset="0"/>
              <a:buChar char="•"/>
              <a:defRPr sz="1000">
                <a:solidFill>
                  <a:schemeClr val="tx1"/>
                </a:solidFill>
                <a:latin typeface="Microsoft Sans Serif" pitchFamily="34" charset="0"/>
              </a:defRPr>
            </a:lvl3pPr>
            <a:lvl4pPr marL="1600200" indent="-228600" defTabSz="228600">
              <a:lnSpc>
                <a:spcPct val="118000"/>
              </a:lnSpc>
              <a:spcBef>
                <a:spcPts val="500"/>
              </a:spcBef>
              <a:buFont typeface="Arial" charset="0"/>
              <a:buChar char="•"/>
              <a:defRPr sz="1000">
                <a:solidFill>
                  <a:schemeClr val="tx1"/>
                </a:solidFill>
                <a:latin typeface="Microsoft Sans Serif" pitchFamily="34" charset="0"/>
              </a:defRPr>
            </a:lvl4pPr>
            <a:lvl5pPr marL="2057400" indent="-228600" defTabSz="228600">
              <a:lnSpc>
                <a:spcPct val="118000"/>
              </a:lnSpc>
              <a:spcBef>
                <a:spcPts val="500"/>
              </a:spcBef>
              <a:buFont typeface="Arial" charset="0"/>
              <a:buChar char="•"/>
              <a:defRPr sz="1000">
                <a:solidFill>
                  <a:schemeClr val="tx1"/>
                </a:solidFill>
                <a:latin typeface="Microsoft Sans Serif" pitchFamily="34" charset="0"/>
              </a:defRPr>
            </a:lvl5pPr>
            <a:lvl6pPr marL="25146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6pPr>
            <a:lvl7pPr marL="29718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7pPr>
            <a:lvl8pPr marL="34290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8pPr>
            <a:lvl9pPr marL="38862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9pPr>
          </a:lstStyle>
          <a:p>
            <a:pPr algn="just" eaLnBrk="1" hangingPunct="1">
              <a:lnSpc>
                <a:spcPct val="100000"/>
              </a:lnSpc>
              <a:spcBef>
                <a:spcPct val="0"/>
              </a:spcBef>
              <a:buFont typeface="Arial" charset="0"/>
              <a:buNone/>
              <a:defRPr/>
            </a:pPr>
            <a:r>
              <a:rPr lang="en-US" altLang="fr-FR" b="1" u="sng" dirty="0">
                <a:latin typeface="Arial" panose="020B0604020202020204" pitchFamily="34" charset="0"/>
                <a:cs typeface="Arial" panose="020B0604020202020204" pitchFamily="34" charset="0"/>
              </a:rPr>
              <a:t>Les </a:t>
            </a:r>
            <a:r>
              <a:rPr lang="en-US" altLang="fr-FR" b="1" u="sng" dirty="0" err="1">
                <a:latin typeface="Arial" panose="020B0604020202020204" pitchFamily="34" charset="0"/>
                <a:cs typeface="Arial" panose="020B0604020202020204" pitchFamily="34" charset="0"/>
              </a:rPr>
              <a:t>perturbateurs</a:t>
            </a:r>
            <a:r>
              <a:rPr lang="en-US" altLang="fr-FR" b="1" u="sng" dirty="0">
                <a:latin typeface="Arial" panose="020B0604020202020204" pitchFamily="34" charset="0"/>
                <a:cs typeface="Arial" panose="020B0604020202020204" pitchFamily="34" charset="0"/>
              </a:rPr>
              <a:t> </a:t>
            </a:r>
            <a:r>
              <a:rPr lang="en-US" altLang="fr-FR" b="1" u="sng" dirty="0" err="1">
                <a:latin typeface="Arial" panose="020B0604020202020204" pitchFamily="34" charset="0"/>
                <a:cs typeface="Arial" panose="020B0604020202020204" pitchFamily="34" charset="0"/>
              </a:rPr>
              <a:t>endocriniens</a:t>
            </a:r>
            <a:r>
              <a:rPr lang="en-US" altLang="fr-FR" b="1" u="sng" dirty="0">
                <a:latin typeface="Arial" panose="020B0604020202020204" pitchFamily="34" charset="0"/>
                <a:cs typeface="Arial" panose="020B0604020202020204" pitchFamily="34" charset="0"/>
              </a:rPr>
              <a:t> </a:t>
            </a:r>
            <a:r>
              <a:rPr lang="en-US" altLang="fr-FR" b="1" dirty="0">
                <a:latin typeface="Arial" panose="020B0604020202020204" pitchFamily="34" charset="0"/>
                <a:cs typeface="Arial" panose="020B0604020202020204" pitchFamily="34" charset="0"/>
              </a:rPr>
              <a:t>:</a:t>
            </a:r>
          </a:p>
          <a:p>
            <a:pPr algn="just" eaLnBrk="1" hangingPunct="1">
              <a:spcBef>
                <a:spcPct val="0"/>
              </a:spcBef>
              <a:buFont typeface="Arial" charset="0"/>
              <a:buNone/>
              <a:defRPr/>
            </a:pPr>
            <a:r>
              <a:rPr lang="fr-FR" altLang="fr-FR" dirty="0">
                <a:latin typeface="Arial" panose="020B0604020202020204" pitchFamily="34" charset="0"/>
                <a:cs typeface="Arial" panose="020B0604020202020204" pitchFamily="34" charset="0"/>
              </a:rPr>
              <a:t>Un perturbateur endocrinien est une </a:t>
            </a:r>
            <a:r>
              <a:rPr lang="fr-FR" altLang="fr-FR" b="1" dirty="0">
                <a:latin typeface="Arial" panose="020B0604020202020204" pitchFamily="34" charset="0"/>
                <a:cs typeface="Arial" panose="020B0604020202020204" pitchFamily="34" charset="0"/>
              </a:rPr>
              <a:t>substance</a:t>
            </a:r>
            <a:r>
              <a:rPr lang="fr-FR" altLang="fr-FR" dirty="0">
                <a:latin typeface="Arial" panose="020B0604020202020204" pitchFamily="34" charset="0"/>
                <a:cs typeface="Arial" panose="020B0604020202020204" pitchFamily="34" charset="0"/>
              </a:rPr>
              <a:t> ou un mélange de substances, qui </a:t>
            </a:r>
            <a:r>
              <a:rPr lang="fr-FR" altLang="fr-FR" b="1" dirty="0">
                <a:latin typeface="Arial" panose="020B0604020202020204" pitchFamily="34" charset="0"/>
                <a:cs typeface="Arial" panose="020B0604020202020204" pitchFamily="34" charset="0"/>
              </a:rPr>
              <a:t>altère les fonctions du système endocrinien </a:t>
            </a:r>
            <a:r>
              <a:rPr lang="fr-FR" altLang="fr-FR" dirty="0">
                <a:latin typeface="Arial" panose="020B0604020202020204" pitchFamily="34" charset="0"/>
                <a:cs typeface="Arial" panose="020B0604020202020204" pitchFamily="34" charset="0"/>
              </a:rPr>
              <a:t>et de ce fait induit des effets néfastes dans un organisme intact, chez sa progéniture ou au sein de (sous)-populations (OMS). </a:t>
            </a:r>
          </a:p>
          <a:p>
            <a:pPr algn="just" eaLnBrk="1" hangingPunct="1">
              <a:spcBef>
                <a:spcPct val="0"/>
              </a:spcBef>
              <a:buFont typeface="Arial" charset="0"/>
              <a:buNone/>
              <a:defRPr/>
            </a:pPr>
            <a:r>
              <a:rPr lang="fr-FR" altLang="fr-FR" dirty="0">
                <a:latin typeface="Arial" panose="020B0604020202020204" pitchFamily="34" charset="0"/>
                <a:cs typeface="Arial" panose="020B0604020202020204" pitchFamily="34" charset="0"/>
              </a:rPr>
              <a:t>Les hormones agissent en très petites quantités et à des moments précis dans le temps pour réguler plusieurs fonctions de l'organisme. Les perturbateurs endocriniens </a:t>
            </a:r>
            <a:r>
              <a:rPr lang="fr-FR" altLang="fr-FR" b="1" dirty="0">
                <a:latin typeface="Arial" panose="020B0604020202020204" pitchFamily="34" charset="0"/>
                <a:cs typeface="Arial" panose="020B0604020202020204" pitchFamily="34" charset="0"/>
              </a:rPr>
              <a:t>interfèrent avec les systèmes hormonaux naturels,</a:t>
            </a:r>
            <a:r>
              <a:rPr lang="fr-FR" altLang="fr-FR" dirty="0">
                <a:latin typeface="Arial" panose="020B0604020202020204" pitchFamily="34" charset="0"/>
                <a:cs typeface="Arial" panose="020B0604020202020204" pitchFamily="34" charset="0"/>
              </a:rPr>
              <a:t> </a:t>
            </a:r>
            <a:r>
              <a:rPr lang="fr-FR" altLang="fr-FR" b="1" dirty="0">
                <a:latin typeface="Arial" panose="020B0604020202020204" pitchFamily="34" charset="0"/>
                <a:cs typeface="Arial" panose="020B0604020202020204" pitchFamily="34" charset="0"/>
              </a:rPr>
              <a:t>et les effets sur la santé peuvent être ressentis longtemps après la fin de l'exposition. L'exposition du fœtus dans l'utérus </a:t>
            </a:r>
            <a:r>
              <a:rPr lang="fr-FR" altLang="fr-FR" dirty="0">
                <a:latin typeface="Arial" panose="020B0604020202020204" pitchFamily="34" charset="0"/>
                <a:cs typeface="Arial" panose="020B0604020202020204" pitchFamily="34" charset="0"/>
              </a:rPr>
              <a:t>aux perturbateurs endocriniens </a:t>
            </a:r>
            <a:r>
              <a:rPr lang="fr-FR" altLang="fr-FR" b="1" dirty="0">
                <a:latin typeface="Arial" panose="020B0604020202020204" pitchFamily="34" charset="0"/>
                <a:cs typeface="Arial" panose="020B0604020202020204" pitchFamily="34" charset="0"/>
              </a:rPr>
              <a:t>peut avoir des effets tout au long de sa vie.</a:t>
            </a:r>
            <a:endParaRPr lang="en-US" altLang="fr-FR" b="1" dirty="0">
              <a:latin typeface="Arial" panose="020B0604020202020204" pitchFamily="34" charset="0"/>
              <a:cs typeface="Arial" panose="020B0604020202020204" pitchFamily="34" charset="0"/>
            </a:endParaRPr>
          </a:p>
          <a:p>
            <a:pPr algn="just" eaLnBrk="1" hangingPunct="1">
              <a:spcBef>
                <a:spcPct val="0"/>
              </a:spcBef>
              <a:buFont typeface="Arial" charset="0"/>
              <a:buNone/>
              <a:defRPr/>
            </a:pPr>
            <a:r>
              <a:rPr lang="fr-FR" altLang="fr-FR" dirty="0">
                <a:latin typeface="Arial" panose="020B0604020202020204" pitchFamily="34" charset="0"/>
                <a:cs typeface="Arial" panose="020B0604020202020204" pitchFamily="34" charset="0"/>
              </a:rPr>
              <a:t>Dans l'UE et dans le monde entier, </a:t>
            </a:r>
            <a:r>
              <a:rPr lang="fr-FR" altLang="fr-FR" b="1" dirty="0">
                <a:latin typeface="Arial" panose="020B0604020202020204" pitchFamily="34" charset="0"/>
                <a:cs typeface="Arial" panose="020B0604020202020204" pitchFamily="34" charset="0"/>
              </a:rPr>
              <a:t>on s'inquiète de plus en plus des effets négatifs </a:t>
            </a:r>
            <a:r>
              <a:rPr lang="fr-FR" altLang="fr-FR" dirty="0">
                <a:latin typeface="Arial" panose="020B0604020202020204" pitchFamily="34" charset="0"/>
                <a:cs typeface="Arial" panose="020B0604020202020204" pitchFamily="34" charset="0"/>
              </a:rPr>
              <a:t>qu’ils pourraient avoir. D’après le rapport</a:t>
            </a:r>
            <a:r>
              <a:rPr lang="fr-FR" altLang="fr-FR" dirty="0">
                <a:solidFill>
                  <a:srgbClr val="00707C"/>
                </a:solidFill>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OMS-PNUE 2012, près de 800 substances chimiques ont des propriétés perturbatrices endocriniennes avérées ou suspectées. La liste de substances suspectées de ce type d’effets est modifiée régulièrement en fonction de la production de nouvelles connaissances. </a:t>
            </a:r>
          </a:p>
          <a:p>
            <a:pPr algn="just" eaLnBrk="1" hangingPunct="1">
              <a:spcBef>
                <a:spcPct val="0"/>
              </a:spcBef>
              <a:buFont typeface="Arial" charset="0"/>
              <a:buNone/>
              <a:defRPr/>
            </a:pPr>
            <a:endParaRPr lang="en-US" altLang="fr-FR" b="1" dirty="0">
              <a:latin typeface="Arial" panose="020B0604020202020204" pitchFamily="34" charset="0"/>
              <a:cs typeface="Arial" panose="020B0604020202020204" pitchFamily="34" charset="0"/>
            </a:endParaRPr>
          </a:p>
          <a:p>
            <a:pPr algn="just" eaLnBrk="1" hangingPunct="1">
              <a:spcBef>
                <a:spcPct val="0"/>
              </a:spcBef>
              <a:buFont typeface="Arial" charset="0"/>
              <a:buNone/>
              <a:defRPr/>
            </a:pPr>
            <a:r>
              <a:rPr lang="en-US" altLang="fr-FR" b="1" u="sng" dirty="0">
                <a:latin typeface="Arial" panose="020B0604020202020204" pitchFamily="34" charset="0"/>
                <a:cs typeface="Arial" panose="020B0604020202020204" pitchFamily="34" charset="0"/>
              </a:rPr>
              <a:t>Pour </a:t>
            </a:r>
            <a:r>
              <a:rPr lang="en-US" altLang="fr-FR" b="1" u="sng" dirty="0" err="1">
                <a:latin typeface="Arial" panose="020B0604020202020204" pitchFamily="34" charset="0"/>
                <a:cs typeface="Arial" panose="020B0604020202020204" pitchFamily="34" charset="0"/>
              </a:rPr>
              <a:t>en</a:t>
            </a:r>
            <a:r>
              <a:rPr lang="en-US" altLang="fr-FR" b="1" u="sng" dirty="0">
                <a:latin typeface="Arial" panose="020B0604020202020204" pitchFamily="34" charset="0"/>
                <a:cs typeface="Arial" panose="020B0604020202020204" pitchFamily="34" charset="0"/>
              </a:rPr>
              <a:t> savoir plus :</a:t>
            </a:r>
          </a:p>
        </p:txBody>
      </p:sp>
      <p:grpSp>
        <p:nvGrpSpPr>
          <p:cNvPr id="12" name="Groupe 11">
            <a:extLst>
              <a:ext uri="{FF2B5EF4-FFF2-40B4-BE49-F238E27FC236}">
                <a16:creationId xmlns:a16="http://schemas.microsoft.com/office/drawing/2014/main" id="{435D54BE-E465-8C67-C38D-B96329AAD829}"/>
              </a:ext>
              <a:ext uri="{C183D7F6-B498-43B3-948B-1728B52AA6E4}">
                <adec:decorative xmlns:adec="http://schemas.microsoft.com/office/drawing/2017/decorative" val="1"/>
              </a:ext>
            </a:extLst>
          </p:cNvPr>
          <p:cNvGrpSpPr/>
          <p:nvPr/>
        </p:nvGrpSpPr>
        <p:grpSpPr>
          <a:xfrm>
            <a:off x="3165475" y="3402013"/>
            <a:ext cx="990600" cy="2498725"/>
            <a:chOff x="3165475" y="3402013"/>
            <a:chExt cx="990600" cy="2498725"/>
          </a:xfrm>
        </p:grpSpPr>
        <p:pic>
          <p:nvPicPr>
            <p:cNvPr id="121865" name="Image 5">
              <a:extLst>
                <a:ext uri="{FF2B5EF4-FFF2-40B4-BE49-F238E27FC236}">
                  <a16:creationId xmlns:a16="http://schemas.microsoft.com/office/drawing/2014/main" id="{C0BCB5CB-7FA8-4CB6-8ED0-E36C9B99B62D}"/>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8650" y="5535613"/>
              <a:ext cx="9858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Image 1">
              <a:extLst>
                <a:ext uri="{FF2B5EF4-FFF2-40B4-BE49-F238E27FC236}">
                  <a16:creationId xmlns:a16="http://schemas.microsoft.com/office/drawing/2014/main" id="{32C392B3-2D9D-4BFD-8D12-6291C5D8531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5475" y="5068888"/>
              <a:ext cx="9842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Image 6" descr="Logo de l'EFSA">
              <a:extLst>
                <a:ext uri="{FF2B5EF4-FFF2-40B4-BE49-F238E27FC236}">
                  <a16:creationId xmlns:a16="http://schemas.microsoft.com/office/drawing/2014/main" id="{0E431B20-CC91-4CEE-9091-2D1095DCD5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7875" y="4491038"/>
              <a:ext cx="838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0" name="Image 4" descr="Logo de Santé Publique France">
              <a:extLst>
                <a:ext uri="{FF2B5EF4-FFF2-40B4-BE49-F238E27FC236}">
                  <a16:creationId xmlns:a16="http://schemas.microsoft.com/office/drawing/2014/main" id="{308F97C6-F70C-473F-B8C6-C049EEF75F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2325" y="3919538"/>
              <a:ext cx="7874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9" name="Image 2" descr="Logo de l'ANSES">
              <a:extLst>
                <a:ext uri="{FF2B5EF4-FFF2-40B4-BE49-F238E27FC236}">
                  <a16:creationId xmlns:a16="http://schemas.microsoft.com/office/drawing/2014/main" id="{38152DCD-5C22-4B1D-9548-F0C4724B443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0888" y="3402013"/>
              <a:ext cx="8651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7" name="ZoneTexte 2">
            <a:extLst>
              <a:ext uri="{FF2B5EF4-FFF2-40B4-BE49-F238E27FC236}">
                <a16:creationId xmlns:a16="http://schemas.microsoft.com/office/drawing/2014/main" id="{087EDB68-09A7-4ECA-90ED-198779D84AFE}"/>
              </a:ext>
            </a:extLst>
          </p:cNvPr>
          <p:cNvSpPr txBox="1">
            <a:spLocks noChangeArrowheads="1"/>
          </p:cNvSpPr>
          <p:nvPr/>
        </p:nvSpPr>
        <p:spPr bwMode="auto">
          <a:xfrm>
            <a:off x="4219575" y="3373438"/>
            <a:ext cx="6216650" cy="2578100"/>
          </a:xfrm>
          <a:prstGeom prst="rect">
            <a:avLst/>
          </a:prstGeom>
          <a:noFill/>
          <a:ln>
            <a:noFill/>
          </a:ln>
        </p:spPr>
        <p:txBody>
          <a:bodyPr>
            <a:spAutoFit/>
          </a:bodyPr>
          <a:lstStyle/>
          <a:p>
            <a:pPr defTabSz="228600">
              <a:defRPr/>
            </a:pPr>
            <a:r>
              <a:rPr lang="fr-FR" sz="1200" u="sng" dirty="0">
                <a:solidFill>
                  <a:prstClr val="black"/>
                </a:solidFill>
                <a:latin typeface="Arial" panose="020B0604020202020204" pitchFamily="34" charset="0"/>
                <a:cs typeface="Arial" panose="020B0604020202020204" pitchFamily="34" charset="0"/>
                <a:hlinkClick r:id="rId10"/>
              </a:rPr>
              <a:t>Les perturbateurs endocriniens</a:t>
            </a:r>
            <a:endParaRPr lang="fr-FR" sz="1200" u="sng" dirty="0">
              <a:solidFill>
                <a:prstClr val="black"/>
              </a:solidFill>
              <a:latin typeface="Arial" panose="020B0604020202020204" pitchFamily="34" charset="0"/>
              <a:cs typeface="Arial" panose="020B0604020202020204" pitchFamily="34" charset="0"/>
            </a:endParaRPr>
          </a:p>
          <a:p>
            <a:pPr defTabSz="228600">
              <a:defRPr/>
            </a:pPr>
            <a:r>
              <a:rPr lang="fr-FR" sz="1200" u="sng" dirty="0">
                <a:solidFill>
                  <a:prstClr val="black"/>
                </a:solidFill>
                <a:latin typeface="Arial" panose="020B0604020202020204" pitchFamily="34" charset="0"/>
                <a:cs typeface="Arial" panose="020B0604020202020204" pitchFamily="34" charset="0"/>
                <a:hlinkClick r:id="rId11"/>
              </a:rPr>
              <a:t>Les perturbateurs endocriniens : Comprendre où en est la recherche</a:t>
            </a:r>
            <a:endParaRPr lang="fr-FR" altLang="fr-FR" sz="1200" dirty="0">
              <a:solidFill>
                <a:srgbClr val="00707C"/>
              </a:solidFill>
              <a:latin typeface="Arial" panose="020B0604020202020204" pitchFamily="34" charset="0"/>
              <a:cs typeface="Arial" panose="020B0604020202020204" pitchFamily="34" charset="0"/>
              <a:hlinkClick r:id="rId12" tooltip="click here to open the link"/>
            </a:endParaRPr>
          </a:p>
          <a:p>
            <a:pPr defTabSz="228600">
              <a:defRPr/>
            </a:pPr>
            <a:endParaRPr lang="fr-FR" altLang="fr-FR" sz="1400" dirty="0">
              <a:solidFill>
                <a:srgbClr val="00707C"/>
              </a:solidFill>
              <a:latin typeface="Arial" panose="020B0604020202020204" pitchFamily="34" charset="0"/>
              <a:cs typeface="Arial" panose="020B0604020202020204" pitchFamily="34" charset="0"/>
              <a:hlinkClick r:id="rId12" tooltip="click here to open the link"/>
            </a:endParaRPr>
          </a:p>
          <a:p>
            <a:pPr defTabSz="228600">
              <a:defRPr/>
            </a:pPr>
            <a:r>
              <a:rPr lang="fr-FR" sz="1200" u="sng" dirty="0">
                <a:solidFill>
                  <a:prstClr val="black"/>
                </a:solidFill>
                <a:latin typeface="Arial" panose="020B0604020202020204" pitchFamily="34" charset="0"/>
                <a:cs typeface="Arial" panose="020B0604020202020204" pitchFamily="34" charset="0"/>
                <a:hlinkClick r:id="rId13"/>
              </a:rPr>
              <a:t>Que sont les perturbateurs endocriniens ?</a:t>
            </a:r>
            <a:endParaRPr lang="fr-FR" altLang="fr-FR" sz="1000" dirty="0">
              <a:solidFill>
                <a:srgbClr val="00707C"/>
              </a:solidFill>
              <a:latin typeface="Arial" panose="020B0604020202020204" pitchFamily="34" charset="0"/>
              <a:cs typeface="Arial" panose="020B0604020202020204" pitchFamily="34" charset="0"/>
              <a:hlinkClick r:id="rId12" tooltip="click here to open the link"/>
            </a:endParaRPr>
          </a:p>
          <a:p>
            <a:pPr defTabSz="228600">
              <a:defRPr/>
            </a:pPr>
            <a:endParaRPr lang="fr-FR" altLang="fr-FR" dirty="0">
              <a:solidFill>
                <a:srgbClr val="00707C"/>
              </a:solidFill>
              <a:latin typeface="Arial" panose="020B0604020202020204" pitchFamily="34" charset="0"/>
              <a:cs typeface="Arial" panose="020B0604020202020204" pitchFamily="34" charset="0"/>
              <a:hlinkClick r:id="rId12" tooltip="click here to open the link"/>
            </a:endParaRPr>
          </a:p>
          <a:p>
            <a:pPr defTabSz="228600">
              <a:defRPr/>
            </a:pPr>
            <a:r>
              <a:rPr lang="fr-FR" sz="1200" u="sng" dirty="0">
                <a:solidFill>
                  <a:prstClr val="black"/>
                </a:solidFill>
                <a:latin typeface="Arial" panose="020B0604020202020204" pitchFamily="34" charset="0"/>
                <a:cs typeface="Arial" panose="020B0604020202020204" pitchFamily="34" charset="0"/>
                <a:hlinkClick r:id="rId14"/>
              </a:rPr>
              <a:t>Publication du document d’orientation sur l’identification des perturbateurs endocriniens</a:t>
            </a:r>
            <a:endParaRPr lang="fr-FR" altLang="fr-FR" sz="1200" dirty="0">
              <a:solidFill>
                <a:srgbClr val="00707C"/>
              </a:solidFill>
              <a:latin typeface="Arial" panose="020B0604020202020204" pitchFamily="34" charset="0"/>
              <a:cs typeface="Arial" panose="020B0604020202020204" pitchFamily="34" charset="0"/>
            </a:endParaRPr>
          </a:p>
          <a:p>
            <a:pPr defTabSz="228600">
              <a:defRPr/>
            </a:pPr>
            <a:r>
              <a:rPr lang="fr-FR" altLang="fr-FR" sz="1200" dirty="0">
                <a:solidFill>
                  <a:srgbClr val="00707C"/>
                </a:solidFill>
                <a:latin typeface="Arial" panose="020B0604020202020204" pitchFamily="34" charset="0"/>
                <a:cs typeface="Arial" panose="020B0604020202020204" pitchFamily="34" charset="0"/>
                <a:hlinkClick r:id="rId12"/>
              </a:rPr>
              <a:t>Endocrine active substances</a:t>
            </a:r>
            <a:endParaRPr lang="en-US" altLang="fr-FR" sz="1200" dirty="0">
              <a:solidFill>
                <a:srgbClr val="00707C"/>
              </a:solidFill>
              <a:latin typeface="Arial" panose="020B0604020202020204" pitchFamily="34" charset="0"/>
              <a:cs typeface="Arial" panose="020B0604020202020204" pitchFamily="34" charset="0"/>
            </a:endParaRPr>
          </a:p>
          <a:p>
            <a:pPr defTabSz="228600">
              <a:defRPr/>
            </a:pPr>
            <a:r>
              <a:rPr lang="en-US" altLang="fr-FR" sz="1200" dirty="0">
                <a:solidFill>
                  <a:srgbClr val="00707C"/>
                </a:solidFill>
                <a:latin typeface="Arial" panose="020B0604020202020204" pitchFamily="34" charset="0"/>
                <a:cs typeface="Arial" panose="020B0604020202020204" pitchFamily="34" charset="0"/>
                <a:hlinkClick r:id="rId15"/>
              </a:rPr>
              <a:t>Video: The Endocrine System and food safety</a:t>
            </a:r>
            <a:endParaRPr lang="en-US" altLang="fr-FR" sz="1200" dirty="0">
              <a:solidFill>
                <a:srgbClr val="00707C"/>
              </a:solidFill>
              <a:latin typeface="Arial" panose="020B0604020202020204" pitchFamily="34" charset="0"/>
              <a:cs typeface="Arial" panose="020B0604020202020204" pitchFamily="34" charset="0"/>
            </a:endParaRPr>
          </a:p>
          <a:p>
            <a:pPr defTabSz="228600">
              <a:defRPr/>
            </a:pPr>
            <a:endParaRPr lang="fr-FR" altLang="fr-FR" sz="1050" b="1" dirty="0">
              <a:solidFill>
                <a:prstClr val="black"/>
              </a:solidFill>
              <a:latin typeface="Arial" panose="020B0604020202020204" pitchFamily="34" charset="0"/>
              <a:cs typeface="Arial" panose="020B0604020202020204" pitchFamily="34" charset="0"/>
            </a:endParaRPr>
          </a:p>
          <a:p>
            <a:pPr defTabSz="228600">
              <a:defRPr/>
            </a:pPr>
            <a:r>
              <a:rPr lang="fr-FR" altLang="fr-FR" sz="1200" dirty="0">
                <a:solidFill>
                  <a:prstClr val="black"/>
                </a:solidFill>
                <a:latin typeface="Arial" panose="020B0604020202020204" pitchFamily="34" charset="0"/>
                <a:cs typeface="Arial" panose="020B0604020202020204" pitchFamily="34" charset="0"/>
                <a:hlinkClick r:id="rId16" tooltip="click here to open the link"/>
              </a:rPr>
              <a:t>Endocrine </a:t>
            </a:r>
            <a:r>
              <a:rPr lang="fr-FR" altLang="fr-FR" sz="1200" dirty="0" err="1">
                <a:solidFill>
                  <a:prstClr val="black"/>
                </a:solidFill>
                <a:latin typeface="Arial" panose="020B0604020202020204" pitchFamily="34" charset="0"/>
                <a:cs typeface="Arial" panose="020B0604020202020204" pitchFamily="34" charset="0"/>
                <a:hlinkClick r:id="rId16" tooltip="click here to open the link"/>
              </a:rPr>
              <a:t>Disruptors</a:t>
            </a:r>
            <a:r>
              <a:rPr lang="fr-FR" altLang="fr-FR" sz="1200" dirty="0">
                <a:solidFill>
                  <a:prstClr val="black"/>
                </a:solidFill>
                <a:latin typeface="Arial" panose="020B0604020202020204" pitchFamily="34" charset="0"/>
                <a:cs typeface="Arial" panose="020B0604020202020204" pitchFamily="34" charset="0"/>
                <a:hlinkClick r:id="rId16" tooltip="click here to open the link"/>
              </a:rPr>
              <a:t> </a:t>
            </a:r>
            <a:endParaRPr lang="fr-FR" altLang="fr-FR" sz="900" b="1" dirty="0">
              <a:solidFill>
                <a:prstClr val="black"/>
              </a:solidFill>
              <a:latin typeface="Arial" panose="020B0604020202020204" pitchFamily="34" charset="0"/>
              <a:cs typeface="Arial" panose="020B0604020202020204" pitchFamily="34" charset="0"/>
            </a:endParaRPr>
          </a:p>
          <a:p>
            <a:pPr defTabSz="228600">
              <a:defRPr/>
            </a:pPr>
            <a:endParaRPr lang="fr-FR" altLang="fr-FR" sz="1200" b="1" dirty="0">
              <a:solidFill>
                <a:prstClr val="black"/>
              </a:solidFill>
              <a:latin typeface="Arial" panose="020B0604020202020204" pitchFamily="34" charset="0"/>
              <a:cs typeface="Arial" panose="020B0604020202020204" pitchFamily="34" charset="0"/>
            </a:endParaRPr>
          </a:p>
          <a:p>
            <a:pPr defTabSz="228600">
              <a:defRPr/>
            </a:pPr>
            <a:r>
              <a:rPr lang="en-US" altLang="fr-FR" sz="1200" dirty="0">
                <a:solidFill>
                  <a:srgbClr val="00707C"/>
                </a:solidFill>
                <a:latin typeface="Arial" panose="020B0604020202020204" pitchFamily="34" charset="0"/>
                <a:cs typeface="Arial" panose="020B0604020202020204" pitchFamily="34" charset="0"/>
                <a:hlinkClick r:id="rId17" tooltip="click here to open the link"/>
              </a:rPr>
              <a:t>Global assessment of the state-of-the-science of endocrine disruptors</a:t>
            </a:r>
            <a:endParaRPr lang="en-US" altLang="fr-FR" sz="1200" dirty="0">
              <a:solidFill>
                <a:srgbClr val="00707C"/>
              </a:solidFill>
              <a:latin typeface="Arial" panose="020B0604020202020204" pitchFamily="34" charset="0"/>
              <a:cs typeface="Arial" panose="020B0604020202020204" pitchFamily="34" charset="0"/>
            </a:endParaRPr>
          </a:p>
          <a:p>
            <a:pPr defTabSz="228600">
              <a:defRPr/>
            </a:pPr>
            <a:r>
              <a:rPr lang="en-US" sz="1200" u="sng" dirty="0">
                <a:solidFill>
                  <a:prstClr val="black"/>
                </a:solidFill>
                <a:latin typeface="Arial" panose="020B0604020202020204" pitchFamily="34" charset="0"/>
                <a:cs typeface="Arial" panose="020B0604020202020204" pitchFamily="34" charset="0"/>
                <a:hlinkClick r:id="rId18"/>
              </a:rPr>
              <a:t>State of the science of endocrine disrupting chemicals - 2012</a:t>
            </a:r>
            <a:endParaRPr lang="fr-FR" altLang="fr-FR" sz="1200" dirty="0">
              <a:solidFill>
                <a:srgbClr val="00707C"/>
              </a:solidFill>
              <a:latin typeface="Arial" panose="020B0604020202020204" pitchFamily="34" charset="0"/>
              <a:cs typeface="Arial" panose="020B0604020202020204" pitchFamily="34" charset="0"/>
            </a:endParaRPr>
          </a:p>
        </p:txBody>
      </p:sp>
      <p:grpSp>
        <p:nvGrpSpPr>
          <p:cNvPr id="13" name="Groupe 12">
            <a:extLst>
              <a:ext uri="{FF2B5EF4-FFF2-40B4-BE49-F238E27FC236}">
                <a16:creationId xmlns:a16="http://schemas.microsoft.com/office/drawing/2014/main" id="{E2EEDE24-3B78-7A1C-8E49-D112FF03EB58}"/>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584E4B1C-0487-4240-BB8E-697C1DDBF098}"/>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21877" name="ZoneTexte 81">
              <a:extLst>
                <a:ext uri="{FF2B5EF4-FFF2-40B4-BE49-F238E27FC236}">
                  <a16:creationId xmlns:a16="http://schemas.microsoft.com/office/drawing/2014/main" id="{6AC71692-E296-4668-9F5F-596061AE0F2B}"/>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21878" name="ZoneTexte 82">
              <a:extLst>
                <a:ext uri="{FF2B5EF4-FFF2-40B4-BE49-F238E27FC236}">
                  <a16:creationId xmlns:a16="http://schemas.microsoft.com/office/drawing/2014/main" id="{5D9505D3-9FDE-40CE-B1EF-FEFDE28E7B11}"/>
                </a:ext>
              </a:extLst>
            </p:cNvPr>
            <p:cNvSpPr txBox="1">
              <a:spLocks noChangeArrowheads="1"/>
            </p:cNvSpPr>
            <p:nvPr/>
          </p:nvSpPr>
          <p:spPr bwMode="auto">
            <a:xfrm>
              <a:off x="9637290"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21880" name="Image 84">
              <a:extLst>
                <a:ext uri="{FF2B5EF4-FFF2-40B4-BE49-F238E27FC236}">
                  <a16:creationId xmlns:a16="http://schemas.microsoft.com/office/drawing/2014/main" id="{4A1FB030-6B0F-48D6-AA84-F586985FBD5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Bouton d’action : vide 37" descr="Bouton pour fermer la diapositive et revenir à la session 1">
            <a:hlinkClick r:id="rId20" action="ppaction://hlinksldjump" highlightClick="1"/>
            <a:extLst>
              <a:ext uri="{FF2B5EF4-FFF2-40B4-BE49-F238E27FC236}">
                <a16:creationId xmlns:a16="http://schemas.microsoft.com/office/drawing/2014/main" id="{415575CB-45A7-4806-962E-6F8DC902C91C}"/>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A33EA62D-1541-496F-9CEE-5D4701D1AAA1}"/>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2EC989D5-5184-4C3B-98D2-78872BBE7CAD}"/>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oneTexte 3">
            <a:extLst>
              <a:ext uri="{FF2B5EF4-FFF2-40B4-BE49-F238E27FC236}">
                <a16:creationId xmlns:a16="http://schemas.microsoft.com/office/drawing/2014/main" id="{E2D19BD3-3FF6-4050-B61A-FC76CDC20A3F}"/>
              </a:ext>
            </a:extLst>
          </p:cNvPr>
          <p:cNvSpPr txBox="1">
            <a:spLocks noGrp="1" noChangeArrowheads="1"/>
          </p:cNvSpPr>
          <p:nvPr>
            <p:ph type="title" idx="4294967295"/>
          </p:nvPr>
        </p:nvSpPr>
        <p:spPr bwMode="auto">
          <a:xfrm>
            <a:off x="3113088" y="-71438"/>
            <a:ext cx="9037637"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Ecologie </a:t>
            </a:r>
            <a:r>
              <a:rPr lang="fr-FR" altLang="fr-FR" sz="3600">
                <a:solidFill>
                  <a:schemeClr val="bg1"/>
                </a:solidFill>
                <a:latin typeface="Arial" panose="020B0604020202020204" pitchFamily="34" charset="0"/>
                <a:cs typeface="Arial" panose="020B0604020202020204" pitchFamily="34" charset="0"/>
              </a:rPr>
              <a:t>4</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4" name="Groupe 3">
            <a:extLst>
              <a:ext uri="{FF2B5EF4-FFF2-40B4-BE49-F238E27FC236}">
                <a16:creationId xmlns:a16="http://schemas.microsoft.com/office/drawing/2014/main" id="{671561B0-017C-67B1-B963-E6B18E0EE7FC}"/>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5" name="Groupe 4">
              <a:extLst>
                <a:ext uri="{FF2B5EF4-FFF2-40B4-BE49-F238E27FC236}">
                  <a16:creationId xmlns:a16="http://schemas.microsoft.com/office/drawing/2014/main" id="{67AACE8C-5AF4-D8A2-9F86-DBD4DFFBF7EB}"/>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8" name="Groupe 7">
                <a:extLst>
                  <a:ext uri="{FF2B5EF4-FFF2-40B4-BE49-F238E27FC236}">
                    <a16:creationId xmlns:a16="http://schemas.microsoft.com/office/drawing/2014/main" id="{E300C635-D0F3-4A28-37DE-C7736A20854F}"/>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sp>
              <p:nvSpPr>
                <p:cNvPr id="10" name="Rectangle 9">
                  <a:extLst>
                    <a:ext uri="{FF2B5EF4-FFF2-40B4-BE49-F238E27FC236}">
                      <a16:creationId xmlns:a16="http://schemas.microsoft.com/office/drawing/2014/main" id="{8528033B-03AE-6928-0212-F33B675FD439}"/>
                    </a:ext>
                  </a:extLst>
                </p:cNvPr>
                <p:cNvSpPr/>
                <p:nvPr/>
              </p:nvSpPr>
              <p:spPr bwMode="auto">
                <a:xfrm>
                  <a:off x="0" y="14288"/>
                  <a:ext cx="3071972" cy="599122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11" name="Connecteur droit 10" descr="Sommaire">
                  <a:extLst>
                    <a:ext uri="{FF2B5EF4-FFF2-40B4-BE49-F238E27FC236}">
                      <a16:creationId xmlns:a16="http://schemas.microsoft.com/office/drawing/2014/main" id="{68377BA9-EC7F-ABCE-FD4F-BDF1555FDDEE}"/>
                    </a:ext>
                  </a:extLst>
                </p:cNvPr>
                <p:cNvCxnSpPr/>
                <p:nvPr/>
              </p:nvCxnSpPr>
              <p:spPr bwMode="auto">
                <a:xfrm>
                  <a:off x="4763" y="1244600"/>
                  <a:ext cx="3071812" cy="0"/>
                </a:xfrm>
                <a:prstGeom prst="line">
                  <a:avLst/>
                </a:prstGeom>
              </p:spPr>
              <p:style>
                <a:lnRef idx="3">
                  <a:schemeClr val="accent1"/>
                </a:lnRef>
                <a:fillRef idx="0">
                  <a:schemeClr val="accent1"/>
                </a:fillRef>
                <a:effectRef idx="2">
                  <a:schemeClr val="accent1"/>
                </a:effectRef>
                <a:fontRef idx="minor">
                  <a:schemeClr val="tx1"/>
                </a:fontRef>
              </p:style>
            </p:cxnSp>
            <p:pic>
              <p:nvPicPr>
                <p:cNvPr id="12" name="Image 26" descr="Logo de SafeConsume">
                  <a:extLst>
                    <a:ext uri="{FF2B5EF4-FFF2-40B4-BE49-F238E27FC236}">
                      <a16:creationId xmlns:a16="http://schemas.microsoft.com/office/drawing/2014/main" id="{7234703F-CFF2-AE99-6BE3-DFE275FFFA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Connecteur droit 8">
                <a:extLst>
                  <a:ext uri="{FF2B5EF4-FFF2-40B4-BE49-F238E27FC236}">
                    <a16:creationId xmlns:a16="http://schemas.microsoft.com/office/drawing/2014/main" id="{E507C520-8754-4618-5957-84A61E65DC1E}"/>
                  </a:ext>
                </a:extLst>
              </p:cNvPr>
              <p:cNvCxnSpPr/>
              <p:nvPr/>
            </p:nvCxnSpPr>
            <p:spPr bwMode="auto">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6" name="ZoneTexte 5">
              <a:extLst>
                <a:ext uri="{FF2B5EF4-FFF2-40B4-BE49-F238E27FC236}">
                  <a16:creationId xmlns:a16="http://schemas.microsoft.com/office/drawing/2014/main" id="{367D02CD-2BB8-EBA6-B91B-9CC3908CE894}"/>
                </a:ext>
              </a:extLst>
            </p:cNvPr>
            <p:cNvSpPr txBox="1"/>
            <p:nvPr/>
          </p:nvSpPr>
          <p:spPr bwMode="auto">
            <a:xfrm>
              <a:off x="272264" y="1876734"/>
              <a:ext cx="2527441" cy="3247043"/>
            </a:xfrm>
            <a:prstGeom prst="rect">
              <a:avLst/>
            </a:prstGeom>
            <a:solidFill>
              <a:schemeClr val="bg1"/>
            </a:solid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pic>
          <p:nvPicPr>
            <p:cNvPr id="7" name="Image 12">
              <a:extLst>
                <a:ext uri="{FF2B5EF4-FFF2-40B4-BE49-F238E27FC236}">
                  <a16:creationId xmlns:a16="http://schemas.microsoft.com/office/drawing/2014/main" id="{EC5E4764-8255-F422-D8F9-24A9950172B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3140075"/>
              <a:ext cx="11303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885" name="Rectangle 2">
            <a:extLst>
              <a:ext uri="{FF2B5EF4-FFF2-40B4-BE49-F238E27FC236}">
                <a16:creationId xmlns:a16="http://schemas.microsoft.com/office/drawing/2014/main" id="{EFE12069-39AB-4536-ACF0-B35FB3698ABF}"/>
              </a:ext>
            </a:extLst>
          </p:cNvPr>
          <p:cNvSpPr>
            <a:spLocks noChangeArrowheads="1"/>
          </p:cNvSpPr>
          <p:nvPr/>
        </p:nvSpPr>
        <p:spPr bwMode="auto">
          <a:xfrm>
            <a:off x="3333750" y="839788"/>
            <a:ext cx="8585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charset="0"/>
              <a:buChar char="•"/>
              <a:defRPr sz="1200">
                <a:solidFill>
                  <a:schemeClr val="tx1"/>
                </a:solidFill>
                <a:latin typeface="Microsoft Sans Serif" pitchFamily="34" charset="0"/>
              </a:defRPr>
            </a:lvl1pPr>
            <a:lvl2pPr marL="742950" indent="-285750" defTabSz="228600">
              <a:lnSpc>
                <a:spcPct val="118000"/>
              </a:lnSpc>
              <a:spcBef>
                <a:spcPts val="500"/>
              </a:spcBef>
              <a:buFont typeface="Arial" charset="0"/>
              <a:buChar char="•"/>
              <a:defRPr sz="1000">
                <a:solidFill>
                  <a:schemeClr val="tx1"/>
                </a:solidFill>
                <a:latin typeface="Microsoft Sans Serif" pitchFamily="34" charset="0"/>
              </a:defRPr>
            </a:lvl2pPr>
            <a:lvl3pPr marL="1143000" indent="-228600" defTabSz="228600">
              <a:lnSpc>
                <a:spcPct val="118000"/>
              </a:lnSpc>
              <a:spcBef>
                <a:spcPts val="500"/>
              </a:spcBef>
              <a:buFont typeface="Arial" charset="0"/>
              <a:buChar char="•"/>
              <a:defRPr sz="1000">
                <a:solidFill>
                  <a:schemeClr val="tx1"/>
                </a:solidFill>
                <a:latin typeface="Microsoft Sans Serif" pitchFamily="34" charset="0"/>
              </a:defRPr>
            </a:lvl3pPr>
            <a:lvl4pPr marL="1600200" indent="-228600" defTabSz="228600">
              <a:lnSpc>
                <a:spcPct val="118000"/>
              </a:lnSpc>
              <a:spcBef>
                <a:spcPts val="500"/>
              </a:spcBef>
              <a:buFont typeface="Arial" charset="0"/>
              <a:buChar char="•"/>
              <a:defRPr sz="1000">
                <a:solidFill>
                  <a:schemeClr val="tx1"/>
                </a:solidFill>
                <a:latin typeface="Microsoft Sans Serif" pitchFamily="34" charset="0"/>
              </a:defRPr>
            </a:lvl4pPr>
            <a:lvl5pPr marL="2057400" indent="-228600" defTabSz="228600">
              <a:lnSpc>
                <a:spcPct val="118000"/>
              </a:lnSpc>
              <a:spcBef>
                <a:spcPts val="500"/>
              </a:spcBef>
              <a:buFont typeface="Arial" charset="0"/>
              <a:buChar char="•"/>
              <a:defRPr sz="1000">
                <a:solidFill>
                  <a:schemeClr val="tx1"/>
                </a:solidFill>
                <a:latin typeface="Microsoft Sans Serif" pitchFamily="34" charset="0"/>
              </a:defRPr>
            </a:lvl5pPr>
            <a:lvl6pPr marL="25146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6pPr>
            <a:lvl7pPr marL="29718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7pPr>
            <a:lvl8pPr marL="34290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8pPr>
            <a:lvl9pPr marL="3886200" indent="-228600" defTabSz="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9pPr>
          </a:lstStyle>
          <a:p>
            <a:pPr algn="just">
              <a:lnSpc>
                <a:spcPct val="100000"/>
              </a:lnSpc>
              <a:spcBef>
                <a:spcPct val="0"/>
              </a:spcBef>
              <a:buFontTx/>
              <a:buNone/>
              <a:defRPr/>
            </a:pPr>
            <a:r>
              <a:rPr lang="fr-FR" altLang="fr-FR" b="1" u="sng" dirty="0">
                <a:latin typeface="Arial" panose="020B0604020202020204" pitchFamily="34" charset="0"/>
                <a:cs typeface="Arial" panose="020B0604020202020204" pitchFamily="34" charset="0"/>
              </a:rPr>
              <a:t>Autres liens:</a:t>
            </a:r>
          </a:p>
        </p:txBody>
      </p:sp>
      <p:pic>
        <p:nvPicPr>
          <p:cNvPr id="27" name="Image 6" descr="Logo de l'ANSES">
            <a:extLst>
              <a:ext uri="{FF2B5EF4-FFF2-40B4-BE49-F238E27FC236}">
                <a16:creationId xmlns:a16="http://schemas.microsoft.com/office/drawing/2014/main" id="{921F1DAF-564D-4F10-9A0E-2FFD75304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236" y="2118361"/>
            <a:ext cx="1243295" cy="62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F3189073-AE7A-4EAC-9BF5-003EF9C2CBBE}"/>
              </a:ext>
            </a:extLst>
          </p:cNvPr>
          <p:cNvSpPr txBox="1"/>
          <p:nvPr/>
        </p:nvSpPr>
        <p:spPr>
          <a:xfrm>
            <a:off x="4587531" y="1361611"/>
            <a:ext cx="7480539" cy="2585323"/>
          </a:xfrm>
          <a:prstGeom prst="rect">
            <a:avLst/>
          </a:prstGeom>
          <a:noFill/>
        </p:spPr>
        <p:txBody>
          <a:bodyPr wrap="square" rtlCol="0">
            <a:spAutoFit/>
          </a:bodyPr>
          <a:lstStyle/>
          <a:p>
            <a:r>
              <a:rPr lang="fr-FR" sz="1200" i="0" dirty="0">
                <a:solidFill>
                  <a:schemeClr val="accent1"/>
                </a:solidFill>
                <a:effectLst/>
                <a:latin typeface="Arial" panose="020B0604020202020204" pitchFamily="34" charset="0"/>
                <a:hlinkClick r:id="rId5"/>
              </a:rPr>
              <a:t>Matériaux au contact des aliments, définition et encadrement</a:t>
            </a:r>
            <a:endParaRPr lang="fr-FR" sz="1200" i="0" dirty="0">
              <a:solidFill>
                <a:schemeClr val="accent1"/>
              </a:solidFill>
              <a:effectLst/>
              <a:latin typeface="Arial" panose="020B0604020202020204" pitchFamily="34" charset="0"/>
            </a:endParaRPr>
          </a:p>
          <a:p>
            <a:endParaRPr lang="fr-FR" sz="1200" dirty="0">
              <a:solidFill>
                <a:schemeClr val="accent1"/>
              </a:solidFill>
              <a:latin typeface="Arial" panose="020B0604020202020204" pitchFamily="34" charset="0"/>
            </a:endParaRPr>
          </a:p>
          <a:p>
            <a:pPr algn="l" fontAlgn="base"/>
            <a:r>
              <a:rPr lang="fr-FR" sz="1200" i="0" dirty="0">
                <a:solidFill>
                  <a:schemeClr val="accent1"/>
                </a:solidFill>
                <a:effectLst/>
                <a:latin typeface="Arial" panose="020B0604020202020204" pitchFamily="34" charset="0"/>
                <a:hlinkClick r:id="rId6"/>
              </a:rPr>
              <a:t>Consommation de poissons et exposition au </a:t>
            </a:r>
            <a:r>
              <a:rPr lang="fr-FR" sz="1200" i="0" dirty="0" err="1">
                <a:solidFill>
                  <a:schemeClr val="accent1"/>
                </a:solidFill>
                <a:effectLst/>
                <a:latin typeface="Arial" panose="020B0604020202020204" pitchFamily="34" charset="0"/>
                <a:hlinkClick r:id="rId6"/>
              </a:rPr>
              <a:t>méthylmercure</a:t>
            </a:r>
            <a:endParaRPr lang="fr-FR" sz="1200" i="0" dirty="0">
              <a:solidFill>
                <a:schemeClr val="accent1"/>
              </a:solidFill>
              <a:effectLst/>
              <a:latin typeface="Arial" panose="020B0604020202020204" pitchFamily="34" charset="0"/>
            </a:endParaRPr>
          </a:p>
          <a:p>
            <a:pPr algn="l" fontAlgn="base"/>
            <a:endParaRPr lang="fr-FR" sz="1200" dirty="0">
              <a:solidFill>
                <a:schemeClr val="accent1"/>
              </a:solidFill>
              <a:latin typeface="Arial" panose="020B0604020202020204" pitchFamily="34" charset="0"/>
            </a:endParaRPr>
          </a:p>
          <a:p>
            <a:r>
              <a:rPr lang="fr-FR" sz="1200" i="0" dirty="0">
                <a:solidFill>
                  <a:schemeClr val="accent1"/>
                </a:solidFill>
                <a:effectLst/>
                <a:latin typeface="Arial" panose="020B0604020202020204" pitchFamily="34" charset="0"/>
                <a:hlinkClick r:id="rId7"/>
              </a:rPr>
              <a:t>Consommation de gibier sauvage : agir pour réduire les expositions aux contaminants chimiques, en particulier au plomb</a:t>
            </a:r>
            <a:endParaRPr lang="fr-FR" sz="1200" i="0" dirty="0">
              <a:solidFill>
                <a:schemeClr val="accent1"/>
              </a:solidFill>
              <a:effectLst/>
              <a:latin typeface="Arial" panose="020B0604020202020204" pitchFamily="34" charset="0"/>
            </a:endParaRPr>
          </a:p>
          <a:p>
            <a:pPr algn="l" fontAlgn="base"/>
            <a:endParaRPr lang="fr-FR" sz="1200" i="0" dirty="0">
              <a:solidFill>
                <a:schemeClr val="accent1"/>
              </a:solidFill>
              <a:effectLst/>
              <a:latin typeface="Arial" panose="020B0604020202020204" pitchFamily="34" charset="0"/>
            </a:endParaRPr>
          </a:p>
          <a:p>
            <a:r>
              <a:rPr lang="fr-FR" sz="1200" i="0" dirty="0">
                <a:solidFill>
                  <a:schemeClr val="accent1"/>
                </a:solidFill>
                <a:effectLst/>
                <a:latin typeface="Arial" panose="020B0604020202020204" pitchFamily="34" charset="0"/>
                <a:hlinkClick r:id="rId8"/>
              </a:rPr>
              <a:t>Eau du robinet</a:t>
            </a:r>
            <a:endParaRPr lang="fr-FR" sz="1200" i="0" dirty="0">
              <a:solidFill>
                <a:schemeClr val="accent1"/>
              </a:solidFill>
              <a:effectLst/>
              <a:latin typeface="Arial" panose="020B0604020202020204" pitchFamily="34" charset="0"/>
            </a:endParaRPr>
          </a:p>
          <a:p>
            <a:pPr algn="l" fontAlgn="base"/>
            <a:endParaRPr lang="fr-FR" sz="1200" i="0" dirty="0">
              <a:solidFill>
                <a:schemeClr val="accent1"/>
              </a:solidFill>
              <a:effectLst/>
              <a:latin typeface="Arial" panose="020B0604020202020204" pitchFamily="34" charset="0"/>
            </a:endParaRPr>
          </a:p>
          <a:p>
            <a:r>
              <a:rPr lang="fr-FR" sz="1200" i="0" dirty="0">
                <a:solidFill>
                  <a:schemeClr val="accent1"/>
                </a:solidFill>
                <a:effectLst/>
                <a:latin typeface="Arial" panose="020B0604020202020204" pitchFamily="34" charset="0"/>
                <a:hlinkClick r:id="rId9"/>
              </a:rPr>
              <a:t>Prévenir les risques sanitaires liés à la présence de substances chimiques dans les eaux destinées à la consommation humaine</a:t>
            </a:r>
            <a:endParaRPr lang="fr-FR" sz="1200" i="0" dirty="0">
              <a:solidFill>
                <a:schemeClr val="accent1"/>
              </a:solidFill>
              <a:effectLst/>
              <a:latin typeface="Arial" panose="020B0604020202020204" pitchFamily="34" charset="0"/>
            </a:endParaRPr>
          </a:p>
          <a:p>
            <a:pPr algn="l" fontAlgn="base"/>
            <a:endParaRPr lang="fr-FR" sz="1200" i="0" dirty="0">
              <a:solidFill>
                <a:schemeClr val="accent1"/>
              </a:solidFill>
              <a:effectLst/>
              <a:latin typeface="Arial" panose="020B0604020202020204" pitchFamily="34" charset="0"/>
            </a:endParaRPr>
          </a:p>
          <a:p>
            <a:endParaRPr lang="fr-FR" dirty="0"/>
          </a:p>
        </p:txBody>
      </p:sp>
      <p:grpSp>
        <p:nvGrpSpPr>
          <p:cNvPr id="13" name="Groupe 12">
            <a:extLst>
              <a:ext uri="{FF2B5EF4-FFF2-40B4-BE49-F238E27FC236}">
                <a16:creationId xmlns:a16="http://schemas.microsoft.com/office/drawing/2014/main" id="{FCBBA889-ADF8-2047-2A6C-1195B13620B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52BF7CD2-99DE-421D-8A5F-7F3467E9016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20851" name="ZoneTexte 81">
              <a:extLst>
                <a:ext uri="{FF2B5EF4-FFF2-40B4-BE49-F238E27FC236}">
                  <a16:creationId xmlns:a16="http://schemas.microsoft.com/office/drawing/2014/main" id="{9D849E63-CB20-4838-B360-7170F2B9103F}"/>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20852" name="ZoneTexte 82">
              <a:extLst>
                <a:ext uri="{FF2B5EF4-FFF2-40B4-BE49-F238E27FC236}">
                  <a16:creationId xmlns:a16="http://schemas.microsoft.com/office/drawing/2014/main" id="{72E1A1F9-2138-43AA-BF60-CC11F00AB54E}"/>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20854" name="Image 84">
              <a:extLst>
                <a:ext uri="{FF2B5EF4-FFF2-40B4-BE49-F238E27FC236}">
                  <a16:creationId xmlns:a16="http://schemas.microsoft.com/office/drawing/2014/main" id="{3AA433AB-04A4-4DAA-9795-33D29CFFCE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Bouton d’action : vide 27" descr="Bouton pour fermer la diapositive et revenir à la session 1">
            <a:hlinkClick r:id="rId11" action="ppaction://hlinksldjump" highlightClick="1"/>
            <a:extLst>
              <a:ext uri="{FF2B5EF4-FFF2-40B4-BE49-F238E27FC236}">
                <a16:creationId xmlns:a16="http://schemas.microsoft.com/office/drawing/2014/main" id="{3C9177A1-7AE6-4D1E-82DE-330852ED4ECE}"/>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4B12DEC5-C63A-474E-A9DA-C72E5B74EB18}"/>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756BDE0F-2EB9-4525-B394-779B6B6B4724}"/>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1164161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oneTexte 3">
            <a:extLst>
              <a:ext uri="{FF2B5EF4-FFF2-40B4-BE49-F238E27FC236}">
                <a16:creationId xmlns:a16="http://schemas.microsoft.com/office/drawing/2014/main" id="{0B9007F9-07D2-4A36-8ECD-84BCD9E07B0F}"/>
              </a:ext>
            </a:extLst>
          </p:cNvPr>
          <p:cNvSpPr txBox="1">
            <a:spLocks noGrp="1" noChangeArrowheads="1"/>
          </p:cNvSpPr>
          <p:nvPr>
            <p:ph type="title" idx="4294967295"/>
          </p:nvPr>
        </p:nvSpPr>
        <p:spPr bwMode="auto">
          <a:xfrm>
            <a:off x="3113088" y="-71438"/>
            <a:ext cx="9037637"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Allergies </a:t>
            </a:r>
            <a:r>
              <a:rPr lang="fr-FR" altLang="fr-FR" sz="3600">
                <a:solidFill>
                  <a:schemeClr val="bg1"/>
                </a:solidFill>
                <a:latin typeface="Arial" panose="020B0604020202020204" pitchFamily="34" charset="0"/>
                <a:cs typeface="Arial" panose="020B0604020202020204" pitchFamily="34" charset="0"/>
              </a:rPr>
              <a:t>1</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A377BB31-2091-B989-0BB9-FD0F08A248BF}"/>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2" name="Groupe 1">
              <a:extLst>
                <a:ext uri="{FF2B5EF4-FFF2-40B4-BE49-F238E27FC236}">
                  <a16:creationId xmlns:a16="http://schemas.microsoft.com/office/drawing/2014/main" id="{C5D19096-214F-4B01-A366-02D0B6E79313}"/>
                </a:ext>
              </a:extLst>
            </p:cNvPr>
            <p:cNvGrpSpPr/>
            <p:nvPr/>
          </p:nvGrpSpPr>
          <p:grpSpPr bwMode="auto">
            <a:xfrm>
              <a:off x="0" y="14288"/>
              <a:ext cx="3071972" cy="5991225"/>
              <a:chOff x="-1" y="13958"/>
              <a:chExt cx="3071973" cy="6366294"/>
            </a:xfrm>
            <a:solidFill>
              <a:schemeClr val="bg1"/>
            </a:solidFill>
          </p:grpSpPr>
          <p:sp>
            <p:nvSpPr>
              <p:cNvPr id="15" name="Rectangle 14">
                <a:extLst>
                  <a:ext uri="{FF2B5EF4-FFF2-40B4-BE49-F238E27FC236}">
                    <a16:creationId xmlns:a16="http://schemas.microsoft.com/office/drawing/2014/main" id="{474B24A2-B314-4C73-A67B-EA795E593C07}"/>
                  </a:ext>
                </a:extLst>
              </p:cNvPr>
              <p:cNvSpPr/>
              <p:nvPr/>
            </p:nvSpPr>
            <p:spPr>
              <a:xfrm>
                <a:off x="-1" y="13958"/>
                <a:ext cx="3071973" cy="6366294"/>
              </a:xfrm>
              <a:prstGeom prst="rect">
                <a:avLst/>
              </a:prstGeom>
              <a:grp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7072F9FE-CEBE-402C-ABEF-C5BD08CBD261}"/>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grpSp>
        <p:pic>
          <p:nvPicPr>
            <p:cNvPr id="122886" name="Image 23" descr="Symbole de l'allergie avec des oeufs et du lait">
              <a:extLst>
                <a:ext uri="{FF2B5EF4-FFF2-40B4-BE49-F238E27FC236}">
                  <a16:creationId xmlns:a16="http://schemas.microsoft.com/office/drawing/2014/main" id="{37AF1112-A740-41CE-8573-5757BF65C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3878263"/>
              <a:ext cx="14081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Connecteur droit 27" descr="Sommaire">
              <a:extLst>
                <a:ext uri="{FF2B5EF4-FFF2-40B4-BE49-F238E27FC236}">
                  <a16:creationId xmlns:a16="http://schemas.microsoft.com/office/drawing/2014/main" id="{40975FD4-354A-44EF-AB4A-67C1BE4B1A0E}"/>
                </a:ext>
              </a:extLst>
            </p:cNvPr>
            <p:cNvCxnSpPr/>
            <p:nvPr/>
          </p:nvCxnSpPr>
          <p:spPr bwMode="auto">
            <a:xfrm>
              <a:off x="4763" y="1244600"/>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122888" name="Image 28" descr="Logo de SafeConsume">
              <a:extLst>
                <a:ext uri="{FF2B5EF4-FFF2-40B4-BE49-F238E27FC236}">
                  <a16:creationId xmlns:a16="http://schemas.microsoft.com/office/drawing/2014/main" id="{4623448C-A585-415F-8588-A9B091A455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1" name="Rectangle 2">
            <a:extLst>
              <a:ext uri="{FF2B5EF4-FFF2-40B4-BE49-F238E27FC236}">
                <a16:creationId xmlns:a16="http://schemas.microsoft.com/office/drawing/2014/main" id="{35A28274-81B0-447E-A799-DFB4F50C8DE0}"/>
              </a:ext>
            </a:extLst>
          </p:cNvPr>
          <p:cNvSpPr>
            <a:spLocks noChangeArrowheads="1"/>
          </p:cNvSpPr>
          <p:nvPr/>
        </p:nvSpPr>
        <p:spPr bwMode="auto">
          <a:xfrm>
            <a:off x="3208338" y="982663"/>
            <a:ext cx="8653462" cy="4338637"/>
          </a:xfrm>
          <a:prstGeom prst="rect">
            <a:avLst/>
          </a:prstGeom>
          <a:noFill/>
          <a:ln>
            <a:noFill/>
          </a:ln>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171450" indent="-171450" algn="just" defTabSz="228600">
              <a:lnSpc>
                <a:spcPct val="100000"/>
              </a:lnSpc>
              <a:spcBef>
                <a:spcPct val="0"/>
              </a:spcBef>
              <a:buFont typeface="Wingdings" panose="05000000000000000000" pitchFamily="2" charset="2"/>
              <a:buChar char="Ø"/>
              <a:defRPr/>
            </a:pPr>
            <a:r>
              <a:rPr lang="fr-FR" dirty="0">
                <a:latin typeface="Arial" panose="020B0604020202020204" pitchFamily="34" charset="0"/>
                <a:cs typeface="Arial" panose="020B0604020202020204" pitchFamily="34" charset="0"/>
              </a:rPr>
              <a:t>La prévalence de l’allergie et de l’intolérance alimentaire au sein de la population générale a été estimée à environ </a:t>
            </a:r>
            <a:r>
              <a:rPr lang="fr-FR" b="1" dirty="0">
                <a:latin typeface="Arial" panose="020B0604020202020204" pitchFamily="34" charset="0"/>
                <a:cs typeface="Arial" panose="020B0604020202020204" pitchFamily="34" charset="0"/>
              </a:rPr>
              <a:t>1 à 3 % chez les adultes </a:t>
            </a:r>
            <a:r>
              <a:rPr lang="fr-FR" dirty="0">
                <a:latin typeface="Arial" panose="020B0604020202020204" pitchFamily="34" charset="0"/>
                <a:cs typeface="Arial" panose="020B0604020202020204" pitchFamily="34" charset="0"/>
              </a:rPr>
              <a:t>et </a:t>
            </a:r>
            <a:r>
              <a:rPr lang="fr-FR" b="1" dirty="0">
                <a:latin typeface="Arial" panose="020B0604020202020204" pitchFamily="34" charset="0"/>
                <a:cs typeface="Arial" panose="020B0604020202020204" pitchFamily="34" charset="0"/>
              </a:rPr>
              <a:t>4 à 6 % chez les enfants </a:t>
            </a:r>
            <a:r>
              <a:rPr lang="fr-FR" dirty="0">
                <a:latin typeface="Arial" panose="020B0604020202020204" pitchFamily="34" charset="0"/>
                <a:cs typeface="Arial" panose="020B0604020202020204" pitchFamily="34" charset="0"/>
              </a:rPr>
              <a:t>(EFSA).</a:t>
            </a:r>
          </a:p>
          <a:p>
            <a:pPr marL="171450" indent="-171450" algn="just" defTabSz="228600">
              <a:lnSpc>
                <a:spcPct val="100000"/>
              </a:lnSpc>
              <a:spcBef>
                <a:spcPct val="0"/>
              </a:spcBef>
              <a:buFont typeface="Wingdings" panose="05000000000000000000" pitchFamily="2" charset="2"/>
              <a:buChar char="Ø"/>
              <a:defRPr/>
            </a:pPr>
            <a:endParaRPr lang="en-US" dirty="0">
              <a:latin typeface="Arial" panose="020B0604020202020204" pitchFamily="34" charset="0"/>
              <a:cs typeface="Arial" panose="020B0604020202020204" pitchFamily="34" charset="0"/>
            </a:endParaRPr>
          </a:p>
          <a:p>
            <a:pPr marL="171450" indent="-171450" algn="just" defTabSz="228600">
              <a:lnSpc>
                <a:spcPct val="100000"/>
              </a:lnSpc>
              <a:spcBef>
                <a:spcPct val="0"/>
              </a:spcBef>
              <a:buFont typeface="Wingdings" panose="05000000000000000000" pitchFamily="2" charset="2"/>
              <a:buChar char="Ø"/>
              <a:defRPr/>
            </a:pPr>
            <a:r>
              <a:rPr lang="en-US" b="1"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L’allergie alimentaire </a:t>
            </a:r>
            <a:r>
              <a:rPr lang="fr-FR" dirty="0">
                <a:latin typeface="Arial" panose="020B0604020202020204" pitchFamily="34" charset="0"/>
                <a:cs typeface="Arial" panose="020B0604020202020204" pitchFamily="34" charset="0"/>
              </a:rPr>
              <a:t>est un ensemble </a:t>
            </a:r>
            <a:r>
              <a:rPr lang="fr-FR" b="1" dirty="0">
                <a:latin typeface="Arial" panose="020B0604020202020204" pitchFamily="34" charset="0"/>
                <a:cs typeface="Arial" panose="020B0604020202020204" pitchFamily="34" charset="0"/>
              </a:rPr>
              <a:t>de réactions immunitaires anormales</a:t>
            </a:r>
            <a:r>
              <a:rPr lang="fr-FR" dirty="0">
                <a:latin typeface="Arial" panose="020B0604020202020204" pitchFamily="34" charset="0"/>
                <a:cs typeface="Arial" panose="020B0604020202020204" pitchFamily="34" charset="0"/>
              </a:rPr>
              <a:t>, survenant après l’ingestion d’un </a:t>
            </a:r>
            <a:r>
              <a:rPr lang="fr-FR" b="1" dirty="0">
                <a:latin typeface="Arial" panose="020B0604020202020204" pitchFamily="34" charset="0"/>
                <a:cs typeface="Arial" panose="020B0604020202020204" pitchFamily="34" charset="0"/>
              </a:rPr>
              <a:t>aliment particulier.</a:t>
            </a:r>
            <a:r>
              <a:rPr lang="fr-FR" dirty="0">
                <a:latin typeface="Arial" panose="020B0604020202020204" pitchFamily="34" charset="0"/>
                <a:cs typeface="Arial" panose="020B0604020202020204" pitchFamily="34" charset="0"/>
              </a:rPr>
              <a:t> Celui-ci, normalement inoffensif pour l’organisme, est alors appelé "allergène". Bien que les réactions allergiques soient souvent légères, elles </a:t>
            </a:r>
            <a:r>
              <a:rPr lang="fr-FR" b="1" dirty="0">
                <a:latin typeface="Arial" panose="020B0604020202020204" pitchFamily="34" charset="0"/>
                <a:cs typeface="Arial" panose="020B0604020202020204" pitchFamily="34" charset="0"/>
              </a:rPr>
              <a:t>peuvent être très graves</a:t>
            </a:r>
            <a:r>
              <a:rPr lang="fr-FR" dirty="0">
                <a:latin typeface="Arial" panose="020B0604020202020204" pitchFamily="34" charset="0"/>
                <a:cs typeface="Arial" panose="020B0604020202020204" pitchFamily="34" charset="0"/>
              </a:rPr>
              <a:t>.</a:t>
            </a:r>
          </a:p>
          <a:p>
            <a:pPr algn="just" defTabSz="228600">
              <a:lnSpc>
                <a:spcPct val="100000"/>
              </a:lnSpc>
              <a:spcBef>
                <a:spcPct val="0"/>
              </a:spcBef>
              <a:buFont typeface="Arial" panose="020B0604020202020204" pitchFamily="34" charset="0"/>
              <a:buNone/>
              <a:defRPr/>
            </a:pPr>
            <a:endParaRPr lang="en-US" altLang="fr-FR" dirty="0">
              <a:latin typeface="Arial" panose="020B0604020202020204" pitchFamily="34" charset="0"/>
              <a:cs typeface="Arial" panose="020B0604020202020204" pitchFamily="34" charset="0"/>
            </a:endParaRPr>
          </a:p>
          <a:p>
            <a:pPr marL="171450" indent="-171450" algn="just" defTabSz="228600">
              <a:lnSpc>
                <a:spcPct val="100000"/>
              </a:lnSpc>
              <a:spcBef>
                <a:spcPct val="0"/>
              </a:spcBef>
              <a:buClr>
                <a:srgbClr val="00707C"/>
              </a:buClr>
              <a:buFont typeface="Wingdings" panose="05000000000000000000" pitchFamily="2" charset="2"/>
              <a:buChar char="Ø"/>
              <a:defRPr/>
            </a:pPr>
            <a:r>
              <a:rPr lang="fr-FR" altLang="fr-FR" dirty="0">
                <a:latin typeface="Arial" panose="020B0604020202020204" pitchFamily="34" charset="0"/>
                <a:cs typeface="Arial" panose="020B0604020202020204" pitchFamily="34" charset="0"/>
              </a:rPr>
              <a:t>Les </a:t>
            </a:r>
            <a:r>
              <a:rPr lang="fr-FR" altLang="fr-FR" b="1" dirty="0">
                <a:latin typeface="Arial" panose="020B0604020202020204" pitchFamily="34" charset="0"/>
                <a:cs typeface="Arial" panose="020B0604020202020204" pitchFamily="34" charset="0"/>
              </a:rPr>
              <a:t>symptômes sont variés</a:t>
            </a:r>
            <a:r>
              <a:rPr lang="fr-FR" altLang="fr-FR" dirty="0">
                <a:latin typeface="Arial" panose="020B0604020202020204" pitchFamily="34" charset="0"/>
                <a:cs typeface="Arial" panose="020B0604020202020204" pitchFamily="34" charset="0"/>
              </a:rPr>
              <a:t>, il peut s’agir : </a:t>
            </a:r>
          </a:p>
          <a:p>
            <a:pPr marL="171450" indent="-171450" algn="just" defTabSz="228600">
              <a:lnSpc>
                <a:spcPct val="100000"/>
              </a:lnSpc>
              <a:spcBef>
                <a:spcPct val="0"/>
              </a:spcBef>
              <a:buClr>
                <a:srgbClr val="00707C"/>
              </a:buClr>
              <a:buFontTx/>
              <a:buChar char="-"/>
              <a:defRPr/>
            </a:pPr>
            <a:r>
              <a:rPr lang="fr-FR" altLang="fr-FR" dirty="0">
                <a:latin typeface="Arial" panose="020B0604020202020204" pitchFamily="34" charset="0"/>
                <a:cs typeface="Arial" panose="020B0604020202020204" pitchFamily="34" charset="0"/>
              </a:rPr>
              <a:t>un syndrome oral (démangeaisons au niveau du palais et de la gorge, gonflement des lèvres) ;</a:t>
            </a:r>
          </a:p>
          <a:p>
            <a:pPr marL="171450" indent="-171450" algn="just" defTabSz="228600">
              <a:lnSpc>
                <a:spcPct val="100000"/>
              </a:lnSpc>
              <a:spcBef>
                <a:spcPct val="0"/>
              </a:spcBef>
              <a:buClr>
                <a:srgbClr val="00707C"/>
              </a:buClr>
              <a:buFontTx/>
              <a:buChar char="-"/>
              <a:defRPr/>
            </a:pPr>
            <a:r>
              <a:rPr lang="fr-FR" altLang="fr-FR" dirty="0">
                <a:latin typeface="Arial" panose="020B0604020202020204" pitchFamily="34" charset="0"/>
                <a:cs typeface="Arial" panose="020B0604020202020204" pitchFamily="34" charset="0"/>
              </a:rPr>
              <a:t>une urticaire ;</a:t>
            </a:r>
          </a:p>
          <a:p>
            <a:pPr marL="171450" indent="-171450" algn="just" defTabSz="228600">
              <a:lnSpc>
                <a:spcPct val="100000"/>
              </a:lnSpc>
              <a:spcBef>
                <a:spcPct val="0"/>
              </a:spcBef>
              <a:buClr>
                <a:srgbClr val="00707C"/>
              </a:buClr>
              <a:buFontTx/>
              <a:buChar char="-"/>
              <a:defRPr/>
            </a:pPr>
            <a:r>
              <a:rPr lang="fr-FR" altLang="fr-FR" dirty="0">
                <a:latin typeface="Arial" panose="020B0604020202020204" pitchFamily="34" charset="0"/>
                <a:cs typeface="Arial" panose="020B0604020202020204" pitchFamily="34" charset="0"/>
              </a:rPr>
              <a:t>de l’asthme ;</a:t>
            </a:r>
          </a:p>
          <a:p>
            <a:pPr marL="171450" indent="-171450" algn="just" defTabSz="228600">
              <a:lnSpc>
                <a:spcPct val="100000"/>
              </a:lnSpc>
              <a:spcBef>
                <a:spcPct val="0"/>
              </a:spcBef>
              <a:buClr>
                <a:srgbClr val="00707C"/>
              </a:buClr>
              <a:buFontTx/>
              <a:buChar char="-"/>
              <a:defRPr/>
            </a:pPr>
            <a:r>
              <a:rPr lang="fr-FR" altLang="fr-FR" dirty="0">
                <a:latin typeface="Arial" panose="020B0604020202020204" pitchFamily="34" charset="0"/>
                <a:cs typeface="Arial" panose="020B0604020202020204" pitchFamily="34" charset="0"/>
              </a:rPr>
              <a:t>une rhinite ;</a:t>
            </a:r>
          </a:p>
          <a:p>
            <a:pPr marL="171450" indent="-171450" algn="just" defTabSz="228600">
              <a:lnSpc>
                <a:spcPct val="100000"/>
              </a:lnSpc>
              <a:spcBef>
                <a:spcPct val="0"/>
              </a:spcBef>
              <a:buClr>
                <a:srgbClr val="00707C"/>
              </a:buClr>
              <a:buFontTx/>
              <a:buChar char="-"/>
              <a:defRPr/>
            </a:pPr>
            <a:r>
              <a:rPr lang="fr-FR" altLang="fr-FR" dirty="0">
                <a:latin typeface="Arial" panose="020B0604020202020204" pitchFamily="34" charset="0"/>
                <a:cs typeface="Arial" panose="020B0604020202020204" pitchFamily="34" charset="0"/>
              </a:rPr>
              <a:t>des manifestations digestives (douleurs abdominales, diarrhées …).</a:t>
            </a:r>
          </a:p>
          <a:p>
            <a:pPr marL="171450" indent="-171450" algn="just" defTabSz="228600">
              <a:lnSpc>
                <a:spcPct val="100000"/>
              </a:lnSpc>
              <a:spcBef>
                <a:spcPct val="0"/>
              </a:spcBef>
              <a:buClr>
                <a:srgbClr val="00707C"/>
              </a:buClr>
              <a:buFontTx/>
              <a:buChar char="-"/>
              <a:defRPr/>
            </a:pPr>
            <a:endParaRPr lang="fr-FR" altLang="fr-FR" dirty="0">
              <a:latin typeface="Arial" panose="020B0604020202020204" pitchFamily="34" charset="0"/>
              <a:cs typeface="Arial" panose="020B0604020202020204" pitchFamily="34" charset="0"/>
            </a:endParaRPr>
          </a:p>
          <a:p>
            <a:pPr marL="171450" indent="-171450" algn="just" defTabSz="228600">
              <a:lnSpc>
                <a:spcPct val="100000"/>
              </a:lnSpc>
              <a:spcBef>
                <a:spcPct val="0"/>
              </a:spcBef>
              <a:buClr>
                <a:srgbClr val="00707C"/>
              </a:buClr>
              <a:buFont typeface="Wingdings" panose="05000000000000000000" pitchFamily="2" charset="2"/>
              <a:buChar char="Ø"/>
              <a:defRPr/>
            </a:pPr>
            <a:r>
              <a:rPr lang="fr-FR" altLang="fr-FR" b="1" dirty="0">
                <a:latin typeface="Arial" panose="020B0604020202020204" pitchFamily="34" charset="0"/>
                <a:cs typeface="Arial" panose="020B0604020202020204" pitchFamily="34" charset="0"/>
              </a:rPr>
              <a:t>Parfois des symptômes nécessitant des soins urgents :</a:t>
            </a:r>
          </a:p>
          <a:p>
            <a:pPr marL="171450" indent="-171450" algn="just" defTabSz="228600">
              <a:lnSpc>
                <a:spcPct val="100000"/>
              </a:lnSpc>
              <a:spcBef>
                <a:spcPct val="0"/>
              </a:spcBef>
              <a:buClr>
                <a:srgbClr val="00707C"/>
              </a:buClr>
              <a:buFontTx/>
              <a:buChar char="-"/>
              <a:defRPr/>
            </a:pPr>
            <a:r>
              <a:rPr lang="fr-FR" altLang="fr-FR" dirty="0">
                <a:latin typeface="Arial" panose="020B0604020202020204" pitchFamily="34" charset="0"/>
                <a:cs typeface="Arial" panose="020B0604020202020204" pitchFamily="34" charset="0"/>
              </a:rPr>
              <a:t>un œdème pharyngé ou laryngé ("œdème de Quincke") ;</a:t>
            </a:r>
          </a:p>
          <a:p>
            <a:pPr marL="171450" indent="-171450" algn="just" defTabSz="228600">
              <a:lnSpc>
                <a:spcPct val="100000"/>
              </a:lnSpc>
              <a:spcBef>
                <a:spcPct val="0"/>
              </a:spcBef>
              <a:buClr>
                <a:srgbClr val="00707C"/>
              </a:buClr>
              <a:buFontTx/>
              <a:buChar char="-"/>
              <a:defRPr/>
            </a:pPr>
            <a:r>
              <a:rPr lang="fr-FR" altLang="fr-FR" dirty="0">
                <a:latin typeface="Arial" panose="020B0604020202020204" pitchFamily="34" charset="0"/>
                <a:cs typeface="Arial" panose="020B0604020202020204" pitchFamily="34" charset="0"/>
              </a:rPr>
              <a:t>une crise d’asthme importante ;</a:t>
            </a:r>
          </a:p>
          <a:p>
            <a:pPr marL="171450" indent="-171450" algn="just" defTabSz="228600">
              <a:lnSpc>
                <a:spcPct val="100000"/>
              </a:lnSpc>
              <a:spcBef>
                <a:spcPct val="0"/>
              </a:spcBef>
              <a:buClr>
                <a:srgbClr val="00707C"/>
              </a:buClr>
              <a:buFontTx/>
              <a:buChar char="-"/>
              <a:defRPr/>
            </a:pPr>
            <a:r>
              <a:rPr lang="fr-FR" altLang="fr-FR" dirty="0">
                <a:latin typeface="Arial" panose="020B0604020202020204" pitchFamily="34" charset="0"/>
                <a:cs typeface="Arial" panose="020B0604020202020204" pitchFamily="34" charset="0"/>
              </a:rPr>
              <a:t>un choc anaphylactique.</a:t>
            </a:r>
          </a:p>
          <a:p>
            <a:pPr marL="171450" indent="-171450" algn="just" defTabSz="228600">
              <a:lnSpc>
                <a:spcPct val="100000"/>
              </a:lnSpc>
              <a:spcBef>
                <a:spcPct val="0"/>
              </a:spcBef>
              <a:buFont typeface="Wingdings" panose="05000000000000000000" pitchFamily="2" charset="2"/>
              <a:buChar char="Ø"/>
              <a:defRPr/>
            </a:pPr>
            <a:endParaRPr lang="en-US" altLang="fr-FR" dirty="0">
              <a:latin typeface="Arial" panose="020B0604020202020204" pitchFamily="34" charset="0"/>
              <a:cs typeface="Arial" panose="020B0604020202020204" pitchFamily="34" charset="0"/>
            </a:endParaRPr>
          </a:p>
          <a:p>
            <a:pPr marL="171450" indent="-171450" algn="just" defTabSz="228600" eaLnBrk="1" hangingPunct="1">
              <a:lnSpc>
                <a:spcPct val="100000"/>
              </a:lnSpc>
              <a:spcBef>
                <a:spcPct val="0"/>
              </a:spcBef>
              <a:buFont typeface="Wingdings" panose="05000000000000000000" pitchFamily="2" charset="2"/>
              <a:buChar char="Ø"/>
              <a:defRPr/>
            </a:pPr>
            <a:r>
              <a:rPr lang="fr-FR" dirty="0">
                <a:latin typeface="Arial" panose="020B0604020202020204" pitchFamily="34" charset="0"/>
                <a:cs typeface="Arial" panose="020B0604020202020204" pitchFamily="34" charset="0"/>
              </a:rPr>
              <a:t>Pour des raisons qui ne sont pas claires, les taux d'allergies alimentaires ont </a:t>
            </a:r>
            <a:r>
              <a:rPr lang="fr-FR" b="1" dirty="0">
                <a:latin typeface="Arial" panose="020B0604020202020204" pitchFamily="34" charset="0"/>
                <a:cs typeface="Arial" panose="020B0604020202020204" pitchFamily="34" charset="0"/>
              </a:rPr>
              <a:t>fortement augmenté au cours des 20 dernières années.</a:t>
            </a:r>
          </a:p>
          <a:p>
            <a:pPr marL="171450" indent="-171450" algn="just" defTabSz="228600" eaLnBrk="1" hangingPunct="1">
              <a:lnSpc>
                <a:spcPct val="100000"/>
              </a:lnSpc>
              <a:spcBef>
                <a:spcPct val="0"/>
              </a:spcBef>
              <a:buFont typeface="Wingdings" panose="05000000000000000000" pitchFamily="2" charset="2"/>
              <a:buChar char="Ø"/>
              <a:defRPr/>
            </a:pPr>
            <a:endParaRPr lang="en-US" altLang="fr-FR" dirty="0">
              <a:latin typeface="Arial" panose="020B0604020202020204" pitchFamily="34" charset="0"/>
              <a:cs typeface="Arial" panose="020B0604020202020204" pitchFamily="34" charset="0"/>
            </a:endParaRPr>
          </a:p>
          <a:p>
            <a:pPr marL="171450" indent="-171450" algn="just" defTabSz="228600" eaLnBrk="1" hangingPunct="1">
              <a:lnSpc>
                <a:spcPct val="100000"/>
              </a:lnSpc>
              <a:spcBef>
                <a:spcPct val="0"/>
              </a:spcBef>
              <a:buFont typeface="Wingdings" panose="05000000000000000000" pitchFamily="2" charset="2"/>
              <a:buChar char="Ø"/>
              <a:defRPr/>
            </a:pPr>
            <a:r>
              <a:rPr lang="fr-FR" dirty="0">
                <a:latin typeface="Arial" panose="020B0604020202020204" pitchFamily="34" charset="0"/>
                <a:cs typeface="Arial" panose="020B0604020202020204" pitchFamily="34" charset="0"/>
              </a:rPr>
              <a:t>Traitement : </a:t>
            </a:r>
            <a:r>
              <a:rPr lang="fr-FR" b="1" dirty="0">
                <a:latin typeface="Arial" panose="020B0604020202020204" pitchFamily="34" charset="0"/>
                <a:cs typeface="Arial" panose="020B0604020202020204" pitchFamily="34" charset="0"/>
              </a:rPr>
              <a:t>identifier les aliments qui provoquent l'allergie et les éviter.</a:t>
            </a:r>
            <a:endParaRPr lang="en-US" altLang="fr-FR" b="1" dirty="0">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BC1C5FB9-63C2-F2BC-EEC7-7F3B88EB81D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DB97C4F7-37D5-416A-84BA-9F8F10A895C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22895" name="ZoneTexte 81">
              <a:extLst>
                <a:ext uri="{FF2B5EF4-FFF2-40B4-BE49-F238E27FC236}">
                  <a16:creationId xmlns:a16="http://schemas.microsoft.com/office/drawing/2014/main" id="{091E36EA-B981-4839-94FA-A391F2932F2C}"/>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22896" name="ZoneTexte 82">
              <a:extLst>
                <a:ext uri="{FF2B5EF4-FFF2-40B4-BE49-F238E27FC236}">
                  <a16:creationId xmlns:a16="http://schemas.microsoft.com/office/drawing/2014/main" id="{4AF454B0-8359-453F-81A6-20A6D4294128}"/>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22898" name="Image 84">
              <a:extLst>
                <a:ext uri="{FF2B5EF4-FFF2-40B4-BE49-F238E27FC236}">
                  <a16:creationId xmlns:a16="http://schemas.microsoft.com/office/drawing/2014/main" id="{1A41BC88-163B-469B-B080-58638CB9B5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Bouton d’action : vide 21" descr="Bouton pour fermer la diapositive et revenir à la session 1">
            <a:hlinkClick r:id="rId6" action="ppaction://hlinksldjump" highlightClick="1"/>
            <a:extLst>
              <a:ext uri="{FF2B5EF4-FFF2-40B4-BE49-F238E27FC236}">
                <a16:creationId xmlns:a16="http://schemas.microsoft.com/office/drawing/2014/main" id="{D2AA7AE3-E6C9-41BB-918E-9C1824508692}"/>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0D02B401-738A-4AC8-9196-9BBE56D8B4CC}"/>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DF804338-195E-4EF7-A58B-C29ADB128B7A}"/>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oneTexte 3">
            <a:extLst>
              <a:ext uri="{FF2B5EF4-FFF2-40B4-BE49-F238E27FC236}">
                <a16:creationId xmlns:a16="http://schemas.microsoft.com/office/drawing/2014/main" id="{01252372-BE97-4193-83CE-1ED13AB41210}"/>
              </a:ext>
            </a:extLst>
          </p:cNvPr>
          <p:cNvSpPr txBox="1">
            <a:spLocks noGrp="1" noChangeArrowheads="1"/>
          </p:cNvSpPr>
          <p:nvPr>
            <p:ph type="title" idx="4294967295"/>
          </p:nvPr>
        </p:nvSpPr>
        <p:spPr bwMode="auto">
          <a:xfrm>
            <a:off x="3113088" y="-71438"/>
            <a:ext cx="9037637"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Allergies </a:t>
            </a:r>
            <a:r>
              <a:rPr lang="fr-FR" altLang="fr-FR" sz="3600">
                <a:solidFill>
                  <a:schemeClr val="bg1"/>
                </a:solidFill>
                <a:latin typeface="Arial" panose="020B0604020202020204" pitchFamily="34" charset="0"/>
                <a:cs typeface="Arial" panose="020B0604020202020204" pitchFamily="34" charset="0"/>
              </a:rPr>
              <a:t>2</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77DFB430-A406-D37A-7715-DDD1F597785C}"/>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4" name="Groupe 3">
              <a:extLst>
                <a:ext uri="{FF2B5EF4-FFF2-40B4-BE49-F238E27FC236}">
                  <a16:creationId xmlns:a16="http://schemas.microsoft.com/office/drawing/2014/main" id="{AFEE7B6F-879B-76E4-E88D-84266AAF9F05}"/>
                </a:ext>
              </a:extLst>
            </p:cNvPr>
            <p:cNvGrpSpPr/>
            <p:nvPr/>
          </p:nvGrpSpPr>
          <p:grpSpPr bwMode="auto">
            <a:xfrm>
              <a:off x="0" y="14288"/>
              <a:ext cx="3071972" cy="5991225"/>
              <a:chOff x="-1" y="13958"/>
              <a:chExt cx="3071973" cy="6366294"/>
            </a:xfrm>
            <a:solidFill>
              <a:schemeClr val="bg1"/>
            </a:solidFill>
          </p:grpSpPr>
          <p:sp>
            <p:nvSpPr>
              <p:cNvPr id="8" name="Rectangle 7">
                <a:extLst>
                  <a:ext uri="{FF2B5EF4-FFF2-40B4-BE49-F238E27FC236}">
                    <a16:creationId xmlns:a16="http://schemas.microsoft.com/office/drawing/2014/main" id="{F219DA60-B61D-E556-99EC-3475FAADC310}"/>
                  </a:ext>
                </a:extLst>
              </p:cNvPr>
              <p:cNvSpPr/>
              <p:nvPr/>
            </p:nvSpPr>
            <p:spPr>
              <a:xfrm>
                <a:off x="-1" y="13958"/>
                <a:ext cx="3071973" cy="6366294"/>
              </a:xfrm>
              <a:prstGeom prst="rect">
                <a:avLst/>
              </a:prstGeom>
              <a:grp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5F6A5F8-7F78-6F93-FB89-553F5AD8587B}"/>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Allergies</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grpSp>
        <p:pic>
          <p:nvPicPr>
            <p:cNvPr id="5" name="Image 23" descr="Symbole de l'allergie avec des oeufs et du lait">
              <a:extLst>
                <a:ext uri="{FF2B5EF4-FFF2-40B4-BE49-F238E27FC236}">
                  <a16:creationId xmlns:a16="http://schemas.microsoft.com/office/drawing/2014/main" id="{77418FCE-7410-7E44-06EF-8E3B9B5DA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3878263"/>
              <a:ext cx="14081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5" descr="Sommaire">
              <a:extLst>
                <a:ext uri="{FF2B5EF4-FFF2-40B4-BE49-F238E27FC236}">
                  <a16:creationId xmlns:a16="http://schemas.microsoft.com/office/drawing/2014/main" id="{2559A951-16E1-6E37-C4C1-C5096BA400B6}"/>
                </a:ext>
              </a:extLst>
            </p:cNvPr>
            <p:cNvCxnSpPr/>
            <p:nvPr/>
          </p:nvCxnSpPr>
          <p:spPr bwMode="auto">
            <a:xfrm>
              <a:off x="4763" y="1244600"/>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7" name="Image 28" descr="Logo de SafeConsume">
              <a:extLst>
                <a:ext uri="{FF2B5EF4-FFF2-40B4-BE49-F238E27FC236}">
                  <a16:creationId xmlns:a16="http://schemas.microsoft.com/office/drawing/2014/main" id="{05AB3514-ED25-8C80-07AC-CADA6B5001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1" name="Rectangle 2">
            <a:extLst>
              <a:ext uri="{FF2B5EF4-FFF2-40B4-BE49-F238E27FC236}">
                <a16:creationId xmlns:a16="http://schemas.microsoft.com/office/drawing/2014/main" id="{8A902604-0BD7-4A3C-8882-57AC0C1593A4}"/>
              </a:ext>
            </a:extLst>
          </p:cNvPr>
          <p:cNvSpPr>
            <a:spLocks noChangeArrowheads="1"/>
          </p:cNvSpPr>
          <p:nvPr/>
        </p:nvSpPr>
        <p:spPr bwMode="auto">
          <a:xfrm>
            <a:off x="3208338" y="788988"/>
            <a:ext cx="8791575" cy="2492375"/>
          </a:xfrm>
          <a:prstGeom prst="rect">
            <a:avLst/>
          </a:prstGeom>
          <a:noFill/>
          <a:ln>
            <a:noFill/>
          </a:ln>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defTabSz="228600">
              <a:lnSpc>
                <a:spcPct val="100000"/>
              </a:lnSpc>
              <a:spcBef>
                <a:spcPct val="0"/>
              </a:spcBef>
              <a:buClr>
                <a:srgbClr val="00707C"/>
              </a:buClr>
              <a:buNone/>
              <a:defRPr/>
            </a:pPr>
            <a:r>
              <a:rPr lang="fr-FR" b="1" dirty="0">
                <a:latin typeface="Arial" panose="020B0604020202020204" pitchFamily="34" charset="0"/>
                <a:cs typeface="Arial" panose="020B0604020202020204" pitchFamily="34" charset="0"/>
              </a:rPr>
              <a:t>Principaux allergènes :</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Céréales contenant du gluten;</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Crustacés, mollusques et poissons;</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Œufs et produits à base d'œufs;</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Fruits à coques et arachides;</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Soja et produits à base de soja;</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Lait et produits à base de lait;</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Céleri;</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Moutarde;</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Graines de sésame et lupin;</a:t>
            </a:r>
          </a:p>
          <a:p>
            <a:pPr marL="171450" indent="-171450" algn="just" defTabSz="228600">
              <a:lnSpc>
                <a:spcPct val="100000"/>
              </a:lnSpc>
              <a:spcBef>
                <a:spcPct val="0"/>
              </a:spcBef>
              <a:defRPr/>
            </a:pPr>
            <a:r>
              <a:rPr lang="fr-FR" dirty="0">
                <a:latin typeface="Arial" panose="020B0604020202020204" pitchFamily="34" charset="0"/>
                <a:cs typeface="Arial" panose="020B0604020202020204" pitchFamily="34" charset="0"/>
              </a:rPr>
              <a:t>Anhydride sulfureux et sulfites en concentration de plus de 10mg/kg ou 10 mg/l (exprimés en SO2). </a:t>
            </a:r>
          </a:p>
          <a:p>
            <a:pPr marL="171450" indent="-171450" algn="just" defTabSz="228600">
              <a:lnSpc>
                <a:spcPct val="100000"/>
              </a:lnSpc>
              <a:spcBef>
                <a:spcPct val="0"/>
              </a:spcBef>
              <a:defRPr/>
            </a:pPr>
            <a:endParaRPr lang="fr-FR" dirty="0">
              <a:latin typeface="Arial" panose="020B0604020202020204" pitchFamily="34" charset="0"/>
              <a:cs typeface="Arial" panose="020B0604020202020204" pitchFamily="34" charset="0"/>
            </a:endParaRPr>
          </a:p>
          <a:p>
            <a:pPr marL="171450" indent="-171450" algn="just" defTabSz="228600" eaLnBrk="1" hangingPunct="1">
              <a:lnSpc>
                <a:spcPct val="100000"/>
              </a:lnSpc>
              <a:spcBef>
                <a:spcPct val="0"/>
              </a:spcBef>
              <a:defRPr/>
            </a:pPr>
            <a:endParaRPr lang="en-US" altLang="fr-FR" dirty="0">
              <a:latin typeface="Arial" panose="020B0604020202020204" pitchFamily="34" charset="0"/>
              <a:cs typeface="Arial" panose="020B0604020202020204" pitchFamily="34" charset="0"/>
            </a:endParaRPr>
          </a:p>
        </p:txBody>
      </p:sp>
      <p:sp>
        <p:nvSpPr>
          <p:cNvPr id="123911" name="Rectangle 2">
            <a:extLst>
              <a:ext uri="{FF2B5EF4-FFF2-40B4-BE49-F238E27FC236}">
                <a16:creationId xmlns:a16="http://schemas.microsoft.com/office/drawing/2014/main" id="{DB10C178-92E2-4474-9E96-F896B7797439}"/>
              </a:ext>
            </a:extLst>
          </p:cNvPr>
          <p:cNvSpPr>
            <a:spLocks noChangeArrowheads="1"/>
          </p:cNvSpPr>
          <p:nvPr/>
        </p:nvSpPr>
        <p:spPr bwMode="auto">
          <a:xfrm>
            <a:off x="3270250" y="3171825"/>
            <a:ext cx="1665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b="1" u="sng">
                <a:latin typeface="Arial" panose="020B0604020202020204" pitchFamily="34" charset="0"/>
                <a:cs typeface="Arial" panose="020B0604020202020204" pitchFamily="34" charset="0"/>
              </a:rPr>
              <a:t>Pour en savoir plus:</a:t>
            </a:r>
          </a:p>
        </p:txBody>
      </p:sp>
      <p:grpSp>
        <p:nvGrpSpPr>
          <p:cNvPr id="10" name="Groupe 9">
            <a:extLst>
              <a:ext uri="{FF2B5EF4-FFF2-40B4-BE49-F238E27FC236}">
                <a16:creationId xmlns:a16="http://schemas.microsoft.com/office/drawing/2014/main" id="{6199ED3B-9A84-651A-8BEC-54CE1C726573}"/>
              </a:ext>
              <a:ext uri="{C183D7F6-B498-43B3-948B-1728B52AA6E4}">
                <adec:decorative xmlns:adec="http://schemas.microsoft.com/office/drawing/2017/decorative" val="1"/>
              </a:ext>
            </a:extLst>
          </p:cNvPr>
          <p:cNvGrpSpPr/>
          <p:nvPr/>
        </p:nvGrpSpPr>
        <p:grpSpPr>
          <a:xfrm>
            <a:off x="3457575" y="3478213"/>
            <a:ext cx="1017588" cy="2378075"/>
            <a:chOff x="3457575" y="3478213"/>
            <a:chExt cx="1017588" cy="2378075"/>
          </a:xfrm>
        </p:grpSpPr>
        <p:pic>
          <p:nvPicPr>
            <p:cNvPr id="123913" name="Image 7" descr="Logo du NHS">
              <a:extLst>
                <a:ext uri="{FF2B5EF4-FFF2-40B4-BE49-F238E27FC236}">
                  <a16:creationId xmlns:a16="http://schemas.microsoft.com/office/drawing/2014/main" id="{06C4C395-95A8-4B80-8AB0-A753A97CA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075" y="5584825"/>
              <a:ext cx="700088"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Image 5" descr="Logo de l'EFSA">
              <a:extLst>
                <a:ext uri="{FF2B5EF4-FFF2-40B4-BE49-F238E27FC236}">
                  <a16:creationId xmlns:a16="http://schemas.microsoft.com/office/drawing/2014/main" id="{1E15102A-2228-47FB-B5F1-673C94FEFD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5700" y="5056188"/>
              <a:ext cx="73818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9" name="Image 5" descr="Logo de l'Assurance Maladie">
              <a:extLst>
                <a:ext uri="{FF2B5EF4-FFF2-40B4-BE49-F238E27FC236}">
                  <a16:creationId xmlns:a16="http://schemas.microsoft.com/office/drawing/2014/main" id="{7A844535-E8C0-44C4-A2CC-5F42EB5ACE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7288" y="4560888"/>
              <a:ext cx="73818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8" name="Image 4" descr="Logo de l'ANSES">
              <a:extLst>
                <a:ext uri="{FF2B5EF4-FFF2-40B4-BE49-F238E27FC236}">
                  <a16:creationId xmlns:a16="http://schemas.microsoft.com/office/drawing/2014/main" id="{DC271AF6-FA30-4CB0-A70A-5C8AA49A8D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7575" y="3948113"/>
              <a:ext cx="97631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7" name="Image 2" descr="Logo du DGCCRF">
              <a:extLst>
                <a:ext uri="{FF2B5EF4-FFF2-40B4-BE49-F238E27FC236}">
                  <a16:creationId xmlns:a16="http://schemas.microsoft.com/office/drawing/2014/main" id="{E6B3BE52-1750-49D1-BFB8-DB7055751E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3478213"/>
              <a:ext cx="70008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12" name="ZoneTexte 4">
            <a:extLst>
              <a:ext uri="{FF2B5EF4-FFF2-40B4-BE49-F238E27FC236}">
                <a16:creationId xmlns:a16="http://schemas.microsoft.com/office/drawing/2014/main" id="{8340B930-AFF2-4B20-B8CE-0BCE8A1B0B5E}"/>
              </a:ext>
            </a:extLst>
          </p:cNvPr>
          <p:cNvSpPr txBox="1">
            <a:spLocks noChangeArrowheads="1"/>
          </p:cNvSpPr>
          <p:nvPr/>
        </p:nvSpPr>
        <p:spPr bwMode="auto">
          <a:xfrm>
            <a:off x="4475163" y="3536950"/>
            <a:ext cx="6645275"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en-GB" altLang="fr-FR" sz="1200" u="sng">
                <a:solidFill>
                  <a:srgbClr val="000000"/>
                </a:solidFill>
                <a:latin typeface="Arial" panose="020B0604020202020204" pitchFamily="34" charset="0"/>
                <a:cs typeface="Arial" panose="020B0604020202020204" pitchFamily="34" charset="0"/>
                <a:hlinkClick r:id="rId10"/>
              </a:rPr>
              <a:t>Allergènes alimentaires</a:t>
            </a:r>
            <a:endParaRPr lang="fr-FR" altLang="fr-FR" sz="1200">
              <a:solidFill>
                <a:srgbClr val="00707C"/>
              </a:solidFill>
              <a:latin typeface="Arial" panose="020B0604020202020204" pitchFamily="34" charset="0"/>
              <a:cs typeface="Arial" panose="020B0604020202020204" pitchFamily="34" charset="0"/>
              <a:hlinkClick r:id="rId11" tooltip="click here to open the link"/>
            </a:endParaRPr>
          </a:p>
          <a:p>
            <a:endParaRPr lang="fr-FR" altLang="fr-FR" sz="2000">
              <a:solidFill>
                <a:srgbClr val="00707C"/>
              </a:solidFill>
              <a:latin typeface="Arial" panose="020B0604020202020204" pitchFamily="34" charset="0"/>
              <a:cs typeface="Arial" panose="020B0604020202020204" pitchFamily="34" charset="0"/>
              <a:hlinkClick r:id="rId11" tooltip="click here to open the link"/>
            </a:endParaRPr>
          </a:p>
          <a:p>
            <a:r>
              <a:rPr lang="fr-FR" altLang="fr-FR" sz="1200" u="sng">
                <a:solidFill>
                  <a:srgbClr val="000000"/>
                </a:solidFill>
                <a:latin typeface="Arial" panose="020B0604020202020204" pitchFamily="34" charset="0"/>
                <a:cs typeface="Arial" panose="020B0604020202020204" pitchFamily="34" charset="0"/>
                <a:hlinkClick r:id="rId12"/>
              </a:rPr>
              <a:t>Rapport « allergies alimentaires : état des lieux et propositions d’orientations »</a:t>
            </a:r>
            <a:endParaRPr lang="fr-FR" altLang="fr-FR" sz="1200">
              <a:solidFill>
                <a:srgbClr val="00707C"/>
              </a:solidFill>
              <a:latin typeface="Arial" panose="020B0604020202020204" pitchFamily="34" charset="0"/>
              <a:cs typeface="Arial" panose="020B0604020202020204" pitchFamily="34" charset="0"/>
              <a:hlinkClick r:id="rId11" tooltip="click here to open the link"/>
            </a:endParaRPr>
          </a:p>
          <a:p>
            <a:endParaRPr lang="fr-FR" altLang="fr-FR" sz="2400">
              <a:solidFill>
                <a:srgbClr val="00707C"/>
              </a:solidFill>
              <a:latin typeface="Arial" panose="020B0604020202020204" pitchFamily="34" charset="0"/>
              <a:cs typeface="Arial" panose="020B0604020202020204" pitchFamily="34" charset="0"/>
              <a:hlinkClick r:id="rId11" tooltip="click here to open the link"/>
            </a:endParaRPr>
          </a:p>
          <a:p>
            <a:r>
              <a:rPr lang="fr-FR" altLang="fr-FR" sz="1200" u="sng">
                <a:solidFill>
                  <a:srgbClr val="000000"/>
                </a:solidFill>
                <a:latin typeface="Arial" panose="020B0604020202020204" pitchFamily="34" charset="0"/>
                <a:cs typeface="Arial" panose="020B0604020202020204" pitchFamily="34" charset="0"/>
                <a:hlinkClick r:id="rId13"/>
              </a:rPr>
              <a:t>Allergie alimentaire : définition, symptômes et évolution</a:t>
            </a:r>
            <a:endParaRPr lang="fr-FR" altLang="fr-FR" sz="1200">
              <a:solidFill>
                <a:srgbClr val="00707C"/>
              </a:solidFill>
              <a:latin typeface="Arial" panose="020B0604020202020204" pitchFamily="34" charset="0"/>
              <a:cs typeface="Arial" panose="020B0604020202020204" pitchFamily="34" charset="0"/>
              <a:hlinkClick r:id="rId11" tooltip="click here to open the link"/>
            </a:endParaRPr>
          </a:p>
          <a:p>
            <a:endParaRPr lang="fr-FR" altLang="fr-FR" sz="1200" u="sng">
              <a:solidFill>
                <a:srgbClr val="000000"/>
              </a:solidFill>
              <a:latin typeface="Arial" panose="020B0604020202020204" pitchFamily="34" charset="0"/>
              <a:cs typeface="Arial" panose="020B0604020202020204" pitchFamily="34" charset="0"/>
              <a:hlinkClick r:id="rId14"/>
            </a:endParaRPr>
          </a:p>
          <a:p>
            <a:endParaRPr lang="fr-FR" altLang="fr-FR" sz="1100" u="sng">
              <a:solidFill>
                <a:srgbClr val="000000"/>
              </a:solidFill>
              <a:latin typeface="Arial" panose="020B0604020202020204" pitchFamily="34" charset="0"/>
              <a:cs typeface="Arial" panose="020B0604020202020204" pitchFamily="34" charset="0"/>
              <a:hlinkClick r:id="rId14"/>
            </a:endParaRPr>
          </a:p>
          <a:p>
            <a:r>
              <a:rPr lang="fr-FR" altLang="fr-FR" sz="1200" u="sng">
                <a:solidFill>
                  <a:srgbClr val="000000"/>
                </a:solidFill>
                <a:latin typeface="Arial" panose="020B0604020202020204" pitchFamily="34" charset="0"/>
                <a:cs typeface="Arial" panose="020B0604020202020204" pitchFamily="34" charset="0"/>
                <a:hlinkClick r:id="rId14"/>
              </a:rPr>
              <a:t>Allergènes dans les aliments</a:t>
            </a:r>
            <a:endParaRPr lang="fr-FR" altLang="fr-FR" sz="1200" u="sng">
              <a:solidFill>
                <a:srgbClr val="000000"/>
              </a:solidFill>
              <a:latin typeface="Arial" panose="020B0604020202020204" pitchFamily="34" charset="0"/>
              <a:cs typeface="Arial" panose="020B0604020202020204" pitchFamily="34" charset="0"/>
            </a:endParaRPr>
          </a:p>
          <a:p>
            <a:endParaRPr lang="fr-FR" altLang="fr-FR" sz="1200" u="sng">
              <a:solidFill>
                <a:srgbClr val="00707C"/>
              </a:solidFill>
              <a:latin typeface="Arial" panose="020B0604020202020204" pitchFamily="34" charset="0"/>
              <a:cs typeface="Arial" panose="020B0604020202020204" pitchFamily="34" charset="0"/>
            </a:endParaRPr>
          </a:p>
          <a:p>
            <a:endParaRPr lang="fr-FR" altLang="fr-FR" sz="800">
              <a:solidFill>
                <a:srgbClr val="00707C"/>
              </a:solidFill>
              <a:latin typeface="Arial" panose="020B0604020202020204" pitchFamily="34" charset="0"/>
              <a:cs typeface="Arial" panose="020B0604020202020204" pitchFamily="34" charset="0"/>
            </a:endParaRPr>
          </a:p>
          <a:p>
            <a:r>
              <a:rPr lang="fr-FR" altLang="fr-FR" sz="1200">
                <a:solidFill>
                  <a:srgbClr val="00707C"/>
                </a:solidFill>
                <a:latin typeface="Arial" panose="020B0604020202020204" pitchFamily="34" charset="0"/>
                <a:cs typeface="Arial" panose="020B0604020202020204" pitchFamily="34" charset="0"/>
                <a:hlinkClick r:id="rId11" tooltip="click here to open the link"/>
              </a:rPr>
              <a:t>Overview: food allergy</a:t>
            </a:r>
            <a:r>
              <a:rPr lang="fr-FR" altLang="fr-FR" sz="1200">
                <a:solidFill>
                  <a:srgbClr val="00707C"/>
                </a:solidFill>
                <a:latin typeface="Arial" panose="020B0604020202020204" pitchFamily="34" charset="0"/>
                <a:cs typeface="Arial" panose="020B0604020202020204" pitchFamily="34" charset="0"/>
              </a:rPr>
              <a:t> </a:t>
            </a:r>
          </a:p>
          <a:p>
            <a:endParaRPr lang="fr-FR" altLang="fr-FR" sz="1200">
              <a:solidFill>
                <a:srgbClr val="00707C"/>
              </a:solidFill>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496AB19B-0786-FF05-C851-491FC062F1E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EBE5278D-17E2-4CEA-A39D-E5239958B14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23926" name="ZoneTexte 81">
              <a:extLst>
                <a:ext uri="{FF2B5EF4-FFF2-40B4-BE49-F238E27FC236}">
                  <a16:creationId xmlns:a16="http://schemas.microsoft.com/office/drawing/2014/main" id="{A6AF9C1C-7B59-400C-9338-5CE2532D8A90}"/>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23927" name="ZoneTexte 82">
              <a:extLst>
                <a:ext uri="{FF2B5EF4-FFF2-40B4-BE49-F238E27FC236}">
                  <a16:creationId xmlns:a16="http://schemas.microsoft.com/office/drawing/2014/main" id="{69CFFA10-9BE2-40AA-A63E-2494911B905A}"/>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23929" name="Image 84">
              <a:extLst>
                <a:ext uri="{FF2B5EF4-FFF2-40B4-BE49-F238E27FC236}">
                  <a16:creationId xmlns:a16="http://schemas.microsoft.com/office/drawing/2014/main" id="{5947F730-5C3D-4435-A367-A589B1C33A2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Bouton d’action : vide 33" descr="Bouton pour fermer la diapositive et revenir à la session 1">
            <a:hlinkClick r:id="rId16" action="ppaction://hlinksldjump" highlightClick="1"/>
            <a:extLst>
              <a:ext uri="{FF2B5EF4-FFF2-40B4-BE49-F238E27FC236}">
                <a16:creationId xmlns:a16="http://schemas.microsoft.com/office/drawing/2014/main" id="{A07A71BE-0B8D-4154-9C65-60921B698FC7}"/>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ED68D062-BF86-4CCD-9AA7-60FD12D16763}"/>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0E2934F2-F761-4817-A881-CB49DB0D6C17}"/>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oneTexte 3">
            <a:extLst>
              <a:ext uri="{FF2B5EF4-FFF2-40B4-BE49-F238E27FC236}">
                <a16:creationId xmlns:a16="http://schemas.microsoft.com/office/drawing/2014/main" id="{4F8026E1-460B-4263-A468-34872592CD85}"/>
              </a:ext>
            </a:extLst>
          </p:cNvPr>
          <p:cNvSpPr txBox="1">
            <a:spLocks noGrp="1" noChangeArrowheads="1"/>
          </p:cNvSpPr>
          <p:nvPr>
            <p:ph type="title" idx="4294967295"/>
          </p:nvPr>
        </p:nvSpPr>
        <p:spPr bwMode="auto">
          <a:xfrm>
            <a:off x="3113088" y="-14288"/>
            <a:ext cx="9037637"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Culture</a:t>
            </a:r>
          </a:p>
        </p:txBody>
      </p:sp>
      <p:grpSp>
        <p:nvGrpSpPr>
          <p:cNvPr id="10" name="Groupe 9">
            <a:extLst>
              <a:ext uri="{FF2B5EF4-FFF2-40B4-BE49-F238E27FC236}">
                <a16:creationId xmlns:a16="http://schemas.microsoft.com/office/drawing/2014/main" id="{A23E232F-893F-7AF9-EA6C-8CD6F3680763}"/>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3" name="Groupe 2">
              <a:extLst>
                <a:ext uri="{FF2B5EF4-FFF2-40B4-BE49-F238E27FC236}">
                  <a16:creationId xmlns:a16="http://schemas.microsoft.com/office/drawing/2014/main" id="{70016809-105B-8641-E5DC-0A5DFD692FBB}"/>
                </a:ext>
                <a:ext uri="{C183D7F6-B498-43B3-948B-1728B52AA6E4}">
                  <adec:decorative xmlns:adec="http://schemas.microsoft.com/office/drawing/2017/decorative" val="1"/>
                </a:ext>
              </a:extLst>
            </p:cNvPr>
            <p:cNvGrpSpPr/>
            <p:nvPr/>
          </p:nvGrpSpPr>
          <p:grpSpPr>
            <a:xfrm>
              <a:off x="0" y="14288"/>
              <a:ext cx="3076575" cy="5991225"/>
              <a:chOff x="0" y="14288"/>
              <a:chExt cx="3076575" cy="5991225"/>
            </a:xfrm>
          </p:grpSpPr>
          <p:grpSp>
            <p:nvGrpSpPr>
              <p:cNvPr id="124932" name="Groupe 8" descr="Barre de navigation">
                <a:extLst>
                  <a:ext uri="{FF2B5EF4-FFF2-40B4-BE49-F238E27FC236}">
                    <a16:creationId xmlns:a16="http://schemas.microsoft.com/office/drawing/2014/main" id="{A8FEE34D-FFAB-4F73-A510-7300425024CB}"/>
                  </a:ext>
                </a:extLst>
              </p:cNvPr>
              <p:cNvGrpSpPr>
                <a:grpSpLocks/>
              </p:cNvGrpSpPr>
              <p:nvPr/>
            </p:nvGrpSpPr>
            <p:grpSpPr bwMode="auto">
              <a:xfrm>
                <a:off x="0" y="14288"/>
                <a:ext cx="3076575" cy="5991225"/>
                <a:chOff x="-1" y="13958"/>
                <a:chExt cx="3076576" cy="5991287"/>
              </a:xfrm>
            </p:grpSpPr>
            <p:grpSp>
              <p:nvGrpSpPr>
                <p:cNvPr id="2" name="Groupe 1">
                  <a:extLst>
                    <a:ext uri="{FF2B5EF4-FFF2-40B4-BE49-F238E27FC236}">
                      <a16:creationId xmlns:a16="http://schemas.microsoft.com/office/drawing/2014/main" id="{51A7717C-8325-4887-AC3D-36E006AA9FFD}"/>
                    </a:ext>
                  </a:extLst>
                </p:cNvPr>
                <p:cNvGrpSpPr/>
                <p:nvPr/>
              </p:nvGrpSpPr>
              <p:grpSpPr>
                <a:xfrm>
                  <a:off x="-1" y="13958"/>
                  <a:ext cx="3071973" cy="5991287"/>
                  <a:chOff x="-1" y="13958"/>
                  <a:chExt cx="3071973" cy="6366294"/>
                </a:xfrm>
                <a:solidFill>
                  <a:schemeClr val="bg1"/>
                </a:solidFill>
              </p:grpSpPr>
              <p:sp>
                <p:nvSpPr>
                  <p:cNvPr id="15" name="Rectangle 14">
                    <a:extLst>
                      <a:ext uri="{FF2B5EF4-FFF2-40B4-BE49-F238E27FC236}">
                        <a16:creationId xmlns:a16="http://schemas.microsoft.com/office/drawing/2014/main" id="{EFEC25A5-0517-4301-9476-681C38A4AA9B}"/>
                      </a:ext>
                    </a:extLst>
                  </p:cNvPr>
                  <p:cNvSpPr/>
                  <p:nvPr/>
                </p:nvSpPr>
                <p:spPr>
                  <a:xfrm>
                    <a:off x="-1" y="13958"/>
                    <a:ext cx="3071973" cy="6366294"/>
                  </a:xfrm>
                  <a:prstGeom prst="rect">
                    <a:avLst/>
                  </a:prstGeom>
                  <a:grp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FA534D27-69A3-44B7-9D3E-C952EBC4D5B8}"/>
                      </a:ext>
                    </a:extLst>
                  </p:cNvPr>
                  <p:cNvSpPr txBox="1"/>
                  <p:nvPr/>
                </p:nvSpPr>
                <p:spPr>
                  <a:xfrm>
                    <a:off x="272263" y="1992999"/>
                    <a:ext cx="2527442" cy="3450318"/>
                  </a:xfrm>
                  <a:prstGeom prst="rect">
                    <a:avLst/>
                  </a:prstGeom>
                  <a:grpFill/>
                </p:spPr>
                <p:txBody>
                  <a:bodyPr>
                    <a:spAutoFit/>
                  </a:bodyPr>
                  <a:lstStyle/>
                  <a:p>
                    <a:pPr defTabSz="228600" eaLnBrk="1" fontAlgn="auto" hangingPunct="1">
                      <a:spcBef>
                        <a:spcPts val="0"/>
                      </a:spcBef>
                      <a:spcAft>
                        <a:spcPts val="0"/>
                      </a:spcAft>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Nutrition</a:t>
                    </a:r>
                  </a:p>
                  <a:p>
                    <a:pPr defTabSz="228600" eaLnBrk="1" fontAlgn="auto" hangingPunct="1">
                      <a:spcBef>
                        <a:spcPts val="0"/>
                      </a:spcBef>
                      <a:spcAft>
                        <a:spcPts val="0"/>
                      </a:spcAft>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Microbiologie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Ecologie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Allergie</a:t>
                    </a: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Culture</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grpSp>
            <p:cxnSp>
              <p:nvCxnSpPr>
                <p:cNvPr id="37" name="Connecteur droit 36">
                  <a:extLst>
                    <a:ext uri="{FF2B5EF4-FFF2-40B4-BE49-F238E27FC236}">
                      <a16:creationId xmlns:a16="http://schemas.microsoft.com/office/drawing/2014/main" id="{DAD68663-7F64-476F-A875-214F48CEBA3E}"/>
                    </a:ext>
                  </a:extLst>
                </p:cNvPr>
                <p:cNvCxnSpPr/>
                <p:nvPr/>
              </p:nvCxnSpPr>
              <p:spPr>
                <a:xfrm>
                  <a:off x="4762" y="1245871"/>
                  <a:ext cx="3071813" cy="0"/>
                </a:xfrm>
                <a:prstGeom prst="line">
                  <a:avLst/>
                </a:prstGeom>
              </p:spPr>
              <p:style>
                <a:lnRef idx="3">
                  <a:schemeClr val="accent1"/>
                </a:lnRef>
                <a:fillRef idx="0">
                  <a:schemeClr val="accent1"/>
                </a:fillRef>
                <a:effectRef idx="2">
                  <a:schemeClr val="accent1"/>
                </a:effectRef>
                <a:fontRef idx="minor">
                  <a:schemeClr val="tx1"/>
                </a:fontRef>
              </p:style>
            </p:cxnSp>
          </p:grpSp>
          <p:cxnSp>
            <p:nvCxnSpPr>
              <p:cNvPr id="23" name="Connecteur droit 22" descr="Sommaire">
                <a:extLst>
                  <a:ext uri="{FF2B5EF4-FFF2-40B4-BE49-F238E27FC236}">
                    <a16:creationId xmlns:a16="http://schemas.microsoft.com/office/drawing/2014/main" id="{36004E33-F626-4BB7-A6D3-435F065BC125}"/>
                  </a:ext>
                </a:extLst>
              </p:cNvPr>
              <p:cNvCxnSpPr/>
              <p:nvPr/>
            </p:nvCxnSpPr>
            <p:spPr bwMode="auto">
              <a:xfrm>
                <a:off x="4763" y="1244600"/>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24937" name="Image 23" descr="Logo de SafeConsume">
              <a:extLst>
                <a:ext uri="{FF2B5EF4-FFF2-40B4-BE49-F238E27FC236}">
                  <a16:creationId xmlns:a16="http://schemas.microsoft.com/office/drawing/2014/main" id="{27BD5357-DFB6-4F03-82C7-1A59264966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88" y="173038"/>
              <a:ext cx="29511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61" name="Rectangle 2">
            <a:extLst>
              <a:ext uri="{FF2B5EF4-FFF2-40B4-BE49-F238E27FC236}">
                <a16:creationId xmlns:a16="http://schemas.microsoft.com/office/drawing/2014/main" id="{04A9D952-015B-488E-B1E9-FDEE14FA258E}"/>
              </a:ext>
            </a:extLst>
          </p:cNvPr>
          <p:cNvSpPr>
            <a:spLocks noChangeArrowheads="1"/>
          </p:cNvSpPr>
          <p:nvPr/>
        </p:nvSpPr>
        <p:spPr bwMode="auto">
          <a:xfrm>
            <a:off x="3124360" y="676633"/>
            <a:ext cx="8950325" cy="1384995"/>
          </a:xfrm>
          <a:prstGeom prst="rect">
            <a:avLst/>
          </a:prstGeom>
          <a:noFill/>
          <a:ln>
            <a:noFill/>
          </a:ln>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171450" indent="-171450" algn="just" defTabSz="228600">
              <a:lnSpc>
                <a:spcPct val="100000"/>
              </a:lnSpc>
              <a:spcBef>
                <a:spcPct val="0"/>
              </a:spcBef>
              <a:buFont typeface="Wingdings" panose="05000000000000000000" pitchFamily="2" charset="2"/>
              <a:buChar char="Ø"/>
              <a:defRPr/>
            </a:pPr>
            <a:r>
              <a:rPr lang="fr-FR" dirty="0">
                <a:latin typeface="Arial" panose="020B0604020202020204" pitchFamily="34" charset="0"/>
                <a:cs typeface="Arial" panose="020B0604020202020204" pitchFamily="34" charset="0"/>
              </a:rPr>
              <a:t>Les pratiques alimentaires et de préparation des aliments jouent un </a:t>
            </a:r>
            <a:r>
              <a:rPr lang="fr-FR" b="1" dirty="0">
                <a:latin typeface="Arial" panose="020B0604020202020204" pitchFamily="34" charset="0"/>
                <a:cs typeface="Arial" panose="020B0604020202020204" pitchFamily="34" charset="0"/>
              </a:rPr>
              <a:t>rôle unique dans les cultures et les </a:t>
            </a:r>
            <a:r>
              <a:rPr lang="fr-FR" b="1">
                <a:latin typeface="Arial" panose="020B0604020202020204" pitchFamily="34" charset="0"/>
                <a:cs typeface="Arial" panose="020B0604020202020204" pitchFamily="34" charset="0"/>
              </a:rPr>
              <a:t>sociétés</a:t>
            </a:r>
            <a:r>
              <a:rPr lang="fr-FR">
                <a:latin typeface="Arial" panose="020B0604020202020204" pitchFamily="34" charset="0"/>
                <a:cs typeface="Arial" panose="020B0604020202020204" pitchFamily="34" charset="0"/>
              </a:rPr>
              <a:t> </a:t>
            </a:r>
            <a:r>
              <a:rPr lang="fr-FR">
                <a:latin typeface="Arial" panose="020B0604020202020204" pitchFamily="34" charset="0"/>
                <a:cs typeface="Arial" panose="020B0604020202020204" pitchFamily="34" charset="0"/>
                <a:sym typeface="Wingdings" panose="05000000000000000000" pitchFamily="2" charset="2"/>
              </a:rPr>
              <a:t>il faut donc         </a:t>
            </a:r>
            <a:r>
              <a:rPr lang="fr-FR" b="1">
                <a:latin typeface="Arial" panose="020B0604020202020204" pitchFamily="34" charset="0"/>
                <a:cs typeface="Arial" panose="020B0604020202020204" pitchFamily="34" charset="0"/>
              </a:rPr>
              <a:t>adapter les messages sur la sécurité alimentaire.</a:t>
            </a:r>
          </a:p>
          <a:p>
            <a:pPr algn="just" defTabSz="228600">
              <a:lnSpc>
                <a:spcPct val="100000"/>
              </a:lnSpc>
              <a:spcBef>
                <a:spcPct val="0"/>
              </a:spcBef>
              <a:buFont typeface="Arial" panose="020B0604020202020204" pitchFamily="34" charset="0"/>
              <a:buNone/>
              <a:defRPr/>
            </a:pPr>
            <a:endParaRPr lang="en-US" dirty="0">
              <a:latin typeface="Arial" panose="020B0604020202020204" pitchFamily="34" charset="0"/>
              <a:cs typeface="Arial" panose="020B0604020202020204" pitchFamily="34" charset="0"/>
              <a:sym typeface="Wingdings" panose="05000000000000000000" pitchFamily="2" charset="2"/>
            </a:endParaRPr>
          </a:p>
          <a:p>
            <a:pPr marL="171450" indent="-171450" algn="just" defTabSz="228600">
              <a:lnSpc>
                <a:spcPct val="100000"/>
              </a:lnSpc>
              <a:spcBef>
                <a:spcPct val="0"/>
              </a:spcBef>
              <a:buFont typeface="Wingdings" panose="05000000000000000000" pitchFamily="2" charset="2"/>
              <a:buChar char="Ø"/>
              <a:defRPr/>
            </a:pPr>
            <a:r>
              <a:rPr lang="fr-FR" dirty="0">
                <a:latin typeface="Arial" panose="020B0604020202020204" pitchFamily="34" charset="0"/>
                <a:cs typeface="Arial" panose="020B0604020202020204" pitchFamily="34" charset="0"/>
                <a:sym typeface="Wingdings" panose="05000000000000000000" pitchFamily="2" charset="2"/>
              </a:rPr>
              <a:t>Suggérer des problèmes liés à ces pratiques de préparation des repas ou de consommation des aliments (ce que font les gens) peut être perçu comme une critique de leur identité (qui sont les </a:t>
            </a:r>
            <a:r>
              <a:rPr lang="fr-FR">
                <a:latin typeface="Arial" panose="020B0604020202020204" pitchFamily="34" charset="0"/>
                <a:cs typeface="Arial" panose="020B0604020202020204" pitchFamily="34" charset="0"/>
                <a:sym typeface="Wingdings" panose="05000000000000000000" pitchFamily="2" charset="2"/>
              </a:rPr>
              <a:t>gens). En </a:t>
            </a:r>
            <a:r>
              <a:rPr lang="fr-FR" dirty="0">
                <a:latin typeface="Arial" panose="020B0604020202020204" pitchFamily="34" charset="0"/>
                <a:cs typeface="Arial" panose="020B0604020202020204" pitchFamily="34" charset="0"/>
                <a:sym typeface="Wingdings" panose="05000000000000000000" pitchFamily="2" charset="2"/>
              </a:rPr>
              <a:t>conséquence, il est difficile de modifier les traditions et les pratiques simplement en fournissant des informations sur les risques en matière de </a:t>
            </a:r>
            <a:r>
              <a:rPr lang="fr-FR">
                <a:latin typeface="Arial" panose="020B0604020202020204" pitchFamily="34" charset="0"/>
                <a:cs typeface="Arial" panose="020B0604020202020204" pitchFamily="34" charset="0"/>
                <a:sym typeface="Wingdings" panose="05000000000000000000" pitchFamily="2" charset="2"/>
              </a:rPr>
              <a:t>sécurité alimentaire</a:t>
            </a:r>
            <a:endParaRPr lang="en-US" dirty="0">
              <a:solidFill>
                <a:srgbClr val="00707C"/>
              </a:solidFill>
              <a:latin typeface="Arial" panose="020B0604020202020204" pitchFamily="34" charset="0"/>
              <a:cs typeface="Arial" panose="020B0604020202020204" pitchFamily="34" charset="0"/>
            </a:endParaRPr>
          </a:p>
          <a:p>
            <a:pPr algn="just" defTabSz="228600" eaLnBrk="1" hangingPunct="1">
              <a:lnSpc>
                <a:spcPct val="100000"/>
              </a:lnSpc>
              <a:spcBef>
                <a:spcPct val="0"/>
              </a:spcBef>
              <a:buFontTx/>
              <a:buNone/>
              <a:defRPr/>
            </a:pPr>
            <a:endParaRPr lang="en-US" altLang="fr-FR" dirty="0">
              <a:solidFill>
                <a:srgbClr val="FFFFFF"/>
              </a:solidFill>
              <a:latin typeface="Arial" panose="020B0604020202020204" pitchFamily="34" charset="0"/>
              <a:cs typeface="Arial" panose="020B0604020202020204" pitchFamily="34" charset="0"/>
            </a:endParaRPr>
          </a:p>
        </p:txBody>
      </p:sp>
      <p:pic>
        <p:nvPicPr>
          <p:cNvPr id="126986" name="Image 23" descr="Le rôle de l'alimentation dans la culture et la société&#10;&#10;Les pratiques alimentaires et de préparation des aliments jouent un rôle unique dans les cultures et les sociétés, et doivent être prises en compte lors de l'élaboration des messages sur les risques relatifs à la sécurité sanitaire des aliments.&#10;La nourriture représente un aspect fondamental des pratiques religieuses, culturelles et traditionnelles (par exemple, la préparation et la consommation rituelles de certains aliments).&#10;Les choix alimentaires sont un moyen de communiquer son identité personnelle ou son appartenance culturelle, ou d'exprimer un point de vue idéologique (par exemple ne pas manger de produits (ou certains produits) à base de viande)&#10;Certains aliments ont une importance symbolique particulièrement répréhensible, et les risques liés à la contamination de ces aliments peuvent également être perçus comme beaucoup plus graves en raison de leur valeur symbolique" title="Le rôle de l'alimentation dans la culture et la société">
            <a:extLst>
              <a:ext uri="{FF2B5EF4-FFF2-40B4-BE49-F238E27FC236}">
                <a16:creationId xmlns:a16="http://schemas.microsoft.com/office/drawing/2014/main" id="{D468B61D-3A07-4427-BDF4-E89066446251}"/>
              </a:ext>
            </a:extLst>
          </p:cNvPr>
          <p:cNvPicPr>
            <a:picLocks noChangeAspect="1" noChangeArrowheads="1"/>
          </p:cNvPicPr>
          <p:nvPr/>
        </p:nvPicPr>
        <p:blipFill>
          <a:blip r:embed="rId4"/>
          <a:srcRect/>
          <a:stretch>
            <a:fillRect/>
          </a:stretch>
        </p:blipFill>
        <p:spPr bwMode="auto">
          <a:xfrm>
            <a:off x="3475038" y="2173725"/>
            <a:ext cx="4781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Image 6">
            <a:extLst>
              <a:ext uri="{FF2B5EF4-FFF2-40B4-BE49-F238E27FC236}">
                <a16:creationId xmlns:a16="http://schemas.microsoft.com/office/drawing/2014/main" id="{7C9F1EA6-5D32-485C-88B6-26046E2C37C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4763" y="2497069"/>
            <a:ext cx="292100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9" name="Image 2">
            <a:extLst>
              <a:ext uri="{FF2B5EF4-FFF2-40B4-BE49-F238E27FC236}">
                <a16:creationId xmlns:a16="http://schemas.microsoft.com/office/drawing/2014/main" id="{6AFEEDE6-6C03-44B2-9935-58BF10AAD70C}"/>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4626" y="4873477"/>
            <a:ext cx="22526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4269C7C5-BA4F-3A54-22F3-3FF80CBFE692}"/>
              </a:ext>
              <a:ext uri="{C183D7F6-B498-43B3-948B-1728B52AA6E4}">
                <adec:decorative xmlns:adec="http://schemas.microsoft.com/office/drawing/2017/decorative" val="0"/>
              </a:ext>
            </a:extLst>
          </p:cNvPr>
          <p:cNvSpPr txBox="1"/>
          <p:nvPr/>
        </p:nvSpPr>
        <p:spPr>
          <a:xfrm>
            <a:off x="3488346" y="5313770"/>
            <a:ext cx="6138152" cy="461665"/>
          </a:xfrm>
          <a:prstGeom prst="rect">
            <a:avLst/>
          </a:prstGeom>
          <a:noFill/>
        </p:spPr>
        <p:txBody>
          <a:bodyPr wrap="square">
            <a:spAutoFit/>
          </a:bodyPr>
          <a:lstStyle/>
          <a:p>
            <a:pPr marL="171450" indent="-171450" algn="just" defTabSz="228600">
              <a:buFont typeface="Wingdings" panose="05000000000000000000" pitchFamily="2" charset="2"/>
              <a:buChar char="Ø"/>
              <a:defRPr/>
            </a:pPr>
            <a:r>
              <a:rPr lang="en-US" sz="1200">
                <a:latin typeface="Arial" panose="020B0604020202020204" pitchFamily="34" charset="0"/>
                <a:cs typeface="Arial" panose="020B0604020202020204" pitchFamily="34" charset="0"/>
                <a:sym typeface="Wingdings" panose="05000000000000000000" pitchFamily="2" charset="2"/>
              </a:rPr>
              <a:t>Source : </a:t>
            </a:r>
          </a:p>
          <a:p>
            <a:pPr algn="just" defTabSz="228600">
              <a:buFont typeface="Arial" panose="020B0604020202020204" pitchFamily="34" charset="0"/>
              <a:buNone/>
              <a:defRPr/>
            </a:pPr>
            <a:r>
              <a:rPr lang="fr-FR" sz="1200" u="sng">
                <a:solidFill>
                  <a:prstClr val="black"/>
                </a:solidFill>
                <a:latin typeface="Arial" panose="020B0604020202020204" pitchFamily="34" charset="0"/>
                <a:cs typeface="Arial" panose="020B0604020202020204" pitchFamily="34" charset="0"/>
                <a:hlinkClick r:id="rId7"/>
              </a:rPr>
              <a:t>Manuel de communication sur les risques appliquée à la sécurité sanitaire des aliments</a:t>
            </a:r>
            <a:endParaRPr lang="fr-FR" sz="1200" dirty="0">
              <a:solidFill>
                <a:prstClr val="black"/>
              </a:solidFill>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93A681A3-A2E0-AC2A-FB6F-C412F0C0A40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5846867A-7D23-4052-AA86-95FF001FCA4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24947" name="ZoneTexte 81">
              <a:extLst>
                <a:ext uri="{FF2B5EF4-FFF2-40B4-BE49-F238E27FC236}">
                  <a16:creationId xmlns:a16="http://schemas.microsoft.com/office/drawing/2014/main" id="{7FD3A356-D694-4269-902C-40B8A52AEF45}"/>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 et revenir à la session 1</a:t>
              </a:r>
            </a:p>
          </p:txBody>
        </p:sp>
        <p:sp>
          <p:nvSpPr>
            <p:cNvPr id="124948" name="ZoneTexte 82">
              <a:extLst>
                <a:ext uri="{FF2B5EF4-FFF2-40B4-BE49-F238E27FC236}">
                  <a16:creationId xmlns:a16="http://schemas.microsoft.com/office/drawing/2014/main" id="{BDBD7BA1-8448-46BB-A35A-C47D2CDF47BF}"/>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a:t>
              </a:r>
            </a:p>
          </p:txBody>
        </p:sp>
        <p:pic>
          <p:nvPicPr>
            <p:cNvPr id="124949" name="Image 84">
              <a:extLst>
                <a:ext uri="{FF2B5EF4-FFF2-40B4-BE49-F238E27FC236}">
                  <a16:creationId xmlns:a16="http://schemas.microsoft.com/office/drawing/2014/main" id="{AE0639C2-DF65-4FDE-9438-55B1EEE183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Bouton d’action : vide 25" descr="Bouton pour fermer la diapositive et revenir à la session 1">
            <a:hlinkClick r:id="rId9" action="ppaction://hlinksldjump" highlightClick="1"/>
            <a:extLst>
              <a:ext uri="{FF2B5EF4-FFF2-40B4-BE49-F238E27FC236}">
                <a16:creationId xmlns:a16="http://schemas.microsoft.com/office/drawing/2014/main" id="{DB822F03-93F1-4BBB-998B-2ED77C26249A}"/>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92353514-921C-468E-802F-811B6CFBDE7C}"/>
              </a:ext>
            </a:extLst>
          </p:cNvPr>
          <p:cNvSpPr/>
          <p:nvPr/>
        </p:nvSpPr>
        <p:spPr bwMode="auto">
          <a:xfrm>
            <a:off x="116617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7" name="Sous-titre 1">
            <a:extLst>
              <a:ext uri="{FF2B5EF4-FFF2-40B4-BE49-F238E27FC236}">
                <a16:creationId xmlns:a16="http://schemas.microsoft.com/office/drawing/2014/main" id="{54EAB33E-1109-4E9B-87C8-CC3FC6618288}"/>
              </a:ext>
            </a:extLst>
          </p:cNvPr>
          <p:cNvSpPr>
            <a:spLocks noGrp="1"/>
          </p:cNvSpPr>
          <p:nvPr>
            <p:ph type="title" idx="4294967295"/>
          </p:nvPr>
        </p:nvSpPr>
        <p:spPr bwMode="auto">
          <a:xfrm>
            <a:off x="1524000" y="3686969"/>
            <a:ext cx="9144000" cy="1320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18000"/>
              </a:lnSpc>
              <a:spcBef>
                <a:spcPts val="300"/>
              </a:spcBef>
              <a:spcAft>
                <a:spcPct val="0"/>
              </a:spcAft>
              <a:buClrTx/>
              <a:buSzTx/>
              <a:buFont typeface="Arial" panose="020B0604020202020204" pitchFamily="34" charset="0"/>
              <a:buNone/>
              <a:tabLst/>
              <a:defRPr/>
            </a:pPr>
            <a:r>
              <a:rPr kumimoji="0" lang="fr-FR" altLang="fr-FR"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Enseignement de l'hygiène des aliments : </a:t>
            </a:r>
            <a:r>
              <a:rPr kumimoji="0" lang="fr-FR"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Une introduction</a:t>
            </a:r>
            <a:br>
              <a:rPr kumimoji="0" lang="fr-FR"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br>
              <a:rPr kumimoji="0" lang="fr-FR" altLang="fr-F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r>
              <a:rPr kumimoji="0" lang="fr-FR"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Liens avec le programme national</a:t>
            </a:r>
            <a:endParaRPr kumimoji="0" lang="fr-FR" altLang="fr-FR"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2" name="Groupe 1" descr="Le projet Safeconsume a reçu un financement du programme de recherche et d’innovation Horizon 2020 de l’Union Européenne selon la convention de subvention n° 727580">
            <a:extLst>
              <a:ext uri="{FF2B5EF4-FFF2-40B4-BE49-F238E27FC236}">
                <a16:creationId xmlns:a16="http://schemas.microsoft.com/office/drawing/2014/main" id="{47485841-9707-C960-5C74-F1BE7541ECFF}"/>
              </a:ext>
            </a:extLst>
          </p:cNvPr>
          <p:cNvGrpSpPr/>
          <p:nvPr/>
        </p:nvGrpSpPr>
        <p:grpSpPr>
          <a:xfrm>
            <a:off x="7966075" y="30163"/>
            <a:ext cx="4114800" cy="963612"/>
            <a:chOff x="7966075" y="30163"/>
            <a:chExt cx="4114800" cy="963612"/>
          </a:xfrm>
        </p:grpSpPr>
        <p:pic>
          <p:nvPicPr>
            <p:cNvPr id="125954" name="Image 12" descr="Drapeau de l'Union Européenne">
              <a:extLst>
                <a:ext uri="{FF2B5EF4-FFF2-40B4-BE49-F238E27FC236}">
                  <a16:creationId xmlns:a16="http://schemas.microsoft.com/office/drawing/2014/main" id="{85BC71FA-250A-41B1-BC9D-5B3385459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0163"/>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ZoneTexte 2">
              <a:extLst>
                <a:ext uri="{FF2B5EF4-FFF2-40B4-BE49-F238E27FC236}">
                  <a16:creationId xmlns:a16="http://schemas.microsoft.com/office/drawing/2014/main" id="{053901C5-0C28-46DC-997D-2FBE93B4B544}"/>
                </a:ext>
              </a:extLst>
            </p:cNvPr>
            <p:cNvSpPr txBox="1">
              <a:spLocks noChangeArrowheads="1"/>
            </p:cNvSpPr>
            <p:nvPr/>
          </p:nvSpPr>
          <p:spPr bwMode="auto">
            <a:xfrm>
              <a:off x="7966075" y="163513"/>
              <a:ext cx="3081338"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fr-FR" altLang="fr-FR" sz="1200">
                  <a:latin typeface="Arial" panose="020B0604020202020204" pitchFamily="34" charset="0"/>
                  <a:cs typeface="Arial" panose="020B0604020202020204" pitchFamily="34" charset="0"/>
                </a:rPr>
                <a:t>Ce projet a reçu un financement du programme de recherche et d’innovation Horizon 2020 de l’Union Européenne selon la convention de subvention n° 727580</a:t>
              </a:r>
            </a:p>
          </p:txBody>
        </p:sp>
      </p:grpSp>
      <p:pic>
        <p:nvPicPr>
          <p:cNvPr id="125955" name="Image 13">
            <a:extLst>
              <a:ext uri="{FF2B5EF4-FFF2-40B4-BE49-F238E27FC236}">
                <a16:creationId xmlns:a16="http://schemas.microsoft.com/office/drawing/2014/main" id="{4D41A901-469A-4705-82D2-53568180D8C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5633629"/>
            <a:ext cx="3622675" cy="73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308738CA-C68F-0A48-4C50-90EA27125E61}"/>
              </a:ext>
              <a:ext uri="{C183D7F6-B498-43B3-948B-1728B52AA6E4}">
                <adec:decorative xmlns:adec="http://schemas.microsoft.com/office/drawing/2017/decorative" val="1"/>
              </a:ext>
            </a:extLst>
          </p:cNvPr>
          <p:cNvGrpSpPr/>
          <p:nvPr/>
        </p:nvGrpSpPr>
        <p:grpSpPr>
          <a:xfrm>
            <a:off x="-41275" y="6007100"/>
            <a:ext cx="12276138" cy="887413"/>
            <a:chOff x="-41275" y="6007100"/>
            <a:chExt cx="12276138" cy="887413"/>
          </a:xfrm>
        </p:grpSpPr>
        <p:sp>
          <p:nvSpPr>
            <p:cNvPr id="23" name="Rectangle 22">
              <a:extLst>
                <a:ext uri="{FF2B5EF4-FFF2-40B4-BE49-F238E27FC236}">
                  <a16:creationId xmlns:a16="http://schemas.microsoft.com/office/drawing/2014/main" id="{B618A3AE-9884-438D-80E7-420833887F8D}"/>
                </a:ext>
              </a:extLst>
            </p:cNvPr>
            <p:cNvSpPr/>
            <p:nvPr/>
          </p:nvSpPr>
          <p:spPr bwMode="auto">
            <a:xfrm>
              <a:off x="-41275" y="6007100"/>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latin typeface="Arial" panose="020B0604020202020204" pitchFamily="34" charset="0"/>
                <a:cs typeface="Arial" panose="020B0604020202020204" pitchFamily="34" charset="0"/>
              </a:endParaRPr>
            </a:p>
          </p:txBody>
        </p:sp>
        <p:sp>
          <p:nvSpPr>
            <p:cNvPr id="125963" name="ZoneTexte 24">
              <a:extLst>
                <a:ext uri="{FF2B5EF4-FFF2-40B4-BE49-F238E27FC236}">
                  <a16:creationId xmlns:a16="http://schemas.microsoft.com/office/drawing/2014/main" id="{BE579DF5-C993-460E-A245-43AFF7DA6B63}"/>
                </a:ext>
              </a:extLst>
            </p:cNvPr>
            <p:cNvSpPr txBox="1">
              <a:spLocks noChangeArrowheads="1"/>
            </p:cNvSpPr>
            <p:nvPr/>
          </p:nvSpPr>
          <p:spPr bwMode="auto">
            <a:xfrm>
              <a:off x="6019693" y="614588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a:t>
              </a:r>
            </a:p>
          </p:txBody>
        </p:sp>
        <p:sp>
          <p:nvSpPr>
            <p:cNvPr id="125964" name="ZoneTexte 25">
              <a:extLst>
                <a:ext uri="{FF2B5EF4-FFF2-40B4-BE49-F238E27FC236}">
                  <a16:creationId xmlns:a16="http://schemas.microsoft.com/office/drawing/2014/main" id="{D047FA16-6CA9-42CC-991D-3D3518DF17C4}"/>
                </a:ext>
              </a:extLst>
            </p:cNvPr>
            <p:cNvSpPr txBox="1">
              <a:spLocks noChangeArrowheads="1"/>
            </p:cNvSpPr>
            <p:nvPr/>
          </p:nvSpPr>
          <p:spPr bwMode="auto">
            <a:xfrm>
              <a:off x="9509274" y="6126568"/>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Suivant</a:t>
              </a:r>
            </a:p>
          </p:txBody>
        </p:sp>
        <p:pic>
          <p:nvPicPr>
            <p:cNvPr id="125966" name="Image 28">
              <a:extLst>
                <a:ext uri="{FF2B5EF4-FFF2-40B4-BE49-F238E27FC236}">
                  <a16:creationId xmlns:a16="http://schemas.microsoft.com/office/drawing/2014/main" id="{B6BAE4DE-ABB3-4F77-A408-3160E7D5A4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54726"/>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Bouton d’action : vide 23" descr="Bouton pour fermer la diapositive et revenir à la session 1">
            <a:hlinkClick r:id="rId6" action="ppaction://hlinksldjump" highlightClick="1"/>
            <a:extLst>
              <a:ext uri="{FF2B5EF4-FFF2-40B4-BE49-F238E27FC236}">
                <a16:creationId xmlns:a16="http://schemas.microsoft.com/office/drawing/2014/main" id="{84C5070C-888B-4A3F-9212-A16D83D33666}"/>
              </a:ext>
            </a:extLst>
          </p:cNvPr>
          <p:cNvSpPr/>
          <p:nvPr/>
        </p:nvSpPr>
        <p:spPr bwMode="auto">
          <a:xfrm>
            <a:off x="5713413" y="6145213"/>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latin typeface="Arial" panose="020B0604020202020204" pitchFamily="34" charset="0"/>
                <a:cs typeface="Arial" panose="020B0604020202020204" pitchFamily="34" charset="0"/>
              </a:rPr>
              <a:t>X</a:t>
            </a:r>
          </a:p>
        </p:txBody>
      </p:sp>
      <p:sp>
        <p:nvSpPr>
          <p:cNvPr id="27" name="Bouton d’action : vide 26" descr="Bouton pour aller à la diapositive suivante">
            <a:hlinkClick r:id="" action="ppaction://hlinkshowjump?jump=nextslide" highlightClick="1"/>
            <a:extLst>
              <a:ext uri="{FF2B5EF4-FFF2-40B4-BE49-F238E27FC236}">
                <a16:creationId xmlns:a16="http://schemas.microsoft.com/office/drawing/2014/main" id="{CB3CB766-E2DF-4451-A792-B02445122480}"/>
              </a:ext>
            </a:extLst>
          </p:cNvPr>
          <p:cNvSpPr/>
          <p:nvPr/>
        </p:nvSpPr>
        <p:spPr bwMode="auto">
          <a:xfrm>
            <a:off x="11555413" y="6124575"/>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oneTexte 3">
            <a:extLst>
              <a:ext uri="{FF2B5EF4-FFF2-40B4-BE49-F238E27FC236}">
                <a16:creationId xmlns:a16="http://schemas.microsoft.com/office/drawing/2014/main" id="{9845FF34-AA59-4417-A43B-803252C249E7}"/>
              </a:ext>
            </a:extLst>
          </p:cNvPr>
          <p:cNvSpPr txBox="1">
            <a:spLocks noGrp="1" noChangeArrowheads="1"/>
          </p:cNvSpPr>
          <p:nvPr>
            <p:ph type="title" idx="4294967295"/>
          </p:nvPr>
        </p:nvSpPr>
        <p:spPr bwMode="auto">
          <a:xfrm>
            <a:off x="3076575" y="4763"/>
            <a:ext cx="9115425"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Collège</a:t>
            </a:r>
          </a:p>
        </p:txBody>
      </p:sp>
      <p:grpSp>
        <p:nvGrpSpPr>
          <p:cNvPr id="3" name="Groupe 2">
            <a:extLst>
              <a:ext uri="{FF2B5EF4-FFF2-40B4-BE49-F238E27FC236}">
                <a16:creationId xmlns:a16="http://schemas.microsoft.com/office/drawing/2014/main" id="{EE509DD2-6A23-A550-A32F-FF635FE7FD00}"/>
              </a:ext>
              <a:ext uri="{C183D7F6-B498-43B3-948B-1728B52AA6E4}">
                <adec:decorative xmlns:adec="http://schemas.microsoft.com/office/drawing/2017/decorative" val="1"/>
              </a:ext>
            </a:extLst>
          </p:cNvPr>
          <p:cNvGrpSpPr/>
          <p:nvPr/>
        </p:nvGrpSpPr>
        <p:grpSpPr>
          <a:xfrm>
            <a:off x="4763" y="25400"/>
            <a:ext cx="3071812" cy="5959475"/>
            <a:chOff x="4763" y="25400"/>
            <a:chExt cx="3071812" cy="5959475"/>
          </a:xfrm>
        </p:grpSpPr>
        <p:sp>
          <p:nvSpPr>
            <p:cNvPr id="15" name="Rectangle 14">
              <a:extLst>
                <a:ext uri="{FF2B5EF4-FFF2-40B4-BE49-F238E27FC236}">
                  <a16:creationId xmlns:a16="http://schemas.microsoft.com/office/drawing/2014/main" id="{89A61A63-A53C-4C1C-9D6A-D575C1782EB5}"/>
                </a:ext>
                <a:ext uri="{C183D7F6-B498-43B3-948B-1728B52AA6E4}">
                  <adec:decorative xmlns:adec="http://schemas.microsoft.com/office/drawing/2017/decorative" val="1"/>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5" name="Connecteur droit 4" descr="Sommaire">
              <a:extLst>
                <a:ext uri="{FF2B5EF4-FFF2-40B4-BE49-F238E27FC236}">
                  <a16:creationId xmlns:a16="http://schemas.microsoft.com/office/drawing/2014/main" id="{3B793191-77EE-46AC-AD75-A6442EA59BAE}"/>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26" name="ZoneTexte 25">
              <a:extLst>
                <a:ext uri="{FF2B5EF4-FFF2-40B4-BE49-F238E27FC236}">
                  <a16:creationId xmlns:a16="http://schemas.microsoft.com/office/drawing/2014/main" id="{584F48E5-F655-4768-ABAD-C17E2DED3121}"/>
                </a:ext>
              </a:extLst>
            </p:cNvPr>
            <p:cNvSpPr txBox="1"/>
            <p:nvPr/>
          </p:nvSpPr>
          <p:spPr bwMode="auto">
            <a:xfrm>
              <a:off x="104775" y="1855788"/>
              <a:ext cx="2871788" cy="3462337"/>
            </a:xfrm>
            <a:prstGeom prst="rect">
              <a:avLst/>
            </a:prstGeom>
            <a:noFill/>
          </p:spPr>
          <p:txBody>
            <a:bodyPr>
              <a:spAutoFit/>
            </a:bodyPr>
            <a:lstStyle/>
            <a:p>
              <a:pPr defTabSz="228600"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C1B1B"/>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b="1" dirty="0">
                  <a:solidFill>
                    <a:srgbClr val="5B225F"/>
                  </a:solidFill>
                  <a:latin typeface="Arial" panose="020B0604020202020204" pitchFamily="34" charset="0"/>
                  <a:cs typeface="Arial" panose="020B0604020202020204" pitchFamily="34" charset="0"/>
                </a:rPr>
                <a:t>Collège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Lycée : enseignement général et technologique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Lycée : enseignement professionnel</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defTabSz="228600" eaLnBrk="1" fontAlgn="auto" hangingPunct="1">
                <a:spcBef>
                  <a:spcPts val="0"/>
                </a:spcBef>
                <a:spcAft>
                  <a:spcPts val="0"/>
                </a:spcAft>
                <a:defRPr/>
              </a:pPr>
              <a:endParaRPr lang="fr-FR" sz="900" dirty="0">
                <a:solidFill>
                  <a:prstClr val="black"/>
                </a:solidFill>
                <a:latin typeface="Arial" panose="020B0604020202020204" pitchFamily="34" charset="0"/>
                <a:cs typeface="Arial" panose="020B0604020202020204" pitchFamily="34" charset="0"/>
              </a:endParaRPr>
            </a:p>
          </p:txBody>
        </p:sp>
        <p:pic>
          <p:nvPicPr>
            <p:cNvPr id="126985" name="Image 1" descr="Logo de SafeConsume">
              <a:extLst>
                <a:ext uri="{FF2B5EF4-FFF2-40B4-BE49-F238E27FC236}">
                  <a16:creationId xmlns:a16="http://schemas.microsoft.com/office/drawing/2014/main" id="{DDA91E29-3056-43B6-8AF0-F8AB337464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8" y="96838"/>
              <a:ext cx="2747962"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699" name="ZoneTexte 13">
            <a:extLst>
              <a:ext uri="{FF2B5EF4-FFF2-40B4-BE49-F238E27FC236}">
                <a16:creationId xmlns:a16="http://schemas.microsoft.com/office/drawing/2014/main" id="{74FE1EB8-02B3-48CC-B9B3-AE75B14DC6C9}"/>
              </a:ext>
            </a:extLst>
          </p:cNvPr>
          <p:cNvSpPr txBox="1">
            <a:spLocks noChangeArrowheads="1"/>
          </p:cNvSpPr>
          <p:nvPr/>
        </p:nvSpPr>
        <p:spPr bwMode="auto">
          <a:xfrm>
            <a:off x="3076575" y="614019"/>
            <a:ext cx="9051925" cy="5483552"/>
          </a:xfrm>
          <a:prstGeom prst="rect">
            <a:avLst/>
          </a:prstGeom>
          <a:noFill/>
          <a:ln>
            <a:noFill/>
          </a:ln>
        </p:spPr>
        <p:txBody>
          <a:bodyPr wrap="square">
            <a:spAutoFit/>
          </a:bodyPr>
          <a:lstStyle>
            <a:lvl1pPr marL="285750" indent="-285750">
              <a:defRPr sz="900">
                <a:solidFill>
                  <a:schemeClr val="tx1"/>
                </a:solidFill>
                <a:latin typeface="Microsoft Sans Serif" panose="020B0604020202020204" pitchFamily="34" charset="0"/>
              </a:defRPr>
            </a:lvl1pPr>
            <a:lvl2pPr marL="400050" indent="-171450">
              <a:defRPr sz="900">
                <a:solidFill>
                  <a:schemeClr val="tx1"/>
                </a:solidFill>
                <a:latin typeface="Microsoft Sans Serif" panose="020B0604020202020204" pitchFamily="34" charset="0"/>
              </a:defRPr>
            </a:lvl2pPr>
            <a:lvl3pPr marL="628650" indent="-171450">
              <a:defRPr sz="900">
                <a:solidFill>
                  <a:schemeClr val="tx1"/>
                </a:solidFill>
                <a:latin typeface="Microsoft Sans Serif" panose="020B0604020202020204" pitchFamily="34" charset="0"/>
              </a:defRPr>
            </a:lvl3pPr>
            <a:lvl4pPr>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228600" eaLnBrk="1" hangingPunct="1">
              <a:spcBef>
                <a:spcPts val="1000"/>
              </a:spcBef>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Cycle 3 : cycle de consolidation</a:t>
            </a:r>
            <a:endParaRPr lang="en-US" altLang="fr-FR" sz="1400" dirty="0">
              <a:latin typeface="Arial" panose="020B0604020202020204" pitchFamily="34" charset="0"/>
              <a:cs typeface="Arial" panose="020B0604020202020204" pitchFamily="34" charset="0"/>
            </a:endParaRPr>
          </a:p>
          <a:p>
            <a:pPr lvl="1" defTabSz="228600">
              <a:buFont typeface="Wingdings" panose="05000000000000000000" pitchFamily="2" charset="2"/>
              <a:buChar char="§"/>
              <a:defRPr/>
            </a:pPr>
            <a:r>
              <a:rPr lang="fr-FR" altLang="fr-FR" sz="1200" u="sng" dirty="0">
                <a:latin typeface="Arial" panose="020B0604020202020204" pitchFamily="34" charset="0"/>
                <a:cs typeface="Arial" panose="020B0604020202020204" pitchFamily="34" charset="0"/>
              </a:rPr>
              <a:t>Sciences et technologies</a:t>
            </a:r>
          </a:p>
          <a:p>
            <a:pPr lvl="1" defTabSz="228600">
              <a:buFont typeface="Wingdings" panose="05000000000000000000" pitchFamily="2" charset="2"/>
              <a:buChar char="§"/>
              <a:defRPr/>
            </a:pPr>
            <a:r>
              <a:rPr lang="fr-FR" altLang="fr-FR" sz="1200" dirty="0">
                <a:latin typeface="Arial" panose="020B0604020202020204" pitchFamily="34" charset="0"/>
                <a:cs typeface="Arial" panose="020B0604020202020204" pitchFamily="34" charset="0"/>
              </a:rPr>
              <a:t>Les fonctions de nutrition:</a:t>
            </a:r>
          </a:p>
          <a:p>
            <a:pPr lvl="2" defTabSz="228600">
              <a:buClr>
                <a:schemeClr val="tx1"/>
              </a:buClr>
              <a:buFontTx/>
              <a:buChar char="-"/>
              <a:defRPr/>
            </a:pPr>
            <a:r>
              <a:rPr lang="fr-FR" altLang="fr-FR" sz="1200" dirty="0">
                <a:latin typeface="Arial" panose="020B0604020202020204" pitchFamily="34" charset="0"/>
                <a:cs typeface="Arial" panose="020B0604020202020204" pitchFamily="34" charset="0"/>
              </a:rPr>
              <a:t>Apports alimentaires : qualité et quantité</a:t>
            </a:r>
          </a:p>
          <a:p>
            <a:pPr lvl="2" defTabSz="228600">
              <a:buClr>
                <a:schemeClr val="tx1"/>
              </a:buClr>
              <a:buFontTx/>
              <a:buChar char="-"/>
              <a:defRPr/>
            </a:pPr>
            <a:r>
              <a:rPr lang="fr-FR" altLang="fr-FR" sz="1200" dirty="0">
                <a:latin typeface="Arial" panose="020B0604020202020204" pitchFamily="34" charset="0"/>
                <a:cs typeface="Arial" panose="020B0604020202020204" pitchFamily="34" charset="0"/>
              </a:rPr>
              <a:t>Mettre en relation les paramètres physicochimiques lors de la conservation des aliments et la limitation de la prolifération de microorganismes pathogènes</a:t>
            </a:r>
            <a:r>
              <a:rPr lang="fr-FR" altLang="fr-FR" sz="1200" b="1" dirty="0">
                <a:latin typeface="Arial" panose="020B0604020202020204" pitchFamily="34" charset="0"/>
                <a:cs typeface="Arial" panose="020B0604020202020204" pitchFamily="34" charset="0"/>
              </a:rPr>
              <a:t>:</a:t>
            </a:r>
            <a:r>
              <a:rPr lang="fr-FR" altLang="fr-FR" sz="1200" dirty="0">
                <a:latin typeface="Arial" panose="020B0604020202020204" pitchFamily="34" charset="0"/>
                <a:cs typeface="Arial" panose="020B0604020202020204" pitchFamily="34" charset="0"/>
              </a:rPr>
              <a:t> hygiène alimentaire</a:t>
            </a:r>
          </a:p>
          <a:p>
            <a:pPr lvl="1" defTabSz="228600">
              <a:buClr>
                <a:srgbClr val="8DB7BC"/>
              </a:buClr>
              <a:buFont typeface="Wingdings" panose="05000000000000000000" pitchFamily="2" charset="2"/>
              <a:buChar char="§"/>
              <a:defRPr/>
            </a:pPr>
            <a:endParaRPr lang="fr-FR" altLang="fr-FR" sz="1000" dirty="0">
              <a:latin typeface="Arial" panose="020B0604020202020204" pitchFamily="34" charset="0"/>
              <a:cs typeface="Arial" panose="020B0604020202020204" pitchFamily="34" charset="0"/>
            </a:endParaRPr>
          </a:p>
          <a:p>
            <a:pPr lvl="1" defTabSz="228600">
              <a:buFont typeface="Wingdings" panose="05000000000000000000" pitchFamily="2" charset="2"/>
              <a:buChar char="§"/>
              <a:defRPr/>
            </a:pPr>
            <a:r>
              <a:rPr lang="fr-FR" altLang="fr-FR" sz="1200" u="sng" dirty="0">
                <a:latin typeface="Arial" panose="020B0604020202020204" pitchFamily="34" charset="0"/>
                <a:cs typeface="Arial" panose="020B0604020202020204" pitchFamily="34" charset="0"/>
              </a:rPr>
              <a:t>Education morale et civique</a:t>
            </a:r>
            <a:endParaRPr lang="fr-FR" altLang="fr-FR" sz="1200" dirty="0">
              <a:latin typeface="Arial" panose="020B0604020202020204" pitchFamily="34" charset="0"/>
              <a:cs typeface="Arial" panose="020B0604020202020204" pitchFamily="34" charset="0"/>
            </a:endParaRPr>
          </a:p>
          <a:p>
            <a:pPr lvl="1" defTabSz="228600">
              <a:buFont typeface="Wingdings" panose="05000000000000000000" pitchFamily="2" charset="2"/>
              <a:buChar char="§"/>
              <a:defRPr/>
            </a:pPr>
            <a:r>
              <a:rPr lang="fr-FR" altLang="fr-FR" sz="1200" dirty="0">
                <a:latin typeface="Arial" panose="020B0604020202020204" pitchFamily="34" charset="0"/>
                <a:cs typeface="Arial" panose="020B0604020202020204" pitchFamily="34" charset="0"/>
              </a:rPr>
              <a:t>La responsabilité de l’individu et du citoyen dans le domaine de l’environnement, de la santé</a:t>
            </a:r>
          </a:p>
          <a:p>
            <a:pPr marL="228600" lvl="1" indent="0" defTabSz="228600">
              <a:buClr>
                <a:srgbClr val="8DB7BC"/>
              </a:buClr>
              <a:defRPr/>
            </a:pPr>
            <a:r>
              <a:rPr lang="fr-FR" altLang="fr-FR" sz="1200" dirty="0">
                <a:latin typeface="Arial" panose="020B0604020202020204" pitchFamily="34" charset="0"/>
                <a:cs typeface="Arial" panose="020B0604020202020204" pitchFamily="34" charset="0"/>
              </a:rPr>
              <a:t> </a:t>
            </a:r>
          </a:p>
          <a:p>
            <a:pPr lvl="1" defTabSz="228600">
              <a:buFont typeface="Wingdings" panose="05000000000000000000" pitchFamily="2" charset="2"/>
              <a:buChar char="§"/>
              <a:defRPr/>
            </a:pPr>
            <a:r>
              <a:rPr lang="fr-FR" altLang="fr-FR" sz="1200" u="sng" dirty="0">
                <a:latin typeface="Arial" panose="020B0604020202020204" pitchFamily="34" charset="0"/>
                <a:cs typeface="Arial" panose="020B0604020202020204" pitchFamily="34" charset="0"/>
              </a:rPr>
              <a:t>Parcours éducatif de santé</a:t>
            </a:r>
          </a:p>
          <a:p>
            <a:pPr lvl="1" defTabSz="228600">
              <a:buFont typeface="Wingdings" panose="05000000000000000000" pitchFamily="2" charset="2"/>
              <a:buChar char="§"/>
              <a:defRPr/>
            </a:pPr>
            <a:r>
              <a:rPr lang="fr-FR" altLang="fr-FR" sz="1200" u="sng" dirty="0">
                <a:latin typeface="Arial" panose="020B0604020202020204" pitchFamily="34" charset="0"/>
                <a:cs typeface="Arial" panose="020B0604020202020204" pitchFamily="34" charset="0"/>
              </a:rPr>
              <a:t>Education à l’alimentation et au goût</a:t>
            </a:r>
          </a:p>
          <a:p>
            <a:pPr marL="228600" lvl="1" indent="0" defTabSz="228600">
              <a:defRPr/>
            </a:pPr>
            <a:endParaRPr lang="fr-FR" altLang="fr-FR" sz="1200" dirty="0">
              <a:latin typeface="Arial" panose="020B0604020202020204" pitchFamily="34" charset="0"/>
              <a:cs typeface="Arial" panose="020B0604020202020204" pitchFamily="34" charset="0"/>
            </a:endParaRPr>
          </a:p>
          <a:p>
            <a:pPr defTabSz="228600" eaLnBrk="1" hangingPunct="1">
              <a:spcBef>
                <a:spcPts val="0"/>
              </a:spcBef>
              <a:buFont typeface="Wingdings" panose="05000000000000000000" pitchFamily="2" charset="2"/>
              <a:buChar char="ü"/>
              <a:defRPr/>
            </a:pPr>
            <a:r>
              <a:rPr lang="en-US" altLang="fr-FR" sz="1400" dirty="0">
                <a:latin typeface="Arial" panose="020B0604020202020204" pitchFamily="34" charset="0"/>
                <a:cs typeface="Arial" panose="020B0604020202020204" pitchFamily="34" charset="0"/>
              </a:rPr>
              <a:t>Cycle 4 : cycle des </a:t>
            </a:r>
            <a:r>
              <a:rPr lang="en-US" altLang="fr-FR" sz="1400" dirty="0" err="1">
                <a:latin typeface="Arial" panose="020B0604020202020204" pitchFamily="34" charset="0"/>
                <a:cs typeface="Arial" panose="020B0604020202020204" pitchFamily="34" charset="0"/>
              </a:rPr>
              <a:t>approfondissements</a:t>
            </a:r>
            <a:endParaRPr lang="en-US" altLang="fr-FR" sz="1400" dirty="0">
              <a:latin typeface="Arial" panose="020B0604020202020204" pitchFamily="34" charset="0"/>
              <a:cs typeface="Arial" panose="020B0604020202020204" pitchFamily="34" charset="0"/>
            </a:endParaRPr>
          </a:p>
          <a:p>
            <a:pPr lvl="1" defTabSz="228600">
              <a:buFont typeface="Wingdings" panose="05000000000000000000" pitchFamily="2" charset="2"/>
              <a:buChar char="§"/>
              <a:defRPr/>
            </a:pPr>
            <a:r>
              <a:rPr lang="fr-FR" altLang="fr-FR" sz="1200" u="sng" dirty="0">
                <a:latin typeface="Arial" panose="020B0604020202020204" pitchFamily="34" charset="0"/>
                <a:cs typeface="Arial" panose="020B0604020202020204" pitchFamily="34" charset="0"/>
              </a:rPr>
              <a:t>Sciences de la vie et de la terre</a:t>
            </a:r>
          </a:p>
          <a:p>
            <a:pPr lvl="1" defTabSz="228600">
              <a:buClr>
                <a:schemeClr val="tx1"/>
              </a:buClr>
              <a:buFontTx/>
              <a:buChar char="-"/>
              <a:defRPr/>
            </a:pPr>
            <a:r>
              <a:rPr lang="fr-FR" altLang="fr-FR" sz="1200" dirty="0">
                <a:latin typeface="Arial" panose="020B0604020202020204" pitchFamily="34" charset="0"/>
                <a:cs typeface="Arial" panose="020B0604020202020204" pitchFamily="34" charset="0"/>
              </a:rPr>
              <a:t>Relier la nature des aliments et leurs apports qualitatifs et quantitatifs pour comprendre l’importance de l’alimentation pour l’organisme (besoins nutritionnels)</a:t>
            </a:r>
          </a:p>
          <a:p>
            <a:pPr lvl="1" defTabSz="228600">
              <a:buClr>
                <a:schemeClr val="tx1"/>
              </a:buClr>
              <a:buFontTx/>
              <a:buChar char="-"/>
              <a:defRPr/>
            </a:pPr>
            <a:r>
              <a:rPr lang="fr-FR" altLang="fr-FR" sz="1200" dirty="0">
                <a:latin typeface="Arial" panose="020B0604020202020204" pitchFamily="34" charset="0"/>
                <a:cs typeface="Arial" panose="020B0604020202020204" pitchFamily="34" charset="0"/>
              </a:rPr>
              <a:t>Relier le monde microbien hébergé par notre organisme et son fonctionnement (Ubiquité, diversité et évolution du monde bactérien) </a:t>
            </a:r>
          </a:p>
          <a:p>
            <a:pPr lvl="1" defTabSz="228600">
              <a:buClr>
                <a:schemeClr val="tx1"/>
              </a:buClr>
              <a:buFontTx/>
              <a:buChar char="-"/>
              <a:defRPr/>
            </a:pPr>
            <a:r>
              <a:rPr lang="fr-FR" altLang="fr-FR" sz="1200" dirty="0">
                <a:latin typeface="Arial" panose="020B0604020202020204" pitchFamily="34" charset="0"/>
                <a:cs typeface="Arial" panose="020B0604020202020204" pitchFamily="34" charset="0"/>
              </a:rPr>
              <a:t>Argumenter l’intérêt des politiques de prévention et de lutte contre la contamination et/ou l’infection</a:t>
            </a:r>
          </a:p>
          <a:p>
            <a:pPr lvl="1" defTabSz="228600">
              <a:buClr>
                <a:srgbClr val="8DB7BC"/>
              </a:buClr>
              <a:buFont typeface="Wingdings" panose="05000000000000000000" pitchFamily="2" charset="2"/>
              <a:buChar char="§"/>
              <a:defRPr/>
            </a:pPr>
            <a:endParaRPr lang="fr-FR" altLang="fr-FR" sz="1200" dirty="0">
              <a:latin typeface="Arial" panose="020B0604020202020204" pitchFamily="34" charset="0"/>
              <a:cs typeface="Arial" panose="020B0604020202020204" pitchFamily="34" charset="0"/>
            </a:endParaRPr>
          </a:p>
          <a:p>
            <a:pPr lvl="1" defTabSz="228600">
              <a:buFont typeface="Wingdings" panose="05000000000000000000" pitchFamily="2" charset="2"/>
              <a:buChar char="§"/>
              <a:defRPr/>
            </a:pPr>
            <a:r>
              <a:rPr lang="fr-FR" altLang="fr-FR" sz="1200" u="sng" dirty="0">
                <a:latin typeface="Arial" panose="020B0604020202020204" pitchFamily="34" charset="0"/>
                <a:cs typeface="Arial" panose="020B0604020202020204" pitchFamily="34" charset="0"/>
              </a:rPr>
              <a:t>Enseignement pratiques interdisciplinaires</a:t>
            </a:r>
          </a:p>
          <a:p>
            <a:pPr lvl="1" defTabSz="228600">
              <a:buClr>
                <a:schemeClr val="tx1"/>
              </a:buClr>
              <a:buFont typeface="Wingdings" panose="05000000000000000000" pitchFamily="2" charset="2"/>
              <a:buChar char="§"/>
              <a:defRPr/>
            </a:pPr>
            <a:r>
              <a:rPr lang="fr-FR" altLang="fr-FR" sz="1200" dirty="0">
                <a:latin typeface="Arial" panose="020B0604020202020204" pitchFamily="34" charset="0"/>
                <a:cs typeface="Arial" panose="020B0604020202020204" pitchFamily="34" charset="0"/>
              </a:rPr>
              <a:t>Corps, santé, bien-être et sécurité :</a:t>
            </a:r>
          </a:p>
          <a:p>
            <a:pPr lvl="2" defTabSz="228600">
              <a:buClr>
                <a:schemeClr val="tx1"/>
              </a:buClr>
              <a:buFontTx/>
              <a:buChar char="-"/>
              <a:defRPr/>
            </a:pPr>
            <a:r>
              <a:rPr lang="fr-FR" altLang="fr-FR" sz="1200" dirty="0">
                <a:latin typeface="Arial" panose="020B0604020202020204" pitchFamily="34" charset="0"/>
                <a:cs typeface="Arial" panose="020B0604020202020204" pitchFamily="34" charset="0"/>
              </a:rPr>
              <a:t>Aliments, alimentation, gestion mondiale des ressources alimentaires (production, transport, conservation)</a:t>
            </a:r>
          </a:p>
          <a:p>
            <a:pPr lvl="2" defTabSz="228600">
              <a:buClr>
                <a:schemeClr val="tx1"/>
              </a:buClr>
              <a:buFontTx/>
              <a:buChar char="-"/>
              <a:defRPr/>
            </a:pPr>
            <a:r>
              <a:rPr lang="fr-FR" altLang="fr-FR" sz="1200" dirty="0">
                <a:latin typeface="Arial" panose="020B0604020202020204" pitchFamily="34" charset="0"/>
                <a:cs typeface="Arial" panose="020B0604020202020204" pitchFamily="34" charset="0"/>
              </a:rPr>
              <a:t>Sécurité alimentaire</a:t>
            </a:r>
          </a:p>
          <a:p>
            <a:pPr defTabSz="228600">
              <a:defRPr/>
            </a:pPr>
            <a:endParaRPr lang="fr-FR" altLang="fr-FR" sz="1200" dirty="0">
              <a:latin typeface="Arial" panose="020B0604020202020204" pitchFamily="34" charset="0"/>
              <a:cs typeface="Arial" panose="020B0604020202020204" pitchFamily="34" charset="0"/>
            </a:endParaRPr>
          </a:p>
          <a:p>
            <a:pPr lvl="1" defTabSz="228600">
              <a:buFont typeface="Wingdings" panose="05000000000000000000" pitchFamily="2" charset="2"/>
              <a:buChar char="§"/>
              <a:defRPr/>
            </a:pPr>
            <a:r>
              <a:rPr lang="fr-FR" altLang="fr-FR" sz="1200" u="sng" dirty="0">
                <a:latin typeface="Arial" panose="020B0604020202020204" pitchFamily="34" charset="0"/>
                <a:cs typeface="Arial" panose="020B0604020202020204" pitchFamily="34" charset="0"/>
              </a:rPr>
              <a:t>Parcours éducatif de santé</a:t>
            </a:r>
          </a:p>
          <a:p>
            <a:pPr lvl="1" defTabSz="228600">
              <a:buFont typeface="Wingdings" panose="05000000000000000000" pitchFamily="2" charset="2"/>
              <a:buChar char="§"/>
              <a:defRPr/>
            </a:pPr>
            <a:r>
              <a:rPr lang="fr-FR" altLang="fr-FR" sz="1200" u="sng" dirty="0">
                <a:latin typeface="Arial" panose="020B0604020202020204" pitchFamily="34" charset="0"/>
                <a:cs typeface="Arial" panose="020B0604020202020204" pitchFamily="34" charset="0"/>
              </a:rPr>
              <a:t>Education à l’alimentation et au goût</a:t>
            </a:r>
          </a:p>
        </p:txBody>
      </p:sp>
      <p:grpSp>
        <p:nvGrpSpPr>
          <p:cNvPr id="4" name="Groupe 3">
            <a:extLst>
              <a:ext uri="{FF2B5EF4-FFF2-40B4-BE49-F238E27FC236}">
                <a16:creationId xmlns:a16="http://schemas.microsoft.com/office/drawing/2014/main" id="{79759327-8F89-9835-70A9-07ADAB9EB9E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9" name="Rectangle 18">
              <a:extLst>
                <a:ext uri="{FF2B5EF4-FFF2-40B4-BE49-F238E27FC236}">
                  <a16:creationId xmlns:a16="http://schemas.microsoft.com/office/drawing/2014/main" id="{9C5B8BD4-F1A5-4F10-B0A5-B07FAB43AA9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latin typeface="Arial" panose="020B0604020202020204" pitchFamily="34" charset="0"/>
                <a:cs typeface="Arial" panose="020B0604020202020204" pitchFamily="34" charset="0"/>
              </a:endParaRPr>
            </a:p>
          </p:txBody>
        </p:sp>
        <p:sp>
          <p:nvSpPr>
            <p:cNvPr id="126991" name="ZoneTexte 24">
              <a:extLst>
                <a:ext uri="{FF2B5EF4-FFF2-40B4-BE49-F238E27FC236}">
                  <a16:creationId xmlns:a16="http://schemas.microsoft.com/office/drawing/2014/main" id="{8D053AD1-C3E2-42C8-AB8C-7ED618C54538}"/>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a:t>
              </a:r>
            </a:p>
          </p:txBody>
        </p:sp>
        <p:sp>
          <p:nvSpPr>
            <p:cNvPr id="126992" name="ZoneTexte 25">
              <a:extLst>
                <a:ext uri="{FF2B5EF4-FFF2-40B4-BE49-F238E27FC236}">
                  <a16:creationId xmlns:a16="http://schemas.microsoft.com/office/drawing/2014/main" id="{54601E51-3FF9-4550-9148-2923BE8F12E2}"/>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26994" name="Image 28">
              <a:extLst>
                <a:ext uri="{FF2B5EF4-FFF2-40B4-BE49-F238E27FC236}">
                  <a16:creationId xmlns:a16="http://schemas.microsoft.com/office/drawing/2014/main" id="{63779B70-12CA-4449-A531-B93817601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Bouton d’action : vide 20" descr="Bouton pour fermer la diapositive et revenir à la session 1">
            <a:hlinkClick r:id="rId5" action="ppaction://hlinksldjump" highlightClick="1"/>
            <a:extLst>
              <a:ext uri="{FF2B5EF4-FFF2-40B4-BE49-F238E27FC236}">
                <a16:creationId xmlns:a16="http://schemas.microsoft.com/office/drawing/2014/main" id="{462D4CE0-275A-4E1D-85C9-FA20E019937C}"/>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latin typeface="Arial" panose="020B0604020202020204" pitchFamily="34" charset="0"/>
                <a:cs typeface="Arial" panose="020B0604020202020204" pitchFamily="34" charset="0"/>
              </a:rPr>
              <a:t>X</a:t>
            </a:r>
          </a:p>
        </p:txBody>
      </p:sp>
      <p:sp>
        <p:nvSpPr>
          <p:cNvPr id="28" name="Bouton d’action : vide 27" descr="Bouton pour aller à la diapositive précédente">
            <a:hlinkClick r:id="" action="ppaction://hlinkshowjump?jump=previousslide" highlightClick="1"/>
            <a:extLst>
              <a:ext uri="{FF2B5EF4-FFF2-40B4-BE49-F238E27FC236}">
                <a16:creationId xmlns:a16="http://schemas.microsoft.com/office/drawing/2014/main" id="{2CF0EE13-7E69-4FB1-97CC-8B46DA608AC7}"/>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A65E2E8C-A40A-41C2-9F16-1BEC560CA6D6}"/>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oneTexte 3">
            <a:extLst>
              <a:ext uri="{FF2B5EF4-FFF2-40B4-BE49-F238E27FC236}">
                <a16:creationId xmlns:a16="http://schemas.microsoft.com/office/drawing/2014/main" id="{DC7225D1-F367-44E8-A6B3-9E814875AAAB}"/>
              </a:ext>
            </a:extLst>
          </p:cNvPr>
          <p:cNvSpPr txBox="1">
            <a:spLocks noGrp="1" noChangeArrowheads="1"/>
          </p:cNvSpPr>
          <p:nvPr>
            <p:ph type="title" idx="4294967295"/>
          </p:nvPr>
        </p:nvSpPr>
        <p:spPr bwMode="auto">
          <a:xfrm>
            <a:off x="3076575" y="14288"/>
            <a:ext cx="9115425"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Lycée - Enseignement général </a:t>
            </a:r>
            <a:r>
              <a:rPr lang="fr-FR" altLang="fr-FR" sz="3600">
                <a:solidFill>
                  <a:srgbClr val="5B225F"/>
                </a:solidFill>
                <a:latin typeface="Arial" panose="020B0604020202020204" pitchFamily="34" charset="0"/>
                <a:cs typeface="Arial" panose="020B0604020202020204" pitchFamily="34" charset="0"/>
              </a:rPr>
              <a:t>et technologique </a:t>
            </a:r>
            <a:r>
              <a:rPr lang="fr-FR" altLang="fr-FR" sz="3600">
                <a:solidFill>
                  <a:schemeClr val="bg1"/>
                </a:solidFill>
                <a:latin typeface="Arial" panose="020B0604020202020204" pitchFamily="34" charset="0"/>
                <a:cs typeface="Arial" panose="020B0604020202020204" pitchFamily="34" charset="0"/>
              </a:rPr>
              <a:t>1</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1998C603-2723-9E7B-BA27-F447D987BFB0}"/>
              </a:ext>
              <a:ext uri="{C183D7F6-B498-43B3-948B-1728B52AA6E4}">
                <adec:decorative xmlns:adec="http://schemas.microsoft.com/office/drawing/2017/decorative" val="1"/>
              </a:ext>
            </a:extLst>
          </p:cNvPr>
          <p:cNvGrpSpPr/>
          <p:nvPr/>
        </p:nvGrpSpPr>
        <p:grpSpPr>
          <a:xfrm>
            <a:off x="4763" y="25400"/>
            <a:ext cx="3071812" cy="5959475"/>
            <a:chOff x="4763" y="25400"/>
            <a:chExt cx="3071812" cy="5959475"/>
          </a:xfrm>
        </p:grpSpPr>
        <p:sp>
          <p:nvSpPr>
            <p:cNvPr id="3" name="Rectangle 2">
              <a:extLst>
                <a:ext uri="{FF2B5EF4-FFF2-40B4-BE49-F238E27FC236}">
                  <a16:creationId xmlns:a16="http://schemas.microsoft.com/office/drawing/2014/main" id="{3529219B-B86B-DF54-2558-3CC7CBEA6FB2}"/>
                </a:ext>
                <a:ext uri="{C183D7F6-B498-43B3-948B-1728B52AA6E4}">
                  <adec:decorative xmlns:adec="http://schemas.microsoft.com/office/drawing/2017/decorative" val="1"/>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349C38A0-8F5B-C6B7-24ED-EBD4735F9B6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341A6BD3-5798-EEA8-3865-6418818BB640}"/>
                </a:ext>
              </a:extLst>
            </p:cNvPr>
            <p:cNvSpPr txBox="1"/>
            <p:nvPr/>
          </p:nvSpPr>
          <p:spPr bwMode="auto">
            <a:xfrm>
              <a:off x="104775" y="1855788"/>
              <a:ext cx="2871788" cy="3462337"/>
            </a:xfrm>
            <a:prstGeom prst="rect">
              <a:avLst/>
            </a:prstGeom>
            <a:noFill/>
          </p:spPr>
          <p:txBody>
            <a:bodyPr>
              <a:spAutoFit/>
            </a:bodyPr>
            <a:lstStyle/>
            <a:p>
              <a:pPr defTabSz="228600"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C1B1B"/>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Collège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b="1" dirty="0">
                  <a:solidFill>
                    <a:srgbClr val="5B225F"/>
                  </a:solidFill>
                  <a:latin typeface="Arial" panose="020B0604020202020204" pitchFamily="34" charset="0"/>
                  <a:cs typeface="Arial" panose="020B0604020202020204" pitchFamily="34" charset="0"/>
                </a:rPr>
                <a:t>Lycée : enseignement général et technologique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Lycée : enseignement professionnel</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defTabSz="228600" eaLnBrk="1" fontAlgn="auto" hangingPunct="1">
                <a:spcBef>
                  <a:spcPts val="0"/>
                </a:spcBef>
                <a:spcAft>
                  <a:spcPts val="0"/>
                </a:spcAft>
                <a:defRPr/>
              </a:pPr>
              <a:endParaRPr lang="fr-FR" sz="900"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F1F23EB4-6652-6C18-ABD2-60C95DD1B1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8" y="96838"/>
              <a:ext cx="2747962"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2BF949AB-1C65-4A78-9BC2-A309501133AA}"/>
              </a:ext>
            </a:extLst>
          </p:cNvPr>
          <p:cNvSpPr txBox="1"/>
          <p:nvPr/>
        </p:nvSpPr>
        <p:spPr>
          <a:xfrm>
            <a:off x="3263900" y="2159000"/>
            <a:ext cx="8864600" cy="2616101"/>
          </a:xfrm>
          <a:prstGeom prst="rect">
            <a:avLst/>
          </a:prstGeom>
          <a:noFill/>
        </p:spPr>
        <p:txBody>
          <a:bodyPr>
            <a:spAutoFit/>
          </a:bodyPr>
          <a:lstStyle/>
          <a:p>
            <a:pPr marL="285750" indent="-285750" defTabSz="228600" eaLnBrk="1" hangingPunct="1">
              <a:lnSpc>
                <a:spcPct val="150000"/>
              </a:lnSpc>
              <a:spcBef>
                <a:spcPts val="1000"/>
              </a:spcBef>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Voie générale : Seconde – Première – Terminale</a:t>
            </a:r>
            <a:endParaRPr lang="en-US" sz="1400" dirty="0">
              <a:latin typeface="Arial" panose="020B0604020202020204" pitchFamily="34" charset="0"/>
              <a:cs typeface="Arial" panose="020B0604020202020204" pitchFamily="34" charset="0"/>
            </a:endParaRPr>
          </a:p>
          <a:p>
            <a:pPr marL="400050" lvl="1" indent="-171450" defTabSz="228600">
              <a:buFont typeface="Wingdings" panose="05000000000000000000" pitchFamily="2" charset="2"/>
              <a:buChar char="§"/>
              <a:defRPr/>
            </a:pPr>
            <a:r>
              <a:rPr lang="fr-FR" sz="1200" u="sng" dirty="0">
                <a:latin typeface="Arial" panose="020B0604020202020204" pitchFamily="34" charset="0"/>
                <a:cs typeface="Arial" panose="020B0604020202020204" pitchFamily="34" charset="0"/>
              </a:rPr>
              <a:t>Parcours éducatif </a:t>
            </a:r>
            <a:r>
              <a:rPr lang="fr-FR" sz="1200" u="sng">
                <a:latin typeface="Arial" panose="020B0604020202020204" pitchFamily="34" charset="0"/>
                <a:cs typeface="Arial" panose="020B0604020202020204" pitchFamily="34" charset="0"/>
              </a:rPr>
              <a:t>de santé</a:t>
            </a:r>
          </a:p>
          <a:p>
            <a:pPr marL="400050" lvl="1" indent="-171450" defTabSz="228600">
              <a:buFont typeface="Wingdings" panose="05000000000000000000" pitchFamily="2" charset="2"/>
              <a:buChar char="§"/>
              <a:defRPr/>
            </a:pPr>
            <a:r>
              <a:rPr lang="fr-FR" altLang="fr-FR" sz="1200" u="sng">
                <a:latin typeface="Arial" panose="020B0604020202020204" pitchFamily="34" charset="0"/>
                <a:cs typeface="Arial" panose="020B0604020202020204" pitchFamily="34" charset="0"/>
              </a:rPr>
              <a:t>Education </a:t>
            </a:r>
            <a:r>
              <a:rPr lang="fr-FR" altLang="fr-FR" sz="1200" u="sng" dirty="0">
                <a:latin typeface="Arial" panose="020B0604020202020204" pitchFamily="34" charset="0"/>
                <a:cs typeface="Arial" panose="020B0604020202020204" pitchFamily="34" charset="0"/>
              </a:rPr>
              <a:t>à l’alimentation et au goût</a:t>
            </a:r>
          </a:p>
          <a:p>
            <a:pPr marL="228600" lvl="1" defTabSz="228600">
              <a:defRPr/>
            </a:pPr>
            <a:endParaRPr lang="fr-FR" sz="1200" u="sng" dirty="0">
              <a:latin typeface="Arial" panose="020B0604020202020204" pitchFamily="34" charset="0"/>
              <a:cs typeface="Arial" panose="020B0604020202020204" pitchFamily="34" charset="0"/>
            </a:endParaRPr>
          </a:p>
          <a:p>
            <a:pPr marL="228600" lvl="1" defTabSz="228600">
              <a:defRPr/>
            </a:pPr>
            <a:endParaRPr lang="fr-FR" sz="1200" u="sng" dirty="0">
              <a:latin typeface="Arial" panose="020B0604020202020204" pitchFamily="34" charset="0"/>
              <a:cs typeface="Arial" panose="020B0604020202020204" pitchFamily="34" charset="0"/>
            </a:endParaRPr>
          </a:p>
          <a:p>
            <a:pPr marL="285750" indent="-285750" defTabSz="228600">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Seconde </a:t>
            </a:r>
          </a:p>
          <a:p>
            <a:pPr marL="400050" lvl="1" indent="-171450" defTabSz="228600">
              <a:buFont typeface="Wingdings" panose="05000000000000000000" pitchFamily="2" charset="2"/>
              <a:buChar char="§"/>
              <a:defRPr/>
            </a:pPr>
            <a:r>
              <a:rPr lang="fr-FR" altLang="fr-FR" sz="1200" u="sng" dirty="0">
                <a:latin typeface="Arial" panose="020B0604020202020204" pitchFamily="34" charset="0"/>
                <a:cs typeface="Arial" panose="020B0604020202020204" pitchFamily="34" charset="0"/>
              </a:rPr>
              <a:t>Sciences de la vie et de la terre</a:t>
            </a:r>
            <a:endParaRPr lang="fr-FR" sz="1200" u="sng" dirty="0">
              <a:latin typeface="Arial" panose="020B0604020202020204" pitchFamily="34" charset="0"/>
              <a:cs typeface="Arial" panose="020B0604020202020204" pitchFamily="34" charset="0"/>
            </a:endParaRPr>
          </a:p>
          <a:p>
            <a:pPr marL="357188" lvl="2" defTabSz="228600">
              <a:defRPr/>
            </a:pPr>
            <a:r>
              <a:rPr lang="fr-FR" sz="1200" dirty="0">
                <a:latin typeface="Arial" panose="020B0604020202020204" pitchFamily="34" charset="0"/>
                <a:cs typeface="Arial" panose="020B0604020202020204" pitchFamily="34" charset="0"/>
              </a:rPr>
              <a:t>Microorganismes et santé :</a:t>
            </a:r>
          </a:p>
          <a:p>
            <a:pPr marL="528638" lvl="2" indent="-171450" defTabSz="228600">
              <a:buFontTx/>
              <a:buChar char="-"/>
              <a:defRPr/>
            </a:pPr>
            <a:r>
              <a:rPr lang="fr-FR" sz="1200" dirty="0">
                <a:latin typeface="Arial" panose="020B0604020202020204" pitchFamily="34" charset="0"/>
                <a:cs typeface="Arial" panose="020B0604020202020204" pitchFamily="34" charset="0"/>
              </a:rPr>
              <a:t>Agents pathogènes et maladies vectorielles</a:t>
            </a:r>
          </a:p>
          <a:p>
            <a:pPr marL="528638" lvl="2" indent="-171450" defTabSz="228600">
              <a:buFontTx/>
              <a:buChar char="-"/>
              <a:defRPr/>
            </a:pPr>
            <a:r>
              <a:rPr lang="fr-FR" sz="1200" dirty="0" err="1">
                <a:latin typeface="Arial" panose="020B0604020202020204" pitchFamily="34" charset="0"/>
                <a:cs typeface="Arial" panose="020B0604020202020204" pitchFamily="34" charset="0"/>
              </a:rPr>
              <a:t>Microbiote</a:t>
            </a:r>
            <a:r>
              <a:rPr lang="fr-FR" sz="1200" dirty="0">
                <a:latin typeface="Arial" panose="020B0604020202020204" pitchFamily="34" charset="0"/>
                <a:cs typeface="Arial" panose="020B0604020202020204" pitchFamily="34" charset="0"/>
              </a:rPr>
              <a:t> humain et santé </a:t>
            </a:r>
          </a:p>
          <a:p>
            <a:pPr marL="357188" lvl="2" defTabSz="228600">
              <a:defRPr/>
            </a:pPr>
            <a:endParaRPr lang="fr-FR" sz="1200" dirty="0">
              <a:latin typeface="Arial" panose="020B0604020202020204" pitchFamily="34" charset="0"/>
              <a:cs typeface="Arial" panose="020B0604020202020204" pitchFamily="34" charset="0"/>
            </a:endParaRPr>
          </a:p>
          <a:p>
            <a:pPr marL="228600" lvl="1" defTabSz="228600">
              <a:defRPr/>
            </a:pPr>
            <a:endParaRPr lang="fr-FR" sz="1050" dirty="0">
              <a:latin typeface="Arial" panose="020B0604020202020204" pitchFamily="34" charset="0"/>
              <a:cs typeface="Arial" panose="020B0604020202020204" pitchFamily="34" charset="0"/>
            </a:endParaRPr>
          </a:p>
          <a:p>
            <a:pPr marL="228600" lvl="1" defTabSz="228600">
              <a:defRPr/>
            </a:pPr>
            <a:endParaRPr lang="fr-FR" sz="1050" dirty="0">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86D6798F-5634-0225-62F6-993108DD234C}"/>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3" name="Rectangle 22">
              <a:extLst>
                <a:ext uri="{FF2B5EF4-FFF2-40B4-BE49-F238E27FC236}">
                  <a16:creationId xmlns:a16="http://schemas.microsoft.com/office/drawing/2014/main" id="{32685E54-D7E8-48CB-BCC7-96DF2559A47E}"/>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384EE2F4-1797-6CDD-7FB0-10CB0BD44A89}"/>
                </a:ext>
              </a:extLst>
            </p:cNvPr>
            <p:cNvGrpSpPr/>
            <p:nvPr/>
          </p:nvGrpSpPr>
          <p:grpSpPr>
            <a:xfrm>
              <a:off x="45801" y="6064251"/>
              <a:ext cx="11534678" cy="412998"/>
              <a:chOff x="45801" y="6064251"/>
              <a:chExt cx="11534678" cy="412998"/>
            </a:xfrm>
          </p:grpSpPr>
          <p:sp>
            <p:nvSpPr>
              <p:cNvPr id="128015" name="ZoneTexte 24">
                <a:extLst>
                  <a:ext uri="{FF2B5EF4-FFF2-40B4-BE49-F238E27FC236}">
                    <a16:creationId xmlns:a16="http://schemas.microsoft.com/office/drawing/2014/main" id="{881C9107-85DB-48DA-A30D-92708CA182FA}"/>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a:t>
                </a:r>
              </a:p>
            </p:txBody>
          </p:sp>
          <p:sp>
            <p:nvSpPr>
              <p:cNvPr id="128016" name="ZoneTexte 25">
                <a:extLst>
                  <a:ext uri="{FF2B5EF4-FFF2-40B4-BE49-F238E27FC236}">
                    <a16:creationId xmlns:a16="http://schemas.microsoft.com/office/drawing/2014/main" id="{B5A1C349-B433-47AA-8250-0FE6FA342473}"/>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28018" name="Image 28">
                <a:extLst>
                  <a:ext uri="{FF2B5EF4-FFF2-40B4-BE49-F238E27FC236}">
                    <a16:creationId xmlns:a16="http://schemas.microsoft.com/office/drawing/2014/main" id="{D1542822-73C3-43D1-89BF-3C74E7CBA7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9" name="Bouton d’action : vide 18" descr="Bouton pour fermer la diapositive et revenir à la session 1">
            <a:hlinkClick r:id="rId4" action="ppaction://hlinksldjump" highlightClick="1"/>
            <a:extLst>
              <a:ext uri="{FF2B5EF4-FFF2-40B4-BE49-F238E27FC236}">
                <a16:creationId xmlns:a16="http://schemas.microsoft.com/office/drawing/2014/main" id="{0E44B442-0AEE-4905-B742-94310CA44E35}"/>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latin typeface="Arial" panose="020B0604020202020204" pitchFamily="34" charset="0"/>
                <a:cs typeface="Arial" panose="020B0604020202020204" pitchFamily="34" charset="0"/>
              </a:rPr>
              <a:t>X</a:t>
            </a:r>
          </a:p>
        </p:txBody>
      </p:sp>
      <p:sp>
        <p:nvSpPr>
          <p:cNvPr id="18" name="Bouton d’action : vide 17" descr="Bouton pour aller à la diapositive précédente">
            <a:hlinkClick r:id="" action="ppaction://hlinkshowjump?jump=previousslide" highlightClick="1"/>
            <a:extLst>
              <a:ext uri="{FF2B5EF4-FFF2-40B4-BE49-F238E27FC236}">
                <a16:creationId xmlns:a16="http://schemas.microsoft.com/office/drawing/2014/main" id="{88BABB34-38BE-4AF4-A096-DB6F73A2CF79}"/>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28" name="Bouton d’action : vide 27" descr="Bouton pour aller à la diapositive suivante">
            <a:hlinkClick r:id="" action="ppaction://hlinkshowjump?jump=nextslide" highlightClick="1"/>
            <a:extLst>
              <a:ext uri="{FF2B5EF4-FFF2-40B4-BE49-F238E27FC236}">
                <a16:creationId xmlns:a16="http://schemas.microsoft.com/office/drawing/2014/main" id="{725C62BD-861E-4B22-B4A4-1BBE30A77B9E}"/>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oneTexte 3">
            <a:extLst>
              <a:ext uri="{FF2B5EF4-FFF2-40B4-BE49-F238E27FC236}">
                <a16:creationId xmlns:a16="http://schemas.microsoft.com/office/drawing/2014/main" id="{BD9B42F7-D0E8-4DE0-844F-853BCEF68AD7}"/>
              </a:ext>
            </a:extLst>
          </p:cNvPr>
          <p:cNvSpPr txBox="1">
            <a:spLocks noGrp="1" noChangeArrowheads="1"/>
          </p:cNvSpPr>
          <p:nvPr>
            <p:ph type="title" idx="4294967295"/>
          </p:nvPr>
        </p:nvSpPr>
        <p:spPr bwMode="auto">
          <a:xfrm>
            <a:off x="3076575" y="14288"/>
            <a:ext cx="9115425"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Lycée - Enseignement général </a:t>
            </a:r>
            <a:r>
              <a:rPr lang="fr-FR" altLang="fr-FR" sz="3600">
                <a:solidFill>
                  <a:srgbClr val="5B225F"/>
                </a:solidFill>
                <a:latin typeface="Arial" panose="020B0604020202020204" pitchFamily="34" charset="0"/>
                <a:cs typeface="Arial" panose="020B0604020202020204" pitchFamily="34" charset="0"/>
              </a:rPr>
              <a:t>et technologique </a:t>
            </a:r>
            <a:r>
              <a:rPr lang="fr-FR" altLang="fr-FR" sz="3600">
                <a:solidFill>
                  <a:schemeClr val="bg1"/>
                </a:solidFill>
                <a:latin typeface="Arial" panose="020B0604020202020204" pitchFamily="34" charset="0"/>
                <a:cs typeface="Arial" panose="020B0604020202020204" pitchFamily="34" charset="0"/>
              </a:rPr>
              <a:t>2</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1E6C0406-EC69-FE3C-DA28-52314290234C}"/>
              </a:ext>
              <a:ext uri="{C183D7F6-B498-43B3-948B-1728B52AA6E4}">
                <adec:decorative xmlns:adec="http://schemas.microsoft.com/office/drawing/2017/decorative" val="1"/>
              </a:ext>
            </a:extLst>
          </p:cNvPr>
          <p:cNvGrpSpPr/>
          <p:nvPr/>
        </p:nvGrpSpPr>
        <p:grpSpPr>
          <a:xfrm>
            <a:off x="4763" y="25400"/>
            <a:ext cx="3071812" cy="5959475"/>
            <a:chOff x="4763" y="25400"/>
            <a:chExt cx="3071812" cy="5959475"/>
          </a:xfrm>
        </p:grpSpPr>
        <p:sp>
          <p:nvSpPr>
            <p:cNvPr id="3" name="Rectangle 2">
              <a:extLst>
                <a:ext uri="{FF2B5EF4-FFF2-40B4-BE49-F238E27FC236}">
                  <a16:creationId xmlns:a16="http://schemas.microsoft.com/office/drawing/2014/main" id="{B967808B-EF03-F720-A6F1-8F3482E787D3}"/>
                </a:ext>
                <a:ext uri="{C183D7F6-B498-43B3-948B-1728B52AA6E4}">
                  <adec:decorative xmlns:adec="http://schemas.microsoft.com/office/drawing/2017/decorative" val="1"/>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C8B43E21-1734-6F76-EEC3-21ABC0056396}"/>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A567BA47-3ADD-52F6-BFE4-43A61AC2F2F8}"/>
                </a:ext>
              </a:extLst>
            </p:cNvPr>
            <p:cNvSpPr txBox="1"/>
            <p:nvPr/>
          </p:nvSpPr>
          <p:spPr bwMode="auto">
            <a:xfrm>
              <a:off x="104775" y="1855788"/>
              <a:ext cx="2871788" cy="3462337"/>
            </a:xfrm>
            <a:prstGeom prst="rect">
              <a:avLst/>
            </a:prstGeom>
            <a:noFill/>
          </p:spPr>
          <p:txBody>
            <a:bodyPr>
              <a:spAutoFit/>
            </a:bodyPr>
            <a:lstStyle/>
            <a:p>
              <a:pPr defTabSz="228600"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C1B1B"/>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Collège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b="1" dirty="0">
                  <a:solidFill>
                    <a:srgbClr val="5B225F"/>
                  </a:solidFill>
                  <a:latin typeface="Arial" panose="020B0604020202020204" pitchFamily="34" charset="0"/>
                  <a:cs typeface="Arial" panose="020B0604020202020204" pitchFamily="34" charset="0"/>
                </a:rPr>
                <a:t>Lycée : enseignement général et technologique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Lycée : enseignement professionnel</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defTabSz="228600" eaLnBrk="1" fontAlgn="auto" hangingPunct="1">
                <a:spcBef>
                  <a:spcPts val="0"/>
                </a:spcBef>
                <a:spcAft>
                  <a:spcPts val="0"/>
                </a:spcAft>
                <a:defRPr/>
              </a:pPr>
              <a:endParaRPr lang="fr-FR" sz="900"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2AC45E5C-5D0A-E68D-5CA0-A2CD17634A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8" y="96838"/>
              <a:ext cx="2747962"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8B8C6450-1140-48D6-A0A8-48A5745C481F}"/>
              </a:ext>
            </a:extLst>
          </p:cNvPr>
          <p:cNvSpPr txBox="1"/>
          <p:nvPr/>
        </p:nvSpPr>
        <p:spPr>
          <a:xfrm>
            <a:off x="3263900" y="1958975"/>
            <a:ext cx="8864600" cy="3794125"/>
          </a:xfrm>
          <a:prstGeom prst="rect">
            <a:avLst/>
          </a:prstGeom>
          <a:noFill/>
        </p:spPr>
        <p:txBody>
          <a:bodyPr>
            <a:spAutoFit/>
          </a:bodyPr>
          <a:lstStyle/>
          <a:p>
            <a:pPr marL="228600" lvl="1" defTabSz="228600">
              <a:defRPr/>
            </a:pPr>
            <a:endParaRPr lang="fr-FR" sz="1200" u="sng" dirty="0">
              <a:latin typeface="Arial" panose="020B0604020202020204" pitchFamily="34" charset="0"/>
              <a:cs typeface="Arial" panose="020B0604020202020204" pitchFamily="34" charset="0"/>
            </a:endParaRPr>
          </a:p>
          <a:p>
            <a:pPr marL="285750" indent="-285750" defTabSz="228600">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ST2S : Première : </a:t>
            </a:r>
            <a:r>
              <a:rPr lang="fr-FR" sz="1400" i="1" dirty="0">
                <a:latin typeface="Arial" panose="020B0604020202020204" pitchFamily="34" charset="0"/>
                <a:cs typeface="Arial" panose="020B0604020202020204" pitchFamily="34" charset="0"/>
              </a:rPr>
              <a:t>spécialité de biologie et physiopathologie humaines</a:t>
            </a:r>
          </a:p>
          <a:p>
            <a:pPr marL="400050" lvl="1" indent="-171450" defTabSz="228600">
              <a:buFont typeface="Wingdings" panose="05000000000000000000" pitchFamily="2" charset="2"/>
              <a:buChar char="§"/>
              <a:defRPr/>
            </a:pPr>
            <a:r>
              <a:rPr lang="fr-FR" sz="1200" u="sng" dirty="0">
                <a:latin typeface="Arial" panose="020B0604020202020204" pitchFamily="34" charset="0"/>
                <a:cs typeface="Arial" panose="020B0604020202020204" pitchFamily="34" charset="0"/>
              </a:rPr>
              <a:t>Appareil digestif et nutrition </a:t>
            </a:r>
          </a:p>
          <a:p>
            <a:pPr marL="228600" lvl="1" indent="128588" defTabSz="228600">
              <a:defRPr/>
            </a:pPr>
            <a:r>
              <a:rPr lang="fr-FR" sz="1200" dirty="0">
                <a:latin typeface="Arial" panose="020B0604020202020204" pitchFamily="34" charset="0"/>
                <a:cs typeface="Arial" panose="020B0604020202020204" pitchFamily="34" charset="0"/>
              </a:rPr>
              <a:t>Nutrition et équilibre alimentaire </a:t>
            </a:r>
          </a:p>
          <a:p>
            <a:pPr marL="285750" indent="-285750" defTabSz="228600">
              <a:buFont typeface="Wingdings" panose="05000000000000000000" pitchFamily="2" charset="2"/>
              <a:buChar char="ü"/>
              <a:defRPr/>
            </a:pPr>
            <a:endParaRPr lang="fr-FR" sz="1400" i="1" dirty="0">
              <a:latin typeface="Arial" panose="020B0604020202020204" pitchFamily="34" charset="0"/>
              <a:cs typeface="Arial" panose="020B0604020202020204" pitchFamily="34" charset="0"/>
            </a:endParaRPr>
          </a:p>
          <a:p>
            <a:pPr marL="285750" indent="-285750" defTabSz="228600">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ST2S : Première : </a:t>
            </a:r>
            <a:r>
              <a:rPr lang="fr-FR" sz="1400" i="1" dirty="0">
                <a:latin typeface="Arial" panose="020B0604020202020204" pitchFamily="34" charset="0"/>
                <a:cs typeface="Arial" panose="020B0604020202020204" pitchFamily="34" charset="0"/>
              </a:rPr>
              <a:t>spécialité de physique-chimie pour la santé </a:t>
            </a:r>
          </a:p>
          <a:p>
            <a:pPr marL="400050" lvl="1" indent="-171450" defTabSz="228600">
              <a:buFont typeface="Wingdings" panose="05000000000000000000" pitchFamily="2" charset="2"/>
              <a:buChar char="§"/>
              <a:defRPr/>
            </a:pPr>
            <a:r>
              <a:rPr lang="fr-FR" sz="1200" u="sng" dirty="0">
                <a:latin typeface="Arial" panose="020B0604020202020204" pitchFamily="34" charset="0"/>
                <a:cs typeface="Arial" panose="020B0604020202020204" pitchFamily="34" charset="0"/>
              </a:rPr>
              <a:t>La gestion responsable des ressources naturelles pour l’alimentation humaine </a:t>
            </a:r>
          </a:p>
          <a:p>
            <a:pPr marL="357188" lvl="2" defTabSz="228600">
              <a:defRPr/>
            </a:pPr>
            <a:r>
              <a:rPr lang="fr-FR" sz="1200" dirty="0">
                <a:latin typeface="Arial" panose="020B0604020202020204" pitchFamily="34" charset="0"/>
                <a:cs typeface="Arial" panose="020B0604020202020204" pitchFamily="34" charset="0"/>
              </a:rPr>
              <a:t>Pollution de l’eau, pesticides et impact sanitaire</a:t>
            </a:r>
          </a:p>
          <a:p>
            <a:pPr marL="357188" lvl="2" defTabSz="228600">
              <a:defRPr/>
            </a:pPr>
            <a:endParaRPr lang="fr-FR" sz="1200" dirty="0">
              <a:latin typeface="Arial" panose="020B0604020202020204" pitchFamily="34" charset="0"/>
              <a:cs typeface="Arial" panose="020B0604020202020204" pitchFamily="34" charset="0"/>
            </a:endParaRPr>
          </a:p>
          <a:p>
            <a:pPr marL="285750" indent="-285750" defTabSz="228600">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ST2S : Première : </a:t>
            </a:r>
            <a:r>
              <a:rPr lang="fr-FR" sz="1400" i="1" dirty="0">
                <a:latin typeface="Arial" panose="020B0604020202020204" pitchFamily="34" charset="0"/>
                <a:cs typeface="Arial" panose="020B0604020202020204" pitchFamily="34" charset="0"/>
              </a:rPr>
              <a:t>spécialité de sciences et techniques sanitaires et sociales</a:t>
            </a:r>
          </a:p>
          <a:p>
            <a:pPr marL="400050" lvl="1" indent="-171450" defTabSz="228600">
              <a:buFont typeface="Wingdings" panose="05000000000000000000" pitchFamily="2" charset="2"/>
              <a:buChar char="§"/>
              <a:defRPr/>
            </a:pPr>
            <a:r>
              <a:rPr lang="fr-FR" sz="1200" u="sng" dirty="0">
                <a:latin typeface="Arial" panose="020B0604020202020204" pitchFamily="34" charset="0"/>
                <a:cs typeface="Arial" panose="020B0604020202020204" pitchFamily="34" charset="0"/>
              </a:rPr>
              <a:t>Comment émerge un problème de santé ?</a:t>
            </a:r>
          </a:p>
          <a:p>
            <a:pPr marL="228600" lvl="1" indent="128588" defTabSz="228600">
              <a:defRPr/>
            </a:pPr>
            <a:r>
              <a:rPr lang="fr-FR" sz="1200" dirty="0">
                <a:latin typeface="Arial" panose="020B0604020202020204" pitchFamily="34" charset="0"/>
                <a:cs typeface="Arial" panose="020B0604020202020204" pitchFamily="34" charset="0"/>
              </a:rPr>
              <a:t>État de santé  : facteurs de risque</a:t>
            </a:r>
          </a:p>
          <a:p>
            <a:pPr marL="228600" lvl="1" indent="128588" defTabSz="228600">
              <a:defRPr/>
            </a:pPr>
            <a:r>
              <a:rPr lang="fr-FR" sz="1200" dirty="0">
                <a:latin typeface="Arial" panose="020B0604020202020204" pitchFamily="34" charset="0"/>
                <a:cs typeface="Arial" panose="020B0604020202020204" pitchFamily="34" charset="0"/>
              </a:rPr>
              <a:t>Préoccupations de santé publique : risque sanitaire</a:t>
            </a:r>
          </a:p>
          <a:p>
            <a:pPr marL="285750" indent="-285750" defTabSz="228600">
              <a:buFont typeface="Wingdings" panose="05000000000000000000" pitchFamily="2" charset="2"/>
              <a:buChar char="ü"/>
              <a:defRPr/>
            </a:pPr>
            <a:endParaRPr lang="fr-FR" sz="1400" i="1" dirty="0">
              <a:latin typeface="Arial" panose="020B0604020202020204" pitchFamily="34" charset="0"/>
              <a:cs typeface="Arial" panose="020B0604020202020204" pitchFamily="34" charset="0"/>
            </a:endParaRPr>
          </a:p>
          <a:p>
            <a:pPr marL="285750" indent="-285750" defTabSz="228600">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ST2S : Terminale : </a:t>
            </a:r>
            <a:r>
              <a:rPr lang="fr-FR" sz="1400" i="1" dirty="0">
                <a:latin typeface="Arial" panose="020B0604020202020204" pitchFamily="34" charset="0"/>
                <a:cs typeface="Arial" panose="020B0604020202020204" pitchFamily="34" charset="0"/>
              </a:rPr>
              <a:t>spécialité de chimie, biologie et physiopathologie humaines</a:t>
            </a:r>
          </a:p>
          <a:p>
            <a:pPr marL="400050" lvl="1" indent="-171450" defTabSz="228600">
              <a:buFont typeface="Wingdings" panose="05000000000000000000" pitchFamily="2" charset="2"/>
              <a:buChar char="§"/>
              <a:defRPr/>
            </a:pPr>
            <a:r>
              <a:rPr lang="fr-FR" sz="1200" u="sng" dirty="0">
                <a:latin typeface="Arial" panose="020B0604020202020204" pitchFamily="34" charset="0"/>
                <a:cs typeface="Arial" panose="020B0604020202020204" pitchFamily="34" charset="0"/>
              </a:rPr>
              <a:t>Système immunitaire et défense de l’organisme </a:t>
            </a:r>
          </a:p>
          <a:p>
            <a:pPr marL="228600" lvl="1" indent="128588" defTabSz="228600">
              <a:defRPr/>
            </a:pPr>
            <a:r>
              <a:rPr lang="fr-FR" sz="1200" dirty="0">
                <a:latin typeface="Arial" panose="020B0604020202020204" pitchFamily="34" charset="0"/>
                <a:cs typeface="Arial" panose="020B0604020202020204" pitchFamily="34" charset="0"/>
              </a:rPr>
              <a:t>Maladies infectieuses : agents pathogènes</a:t>
            </a:r>
          </a:p>
          <a:p>
            <a:pPr marL="285750" indent="-285750" defTabSz="228600">
              <a:buFont typeface="Wingdings" panose="05000000000000000000" pitchFamily="2" charset="2"/>
              <a:buChar char="ü"/>
              <a:defRPr/>
            </a:pPr>
            <a:endParaRPr lang="fr-FR" sz="1400" dirty="0">
              <a:solidFill>
                <a:srgbClr val="00707C"/>
              </a:solidFill>
              <a:latin typeface="Arial" panose="020B0604020202020204" pitchFamily="34" charset="0"/>
              <a:cs typeface="Arial" panose="020B0604020202020204" pitchFamily="34" charset="0"/>
            </a:endParaRPr>
          </a:p>
          <a:p>
            <a:pPr marL="228600" lvl="1" defTabSz="228600">
              <a:defRPr/>
            </a:pPr>
            <a:endParaRPr lang="fr-FR" sz="1050" dirty="0">
              <a:solidFill>
                <a:srgbClr val="FFFFFF"/>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E97FDB08-C21C-FF41-3DB8-EB5B41F020EC}"/>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3" name="Rectangle 22" descr="Barre de navigation">
              <a:extLst>
                <a:ext uri="{FF2B5EF4-FFF2-40B4-BE49-F238E27FC236}">
                  <a16:creationId xmlns:a16="http://schemas.microsoft.com/office/drawing/2014/main" id="{80347343-69FE-417F-8EC7-22EC7B7A122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latin typeface="Arial" panose="020B0604020202020204" pitchFamily="34" charset="0"/>
                <a:cs typeface="Arial" panose="020B0604020202020204" pitchFamily="34" charset="0"/>
              </a:endParaRPr>
            </a:p>
          </p:txBody>
        </p:sp>
        <p:sp>
          <p:nvSpPr>
            <p:cNvPr id="129039" name="ZoneTexte 24">
              <a:extLst>
                <a:ext uri="{FF2B5EF4-FFF2-40B4-BE49-F238E27FC236}">
                  <a16:creationId xmlns:a16="http://schemas.microsoft.com/office/drawing/2014/main" id="{D3EC85F3-903D-4AA6-9293-F79A5557D54E}"/>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a:t>
              </a:r>
            </a:p>
          </p:txBody>
        </p:sp>
        <p:sp>
          <p:nvSpPr>
            <p:cNvPr id="129040" name="ZoneTexte 25">
              <a:extLst>
                <a:ext uri="{FF2B5EF4-FFF2-40B4-BE49-F238E27FC236}">
                  <a16:creationId xmlns:a16="http://schemas.microsoft.com/office/drawing/2014/main" id="{9AAB621B-7A5A-43CD-AC10-B33139D84B07}"/>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29042" name="Image 28">
              <a:extLst>
                <a:ext uri="{FF2B5EF4-FFF2-40B4-BE49-F238E27FC236}">
                  <a16:creationId xmlns:a16="http://schemas.microsoft.com/office/drawing/2014/main" id="{6E08FC4B-6ECC-426C-B5F2-6995003A9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Bouton d’action : vide 18" descr="Bouton pour fermer la diapositive et revenir à la session 1">
            <a:hlinkClick r:id="rId5" action="ppaction://hlinksldjump" highlightClick="1"/>
            <a:extLst>
              <a:ext uri="{FF2B5EF4-FFF2-40B4-BE49-F238E27FC236}">
                <a16:creationId xmlns:a16="http://schemas.microsoft.com/office/drawing/2014/main" id="{720E62F0-C1C0-4C09-B032-F30134371C7B}"/>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latin typeface="Arial" panose="020B0604020202020204" pitchFamily="34" charset="0"/>
                <a:cs typeface="Arial" panose="020B0604020202020204" pitchFamily="34" charset="0"/>
              </a:rPr>
              <a:t>X</a:t>
            </a:r>
          </a:p>
        </p:txBody>
      </p:sp>
      <p:sp>
        <p:nvSpPr>
          <p:cNvPr id="18" name="Bouton d’action : vide 17" descr="Bouton pour aller à la diapositive précédente">
            <a:hlinkClick r:id="" action="ppaction://hlinkshowjump?jump=previousslide" highlightClick="1"/>
            <a:extLst>
              <a:ext uri="{FF2B5EF4-FFF2-40B4-BE49-F238E27FC236}">
                <a16:creationId xmlns:a16="http://schemas.microsoft.com/office/drawing/2014/main" id="{DA2C388A-F201-4EEF-97DB-ADE39CE9D9C0}"/>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28" name="Bouton d’action : vide 27" descr="Bouton pour aller à la diapositive suivante">
            <a:hlinkClick r:id="" action="ppaction://hlinkshowjump?jump=nextslide" highlightClick="1"/>
            <a:extLst>
              <a:ext uri="{FF2B5EF4-FFF2-40B4-BE49-F238E27FC236}">
                <a16:creationId xmlns:a16="http://schemas.microsoft.com/office/drawing/2014/main" id="{074A4B18-0F44-4D83-A6C2-F909CD58E10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oneTexte 3">
            <a:extLst>
              <a:ext uri="{FF2B5EF4-FFF2-40B4-BE49-F238E27FC236}">
                <a16:creationId xmlns:a16="http://schemas.microsoft.com/office/drawing/2014/main" id="{586DC17A-65CF-425F-8EE0-C5729B927781}"/>
              </a:ext>
            </a:extLst>
          </p:cNvPr>
          <p:cNvSpPr txBox="1">
            <a:spLocks noGrp="1" noChangeArrowheads="1"/>
          </p:cNvSpPr>
          <p:nvPr>
            <p:ph type="title" idx="4294967295"/>
          </p:nvPr>
        </p:nvSpPr>
        <p:spPr bwMode="auto">
          <a:xfrm>
            <a:off x="3076575" y="14288"/>
            <a:ext cx="9115425"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Lycée - Enseignement général </a:t>
            </a:r>
            <a:r>
              <a:rPr lang="fr-FR" altLang="fr-FR" sz="3600">
                <a:solidFill>
                  <a:srgbClr val="5B225F"/>
                </a:solidFill>
                <a:latin typeface="Arial" panose="020B0604020202020204" pitchFamily="34" charset="0"/>
                <a:cs typeface="Arial" panose="020B0604020202020204" pitchFamily="34" charset="0"/>
              </a:rPr>
              <a:t>et technologique </a:t>
            </a:r>
            <a:r>
              <a:rPr lang="fr-FR" altLang="fr-FR" sz="3600">
                <a:solidFill>
                  <a:schemeClr val="bg1"/>
                </a:solidFill>
                <a:latin typeface="Arial" panose="020B0604020202020204" pitchFamily="34" charset="0"/>
                <a:cs typeface="Arial" panose="020B0604020202020204" pitchFamily="34" charset="0"/>
              </a:rPr>
              <a:t>3</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0E153E68-2E9A-1293-C34A-9BC9859FE974}"/>
              </a:ext>
              <a:ext uri="{C183D7F6-B498-43B3-948B-1728B52AA6E4}">
                <adec:decorative xmlns:adec="http://schemas.microsoft.com/office/drawing/2017/decorative" val="1"/>
              </a:ext>
            </a:extLst>
          </p:cNvPr>
          <p:cNvGrpSpPr/>
          <p:nvPr/>
        </p:nvGrpSpPr>
        <p:grpSpPr>
          <a:xfrm>
            <a:off x="4763" y="25400"/>
            <a:ext cx="3071812" cy="5959475"/>
            <a:chOff x="4763" y="25400"/>
            <a:chExt cx="3071812" cy="5959475"/>
          </a:xfrm>
        </p:grpSpPr>
        <p:sp>
          <p:nvSpPr>
            <p:cNvPr id="3" name="Rectangle 2">
              <a:extLst>
                <a:ext uri="{FF2B5EF4-FFF2-40B4-BE49-F238E27FC236}">
                  <a16:creationId xmlns:a16="http://schemas.microsoft.com/office/drawing/2014/main" id="{D08E7065-11F4-95C7-94A9-09F2309EFE53}"/>
                </a:ext>
                <a:ext uri="{C183D7F6-B498-43B3-948B-1728B52AA6E4}">
                  <adec:decorative xmlns:adec="http://schemas.microsoft.com/office/drawing/2017/decorative" val="1"/>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C773E8AB-7E53-85E4-834F-BADE5FF304BB}"/>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9814DF45-1A81-FC0A-5648-28CD1A09875C}"/>
                </a:ext>
              </a:extLst>
            </p:cNvPr>
            <p:cNvSpPr txBox="1"/>
            <p:nvPr/>
          </p:nvSpPr>
          <p:spPr bwMode="auto">
            <a:xfrm>
              <a:off x="104775" y="1855788"/>
              <a:ext cx="2871788" cy="3462337"/>
            </a:xfrm>
            <a:prstGeom prst="rect">
              <a:avLst/>
            </a:prstGeom>
            <a:noFill/>
          </p:spPr>
          <p:txBody>
            <a:bodyPr>
              <a:spAutoFit/>
            </a:bodyPr>
            <a:lstStyle/>
            <a:p>
              <a:pPr defTabSz="228600"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C1B1B"/>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Collège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b="1" dirty="0">
                  <a:solidFill>
                    <a:srgbClr val="5B225F"/>
                  </a:solidFill>
                  <a:latin typeface="Arial" panose="020B0604020202020204" pitchFamily="34" charset="0"/>
                  <a:cs typeface="Arial" panose="020B0604020202020204" pitchFamily="34" charset="0"/>
                </a:rPr>
                <a:t>Lycée : enseignement général et technologique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Lycée : enseignement professionnel</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defTabSz="228600" eaLnBrk="1" fontAlgn="auto" hangingPunct="1">
                <a:spcBef>
                  <a:spcPts val="0"/>
                </a:spcBef>
                <a:spcAft>
                  <a:spcPts val="0"/>
                </a:spcAft>
                <a:defRPr/>
              </a:pPr>
              <a:endParaRPr lang="fr-FR" sz="900"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03F440A3-410B-1B04-C6C9-1C6AB4397B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8" y="96838"/>
              <a:ext cx="2747962"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DE612983-3B06-49D8-88AB-B902DAB37498}"/>
              </a:ext>
            </a:extLst>
          </p:cNvPr>
          <p:cNvSpPr txBox="1"/>
          <p:nvPr/>
        </p:nvSpPr>
        <p:spPr>
          <a:xfrm>
            <a:off x="3263900" y="1462088"/>
            <a:ext cx="8709025" cy="4370387"/>
          </a:xfrm>
          <a:prstGeom prst="rect">
            <a:avLst/>
          </a:prstGeom>
          <a:noFill/>
        </p:spPr>
        <p:txBody>
          <a:bodyPr>
            <a:spAutoFit/>
          </a:bodyPr>
          <a:lstStyle>
            <a:lvl1pPr marL="285750" indent="-285750">
              <a:defRPr sz="900">
                <a:solidFill>
                  <a:schemeClr val="tx1"/>
                </a:solidFill>
                <a:latin typeface="Microsoft Sans Serif" panose="020B0604020202020204" pitchFamily="34" charset="0"/>
              </a:defRPr>
            </a:lvl1pPr>
            <a:lvl2pPr>
              <a:defRPr sz="900">
                <a:solidFill>
                  <a:schemeClr val="tx1"/>
                </a:solidFill>
                <a:latin typeface="Microsoft Sans Serif" panose="020B0604020202020204" pitchFamily="34" charset="0"/>
              </a:defRPr>
            </a:lvl2pPr>
            <a:lvl3pPr marL="539750" indent="-182563">
              <a:defRPr sz="900">
                <a:solidFill>
                  <a:schemeClr val="tx1"/>
                </a:solidFill>
                <a:latin typeface="Microsoft Sans Serif" panose="020B0604020202020204" pitchFamily="34" charset="0"/>
              </a:defRPr>
            </a:lvl3pPr>
            <a:lvl4pPr>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228600" lvl="1" algn="just" defTabSz="228600">
              <a:defRPr/>
            </a:pPr>
            <a:endParaRPr lang="fr-FR" altLang="es-ES" sz="1200" u="sng" dirty="0">
              <a:latin typeface="Arial" panose="020B0604020202020204" pitchFamily="34" charset="0"/>
              <a:cs typeface="Arial" panose="020B0604020202020204" pitchFamily="34" charset="0"/>
            </a:endParaRPr>
          </a:p>
          <a:p>
            <a:pPr algn="just" defTabSz="228600">
              <a:buFont typeface="Wingdings" panose="05000000000000000000" pitchFamily="2" charset="2"/>
              <a:buChar char="ü"/>
              <a:defRPr/>
            </a:pPr>
            <a:r>
              <a:rPr lang="fr-FR" altLang="es-ES" sz="1400" dirty="0">
                <a:latin typeface="Arial" panose="020B0604020202020204" pitchFamily="34" charset="0"/>
                <a:cs typeface="Arial" panose="020B0604020202020204" pitchFamily="34" charset="0"/>
              </a:rPr>
              <a:t>STL : Première : </a:t>
            </a:r>
            <a:r>
              <a:rPr lang="fr-FR" altLang="es-ES" sz="1400" i="1" dirty="0">
                <a:latin typeface="Arial" panose="020B0604020202020204" pitchFamily="34" charset="0"/>
                <a:cs typeface="Arial" panose="020B0604020202020204" pitchFamily="34" charset="0"/>
              </a:rPr>
              <a:t>biochimie-biologie</a:t>
            </a:r>
          </a:p>
          <a:p>
            <a:pPr marL="400050" lvl="1" indent="-171450" algn="just" defTabSz="228600">
              <a:buFont typeface="Wingdings" panose="05000000000000000000" pitchFamily="2" charset="2"/>
              <a:buChar char="§"/>
              <a:defRPr/>
            </a:pPr>
            <a:r>
              <a:rPr lang="fr-FR" altLang="es-ES" sz="1200" u="sng" dirty="0">
                <a:latin typeface="Arial" panose="020B0604020202020204" pitchFamily="34" charset="0"/>
                <a:cs typeface="Arial" panose="020B0604020202020204" pitchFamily="34" charset="0"/>
              </a:rPr>
              <a:t>Mécanismes moléculaires et physiologiques de la nutrition </a:t>
            </a:r>
          </a:p>
          <a:p>
            <a:pPr marL="444500" lvl="2" indent="0" algn="just" defTabSz="228600">
              <a:defRPr/>
            </a:pPr>
            <a:r>
              <a:rPr lang="fr-FR" altLang="es-ES" sz="1200" dirty="0">
                <a:latin typeface="Arial" panose="020B0604020202020204" pitchFamily="34" charset="0"/>
                <a:cs typeface="Arial" panose="020B0604020202020204" pitchFamily="34" charset="0"/>
              </a:rPr>
              <a:t>Montrer que la digestion est dépendante du métabolisme microbien (</a:t>
            </a:r>
            <a:r>
              <a:rPr lang="fr-FR" altLang="es-ES" sz="1200" dirty="0" err="1">
                <a:latin typeface="Arial" panose="020B0604020202020204" pitchFamily="34" charset="0"/>
                <a:cs typeface="Arial" panose="020B0604020202020204" pitchFamily="34" charset="0"/>
              </a:rPr>
              <a:t>microbiote</a:t>
            </a:r>
            <a:r>
              <a:rPr lang="fr-FR" altLang="es-ES" sz="1200" dirty="0">
                <a:latin typeface="Arial" panose="020B0604020202020204" pitchFamily="34" charset="0"/>
                <a:cs typeface="Arial" panose="020B0604020202020204" pitchFamily="34" charset="0"/>
              </a:rPr>
              <a:t>)</a:t>
            </a:r>
            <a:endParaRPr lang="fr-FR" altLang="es-ES" sz="1000" dirty="0">
              <a:latin typeface="Arial" panose="020B0604020202020204" pitchFamily="34" charset="0"/>
              <a:cs typeface="Arial" panose="020B0604020202020204" pitchFamily="34" charset="0"/>
            </a:endParaRPr>
          </a:p>
          <a:p>
            <a:pPr marL="228600" lvl="1" algn="just" defTabSz="228600">
              <a:defRPr/>
            </a:pPr>
            <a:endParaRPr lang="fr-FR" altLang="es-ES" sz="1000" dirty="0">
              <a:latin typeface="Arial" panose="020B0604020202020204" pitchFamily="34" charset="0"/>
              <a:cs typeface="Arial" panose="020B0604020202020204" pitchFamily="34" charset="0"/>
            </a:endParaRPr>
          </a:p>
          <a:p>
            <a:pPr marL="228600" lvl="1" algn="just" defTabSz="228600">
              <a:defRPr/>
            </a:pPr>
            <a:endParaRPr lang="fr-FR" altLang="es-ES" sz="1000" dirty="0">
              <a:latin typeface="Arial" panose="020B0604020202020204" pitchFamily="34" charset="0"/>
              <a:cs typeface="Arial" panose="020B0604020202020204" pitchFamily="34" charset="0"/>
            </a:endParaRPr>
          </a:p>
          <a:p>
            <a:pPr algn="just" defTabSz="228600">
              <a:buFont typeface="Wingdings" panose="05000000000000000000" pitchFamily="2" charset="2"/>
              <a:buChar char="ü"/>
              <a:defRPr/>
            </a:pPr>
            <a:r>
              <a:rPr lang="fr-FR" altLang="es-ES" sz="1400" dirty="0">
                <a:latin typeface="Arial" panose="020B0604020202020204" pitchFamily="34" charset="0"/>
                <a:cs typeface="Arial" panose="020B0604020202020204" pitchFamily="34" charset="0"/>
              </a:rPr>
              <a:t>STL : Première : </a:t>
            </a:r>
            <a:r>
              <a:rPr lang="fr-FR" altLang="es-ES" sz="1400" i="1" dirty="0">
                <a:latin typeface="Arial" panose="020B0604020202020204" pitchFamily="34" charset="0"/>
                <a:cs typeface="Arial" panose="020B0604020202020204" pitchFamily="34" charset="0"/>
              </a:rPr>
              <a:t>biotechnologies</a:t>
            </a:r>
          </a:p>
          <a:p>
            <a:pPr marL="400050" lvl="1" indent="-171450" algn="just" defTabSz="228600">
              <a:buFont typeface="Wingdings" panose="05000000000000000000" pitchFamily="2" charset="2"/>
              <a:buChar char="§"/>
              <a:defRPr/>
            </a:pPr>
            <a:r>
              <a:rPr lang="fr-FR" altLang="es-ES" sz="1200" u="sng" dirty="0">
                <a:latin typeface="Arial" panose="020B0604020202020204" pitchFamily="34" charset="0"/>
                <a:cs typeface="Arial" panose="020B0604020202020204" pitchFamily="34" charset="0"/>
              </a:rPr>
              <a:t>Thématiques pour l’enseignement de biotechnologies  : Bio-industrie – agroalimentaire</a:t>
            </a:r>
          </a:p>
          <a:p>
            <a:pPr marL="444500" lvl="2" indent="0" algn="just" defTabSz="228600">
              <a:defRPr/>
            </a:pPr>
            <a:r>
              <a:rPr lang="fr-FR" altLang="es-ES" sz="1200" dirty="0">
                <a:latin typeface="Arial" panose="020B0604020202020204" pitchFamily="34" charset="0"/>
                <a:cs typeface="Arial" panose="020B0604020202020204" pitchFamily="34" charset="0"/>
              </a:rPr>
              <a:t>Contrôles qualités biochimiques, microbiologiques et de la qualité </a:t>
            </a:r>
            <a:r>
              <a:rPr lang="fr-FR" altLang="es-ES" sz="1200" dirty="0" err="1">
                <a:latin typeface="Arial" panose="020B0604020202020204" pitchFamily="34" charset="0"/>
                <a:cs typeface="Arial" panose="020B0604020202020204" pitchFamily="34" charset="0"/>
              </a:rPr>
              <a:t>nutritionelle</a:t>
            </a:r>
            <a:endParaRPr lang="fr-FR" altLang="es-ES" sz="1200" dirty="0">
              <a:latin typeface="Arial" panose="020B0604020202020204" pitchFamily="34" charset="0"/>
              <a:cs typeface="Arial" panose="020B0604020202020204" pitchFamily="34" charset="0"/>
            </a:endParaRPr>
          </a:p>
          <a:p>
            <a:pPr marL="228600" lvl="1" algn="just" defTabSz="228600">
              <a:defRPr/>
            </a:pPr>
            <a:endParaRPr lang="fr-FR" altLang="es-ES" sz="1200" dirty="0">
              <a:latin typeface="Arial" panose="020B0604020202020204" pitchFamily="34" charset="0"/>
              <a:cs typeface="Arial" panose="020B0604020202020204" pitchFamily="34" charset="0"/>
            </a:endParaRPr>
          </a:p>
          <a:p>
            <a:pPr marL="228600" lvl="1" algn="just" defTabSz="228600">
              <a:defRPr/>
            </a:pPr>
            <a:endParaRPr lang="fr-FR" altLang="es-ES" sz="1200" dirty="0">
              <a:latin typeface="Arial" panose="020B0604020202020204" pitchFamily="34" charset="0"/>
              <a:cs typeface="Arial" panose="020B0604020202020204" pitchFamily="34" charset="0"/>
            </a:endParaRPr>
          </a:p>
          <a:p>
            <a:pPr algn="just" defTabSz="228600">
              <a:buFont typeface="Wingdings" panose="05000000000000000000" pitchFamily="2" charset="2"/>
              <a:buChar char="ü"/>
              <a:defRPr/>
            </a:pPr>
            <a:r>
              <a:rPr lang="fr-FR" altLang="es-ES" sz="1400" dirty="0">
                <a:latin typeface="Arial" panose="020B0604020202020204" pitchFamily="34" charset="0"/>
                <a:cs typeface="Arial" panose="020B0604020202020204" pitchFamily="34" charset="0"/>
              </a:rPr>
              <a:t>STL : Terminale : </a:t>
            </a:r>
            <a:r>
              <a:rPr lang="fr-FR" altLang="es-ES" sz="1400" i="1" dirty="0">
                <a:latin typeface="Arial" panose="020B0604020202020204" pitchFamily="34" charset="0"/>
                <a:cs typeface="Arial" panose="020B0604020202020204" pitchFamily="34" charset="0"/>
              </a:rPr>
              <a:t>biochimie-biologie-biotechnologies</a:t>
            </a:r>
          </a:p>
          <a:p>
            <a:pPr marL="425450" lvl="2" indent="-171450" algn="just" defTabSz="228600">
              <a:buFont typeface="Wingdings" panose="05000000000000000000" pitchFamily="2" charset="2"/>
              <a:buChar char="§"/>
              <a:defRPr/>
            </a:pPr>
            <a:r>
              <a:rPr lang="fr-FR" altLang="es-ES" sz="1200" u="sng" dirty="0">
                <a:latin typeface="Arial" panose="020B0604020202020204" pitchFamily="34" charset="0"/>
                <a:cs typeface="Arial" panose="020B0604020202020204" pitchFamily="34" charset="0"/>
              </a:rPr>
              <a:t>Immunité cellulaire et moléculaire</a:t>
            </a:r>
          </a:p>
          <a:p>
            <a:pPr marL="444500" lvl="2" indent="0" algn="just" defTabSz="228600">
              <a:defRPr/>
            </a:pPr>
            <a:r>
              <a:rPr lang="fr-FR" altLang="es-ES" sz="1200" dirty="0">
                <a:latin typeface="Arial" panose="020B0604020202020204" pitchFamily="34" charset="0"/>
                <a:cs typeface="Arial" panose="020B0604020202020204" pitchFamily="34" charset="0"/>
              </a:rPr>
              <a:t>Mettre en relation les caractéristiques et la fonction d’une barrière naturelle : </a:t>
            </a:r>
            <a:r>
              <a:rPr lang="fr-FR" altLang="es-ES" sz="1200" dirty="0" err="1">
                <a:latin typeface="Arial" panose="020B0604020202020204" pitchFamily="34" charset="0"/>
                <a:cs typeface="Arial" panose="020B0604020202020204" pitchFamily="34" charset="0"/>
              </a:rPr>
              <a:t>microbiote</a:t>
            </a:r>
            <a:r>
              <a:rPr lang="fr-FR" altLang="es-ES" sz="1200" dirty="0">
                <a:latin typeface="Arial" panose="020B0604020202020204" pitchFamily="34" charset="0"/>
                <a:cs typeface="Arial" panose="020B0604020202020204" pitchFamily="34" charset="0"/>
              </a:rPr>
              <a:t> (</a:t>
            </a:r>
            <a:r>
              <a:rPr lang="fr-FR" altLang="es-ES" sz="1200" i="1" dirty="0">
                <a:latin typeface="Arial" panose="020B0604020202020204" pitchFamily="34" charset="0"/>
                <a:cs typeface="Arial" panose="020B0604020202020204" pitchFamily="34" charset="0"/>
              </a:rPr>
              <a:t>Étude de résultats d’analyses médicales pour mettre en évidence l’installation de micro-organismes pathogènes opportunistes en lien avec le déséquilibre d’un </a:t>
            </a:r>
            <a:r>
              <a:rPr lang="fr-FR" altLang="es-ES" sz="1200" i="1" dirty="0" err="1">
                <a:latin typeface="Arial" panose="020B0604020202020204" pitchFamily="34" charset="0"/>
                <a:cs typeface="Arial" panose="020B0604020202020204" pitchFamily="34" charset="0"/>
              </a:rPr>
              <a:t>microbiote</a:t>
            </a:r>
            <a:r>
              <a:rPr lang="fr-FR" altLang="es-ES" sz="1200" i="1" dirty="0">
                <a:latin typeface="Arial" panose="020B0604020202020204" pitchFamily="34" charset="0"/>
                <a:cs typeface="Arial" panose="020B0604020202020204" pitchFamily="34" charset="0"/>
              </a:rPr>
              <a:t>.)</a:t>
            </a:r>
          </a:p>
          <a:p>
            <a:pPr marL="228600" lvl="1" algn="just" defTabSz="228600">
              <a:defRPr/>
            </a:pPr>
            <a:endParaRPr lang="fr-FR" altLang="es-ES" sz="1200" i="1" dirty="0">
              <a:latin typeface="Arial" panose="020B0604020202020204" pitchFamily="34" charset="0"/>
              <a:cs typeface="Arial" panose="020B0604020202020204" pitchFamily="34" charset="0"/>
            </a:endParaRPr>
          </a:p>
          <a:p>
            <a:pPr marL="400050" lvl="1" indent="-171450" algn="just" defTabSz="228600">
              <a:buFont typeface="Wingdings" panose="05000000000000000000" pitchFamily="2" charset="2"/>
              <a:buChar char="§"/>
              <a:defRPr/>
            </a:pPr>
            <a:r>
              <a:rPr lang="fr-FR" altLang="es-ES" sz="1200" u="sng" dirty="0">
                <a:latin typeface="Arial" panose="020B0604020202020204" pitchFamily="34" charset="0"/>
                <a:cs typeface="Arial" panose="020B0604020202020204" pitchFamily="34" charset="0"/>
              </a:rPr>
              <a:t>Microorganismes et domaines d’application des biotechnologies</a:t>
            </a:r>
          </a:p>
          <a:p>
            <a:pPr marL="444500" lvl="2" indent="-171450" algn="just" defTabSz="228600">
              <a:buFontTx/>
              <a:buChar char="-"/>
              <a:defRPr/>
            </a:pPr>
            <a:r>
              <a:rPr lang="fr-FR" altLang="es-ES" sz="1200" dirty="0">
                <a:latin typeface="Arial" panose="020B0604020202020204" pitchFamily="34" charset="0"/>
                <a:cs typeface="Arial" panose="020B0604020202020204" pitchFamily="34" charset="0"/>
              </a:rPr>
              <a:t>Interactions hôte humain - micro-organismes : Localiser les différents </a:t>
            </a:r>
            <a:r>
              <a:rPr lang="fr-FR" altLang="es-ES" sz="1200" dirty="0" err="1">
                <a:latin typeface="Arial" panose="020B0604020202020204" pitchFamily="34" charset="0"/>
                <a:cs typeface="Arial" panose="020B0604020202020204" pitchFamily="34" charset="0"/>
              </a:rPr>
              <a:t>microbiotes</a:t>
            </a:r>
            <a:r>
              <a:rPr lang="fr-FR" altLang="es-ES" sz="1200" dirty="0">
                <a:latin typeface="Arial" panose="020B0604020202020204" pitchFamily="34" charset="0"/>
                <a:cs typeface="Arial" panose="020B0604020202020204" pitchFamily="34" charset="0"/>
              </a:rPr>
              <a:t> humains. </a:t>
            </a:r>
          </a:p>
          <a:p>
            <a:pPr marL="444500" lvl="2" indent="-171450" algn="just" defTabSz="228600">
              <a:buFontTx/>
              <a:buChar char="-"/>
              <a:defRPr/>
            </a:pPr>
            <a:r>
              <a:rPr lang="fr-FR" altLang="es-ES" sz="1200" dirty="0">
                <a:latin typeface="Arial" panose="020B0604020202020204" pitchFamily="34" charset="0"/>
                <a:cs typeface="Arial" panose="020B0604020202020204" pitchFamily="34" charset="0"/>
              </a:rPr>
              <a:t>Micro-organismes et bio-industries : Expliquer l’importance d’un contrôle microbiologique pour garantir la qualité d’une production industrielle. </a:t>
            </a:r>
          </a:p>
          <a:p>
            <a:pPr marL="228600" lvl="1" algn="just" defTabSz="228600">
              <a:defRPr/>
            </a:pPr>
            <a:endParaRPr lang="fr-FR" altLang="es-ES" sz="1200" dirty="0">
              <a:latin typeface="Arial" panose="020B0604020202020204" pitchFamily="34" charset="0"/>
              <a:cs typeface="Arial" panose="020B0604020202020204" pitchFamily="34" charset="0"/>
            </a:endParaRPr>
          </a:p>
          <a:p>
            <a:pPr marL="228600" lvl="1" algn="just" defTabSz="228600">
              <a:defRPr/>
            </a:pPr>
            <a:endParaRPr lang="fr-FR" altLang="es-ES" sz="1200" dirty="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012D3B8F-06C1-1D4B-1404-69B44713FC4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3" name="Rectangle 22">
              <a:extLst>
                <a:ext uri="{FF2B5EF4-FFF2-40B4-BE49-F238E27FC236}">
                  <a16:creationId xmlns:a16="http://schemas.microsoft.com/office/drawing/2014/main" id="{CCC4B9F0-F6D3-4801-8022-11E936726DA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latin typeface="Arial" panose="020B0604020202020204" pitchFamily="34" charset="0"/>
                <a:cs typeface="Arial" panose="020B0604020202020204" pitchFamily="34" charset="0"/>
              </a:endParaRPr>
            </a:p>
          </p:txBody>
        </p:sp>
        <p:sp>
          <p:nvSpPr>
            <p:cNvPr id="130063" name="ZoneTexte 24">
              <a:extLst>
                <a:ext uri="{FF2B5EF4-FFF2-40B4-BE49-F238E27FC236}">
                  <a16:creationId xmlns:a16="http://schemas.microsoft.com/office/drawing/2014/main" id="{C7D37C31-7683-4BEA-B214-5891D84BBCAA}"/>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a:t>
              </a:r>
            </a:p>
          </p:txBody>
        </p:sp>
        <p:sp>
          <p:nvSpPr>
            <p:cNvPr id="130064" name="ZoneTexte 25">
              <a:extLst>
                <a:ext uri="{FF2B5EF4-FFF2-40B4-BE49-F238E27FC236}">
                  <a16:creationId xmlns:a16="http://schemas.microsoft.com/office/drawing/2014/main" id="{C16BC03B-3ED7-490C-AA98-565172549E3F}"/>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30066" name="Image 28">
              <a:extLst>
                <a:ext uri="{FF2B5EF4-FFF2-40B4-BE49-F238E27FC236}">
                  <a16:creationId xmlns:a16="http://schemas.microsoft.com/office/drawing/2014/main" id="{4D1C460E-AAD0-41C9-8EC0-3CB5E9873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Bouton d’action : vide 18" descr="Bouton pour fermer la diapositive et revenir à la session 1">
            <a:hlinkClick r:id="rId5" action="ppaction://hlinksldjump" highlightClick="1"/>
            <a:extLst>
              <a:ext uri="{FF2B5EF4-FFF2-40B4-BE49-F238E27FC236}">
                <a16:creationId xmlns:a16="http://schemas.microsoft.com/office/drawing/2014/main" id="{C33F2A76-A049-4D17-ACF1-6E670F0574D2}"/>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latin typeface="Arial" panose="020B0604020202020204" pitchFamily="34" charset="0"/>
                <a:cs typeface="Arial" panose="020B0604020202020204" pitchFamily="34" charset="0"/>
              </a:rPr>
              <a:t>X</a:t>
            </a:r>
          </a:p>
        </p:txBody>
      </p:sp>
      <p:sp>
        <p:nvSpPr>
          <p:cNvPr id="18" name="Bouton d’action : vide 17" descr="Bouton pour aller à la diapositive précédente">
            <a:hlinkClick r:id="" action="ppaction://hlinkshowjump?jump=previousslide" highlightClick="1"/>
            <a:extLst>
              <a:ext uri="{FF2B5EF4-FFF2-40B4-BE49-F238E27FC236}">
                <a16:creationId xmlns:a16="http://schemas.microsoft.com/office/drawing/2014/main" id="{776C60B3-DA84-4D3E-9D40-40A07ED689AD}"/>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28" name="Bouton d’action : vide 27" descr="Bouton pour aller à la diapositive suivanrte">
            <a:hlinkClick r:id="" action="ppaction://hlinkshowjump?jump=nextslide" highlightClick="1"/>
            <a:extLst>
              <a:ext uri="{FF2B5EF4-FFF2-40B4-BE49-F238E27FC236}">
                <a16:creationId xmlns:a16="http://schemas.microsoft.com/office/drawing/2014/main" id="{4B0D3C8C-7729-4218-9368-B6D391B624B2}"/>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0E70E3DF-7F55-4BEE-B60A-4DE2A223D386}"/>
              </a:ext>
            </a:extLst>
          </p:cNvPr>
          <p:cNvSpPr txBox="1">
            <a:spLocks noGrp="1"/>
          </p:cNvSpPr>
          <p:nvPr>
            <p:ph type="title" idx="4294967295"/>
          </p:nvPr>
        </p:nvSpPr>
        <p:spPr>
          <a:xfrm>
            <a:off x="3117850" y="-107950"/>
            <a:ext cx="9074150"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501" dirty="0">
                <a:solidFill>
                  <a:srgbClr val="5B225F"/>
                </a:solidFill>
                <a:latin typeface="Arial" panose="020B0604020202020204" pitchFamily="34" charset="0"/>
                <a:cs typeface="Arial" panose="020B0604020202020204" pitchFamily="34" charset="0"/>
              </a:rPr>
              <a:t>Contexte en Europe et en France</a:t>
            </a:r>
          </a:p>
        </p:txBody>
      </p:sp>
      <p:grpSp>
        <p:nvGrpSpPr>
          <p:cNvPr id="10" name="Groupe 9" descr="Accéder au programme national&#10;Accéder au pré-test de connaissances&#10;Accéder à l'aperçu des ressources pédagogiques&#10;Accéder à la synthèse de la session&#10;En savoir plus sur les 5 principaux pathogènes : télécharger la session 2 (aspects microbiologiques)&#10;Consulter les chiffres clés en Europe&#10;Consulter les chiffres clés en France">
            <a:extLst>
              <a:ext uri="{FF2B5EF4-FFF2-40B4-BE49-F238E27FC236}">
                <a16:creationId xmlns:a16="http://schemas.microsoft.com/office/drawing/2014/main" id="{BF0F4CE0-BC6D-166E-31EF-8D0C46D9B07A}"/>
              </a:ext>
            </a:extLst>
          </p:cNvPr>
          <p:cNvGrpSpPr/>
          <p:nvPr/>
        </p:nvGrpSpPr>
        <p:grpSpPr>
          <a:xfrm>
            <a:off x="0" y="14288"/>
            <a:ext cx="3128628" cy="6002337"/>
            <a:chOff x="0" y="14288"/>
            <a:chExt cx="3128628" cy="6002337"/>
          </a:xfrm>
        </p:grpSpPr>
        <p:grpSp>
          <p:nvGrpSpPr>
            <p:cNvPr id="30" name="Groupe 29">
              <a:extLst>
                <a:ext uri="{FF2B5EF4-FFF2-40B4-BE49-F238E27FC236}">
                  <a16:creationId xmlns:a16="http://schemas.microsoft.com/office/drawing/2014/main" id="{78E2E09F-0546-4B50-976E-F933D940D91D}"/>
                </a:ext>
                <a:ext uri="{C183D7F6-B498-43B3-948B-1728B52AA6E4}">
                  <adec:decorative xmlns:adec="http://schemas.microsoft.com/office/drawing/2017/decorative" val="1"/>
                </a:ext>
              </a:extLst>
            </p:cNvPr>
            <p:cNvGrpSpPr/>
            <p:nvPr/>
          </p:nvGrpSpPr>
          <p:grpSpPr>
            <a:xfrm>
              <a:off x="0" y="14288"/>
              <a:ext cx="3071813" cy="6002337"/>
              <a:chOff x="0" y="14288"/>
              <a:chExt cx="3071813" cy="6002337"/>
            </a:xfrm>
          </p:grpSpPr>
          <p:sp>
            <p:nvSpPr>
              <p:cNvPr id="6" name="Rectangle 5" descr="Barre de navigation">
                <a:extLst>
                  <a:ext uri="{FF2B5EF4-FFF2-40B4-BE49-F238E27FC236}">
                    <a16:creationId xmlns:a16="http://schemas.microsoft.com/office/drawing/2014/main" id="{C9C69449-26AD-481B-B084-5A93398BB3CB}"/>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04460" name="Image 21" descr="Logo de SafeConsume">
                <a:extLst>
                  <a:ext uri="{FF2B5EF4-FFF2-40B4-BE49-F238E27FC236}">
                    <a16:creationId xmlns:a16="http://schemas.microsoft.com/office/drawing/2014/main" id="{76075B09-D056-408E-A6FF-6BA72AA93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1763"/>
                <a:ext cx="2957512"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e 8">
              <a:extLst>
                <a:ext uri="{FF2B5EF4-FFF2-40B4-BE49-F238E27FC236}">
                  <a16:creationId xmlns:a16="http://schemas.microsoft.com/office/drawing/2014/main" id="{0D55A45E-EC8F-C4C0-CC66-388E956D100B}"/>
                </a:ext>
              </a:extLst>
            </p:cNvPr>
            <p:cNvGrpSpPr/>
            <p:nvPr/>
          </p:nvGrpSpPr>
          <p:grpSpPr>
            <a:xfrm>
              <a:off x="4763" y="1246188"/>
              <a:ext cx="3123865" cy="4166249"/>
              <a:chOff x="4763" y="1246188"/>
              <a:chExt cx="3123865" cy="4166249"/>
            </a:xfrm>
          </p:grpSpPr>
          <p:grpSp>
            <p:nvGrpSpPr>
              <p:cNvPr id="31" name="Groupe 30" descr="Accéder au pré-test de connaissances">
                <a:extLst>
                  <a:ext uri="{FF2B5EF4-FFF2-40B4-BE49-F238E27FC236}">
                    <a16:creationId xmlns:a16="http://schemas.microsoft.com/office/drawing/2014/main" id="{D13B31CC-BFD5-2426-4EE2-110B728A12C0}"/>
                  </a:ext>
                </a:extLst>
              </p:cNvPr>
              <p:cNvGrpSpPr/>
              <p:nvPr/>
            </p:nvGrpSpPr>
            <p:grpSpPr>
              <a:xfrm>
                <a:off x="45800" y="1886309"/>
                <a:ext cx="2957512" cy="394064"/>
                <a:chOff x="109363" y="2478841"/>
                <a:chExt cx="2957512" cy="452062"/>
              </a:xfrm>
            </p:grpSpPr>
            <p:sp>
              <p:nvSpPr>
                <p:cNvPr id="32" name="Rectangle 31">
                  <a:extLst>
                    <a:ext uri="{FF2B5EF4-FFF2-40B4-BE49-F238E27FC236}">
                      <a16:creationId xmlns:a16="http://schemas.microsoft.com/office/drawing/2014/main" id="{970F9342-B150-7785-9BFA-411BAE5A62CE}"/>
                    </a:ext>
                  </a:extLst>
                </p:cNvPr>
                <p:cNvSpPr/>
                <p:nvPr/>
              </p:nvSpPr>
              <p:spPr>
                <a:xfrm>
                  <a:off x="436326" y="2587557"/>
                  <a:ext cx="925546" cy="3433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3" name="ZoneTexte 32">
                  <a:extLst>
                    <a:ext uri="{FF2B5EF4-FFF2-40B4-BE49-F238E27FC236}">
                      <a16:creationId xmlns:a16="http://schemas.microsoft.com/office/drawing/2014/main" id="{EFD45D29-096D-44E1-C736-A5B90EAE5B1F}"/>
                    </a:ext>
                  </a:extLst>
                </p:cNvPr>
                <p:cNvSpPr txBox="1"/>
                <p:nvPr/>
              </p:nvSpPr>
              <p:spPr bwMode="auto">
                <a:xfrm>
                  <a:off x="109363" y="2478841"/>
                  <a:ext cx="2957512" cy="35307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4"/>
                    </a:rPr>
                    <a:t>Pré-test de connaissances</a:t>
                  </a:r>
                  <a:endParaRPr lang="fr-FR" sz="1400">
                    <a:solidFill>
                      <a:schemeClr val="accent1"/>
                    </a:solidFill>
                    <a:latin typeface="Arial" panose="020B0604020202020204" pitchFamily="34" charset="0"/>
                    <a:cs typeface="Arial" panose="020B0604020202020204" pitchFamily="34" charset="0"/>
                  </a:endParaRPr>
                </a:p>
              </p:txBody>
            </p:sp>
          </p:grpSp>
          <p:grpSp>
            <p:nvGrpSpPr>
              <p:cNvPr id="4" name="Groupe 3">
                <a:extLst>
                  <a:ext uri="{FF2B5EF4-FFF2-40B4-BE49-F238E27FC236}">
                    <a16:creationId xmlns:a16="http://schemas.microsoft.com/office/drawing/2014/main" id="{AB248584-14C8-EFBF-558B-3FC3EB5C737D}"/>
                  </a:ext>
                </a:extLst>
              </p:cNvPr>
              <p:cNvGrpSpPr/>
              <p:nvPr/>
            </p:nvGrpSpPr>
            <p:grpSpPr>
              <a:xfrm>
                <a:off x="4763" y="1246188"/>
                <a:ext cx="3123865" cy="4166249"/>
                <a:chOff x="4763" y="1246188"/>
                <a:chExt cx="3123865" cy="4166249"/>
              </a:xfrm>
            </p:grpSpPr>
            <p:grpSp>
              <p:nvGrpSpPr>
                <p:cNvPr id="3" name="Groupe 2">
                  <a:extLst>
                    <a:ext uri="{FF2B5EF4-FFF2-40B4-BE49-F238E27FC236}">
                      <a16:creationId xmlns:a16="http://schemas.microsoft.com/office/drawing/2014/main" id="{EC93D439-27DE-8027-85DF-676DDFF95DDE}"/>
                    </a:ext>
                  </a:extLst>
                </p:cNvPr>
                <p:cNvGrpSpPr/>
                <p:nvPr/>
              </p:nvGrpSpPr>
              <p:grpSpPr>
                <a:xfrm>
                  <a:off x="4763" y="1246188"/>
                  <a:ext cx="3071812" cy="3442483"/>
                  <a:chOff x="4763" y="1246188"/>
                  <a:chExt cx="3071812" cy="3442483"/>
                </a:xfrm>
              </p:grpSpPr>
              <p:grpSp>
                <p:nvGrpSpPr>
                  <p:cNvPr id="8" name="Groupe 7" descr="Accéder au programme national">
                    <a:extLst>
                      <a:ext uri="{FF2B5EF4-FFF2-40B4-BE49-F238E27FC236}">
                        <a16:creationId xmlns:a16="http://schemas.microsoft.com/office/drawing/2014/main" id="{DEDEDA43-13A8-6902-880B-4E14910F6133}"/>
                      </a:ext>
                    </a:extLst>
                  </p:cNvPr>
                  <p:cNvGrpSpPr/>
                  <p:nvPr/>
                </p:nvGrpSpPr>
                <p:grpSpPr>
                  <a:xfrm>
                    <a:off x="4763" y="1246188"/>
                    <a:ext cx="3071812" cy="639948"/>
                    <a:chOff x="4763" y="1246188"/>
                    <a:chExt cx="3071812" cy="639948"/>
                  </a:xfrm>
                </p:grpSpPr>
                <p:cxnSp>
                  <p:nvCxnSpPr>
                    <p:cNvPr id="35" name="Connecteur droit 34" descr="Sommaire">
                      <a:extLst>
                        <a:ext uri="{FF2B5EF4-FFF2-40B4-BE49-F238E27FC236}">
                          <a16:creationId xmlns:a16="http://schemas.microsoft.com/office/drawing/2014/main" id="{2EBFDC80-5697-48EF-AD6D-78D541B65973}"/>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5" name="Rectangle 4">
                      <a:extLst>
                        <a:ext uri="{FF2B5EF4-FFF2-40B4-BE49-F238E27FC236}">
                          <a16:creationId xmlns:a16="http://schemas.microsoft.com/office/drawing/2014/main" id="{0D452C6B-A897-40F3-3F8F-F92036A73287}"/>
                        </a:ext>
                      </a:extLst>
                    </p:cNvPr>
                    <p:cNvSpPr/>
                    <p:nvPr/>
                  </p:nvSpPr>
                  <p:spPr>
                    <a:xfrm>
                      <a:off x="45800" y="1430672"/>
                      <a:ext cx="2765493" cy="4554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ZoneTexte 6">
                      <a:extLst>
                        <a:ext uri="{FF2B5EF4-FFF2-40B4-BE49-F238E27FC236}">
                          <a16:creationId xmlns:a16="http://schemas.microsoft.com/office/drawing/2014/main" id="{BFAB85BF-44AA-1942-7352-23CB3C5A1879}"/>
                        </a:ext>
                      </a:extLst>
                    </p:cNvPr>
                    <p:cNvSpPr txBox="1"/>
                    <p:nvPr/>
                  </p:nvSpPr>
                  <p:spPr bwMode="auto">
                    <a:xfrm>
                      <a:off x="45801" y="1419226"/>
                      <a:ext cx="2957512" cy="307777"/>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5" action="ppaction://hlinksldjump"/>
                        </a:rPr>
                        <a:t>Programme national</a:t>
                      </a:r>
                      <a:endParaRPr lang="fr-FR" sz="1400">
                        <a:solidFill>
                          <a:schemeClr val="accent1"/>
                        </a:solidFill>
                        <a:latin typeface="Arial" panose="020B0604020202020204" pitchFamily="34" charset="0"/>
                        <a:cs typeface="Arial" panose="020B0604020202020204" pitchFamily="34" charset="0"/>
                      </a:endParaRPr>
                    </a:p>
                  </p:txBody>
                </p:sp>
              </p:grpSp>
              <p:grpSp>
                <p:nvGrpSpPr>
                  <p:cNvPr id="12" name="Groupe 11" descr="Accéder à l'aperçu des ressources pédagogiques">
                    <a:extLst>
                      <a:ext uri="{FF2B5EF4-FFF2-40B4-BE49-F238E27FC236}">
                        <a16:creationId xmlns:a16="http://schemas.microsoft.com/office/drawing/2014/main" id="{BC493C44-793A-D445-E953-A080CC44D38C}"/>
                      </a:ext>
                    </a:extLst>
                  </p:cNvPr>
                  <p:cNvGrpSpPr/>
                  <p:nvPr/>
                </p:nvGrpSpPr>
                <p:grpSpPr>
                  <a:xfrm>
                    <a:off x="45801" y="2181111"/>
                    <a:ext cx="2957512" cy="914400"/>
                    <a:chOff x="45801" y="3085785"/>
                    <a:chExt cx="2957512" cy="914400"/>
                  </a:xfrm>
                </p:grpSpPr>
                <p:sp>
                  <p:nvSpPr>
                    <p:cNvPr id="13" name="Rectangle 12">
                      <a:extLst>
                        <a:ext uri="{FF2B5EF4-FFF2-40B4-BE49-F238E27FC236}">
                          <a16:creationId xmlns:a16="http://schemas.microsoft.com/office/drawing/2014/main" id="{D9BF8FD9-6D55-9766-E36F-3E152AE535B3}"/>
                        </a:ext>
                      </a:extLst>
                    </p:cNvPr>
                    <p:cNvSpPr/>
                    <p:nvPr/>
                  </p:nvSpPr>
                  <p:spPr>
                    <a:xfrm>
                      <a:off x="372764" y="3085785"/>
                      <a:ext cx="914400"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 name="ZoneTexte 13">
                      <a:extLst>
                        <a:ext uri="{FF2B5EF4-FFF2-40B4-BE49-F238E27FC236}">
                          <a16:creationId xmlns:a16="http://schemas.microsoft.com/office/drawing/2014/main" id="{E02524EC-FD7D-F71C-F418-294385C40756}"/>
                        </a:ext>
                      </a:extLst>
                    </p:cNvPr>
                    <p:cNvSpPr txBox="1"/>
                    <p:nvPr/>
                  </p:nvSpPr>
                  <p:spPr bwMode="auto">
                    <a:xfrm>
                      <a:off x="45801" y="3238834"/>
                      <a:ext cx="2957512" cy="52322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a:solidFill>
                          <a:schemeClr val="accent1"/>
                        </a:solidFill>
                        <a:latin typeface="Arial" panose="020B0604020202020204" pitchFamily="34" charset="0"/>
                        <a:cs typeface="Arial" panose="020B0604020202020204" pitchFamily="34" charset="0"/>
                      </a:endParaRPr>
                    </a:p>
                  </p:txBody>
                </p:sp>
              </p:grpSp>
              <p:grpSp>
                <p:nvGrpSpPr>
                  <p:cNvPr id="15" name="Groupe 14" descr="Accéder à la synthèse de la session">
                    <a:extLst>
                      <a:ext uri="{FF2B5EF4-FFF2-40B4-BE49-F238E27FC236}">
                        <a16:creationId xmlns:a16="http://schemas.microsoft.com/office/drawing/2014/main" id="{51D0E413-1EA3-7BD0-31D4-289FB42CC785}"/>
                      </a:ext>
                    </a:extLst>
                  </p:cNvPr>
                  <p:cNvGrpSpPr/>
                  <p:nvPr/>
                </p:nvGrpSpPr>
                <p:grpSpPr>
                  <a:xfrm>
                    <a:off x="49010" y="2997596"/>
                    <a:ext cx="2957512" cy="356152"/>
                    <a:chOff x="58738" y="3950907"/>
                    <a:chExt cx="2957512" cy="356152"/>
                  </a:xfrm>
                </p:grpSpPr>
                <p:sp>
                  <p:nvSpPr>
                    <p:cNvPr id="16" name="Rectangle 15">
                      <a:extLst>
                        <a:ext uri="{FF2B5EF4-FFF2-40B4-BE49-F238E27FC236}">
                          <a16:creationId xmlns:a16="http://schemas.microsoft.com/office/drawing/2014/main" id="{42907D9C-878B-37D3-2CC9-6790303B9898}"/>
                        </a:ext>
                      </a:extLst>
                    </p:cNvPr>
                    <p:cNvSpPr/>
                    <p:nvPr/>
                  </p:nvSpPr>
                  <p:spPr>
                    <a:xfrm>
                      <a:off x="623094" y="4011589"/>
                      <a:ext cx="914400" cy="2954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7" name="ZoneTexte 16">
                      <a:extLst>
                        <a:ext uri="{FF2B5EF4-FFF2-40B4-BE49-F238E27FC236}">
                          <a16:creationId xmlns:a16="http://schemas.microsoft.com/office/drawing/2014/main" id="{2ED12895-6306-1559-6A5E-6E0FF944DAD6}"/>
                        </a:ext>
                      </a:extLst>
                    </p:cNvPr>
                    <p:cNvSpPr txBox="1"/>
                    <p:nvPr/>
                  </p:nvSpPr>
                  <p:spPr bwMode="auto">
                    <a:xfrm>
                      <a:off x="58738" y="3950907"/>
                      <a:ext cx="2957512" cy="307777"/>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a:latin typeface="Arial" panose="020B0604020202020204" pitchFamily="34" charset="0"/>
                        <a:cs typeface="Arial" panose="020B0604020202020204" pitchFamily="34" charset="0"/>
                      </a:endParaRPr>
                    </a:p>
                  </p:txBody>
                </p:sp>
              </p:grpSp>
              <p:grpSp>
                <p:nvGrpSpPr>
                  <p:cNvPr id="18" name="Groupe 17" descr="En savoir plus sur les 5 principaux pathogènes : télécharger la session 2 (aspects microbiologiques)">
                    <a:extLst>
                      <a:ext uri="{FF2B5EF4-FFF2-40B4-BE49-F238E27FC236}">
                        <a16:creationId xmlns:a16="http://schemas.microsoft.com/office/drawing/2014/main" id="{F848A78F-F50F-8C0C-B6EF-E77957F42681}"/>
                      </a:ext>
                    </a:extLst>
                  </p:cNvPr>
                  <p:cNvGrpSpPr/>
                  <p:nvPr/>
                </p:nvGrpSpPr>
                <p:grpSpPr>
                  <a:xfrm>
                    <a:off x="58061" y="3519120"/>
                    <a:ext cx="2960081" cy="1169551"/>
                    <a:chOff x="58737" y="3950907"/>
                    <a:chExt cx="2960081" cy="1169551"/>
                  </a:xfrm>
                </p:grpSpPr>
                <p:sp>
                  <p:nvSpPr>
                    <p:cNvPr id="21" name="Rectangle 20">
                      <a:extLst>
                        <a:ext uri="{FF2B5EF4-FFF2-40B4-BE49-F238E27FC236}">
                          <a16:creationId xmlns:a16="http://schemas.microsoft.com/office/drawing/2014/main" id="{76727F76-DCF0-2E88-7323-FBAE55E6EFCF}"/>
                        </a:ext>
                      </a:extLst>
                    </p:cNvPr>
                    <p:cNvSpPr/>
                    <p:nvPr/>
                  </p:nvSpPr>
                  <p:spPr>
                    <a:xfrm>
                      <a:off x="623094" y="4011589"/>
                      <a:ext cx="914400" cy="2954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ZoneTexte 23">
                      <a:extLst>
                        <a:ext uri="{FF2B5EF4-FFF2-40B4-BE49-F238E27FC236}">
                          <a16:creationId xmlns:a16="http://schemas.microsoft.com/office/drawing/2014/main" id="{7FD50F15-0CCB-0688-8732-3AA64E0BE136}"/>
                        </a:ext>
                      </a:extLst>
                    </p:cNvPr>
                    <p:cNvSpPr txBox="1"/>
                    <p:nvPr/>
                  </p:nvSpPr>
                  <p:spPr bwMode="auto">
                    <a:xfrm>
                      <a:off x="58737" y="3950907"/>
                      <a:ext cx="2960081" cy="1169551"/>
                    </a:xfrm>
                    <a:prstGeom prst="rect">
                      <a:avLst/>
                    </a:prstGeom>
                    <a:noFill/>
                  </p:spPr>
                  <p:txBody>
                    <a:bodyPr wrap="square">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8"/>
                        </a:rPr>
                        <a:t>En savoir plus sur les 5 principaux pathogènes : télécharger la session 2 (aspects microbiologiques)</a:t>
                      </a:r>
                      <a:endParaRPr lang="fr-FR" sz="140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p:txBody>
                </p:sp>
              </p:grpSp>
            </p:grpSp>
            <p:grpSp>
              <p:nvGrpSpPr>
                <p:cNvPr id="29" name="Groupe 28" descr="Consulter les chiffres clés en Europe">
                  <a:extLst>
                    <a:ext uri="{FF2B5EF4-FFF2-40B4-BE49-F238E27FC236}">
                      <a16:creationId xmlns:a16="http://schemas.microsoft.com/office/drawing/2014/main" id="{AD14C26B-DD3C-84BE-8FB3-A308738570F8}"/>
                    </a:ext>
                  </a:extLst>
                </p:cNvPr>
                <p:cNvGrpSpPr/>
                <p:nvPr/>
              </p:nvGrpSpPr>
              <p:grpSpPr>
                <a:xfrm>
                  <a:off x="57150" y="4590209"/>
                  <a:ext cx="2957512" cy="356152"/>
                  <a:chOff x="57150" y="4590209"/>
                  <a:chExt cx="2957512" cy="356152"/>
                </a:xfrm>
              </p:grpSpPr>
              <p:pic>
                <p:nvPicPr>
                  <p:cNvPr id="104458" name="Image 31" descr="Drapeau de l'Union Européenne">
                    <a:extLst>
                      <a:ext uri="{FF2B5EF4-FFF2-40B4-BE49-F238E27FC236}">
                        <a16:creationId xmlns:a16="http://schemas.microsoft.com/office/drawing/2014/main" id="{A56BBACE-D382-4B31-BBAC-E16EBCA8A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2001" y="4622801"/>
                    <a:ext cx="3841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e 24" descr="Accéder à la synthèse de la session">
                    <a:extLst>
                      <a:ext uri="{FF2B5EF4-FFF2-40B4-BE49-F238E27FC236}">
                        <a16:creationId xmlns:a16="http://schemas.microsoft.com/office/drawing/2014/main" id="{2DC701B1-3C66-57F7-5800-4ED532278F47}"/>
                      </a:ext>
                    </a:extLst>
                  </p:cNvPr>
                  <p:cNvGrpSpPr/>
                  <p:nvPr/>
                </p:nvGrpSpPr>
                <p:grpSpPr>
                  <a:xfrm>
                    <a:off x="57150" y="4590209"/>
                    <a:ext cx="2957512" cy="356152"/>
                    <a:chOff x="58738" y="3950907"/>
                    <a:chExt cx="2957512" cy="356152"/>
                  </a:xfrm>
                </p:grpSpPr>
                <p:sp>
                  <p:nvSpPr>
                    <p:cNvPr id="26" name="Rectangle 25">
                      <a:extLst>
                        <a:ext uri="{FF2B5EF4-FFF2-40B4-BE49-F238E27FC236}">
                          <a16:creationId xmlns:a16="http://schemas.microsoft.com/office/drawing/2014/main" id="{5490D0AA-D613-7502-9DE1-60B6167ABABD}"/>
                        </a:ext>
                      </a:extLst>
                    </p:cNvPr>
                    <p:cNvSpPr/>
                    <p:nvPr/>
                  </p:nvSpPr>
                  <p:spPr>
                    <a:xfrm>
                      <a:off x="623094" y="4011589"/>
                      <a:ext cx="914400" cy="2954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7" name="ZoneTexte 26">
                      <a:extLst>
                        <a:ext uri="{FF2B5EF4-FFF2-40B4-BE49-F238E27FC236}">
                          <a16:creationId xmlns:a16="http://schemas.microsoft.com/office/drawing/2014/main" id="{D9570518-D6D5-A074-C85F-51F001275F3B}"/>
                        </a:ext>
                      </a:extLst>
                    </p:cNvPr>
                    <p:cNvSpPr txBox="1"/>
                    <p:nvPr/>
                  </p:nvSpPr>
                  <p:spPr bwMode="auto">
                    <a:xfrm>
                      <a:off x="58738" y="3950907"/>
                      <a:ext cx="2957512" cy="307777"/>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10" action="ppaction://hlinksldjump"/>
                        </a:rPr>
                        <a:t>Chiffres clés en Europe</a:t>
                      </a:r>
                      <a:endParaRPr lang="fr-FR" sz="1400">
                        <a:solidFill>
                          <a:schemeClr val="accent1"/>
                        </a:solidFill>
                        <a:latin typeface="Arial" panose="020B0604020202020204" pitchFamily="34" charset="0"/>
                        <a:cs typeface="Arial" panose="020B0604020202020204" pitchFamily="34" charset="0"/>
                      </a:endParaRPr>
                    </a:p>
                  </p:txBody>
                </p:sp>
              </p:grpSp>
            </p:grpSp>
            <p:grpSp>
              <p:nvGrpSpPr>
                <p:cNvPr id="28" name="Groupe 27" descr="Consulter les chiffres clés en France">
                  <a:extLst>
                    <a:ext uri="{FF2B5EF4-FFF2-40B4-BE49-F238E27FC236}">
                      <a16:creationId xmlns:a16="http://schemas.microsoft.com/office/drawing/2014/main" id="{DE2E3B50-6927-E788-84E4-EA0D6515810E}"/>
                    </a:ext>
                  </a:extLst>
                </p:cNvPr>
                <p:cNvGrpSpPr/>
                <p:nvPr/>
              </p:nvGrpSpPr>
              <p:grpSpPr>
                <a:xfrm>
                  <a:off x="52054" y="5094138"/>
                  <a:ext cx="3076574" cy="318299"/>
                  <a:chOff x="52054" y="5094138"/>
                  <a:chExt cx="3076574" cy="318299"/>
                </a:xfrm>
              </p:grpSpPr>
              <p:sp>
                <p:nvSpPr>
                  <p:cNvPr id="23" name="ZoneTexte 22">
                    <a:extLst>
                      <a:ext uri="{FF2B5EF4-FFF2-40B4-BE49-F238E27FC236}">
                        <a16:creationId xmlns:a16="http://schemas.microsoft.com/office/drawing/2014/main" id="{30D3D2C2-2420-4E5B-AAD9-FE537A12082C}"/>
                      </a:ext>
                    </a:extLst>
                  </p:cNvPr>
                  <p:cNvSpPr txBox="1"/>
                  <p:nvPr/>
                </p:nvSpPr>
                <p:spPr bwMode="auto">
                  <a:xfrm>
                    <a:off x="52054" y="5094138"/>
                    <a:ext cx="3076574" cy="307777"/>
                  </a:xfrm>
                  <a:prstGeom prst="rect">
                    <a:avLst/>
                  </a:prstGeom>
                  <a:noFill/>
                </p:spPr>
                <p:txBody>
                  <a:bodyPr wrap="square">
                    <a:spAutoFit/>
                  </a:bodyPr>
                  <a:lstStyle/>
                  <a:p>
                    <a:pPr marL="285750" indent="-285750" eaLnBrk="1" fontAlgn="auto" hangingPunct="1">
                      <a:spcBef>
                        <a:spcPts val="200"/>
                      </a:spcBef>
                      <a:spcAft>
                        <a:spcPts val="20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11" action="ppaction://hlinksldjump"/>
                      </a:rPr>
                      <a:t>Chiffres clés </a:t>
                    </a:r>
                    <a:r>
                      <a:rPr lang="fr-FR" sz="1400" dirty="0">
                        <a:solidFill>
                          <a:schemeClr val="accent1"/>
                        </a:solidFill>
                        <a:latin typeface="Arial" panose="020B0604020202020204" pitchFamily="34" charset="0"/>
                        <a:cs typeface="Arial" panose="020B0604020202020204" pitchFamily="34" charset="0"/>
                        <a:hlinkClick r:id="rId11" action="ppaction://hlinksldjump"/>
                      </a:rPr>
                      <a:t>en France</a:t>
                    </a:r>
                    <a:endParaRPr lang="fr-FR" sz="1400" dirty="0">
                      <a:solidFill>
                        <a:schemeClr val="accent1"/>
                      </a:solidFill>
                      <a:latin typeface="Arial" panose="020B0604020202020204" pitchFamily="34" charset="0"/>
                      <a:cs typeface="Arial" panose="020B0604020202020204" pitchFamily="34" charset="0"/>
                    </a:endParaRPr>
                  </a:p>
                </p:txBody>
              </p:sp>
              <p:pic>
                <p:nvPicPr>
                  <p:cNvPr id="104459" name="Image 25" descr="Drapeau de la France">
                    <a:extLst>
                      <a:ext uri="{FF2B5EF4-FFF2-40B4-BE49-F238E27FC236}">
                        <a16:creationId xmlns:a16="http://schemas.microsoft.com/office/drawing/2014/main" id="{28F4ECBF-C681-4CC0-8F8E-128541B49D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07713" y="5115575"/>
                    <a:ext cx="398463"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sp>
        <p:nvSpPr>
          <p:cNvPr id="2" name="Bouton d’action : vide 1">
            <a:hlinkClick r:id="rId13" highlightClick="1"/>
            <a:extLst>
              <a:ext uri="{FF2B5EF4-FFF2-40B4-BE49-F238E27FC236}">
                <a16:creationId xmlns:a16="http://schemas.microsoft.com/office/drawing/2014/main" id="{E4C948EE-A9E2-72F1-787B-634D99C2A692}"/>
              </a:ext>
            </a:extLst>
          </p:cNvPr>
          <p:cNvSpPr/>
          <p:nvPr/>
        </p:nvSpPr>
        <p:spPr>
          <a:xfrm>
            <a:off x="436326" y="5564171"/>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latin typeface="Arial" panose="020B0604020202020204" pitchFamily="34" charset="0"/>
                <a:cs typeface="Arial" panose="020B0604020202020204" pitchFamily="34" charset="0"/>
              </a:rPr>
              <a:t>Faire le post-test</a:t>
            </a:r>
          </a:p>
        </p:txBody>
      </p:sp>
      <p:sp>
        <p:nvSpPr>
          <p:cNvPr id="20" name="ZoneTexte 19">
            <a:extLst>
              <a:ext uri="{FF2B5EF4-FFF2-40B4-BE49-F238E27FC236}">
                <a16:creationId xmlns:a16="http://schemas.microsoft.com/office/drawing/2014/main" id="{B0C31654-5E2B-4F7D-B238-93136C68E526}"/>
              </a:ext>
            </a:extLst>
          </p:cNvPr>
          <p:cNvSpPr txBox="1"/>
          <p:nvPr/>
        </p:nvSpPr>
        <p:spPr>
          <a:xfrm>
            <a:off x="3117850" y="1208088"/>
            <a:ext cx="8936038" cy="4808537"/>
          </a:xfrm>
          <a:prstGeom prst="rect">
            <a:avLst/>
          </a:prstGeom>
          <a:noFill/>
        </p:spPr>
        <p:txBody>
          <a:bodyPr>
            <a:spAutoFit/>
          </a:bodyPr>
          <a:lstStyle/>
          <a:p>
            <a:pPr marL="285750" lvl="1" indent="-285750" algn="just" defTabSz="914446" eaLnBrk="1" fontAlgn="auto" hangingPunct="1">
              <a:spcBef>
                <a:spcPts val="300"/>
              </a:spcBef>
              <a:spcAft>
                <a:spcPts val="0"/>
              </a:spcAft>
              <a:buFont typeface="Wingdings" panose="05000000000000000000" pitchFamily="2" charset="2"/>
              <a:buChar char="q"/>
              <a:defRPr/>
            </a:pPr>
            <a:r>
              <a:rPr lang="fr-FR" sz="1600" dirty="0">
                <a:latin typeface="Arial" panose="020B0604020202020204" pitchFamily="34" charset="0"/>
                <a:cs typeface="Arial" panose="020B0604020202020204" pitchFamily="34" charset="0"/>
              </a:rPr>
              <a:t>Selon l’OMS (1) les bactéries, parasites, toxines et allergènes présents dans les aliments sont responsables d'environ </a:t>
            </a:r>
            <a:r>
              <a:rPr lang="fr-FR" sz="1600" b="1" dirty="0">
                <a:latin typeface="Arial" panose="020B0604020202020204" pitchFamily="34" charset="0"/>
                <a:cs typeface="Arial" panose="020B0604020202020204" pitchFamily="34" charset="0"/>
              </a:rPr>
              <a:t>23 millions de cas de maladie </a:t>
            </a:r>
            <a:r>
              <a:rPr lang="fr-FR" sz="1600" dirty="0">
                <a:latin typeface="Arial" panose="020B0604020202020204" pitchFamily="34" charset="0"/>
                <a:cs typeface="Arial" panose="020B0604020202020204" pitchFamily="34" charset="0"/>
              </a:rPr>
              <a:t>et de </a:t>
            </a:r>
            <a:r>
              <a:rPr lang="fr-FR" sz="1600" b="1" dirty="0">
                <a:latin typeface="Arial" panose="020B0604020202020204" pitchFamily="34" charset="0"/>
                <a:cs typeface="Arial" panose="020B0604020202020204" pitchFamily="34" charset="0"/>
              </a:rPr>
              <a:t>5 000 décès en Europe chaque année.</a:t>
            </a:r>
          </a:p>
          <a:p>
            <a:pPr marL="0" lvl="1" algn="just" defTabSz="914446" eaLnBrk="1" fontAlgn="auto" hangingPunct="1">
              <a:spcBef>
                <a:spcPts val="300"/>
              </a:spcBef>
              <a:spcAft>
                <a:spcPts val="0"/>
              </a:spcAft>
              <a:defRPr/>
            </a:pPr>
            <a:r>
              <a:rPr lang="en-US" sz="1600" dirty="0">
                <a:latin typeface="Arial" panose="020B0604020202020204" pitchFamily="34" charset="0"/>
                <a:cs typeface="Arial" panose="020B0604020202020204" pitchFamily="34" charset="0"/>
              </a:rPr>
              <a:t>     </a:t>
            </a:r>
          </a:p>
          <a:p>
            <a:pPr marL="285750" indent="-285750" algn="just" defTabSz="914446" eaLnBrk="1" fontAlgn="auto" hangingPunct="1">
              <a:spcBef>
                <a:spcPts val="0"/>
              </a:spcBef>
              <a:spcAft>
                <a:spcPts val="0"/>
              </a:spcAft>
              <a:buFont typeface="Wingdings" panose="05000000000000000000" pitchFamily="2" charset="2"/>
              <a:buChar char="q"/>
              <a:defRPr/>
            </a:pPr>
            <a:r>
              <a:rPr lang="fr-FR" sz="1600" dirty="0">
                <a:latin typeface="Arial" panose="020B0604020202020204" pitchFamily="34" charset="0"/>
                <a:cs typeface="Arial" panose="020B0604020202020204" pitchFamily="34" charset="0"/>
              </a:rPr>
              <a:t>Près de </a:t>
            </a:r>
            <a:r>
              <a:rPr lang="fr-FR" sz="1600" b="1" dirty="0">
                <a:latin typeface="Arial" panose="020B0604020202020204" pitchFamily="34" charset="0"/>
                <a:cs typeface="Arial" panose="020B0604020202020204" pitchFamily="34" charset="0"/>
              </a:rPr>
              <a:t>40 % des infections d’origine alimentaires sont contractées à domicile </a:t>
            </a:r>
            <a:r>
              <a:rPr lang="fr-FR" sz="1600" dirty="0">
                <a:latin typeface="Arial" panose="020B0604020202020204" pitchFamily="34" charset="0"/>
                <a:cs typeface="Arial" panose="020B0604020202020204" pitchFamily="34" charset="0"/>
              </a:rPr>
              <a:t>notamment en raison d’un manque d’hygiène lors de l’élaboration des repas, d’une cuisson insuffisante ou encore d’un refroidissement trop tardif (2).</a:t>
            </a:r>
          </a:p>
          <a:p>
            <a:pPr marL="285750" indent="-285750" algn="just" defTabSz="914446" eaLnBrk="1" fontAlgn="auto" hangingPunct="1">
              <a:spcBef>
                <a:spcPts val="0"/>
              </a:spcBef>
              <a:spcAft>
                <a:spcPts val="0"/>
              </a:spcAft>
              <a:buFont typeface="Wingdings" panose="05000000000000000000" pitchFamily="2" charset="2"/>
              <a:buChar char="q"/>
              <a:defRPr/>
            </a:pPr>
            <a:endParaRPr lang="en-US" sz="1600" dirty="0">
              <a:latin typeface="Arial" panose="020B0604020202020204" pitchFamily="34" charset="0"/>
              <a:cs typeface="Arial" panose="020B0604020202020204" pitchFamily="34" charset="0"/>
            </a:endParaRPr>
          </a:p>
          <a:p>
            <a:pPr marL="285750" indent="-285750" algn="just" defTabSz="914446" eaLnBrk="1" fontAlgn="auto" hangingPunct="1">
              <a:spcBef>
                <a:spcPts val="0"/>
              </a:spcBef>
              <a:spcAft>
                <a:spcPts val="0"/>
              </a:spcAft>
              <a:buFont typeface="Wingdings" panose="05000000000000000000" pitchFamily="2" charset="2"/>
              <a:buChar char="q"/>
              <a:defRPr/>
            </a:pPr>
            <a:r>
              <a:rPr lang="fr-FR" sz="1600" dirty="0">
                <a:latin typeface="Arial" panose="020B0604020202020204" pitchFamily="34" charset="0"/>
                <a:cs typeface="Arial" panose="020B0604020202020204" pitchFamily="34" charset="0"/>
              </a:rPr>
              <a:t>En Europe, les cinq principaux pathogènes qui représentent environ 70 % de la charge de la morbidité liée aux infections d'origine alimentaire (1) sont :</a:t>
            </a:r>
          </a:p>
          <a:p>
            <a:pPr marL="742950" lvl="1" indent="-285750" algn="just" defTabSz="914446" eaLnBrk="1" fontAlgn="auto" hangingPunct="1">
              <a:spcBef>
                <a:spcPts val="0"/>
              </a:spcBef>
              <a:spcAft>
                <a:spcPts val="0"/>
              </a:spcAft>
              <a:buFont typeface="Wingdings" panose="05000000000000000000" pitchFamily="2" charset="2"/>
              <a:buChar char="ü"/>
              <a:defRPr/>
            </a:pPr>
            <a:r>
              <a:rPr lang="en-US" sz="1600" i="1" dirty="0">
                <a:latin typeface="Arial" panose="020B0604020202020204" pitchFamily="34" charset="0"/>
                <a:cs typeface="Arial" panose="020B0604020202020204" pitchFamily="34" charset="0"/>
              </a:rPr>
              <a:t>Salmonella</a:t>
            </a:r>
          </a:p>
          <a:p>
            <a:pPr marL="742950" lvl="1" indent="-285750" algn="just" defTabSz="914446" eaLnBrk="1" fontAlgn="auto" hangingPunct="1">
              <a:spcBef>
                <a:spcPts val="0"/>
              </a:spcBef>
              <a:spcAft>
                <a:spcPts val="0"/>
              </a:spcAft>
              <a:buFont typeface="Wingdings" panose="05000000000000000000" pitchFamily="2" charset="2"/>
              <a:buChar char="ü"/>
              <a:defRPr/>
            </a:pPr>
            <a:r>
              <a:rPr lang="en-US" sz="1600" i="1" dirty="0">
                <a:latin typeface="Arial" panose="020B0604020202020204" pitchFamily="34" charset="0"/>
                <a:cs typeface="Arial" panose="020B0604020202020204" pitchFamily="34" charset="0"/>
              </a:rPr>
              <a:t>Campylobacter</a:t>
            </a:r>
          </a:p>
          <a:p>
            <a:pPr marL="742950" lvl="1" indent="-285750" algn="just" defTabSz="914446" eaLnBrk="1" fontAlgn="auto" hangingPunct="1">
              <a:spcBef>
                <a:spcPts val="0"/>
              </a:spcBef>
              <a:spcAft>
                <a:spcPts val="0"/>
              </a:spcAft>
              <a:buFont typeface="Wingdings" panose="05000000000000000000" pitchFamily="2" charset="2"/>
              <a:buChar char="ü"/>
              <a:defRPr/>
            </a:pPr>
            <a:r>
              <a:rPr lang="en-US" sz="1600" i="1" dirty="0">
                <a:latin typeface="Arial" panose="020B0604020202020204" pitchFamily="34" charset="0"/>
                <a:cs typeface="Arial" panose="020B0604020202020204" pitchFamily="34" charset="0"/>
              </a:rPr>
              <a:t>Toxoplasma</a:t>
            </a:r>
            <a:endParaRPr lang="en-US" sz="1600" b="1" i="1" dirty="0">
              <a:latin typeface="Arial" panose="020B0604020202020204" pitchFamily="34" charset="0"/>
              <a:cs typeface="Arial" panose="020B0604020202020204" pitchFamily="34" charset="0"/>
            </a:endParaRPr>
          </a:p>
          <a:p>
            <a:pPr marL="742950" lvl="1" indent="-285750" algn="just" defTabSz="914446" eaLnBrk="1" fontAlgn="auto" hangingPunct="1">
              <a:spcBef>
                <a:spcPts val="0"/>
              </a:spcBef>
              <a:spcAft>
                <a:spcPts val="0"/>
              </a:spcAft>
              <a:buFont typeface="Wingdings" panose="05000000000000000000" pitchFamily="2" charset="2"/>
              <a:buChar char="ü"/>
              <a:defRPr/>
            </a:pPr>
            <a:r>
              <a:rPr lang="en-US" sz="1600" dirty="0">
                <a:latin typeface="Arial" panose="020B0604020202020204" pitchFamily="34" charset="0"/>
                <a:cs typeface="Arial" panose="020B0604020202020204" pitchFamily="34" charset="0"/>
              </a:rPr>
              <a:t>Norovirus</a:t>
            </a:r>
          </a:p>
          <a:p>
            <a:pPr marL="742950" lvl="1" indent="-285750" algn="just" defTabSz="914446" eaLnBrk="1" fontAlgn="auto" hangingPunct="1">
              <a:spcBef>
                <a:spcPts val="0"/>
              </a:spcBef>
              <a:spcAft>
                <a:spcPts val="0"/>
              </a:spcAft>
              <a:buFont typeface="Wingdings" panose="05000000000000000000" pitchFamily="2" charset="2"/>
              <a:buChar char="ü"/>
              <a:defRPr/>
            </a:pPr>
            <a:r>
              <a:rPr lang="en-US" sz="1600" i="1" dirty="0">
                <a:latin typeface="Arial" panose="020B0604020202020204" pitchFamily="34" charset="0"/>
                <a:cs typeface="Arial" panose="020B0604020202020204" pitchFamily="34" charset="0"/>
              </a:rPr>
              <a:t>Listeria monocytogenes</a:t>
            </a:r>
          </a:p>
          <a:p>
            <a:pPr algn="just" defTabSz="914446" eaLnBrk="1" fontAlgn="auto" hangingPunct="1">
              <a:spcBef>
                <a:spcPts val="0"/>
              </a:spcBef>
              <a:spcAft>
                <a:spcPts val="0"/>
              </a:spcAft>
              <a:defRPr/>
            </a:pPr>
            <a:endParaRPr lang="en-US" sz="1600" dirty="0">
              <a:latin typeface="Arial" panose="020B0604020202020204" pitchFamily="34" charset="0"/>
              <a:cs typeface="Arial" panose="020B0604020202020204" pitchFamily="34" charset="0"/>
            </a:endParaRPr>
          </a:p>
          <a:p>
            <a:pPr marL="285750" indent="-285750" algn="just" defTabSz="914446" eaLnBrk="1" fontAlgn="auto" hangingPunct="1">
              <a:spcBef>
                <a:spcPts val="0"/>
              </a:spcBef>
              <a:spcAft>
                <a:spcPts val="0"/>
              </a:spcAft>
              <a:buFont typeface="Wingdings" panose="05000000000000000000" pitchFamily="2" charset="2"/>
              <a:buChar char="q"/>
              <a:defRPr/>
            </a:pPr>
            <a:r>
              <a:rPr lang="fr-FR" sz="1600" dirty="0">
                <a:latin typeface="Arial" panose="020B0604020202020204" pitchFamily="34" charset="0"/>
                <a:cs typeface="Arial" panose="020B0604020202020204" pitchFamily="34" charset="0"/>
              </a:rPr>
              <a:t>Le point commun de ces dangers est que les consommateurs eux-mêmes, grâce à un comportement sûr (choix, stockage et préparation des aliments), peuvent éliminer partiellement ou totalement ce risque.</a:t>
            </a:r>
            <a:endParaRPr lang="en-US" sz="1600" dirty="0">
              <a:latin typeface="Arial" panose="020B0604020202020204" pitchFamily="34" charset="0"/>
              <a:cs typeface="Arial" panose="020B0604020202020204" pitchFamily="34" charset="0"/>
            </a:endParaRPr>
          </a:p>
        </p:txBody>
      </p:sp>
      <p:pic>
        <p:nvPicPr>
          <p:cNvPr id="104453" name="Image 43">
            <a:extLst>
              <a:ext uri="{FF2B5EF4-FFF2-40B4-BE49-F238E27FC236}">
                <a16:creationId xmlns:a16="http://schemas.microsoft.com/office/drawing/2014/main" id="{1C142EF3-EF58-442D-9E4D-68EF3FB74A80}"/>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85038" y="3808413"/>
            <a:ext cx="246062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e 33">
            <a:extLst>
              <a:ext uri="{FF2B5EF4-FFF2-40B4-BE49-F238E27FC236}">
                <a16:creationId xmlns:a16="http://schemas.microsoft.com/office/drawing/2014/main" id="{5F3B92D1-EC42-97E0-59DD-C018C5B81597}"/>
              </a:ext>
              <a:ext uri="{C183D7F6-B498-43B3-948B-1728B52AA6E4}">
                <adec:decorative xmlns:adec="http://schemas.microsoft.com/office/drawing/2017/decorative" val="1"/>
              </a:ext>
            </a:extLst>
          </p:cNvPr>
          <p:cNvGrpSpPr/>
          <p:nvPr/>
        </p:nvGrpSpPr>
        <p:grpSpPr>
          <a:xfrm>
            <a:off x="-41275" y="6016625"/>
            <a:ext cx="12276138" cy="1038225"/>
            <a:chOff x="-41275" y="6016625"/>
            <a:chExt cx="12276138" cy="1038225"/>
          </a:xfrm>
        </p:grpSpPr>
        <p:sp>
          <p:nvSpPr>
            <p:cNvPr id="104461" name="ZoneTexte 84">
              <a:extLst>
                <a:ext uri="{FF2B5EF4-FFF2-40B4-BE49-F238E27FC236}">
                  <a16:creationId xmlns:a16="http://schemas.microsoft.com/office/drawing/2014/main" id="{586C91F9-7D47-4419-BE2A-4EAE11F30AEA}"/>
                </a:ext>
              </a:extLst>
            </p:cNvPr>
            <p:cNvSpPr txBox="1">
              <a:spLocks noChangeArrowheads="1"/>
            </p:cNvSpPr>
            <p:nvPr/>
          </p:nvSpPr>
          <p:spPr bwMode="auto">
            <a:xfrm>
              <a:off x="6019891" y="617094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Close</a:t>
              </a:r>
            </a:p>
          </p:txBody>
        </p:sp>
        <p:sp>
          <p:nvSpPr>
            <p:cNvPr id="104462" name="ZoneTexte 85">
              <a:extLst>
                <a:ext uri="{FF2B5EF4-FFF2-40B4-BE49-F238E27FC236}">
                  <a16:creationId xmlns:a16="http://schemas.microsoft.com/office/drawing/2014/main" id="{2EF10BD9-C2D5-4FEA-A830-E293CD1AB1DF}"/>
                </a:ext>
              </a:extLst>
            </p:cNvPr>
            <p:cNvSpPr txBox="1">
              <a:spLocks noChangeArrowheads="1"/>
            </p:cNvSpPr>
            <p:nvPr/>
          </p:nvSpPr>
          <p:spPr bwMode="auto">
            <a:xfrm>
              <a:off x="9876190" y="6161143"/>
              <a:ext cx="18323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Next</a:t>
              </a:r>
            </a:p>
          </p:txBody>
        </p:sp>
        <p:sp>
          <p:nvSpPr>
            <p:cNvPr id="87" name="Rectangle 86">
              <a:extLst>
                <a:ext uri="{FF2B5EF4-FFF2-40B4-BE49-F238E27FC236}">
                  <a16:creationId xmlns:a16="http://schemas.microsoft.com/office/drawing/2014/main" id="{39496738-6D18-4970-AF7E-CD8E59FB880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4465" name="ZoneTexte 88">
              <a:extLst>
                <a:ext uri="{FF2B5EF4-FFF2-40B4-BE49-F238E27FC236}">
                  <a16:creationId xmlns:a16="http://schemas.microsoft.com/office/drawing/2014/main" id="{021B568E-BFDA-4732-A584-189BEEBA21A8}"/>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Fermer</a:t>
              </a:r>
            </a:p>
          </p:txBody>
        </p:sp>
        <p:sp>
          <p:nvSpPr>
            <p:cNvPr id="104466" name="ZoneTexte 89">
              <a:extLst>
                <a:ext uri="{FF2B5EF4-FFF2-40B4-BE49-F238E27FC236}">
                  <a16:creationId xmlns:a16="http://schemas.microsoft.com/office/drawing/2014/main" id="{35B1EB41-7C03-435B-BA61-2A50ACF9C18B}"/>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Précédent          Suivant</a:t>
              </a:r>
            </a:p>
          </p:txBody>
        </p:sp>
        <p:pic>
          <p:nvPicPr>
            <p:cNvPr id="104468" name="Image 91">
              <a:extLst>
                <a:ext uri="{FF2B5EF4-FFF2-40B4-BE49-F238E27FC236}">
                  <a16:creationId xmlns:a16="http://schemas.microsoft.com/office/drawing/2014/main" id="{B220DD86-C19F-4EA0-8784-574493EEA5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ZoneTexte 20">
              <a:extLst>
                <a:ext uri="{FF2B5EF4-FFF2-40B4-BE49-F238E27FC236}">
                  <a16:creationId xmlns:a16="http://schemas.microsoft.com/office/drawing/2014/main" id="{53FEDF68-1D92-426D-8A1C-6E9D488AB84A}"/>
                </a:ext>
              </a:extLst>
            </p:cNvPr>
            <p:cNvSpPr txBox="1">
              <a:spLocks noChangeArrowheads="1"/>
            </p:cNvSpPr>
            <p:nvPr/>
          </p:nvSpPr>
          <p:spPr bwMode="auto">
            <a:xfrm>
              <a:off x="28575" y="6408738"/>
              <a:ext cx="57102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fr-FR" sz="1200">
                  <a:solidFill>
                    <a:schemeClr val="bg1"/>
                  </a:solidFill>
                  <a:latin typeface="Arial" panose="020B0604020202020204" pitchFamily="34" charset="0"/>
                  <a:cs typeface="Arial" panose="020B0604020202020204" pitchFamily="34" charset="0"/>
                </a:rPr>
                <a:t>(1)WHO (2015) Estimates of the global burden of foodborne illness </a:t>
              </a:r>
            </a:p>
            <a:p>
              <a:pPr eaLnBrk="1" hangingPunct="1"/>
              <a:r>
                <a:rPr lang="fr-FR" altLang="fr-FR" sz="1200">
                  <a:solidFill>
                    <a:schemeClr val="bg1"/>
                  </a:solidFill>
                  <a:latin typeface="Arial" panose="020B0604020202020204" pitchFamily="34" charset="0"/>
                  <a:cs typeface="Arial" panose="020B0604020202020204" pitchFamily="34" charset="0"/>
                </a:rPr>
                <a:t>(2) EFSA (2015) EFSA Journal 13:3991 </a:t>
              </a:r>
            </a:p>
            <a:p>
              <a:pPr eaLnBrk="1" hangingPunct="1"/>
              <a:endParaRPr lang="fr-FR" altLang="fr-FR" sz="1200">
                <a:solidFill>
                  <a:schemeClr val="bg1"/>
                </a:solidFill>
                <a:latin typeface="Arial" panose="020B0604020202020204" pitchFamily="34" charset="0"/>
                <a:cs typeface="Arial" panose="020B0604020202020204" pitchFamily="34" charset="0"/>
              </a:endParaRPr>
            </a:p>
          </p:txBody>
        </p:sp>
      </p:grpSp>
      <p:sp>
        <p:nvSpPr>
          <p:cNvPr id="88" name="Bouton d’action : vide 87" descr="Bouton pour fermer le diaporama">
            <a:hlinkClick r:id="" action="ppaction://hlinkshowjump?jump=endshow" highlightClick="1"/>
            <a:extLst>
              <a:ext uri="{FF2B5EF4-FFF2-40B4-BE49-F238E27FC236}">
                <a16:creationId xmlns:a16="http://schemas.microsoft.com/office/drawing/2014/main" id="{FC95B0E9-3D57-4A1D-B9F2-5EFB031458AD}"/>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93" name="Bouton d’action : vide 92" descr="Bouton pour aller à la diapositive précédente">
            <a:hlinkClick r:id="" action="ppaction://hlinkshowjump?jump=previousslide" highlightClick="1"/>
            <a:extLst>
              <a:ext uri="{FF2B5EF4-FFF2-40B4-BE49-F238E27FC236}">
                <a16:creationId xmlns:a16="http://schemas.microsoft.com/office/drawing/2014/main" id="{53A6AE3D-C667-4D4C-B41D-DD57C7438CFA}"/>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91" name="Bouton d’action : vide 90" descr="Bouton pour aller à la diapositive suivante">
            <a:hlinkClick r:id="" action="ppaction://hlinkshowjump?jump=nextslide" highlightClick="1"/>
            <a:extLst>
              <a:ext uri="{FF2B5EF4-FFF2-40B4-BE49-F238E27FC236}">
                <a16:creationId xmlns:a16="http://schemas.microsoft.com/office/drawing/2014/main" id="{CA2E7697-B996-4E7D-A088-44433262DDB7}"/>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ZoneTexte 3">
            <a:extLst>
              <a:ext uri="{FF2B5EF4-FFF2-40B4-BE49-F238E27FC236}">
                <a16:creationId xmlns:a16="http://schemas.microsoft.com/office/drawing/2014/main" id="{BBECD037-D51E-4D3B-9D87-405C844C7F1C}"/>
              </a:ext>
            </a:extLst>
          </p:cNvPr>
          <p:cNvSpPr txBox="1">
            <a:spLocks noGrp="1" noChangeArrowheads="1"/>
          </p:cNvSpPr>
          <p:nvPr>
            <p:ph type="title" idx="4294967295"/>
          </p:nvPr>
        </p:nvSpPr>
        <p:spPr bwMode="auto">
          <a:xfrm>
            <a:off x="3076575" y="14288"/>
            <a:ext cx="9115425" cy="120032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Lycée - Enseignement général </a:t>
            </a:r>
            <a:r>
              <a:rPr lang="fr-FR" altLang="fr-FR" sz="3600">
                <a:solidFill>
                  <a:srgbClr val="5B225F"/>
                </a:solidFill>
                <a:latin typeface="Arial" panose="020B0604020202020204" pitchFamily="34" charset="0"/>
                <a:cs typeface="Arial" panose="020B0604020202020204" pitchFamily="34" charset="0"/>
              </a:rPr>
              <a:t>et technologique </a:t>
            </a:r>
            <a:r>
              <a:rPr lang="fr-FR" altLang="fr-FR" sz="3600">
                <a:solidFill>
                  <a:schemeClr val="bg1"/>
                </a:solidFill>
                <a:latin typeface="Arial" panose="020B0604020202020204" pitchFamily="34" charset="0"/>
                <a:cs typeface="Arial" panose="020B0604020202020204" pitchFamily="34" charset="0"/>
              </a:rPr>
              <a:t>4</a:t>
            </a:r>
            <a:endParaRPr lang="fr-FR" altLang="fr-FR" sz="3600" dirty="0">
              <a:solidFill>
                <a:schemeClr val="bg1"/>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DD0C3E44-7862-4412-559D-C52DF5D73E65}"/>
              </a:ext>
              <a:ext uri="{C183D7F6-B498-43B3-948B-1728B52AA6E4}">
                <adec:decorative xmlns:adec="http://schemas.microsoft.com/office/drawing/2017/decorative" val="1"/>
              </a:ext>
            </a:extLst>
          </p:cNvPr>
          <p:cNvGrpSpPr/>
          <p:nvPr/>
        </p:nvGrpSpPr>
        <p:grpSpPr>
          <a:xfrm>
            <a:off x="4763" y="25400"/>
            <a:ext cx="3071812" cy="5959475"/>
            <a:chOff x="4763" y="25400"/>
            <a:chExt cx="3071812" cy="5959475"/>
          </a:xfrm>
        </p:grpSpPr>
        <p:sp>
          <p:nvSpPr>
            <p:cNvPr id="3" name="Rectangle 2">
              <a:extLst>
                <a:ext uri="{FF2B5EF4-FFF2-40B4-BE49-F238E27FC236}">
                  <a16:creationId xmlns:a16="http://schemas.microsoft.com/office/drawing/2014/main" id="{989191D0-B644-0578-551C-4B11BDE979D3}"/>
                </a:ext>
                <a:ext uri="{C183D7F6-B498-43B3-948B-1728B52AA6E4}">
                  <adec:decorative xmlns:adec="http://schemas.microsoft.com/office/drawing/2017/decorative" val="1"/>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2F4F0330-91A2-02DA-E9FA-E7C5A233B05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B6332994-91B0-41EF-B063-16C1E99C514A}"/>
                </a:ext>
              </a:extLst>
            </p:cNvPr>
            <p:cNvSpPr txBox="1"/>
            <p:nvPr/>
          </p:nvSpPr>
          <p:spPr bwMode="auto">
            <a:xfrm>
              <a:off x="104775" y="1855788"/>
              <a:ext cx="2871788" cy="3462337"/>
            </a:xfrm>
            <a:prstGeom prst="rect">
              <a:avLst/>
            </a:prstGeom>
            <a:noFill/>
          </p:spPr>
          <p:txBody>
            <a:bodyPr>
              <a:spAutoFit/>
            </a:bodyPr>
            <a:lstStyle/>
            <a:p>
              <a:pPr defTabSz="228600"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C1B1B"/>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Collège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b="1" dirty="0">
                  <a:solidFill>
                    <a:srgbClr val="5B225F"/>
                  </a:solidFill>
                  <a:latin typeface="Arial" panose="020B0604020202020204" pitchFamily="34" charset="0"/>
                  <a:cs typeface="Arial" panose="020B0604020202020204" pitchFamily="34" charset="0"/>
                </a:rPr>
                <a:t>Lycée : enseignement général et technologique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Lycée : enseignement professionnel</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defTabSz="228600" eaLnBrk="1" fontAlgn="auto" hangingPunct="1">
                <a:spcBef>
                  <a:spcPts val="0"/>
                </a:spcBef>
                <a:spcAft>
                  <a:spcPts val="0"/>
                </a:spcAft>
                <a:defRPr/>
              </a:pPr>
              <a:endParaRPr lang="fr-FR" sz="900"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A5BE596E-90F8-07E8-1DD2-2FAB7680AB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8" y="96838"/>
              <a:ext cx="2747962"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5DC736B6-8235-41FB-A2B6-B0182C089688}"/>
              </a:ext>
            </a:extLst>
          </p:cNvPr>
          <p:cNvSpPr txBox="1"/>
          <p:nvPr/>
        </p:nvSpPr>
        <p:spPr>
          <a:xfrm>
            <a:off x="3263900" y="1958975"/>
            <a:ext cx="8691563" cy="3870290"/>
          </a:xfrm>
          <a:prstGeom prst="rect">
            <a:avLst/>
          </a:prstGeom>
          <a:noFill/>
        </p:spPr>
        <p:txBody>
          <a:bodyPr>
            <a:spAutoFit/>
          </a:bodyPr>
          <a:lstStyle/>
          <a:p>
            <a:pPr marL="285750" indent="-285750" algn="just" defTabSz="228600">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STHR : Seconde : </a:t>
            </a:r>
            <a:r>
              <a:rPr lang="fr-FR" sz="1400" i="1" dirty="0">
                <a:latin typeface="Arial" panose="020B0604020202020204" pitchFamily="34" charset="0"/>
                <a:cs typeface="Arial" panose="020B0604020202020204" pitchFamily="34" charset="0"/>
              </a:rPr>
              <a:t>sciences</a:t>
            </a:r>
          </a:p>
          <a:p>
            <a:pPr marL="400050" lvl="1" indent="-171450" algn="just" defTabSz="228600">
              <a:buFont typeface="Wingdings" panose="05000000000000000000" pitchFamily="2" charset="2"/>
              <a:buChar char="§"/>
              <a:defRPr/>
            </a:pPr>
            <a:r>
              <a:rPr lang="fr-FR" sz="1200" u="sng" dirty="0">
                <a:latin typeface="Arial" panose="020B0604020202020204" pitchFamily="34" charset="0"/>
                <a:cs typeface="Arial" panose="020B0604020202020204" pitchFamily="34" charset="0"/>
              </a:rPr>
              <a:t>Thème 1 : Les ressources disponibles pour l’homme dans son environnement</a:t>
            </a:r>
          </a:p>
          <a:p>
            <a:pPr marL="444500" lvl="1" algn="just" defTabSz="228600">
              <a:defRPr/>
            </a:pPr>
            <a:r>
              <a:rPr lang="fr-FR" sz="1200" dirty="0">
                <a:latin typeface="Arial" panose="020B0604020202020204" pitchFamily="34" charset="0"/>
                <a:cs typeface="Arial" panose="020B0604020202020204" pitchFamily="34" charset="0"/>
              </a:rPr>
              <a:t>Les micro-organismes sont utiles en alimentation mais leur présence dans l’environnement de travail peut être dangereuse pour l’Homme : montrer le danger que représentent certains microorganismes </a:t>
            </a:r>
          </a:p>
          <a:p>
            <a:pPr marL="228600" lvl="1" algn="just" defTabSz="228600">
              <a:defRPr/>
            </a:pPr>
            <a:endParaRPr lang="fr-FR" sz="1050" dirty="0">
              <a:latin typeface="Arial" panose="020B0604020202020204" pitchFamily="34" charset="0"/>
              <a:cs typeface="Arial" panose="020B0604020202020204" pitchFamily="34" charset="0"/>
            </a:endParaRPr>
          </a:p>
          <a:p>
            <a:pPr marL="228600" lvl="1" algn="just" defTabSz="228600">
              <a:defRPr/>
            </a:pPr>
            <a:endParaRPr lang="fr-FR" sz="1050" dirty="0">
              <a:latin typeface="Arial" panose="020B0604020202020204" pitchFamily="34" charset="0"/>
              <a:cs typeface="Arial" panose="020B0604020202020204" pitchFamily="34" charset="0"/>
            </a:endParaRPr>
          </a:p>
          <a:p>
            <a:pPr marL="285750" indent="-285750" algn="just" defTabSz="228600">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STHR : Première et Terminale : </a:t>
            </a:r>
            <a:r>
              <a:rPr lang="fr-FR" sz="1400" i="1" dirty="0">
                <a:latin typeface="Arial" panose="020B0604020202020204" pitchFamily="34" charset="0"/>
                <a:cs typeface="Arial" panose="020B0604020202020204" pitchFamily="34" charset="0"/>
              </a:rPr>
              <a:t>enseignement scientifique alimentation-environnement</a:t>
            </a:r>
            <a:endParaRPr lang="fr-FR" sz="1200" dirty="0">
              <a:latin typeface="Arial" panose="020B0604020202020204" pitchFamily="34" charset="0"/>
              <a:cs typeface="Arial" panose="020B0604020202020204" pitchFamily="34" charset="0"/>
            </a:endParaRPr>
          </a:p>
          <a:p>
            <a:pPr marL="400050" lvl="1" indent="-171450" algn="just" defTabSz="228600">
              <a:buFont typeface="Wingdings" panose="05000000000000000000" pitchFamily="2" charset="2"/>
              <a:buChar char="§"/>
              <a:defRPr/>
            </a:pPr>
            <a:r>
              <a:rPr lang="fr-FR" sz="1200" u="sng" dirty="0">
                <a:latin typeface="Arial" panose="020B0604020202020204" pitchFamily="34" charset="0"/>
                <a:cs typeface="Arial" panose="020B0604020202020204" pitchFamily="34" charset="0"/>
              </a:rPr>
              <a:t>Thème 2 : Consommation alimentaire : entre hédonisme, besoins physiologiques et santé </a:t>
            </a:r>
          </a:p>
          <a:p>
            <a:pPr marL="457200" lvl="2" algn="just" defTabSz="228600">
              <a:defRPr/>
            </a:pPr>
            <a:r>
              <a:rPr lang="fr-FR" sz="1200" u="sng" dirty="0">
                <a:latin typeface="Arial" panose="020B0604020202020204" pitchFamily="34" charset="0"/>
                <a:cs typeface="Arial" panose="020B0604020202020204" pitchFamily="34" charset="0"/>
              </a:rPr>
              <a:t>Terminale :</a:t>
            </a:r>
          </a:p>
          <a:p>
            <a:pPr marL="457200" lvl="2" algn="just" defTabSz="228600">
              <a:defRPr/>
            </a:pPr>
            <a:r>
              <a:rPr lang="fr-FR" sz="1200" dirty="0">
                <a:latin typeface="Arial" panose="020B0604020202020204" pitchFamily="34" charset="0"/>
                <a:cs typeface="Arial" panose="020B0604020202020204" pitchFamily="34" charset="0"/>
              </a:rPr>
              <a:t>Quels sont les risques associés à l’alimentation :</a:t>
            </a:r>
          </a:p>
          <a:p>
            <a:pPr marL="628650" lvl="2" indent="-171450" algn="just" defTabSz="228600">
              <a:buFontTx/>
              <a:buChar char="-"/>
              <a:defRPr/>
            </a:pPr>
            <a:r>
              <a:rPr lang="fr-FR" sz="1200" dirty="0">
                <a:latin typeface="Arial" panose="020B0604020202020204" pitchFamily="34" charset="0"/>
                <a:cs typeface="Arial" panose="020B0604020202020204" pitchFamily="34" charset="0"/>
              </a:rPr>
              <a:t>Identifier l’origine de la toxicité d’un aliment</a:t>
            </a:r>
          </a:p>
          <a:p>
            <a:pPr marL="628650" lvl="2" indent="-171450" algn="just" defTabSz="228600">
              <a:buFontTx/>
              <a:buChar char="-"/>
              <a:defRPr/>
            </a:pPr>
            <a:r>
              <a:rPr lang="fr-FR" sz="1200" dirty="0">
                <a:latin typeface="Arial" panose="020B0604020202020204" pitchFamily="34" charset="0"/>
                <a:cs typeface="Arial" panose="020B0604020202020204" pitchFamily="34" charset="0"/>
              </a:rPr>
              <a:t>Identifier dans un aliment la présence d’un élément générateur d’allergies et d’intolérances </a:t>
            </a:r>
          </a:p>
          <a:p>
            <a:pPr marL="628650" lvl="2" indent="-171450" algn="just" defTabSz="228600">
              <a:buFontTx/>
              <a:buChar char="-"/>
              <a:defRPr/>
            </a:pPr>
            <a:r>
              <a:rPr lang="fr-FR" sz="1200" dirty="0">
                <a:latin typeface="Arial" panose="020B0604020202020204" pitchFamily="34" charset="0"/>
                <a:cs typeface="Arial" panose="020B0604020202020204" pitchFamily="34" charset="0"/>
              </a:rPr>
              <a:t>Caractériser une réaction allergique</a:t>
            </a:r>
          </a:p>
          <a:p>
            <a:pPr marL="457200" lvl="2" algn="just" defTabSz="228600">
              <a:defRPr/>
            </a:pPr>
            <a:endParaRPr lang="fr-FR" sz="1050" dirty="0">
              <a:latin typeface="Arial" panose="020B0604020202020204" pitchFamily="34" charset="0"/>
              <a:cs typeface="Arial" panose="020B0604020202020204" pitchFamily="34" charset="0"/>
            </a:endParaRPr>
          </a:p>
          <a:p>
            <a:pPr marL="457200" lvl="2" algn="just" defTabSz="228600">
              <a:defRPr/>
            </a:pPr>
            <a:r>
              <a:rPr lang="fr-FR" sz="1200" u="sng" dirty="0">
                <a:latin typeface="Arial" panose="020B0604020202020204" pitchFamily="34" charset="0"/>
                <a:cs typeface="Arial" panose="020B0604020202020204" pitchFamily="34" charset="0"/>
              </a:rPr>
              <a:t>Thème 3 : Bonnes pratiques et qualité : des démarches pour la satisfaction du client</a:t>
            </a:r>
          </a:p>
          <a:p>
            <a:pPr marL="457200" lvl="2" algn="just" defTabSz="228600">
              <a:defRPr/>
            </a:pPr>
            <a:r>
              <a:rPr lang="fr-FR" sz="1200" u="sng" dirty="0">
                <a:latin typeface="Arial" panose="020B0604020202020204" pitchFamily="34" charset="0"/>
                <a:cs typeface="Arial" panose="020B0604020202020204" pitchFamily="34" charset="0"/>
              </a:rPr>
              <a:t>Première</a:t>
            </a:r>
            <a:r>
              <a:rPr lang="fr-FR" sz="1200" dirty="0">
                <a:latin typeface="Arial" panose="020B0604020202020204" pitchFamily="34" charset="0"/>
                <a:cs typeface="Arial" panose="020B0604020202020204" pitchFamily="34" charset="0"/>
              </a:rPr>
              <a:t> :</a:t>
            </a:r>
          </a:p>
          <a:p>
            <a:pPr marL="457200" lvl="2" algn="just" defTabSz="228600">
              <a:defRPr/>
            </a:pPr>
            <a:r>
              <a:rPr lang="fr-FR" sz="1200" dirty="0">
                <a:latin typeface="Arial" panose="020B0604020202020204" pitchFamily="34" charset="0"/>
                <a:cs typeface="Arial" panose="020B0604020202020204" pitchFamily="34" charset="0"/>
              </a:rPr>
              <a:t>Comment se prémunir de la contamination et du développement des microorganismes dans les denrées alimentaires :</a:t>
            </a:r>
          </a:p>
          <a:p>
            <a:pPr marL="628650" lvl="2" indent="-171450" algn="just" defTabSz="228600">
              <a:buFontTx/>
              <a:buChar char="-"/>
              <a:defRPr/>
            </a:pPr>
            <a:r>
              <a:rPr lang="fr-FR" sz="1200" dirty="0">
                <a:latin typeface="Arial" panose="020B0604020202020204" pitchFamily="34" charset="0"/>
                <a:cs typeface="Arial" panose="020B0604020202020204" pitchFamily="34" charset="0"/>
              </a:rPr>
              <a:t>Identifier les caractéristiques de micro-organismes responsables d’une TIAC</a:t>
            </a:r>
          </a:p>
          <a:p>
            <a:pPr marL="628650" lvl="2" indent="-171450" algn="just" defTabSz="228600">
              <a:buFontTx/>
              <a:buChar char="-"/>
              <a:defRPr/>
            </a:pPr>
            <a:endParaRPr lang="fr-FR" sz="1050" dirty="0">
              <a:latin typeface="Arial" panose="020B0604020202020204" pitchFamily="34" charset="0"/>
              <a:cs typeface="Arial" panose="020B0604020202020204" pitchFamily="34" charset="0"/>
            </a:endParaRPr>
          </a:p>
          <a:p>
            <a:pPr marL="628650" lvl="2" indent="-171450" algn="just" defTabSz="228600">
              <a:buFontTx/>
              <a:buChar char="-"/>
              <a:defRPr/>
            </a:pPr>
            <a:endParaRPr lang="fr-FR" sz="1050" b="1" dirty="0">
              <a:latin typeface="Arial" panose="020B0604020202020204" pitchFamily="34" charset="0"/>
              <a:cs typeface="Arial" panose="020B0604020202020204" pitchFamily="34" charset="0"/>
            </a:endParaRPr>
          </a:p>
          <a:p>
            <a:pPr marL="228600" lvl="1" algn="just" defTabSz="228600">
              <a:defRPr/>
            </a:pPr>
            <a:endParaRPr lang="fr-FR" sz="1050" dirty="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D1A8E820-8238-221B-AC27-A8C44F87A65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3" name="Rectangle 22">
              <a:extLst>
                <a:ext uri="{FF2B5EF4-FFF2-40B4-BE49-F238E27FC236}">
                  <a16:creationId xmlns:a16="http://schemas.microsoft.com/office/drawing/2014/main" id="{89E0188F-03E6-460C-8DBE-2BE32F0D52D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latin typeface="Arial" panose="020B0604020202020204" pitchFamily="34" charset="0"/>
                <a:cs typeface="Arial" panose="020B0604020202020204" pitchFamily="34" charset="0"/>
              </a:endParaRPr>
            </a:p>
          </p:txBody>
        </p:sp>
        <p:sp>
          <p:nvSpPr>
            <p:cNvPr id="131087" name="ZoneTexte 24">
              <a:extLst>
                <a:ext uri="{FF2B5EF4-FFF2-40B4-BE49-F238E27FC236}">
                  <a16:creationId xmlns:a16="http://schemas.microsoft.com/office/drawing/2014/main" id="{5ABFAAED-75BD-4AD5-B00F-DB705EE0F1DE}"/>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a:t>
              </a:r>
            </a:p>
          </p:txBody>
        </p:sp>
        <p:sp>
          <p:nvSpPr>
            <p:cNvPr id="131088" name="ZoneTexte 25">
              <a:extLst>
                <a:ext uri="{FF2B5EF4-FFF2-40B4-BE49-F238E27FC236}">
                  <a16:creationId xmlns:a16="http://schemas.microsoft.com/office/drawing/2014/main" id="{6E7404DF-A5D2-4941-AB84-66C936299C64}"/>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             Suivant</a:t>
              </a:r>
            </a:p>
          </p:txBody>
        </p:sp>
        <p:pic>
          <p:nvPicPr>
            <p:cNvPr id="131090" name="Image 28">
              <a:extLst>
                <a:ext uri="{FF2B5EF4-FFF2-40B4-BE49-F238E27FC236}">
                  <a16:creationId xmlns:a16="http://schemas.microsoft.com/office/drawing/2014/main" id="{14B88A35-BFB0-43B4-B537-3BA5B2DDC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Bouton d’action : vide 18" descr="Bouton pour fermer la diapositive et revenir à la session 1">
            <a:hlinkClick r:id="rId4" action="ppaction://hlinksldjump" highlightClick="1"/>
            <a:extLst>
              <a:ext uri="{FF2B5EF4-FFF2-40B4-BE49-F238E27FC236}">
                <a16:creationId xmlns:a16="http://schemas.microsoft.com/office/drawing/2014/main" id="{0DAA1E89-123E-4253-93EF-0B8FD391B6E6}"/>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latin typeface="Arial" panose="020B0604020202020204" pitchFamily="34" charset="0"/>
                <a:cs typeface="Arial" panose="020B0604020202020204" pitchFamily="34" charset="0"/>
              </a:rPr>
              <a:t>X</a:t>
            </a:r>
          </a:p>
        </p:txBody>
      </p:sp>
      <p:sp>
        <p:nvSpPr>
          <p:cNvPr id="18" name="Bouton d’action : vide 17" descr="Bouton pour aller à la diapositive précédente">
            <a:hlinkClick r:id="" action="ppaction://hlinkshowjump?jump=previousslide" highlightClick="1"/>
            <a:extLst>
              <a:ext uri="{FF2B5EF4-FFF2-40B4-BE49-F238E27FC236}">
                <a16:creationId xmlns:a16="http://schemas.microsoft.com/office/drawing/2014/main" id="{2F89E1D1-AA54-4ADB-AFED-DD07607B543D}"/>
              </a:ext>
            </a:extLst>
          </p:cNvPr>
          <p:cNvSpPr/>
          <p:nvPr/>
        </p:nvSpPr>
        <p:spPr bwMode="auto">
          <a:xfrm>
            <a:off x="9317038" y="61674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28" name="Bouton d’action : vide 27" descr="Bouton pour aller à la diapositive suivante">
            <a:hlinkClick r:id="" action="ppaction://hlinkshowjump?jump=nextslide" highlightClick="1"/>
            <a:extLst>
              <a:ext uri="{FF2B5EF4-FFF2-40B4-BE49-F238E27FC236}">
                <a16:creationId xmlns:a16="http://schemas.microsoft.com/office/drawing/2014/main" id="{6DD498C2-973F-43FD-A591-B5E9D4B63CF1}"/>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ZoneTexte 3">
            <a:extLst>
              <a:ext uri="{FF2B5EF4-FFF2-40B4-BE49-F238E27FC236}">
                <a16:creationId xmlns:a16="http://schemas.microsoft.com/office/drawing/2014/main" id="{B61ECA75-12AE-4E4F-8FF4-EA7EB0BDF89C}"/>
              </a:ext>
            </a:extLst>
          </p:cNvPr>
          <p:cNvSpPr txBox="1">
            <a:spLocks noGrp="1" noChangeArrowheads="1"/>
          </p:cNvSpPr>
          <p:nvPr>
            <p:ph type="title" idx="4294967295"/>
          </p:nvPr>
        </p:nvSpPr>
        <p:spPr bwMode="auto">
          <a:xfrm>
            <a:off x="2862263" y="14288"/>
            <a:ext cx="9561512" cy="6463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Lycée – Enseignement professionnel</a:t>
            </a:r>
          </a:p>
        </p:txBody>
      </p:sp>
      <p:grpSp>
        <p:nvGrpSpPr>
          <p:cNvPr id="2" name="Groupe 1">
            <a:extLst>
              <a:ext uri="{FF2B5EF4-FFF2-40B4-BE49-F238E27FC236}">
                <a16:creationId xmlns:a16="http://schemas.microsoft.com/office/drawing/2014/main" id="{5EFA3105-018C-EED0-E1CC-6E69777A7E7F}"/>
              </a:ext>
              <a:ext uri="{C183D7F6-B498-43B3-948B-1728B52AA6E4}">
                <adec:decorative xmlns:adec="http://schemas.microsoft.com/office/drawing/2017/decorative" val="1"/>
              </a:ext>
            </a:extLst>
          </p:cNvPr>
          <p:cNvGrpSpPr/>
          <p:nvPr/>
        </p:nvGrpSpPr>
        <p:grpSpPr>
          <a:xfrm>
            <a:off x="4763" y="25400"/>
            <a:ext cx="3071812" cy="5959475"/>
            <a:chOff x="4763" y="25400"/>
            <a:chExt cx="3071812" cy="5959475"/>
          </a:xfrm>
        </p:grpSpPr>
        <p:sp>
          <p:nvSpPr>
            <p:cNvPr id="3" name="Rectangle 2">
              <a:extLst>
                <a:ext uri="{FF2B5EF4-FFF2-40B4-BE49-F238E27FC236}">
                  <a16:creationId xmlns:a16="http://schemas.microsoft.com/office/drawing/2014/main" id="{DE0199A6-FA1F-8751-3585-CEC3AC91BF89}"/>
                </a:ext>
                <a:ext uri="{C183D7F6-B498-43B3-948B-1728B52AA6E4}">
                  <adec:decorative xmlns:adec="http://schemas.microsoft.com/office/drawing/2017/decorative" val="1"/>
                </a:ext>
              </a:extLst>
            </p:cNvPr>
            <p:cNvSpPr/>
            <p:nvPr/>
          </p:nvSpPr>
          <p:spPr bwMode="auto">
            <a:xfrm>
              <a:off x="4763" y="25400"/>
              <a:ext cx="3071812" cy="5959475"/>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4" name="Connecteur droit 3" descr="Sommaire">
              <a:extLst>
                <a:ext uri="{FF2B5EF4-FFF2-40B4-BE49-F238E27FC236}">
                  <a16:creationId xmlns:a16="http://schemas.microsoft.com/office/drawing/2014/main" id="{2C6860ED-8327-A731-BC72-A50C51A63BD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 name="ZoneTexte 5">
              <a:extLst>
                <a:ext uri="{FF2B5EF4-FFF2-40B4-BE49-F238E27FC236}">
                  <a16:creationId xmlns:a16="http://schemas.microsoft.com/office/drawing/2014/main" id="{6ADEE7E8-7892-F536-EEEC-47B06D9BA2EF}"/>
                </a:ext>
              </a:extLst>
            </p:cNvPr>
            <p:cNvSpPr txBox="1"/>
            <p:nvPr/>
          </p:nvSpPr>
          <p:spPr bwMode="auto">
            <a:xfrm>
              <a:off x="104775" y="1855788"/>
              <a:ext cx="2871788" cy="3462337"/>
            </a:xfrm>
            <a:prstGeom prst="rect">
              <a:avLst/>
            </a:prstGeom>
            <a:noFill/>
          </p:spPr>
          <p:txBody>
            <a:bodyPr>
              <a:spAutoFit/>
            </a:bodyPr>
            <a:lstStyle/>
            <a:p>
              <a:pPr defTabSz="228600" eaLnBrk="1" fontAlgn="auto" hangingPunct="1">
                <a:spcBef>
                  <a:spcPts val="0"/>
                </a:spcBef>
                <a:spcAft>
                  <a:spcPts val="0"/>
                </a:spcAft>
                <a:defRPr/>
              </a:pPr>
              <a:endParaRPr lang="fr-FR" sz="1400" dirty="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C1B1B"/>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Collège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dirty="0">
                  <a:latin typeface="Arial" panose="020B0604020202020204" pitchFamily="34" charset="0"/>
                  <a:cs typeface="Arial" panose="020B0604020202020204" pitchFamily="34" charset="0"/>
                </a:rPr>
                <a:t>Lycée : enseignement général et technologique</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r>
                <a:rPr lang="fr-FR" sz="1400" b="1" dirty="0">
                  <a:solidFill>
                    <a:srgbClr val="5B225F"/>
                  </a:solidFill>
                  <a:latin typeface="Arial" panose="020B0604020202020204" pitchFamily="34" charset="0"/>
                  <a:cs typeface="Arial" panose="020B0604020202020204" pitchFamily="34" charset="0"/>
                </a:rPr>
                <a:t>Lycée : enseignement professionnel</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defTabSz="228600" eaLnBrk="1" fontAlgn="auto" hangingPunct="1">
                <a:spcBef>
                  <a:spcPts val="0"/>
                </a:spcBef>
                <a:spcAft>
                  <a:spcPts val="0"/>
                </a:spcAft>
                <a:defRPr/>
              </a:pPr>
              <a:endParaRPr lang="fr-FR" sz="900" dirty="0">
                <a:solidFill>
                  <a:prstClr val="black"/>
                </a:solidFill>
                <a:latin typeface="Arial" panose="020B0604020202020204" pitchFamily="34" charset="0"/>
                <a:cs typeface="Arial" panose="020B0604020202020204" pitchFamily="34" charset="0"/>
              </a:endParaRPr>
            </a:p>
          </p:txBody>
        </p:sp>
        <p:pic>
          <p:nvPicPr>
            <p:cNvPr id="7" name="Image 1" descr="Logo de SafeConsume">
              <a:extLst>
                <a:ext uri="{FF2B5EF4-FFF2-40B4-BE49-F238E27FC236}">
                  <a16:creationId xmlns:a16="http://schemas.microsoft.com/office/drawing/2014/main" id="{6AB28513-857A-F2D4-AD9C-0AD2E8C684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88" y="96838"/>
              <a:ext cx="2747962"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20C449BB-5F29-43D3-B921-5FF4C5C76B35}"/>
              </a:ext>
            </a:extLst>
          </p:cNvPr>
          <p:cNvSpPr txBox="1"/>
          <p:nvPr/>
        </p:nvSpPr>
        <p:spPr>
          <a:xfrm>
            <a:off x="3263900" y="2278063"/>
            <a:ext cx="8864600" cy="1577355"/>
          </a:xfrm>
          <a:prstGeom prst="rect">
            <a:avLst/>
          </a:prstGeom>
          <a:noFill/>
        </p:spPr>
        <p:txBody>
          <a:bodyPr>
            <a:spAutoFit/>
          </a:bodyPr>
          <a:lstStyle/>
          <a:p>
            <a:pPr marL="285750" indent="-285750" defTabSz="228600">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Classes préparant au certificat d’aptitude professionnelle : </a:t>
            </a:r>
            <a:r>
              <a:rPr lang="fr-FR" sz="1400" i="1" dirty="0">
                <a:latin typeface="Arial" panose="020B0604020202020204" pitchFamily="34" charset="0"/>
                <a:cs typeface="Arial" panose="020B0604020202020204" pitchFamily="34" charset="0"/>
              </a:rPr>
              <a:t>Prévention-santé-environnement </a:t>
            </a:r>
          </a:p>
          <a:p>
            <a:pPr marL="285750" indent="-285750" defTabSz="228600">
              <a:buFont typeface="Wingdings" panose="05000000000000000000" pitchFamily="2" charset="2"/>
              <a:buChar char="ü"/>
              <a:defRPr/>
            </a:pPr>
            <a:endParaRPr lang="fr-FR" sz="1200" dirty="0">
              <a:latin typeface="Arial" panose="020B0604020202020204" pitchFamily="34" charset="0"/>
              <a:cs typeface="Arial" panose="020B0604020202020204" pitchFamily="34" charset="0"/>
            </a:endParaRPr>
          </a:p>
          <a:p>
            <a:pPr marL="400050" lvl="1" indent="-171450" defTabSz="228600">
              <a:buFont typeface="Wingdings" panose="05000000000000000000" pitchFamily="2" charset="2"/>
              <a:buChar char="§"/>
              <a:defRPr/>
            </a:pPr>
            <a:r>
              <a:rPr lang="fr-FR" sz="1200" dirty="0">
                <a:latin typeface="Arial" panose="020B0604020202020204" pitchFamily="34" charset="0"/>
                <a:cs typeface="Arial" panose="020B0604020202020204" pitchFamily="34" charset="0"/>
              </a:rPr>
              <a:t>Thématique D : L’individu consommateur averti</a:t>
            </a:r>
          </a:p>
          <a:p>
            <a:pPr marL="228600" lvl="1" defTabSz="228600">
              <a:defRPr/>
            </a:pPr>
            <a:r>
              <a:rPr lang="fr-FR" sz="105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Repérer et décoder les informations utiles au choix sur une étiquette de produit à consommer pour son alimentation :</a:t>
            </a:r>
          </a:p>
          <a:p>
            <a:pPr marL="628650" lvl="2" indent="-171450" defTabSz="228600">
              <a:buFontTx/>
              <a:buChar char="-"/>
              <a:defRPr/>
            </a:pPr>
            <a:r>
              <a:rPr lang="fr-FR" sz="1200" dirty="0">
                <a:latin typeface="Arial" panose="020B0604020202020204" pitchFamily="34" charset="0"/>
                <a:cs typeface="Arial" panose="020B0604020202020204" pitchFamily="34" charset="0"/>
              </a:rPr>
              <a:t>DLC/DDM</a:t>
            </a:r>
          </a:p>
          <a:p>
            <a:pPr marL="628650" lvl="2" indent="-171450" defTabSz="228600">
              <a:buFontTx/>
              <a:buChar char="-"/>
              <a:defRPr/>
            </a:pPr>
            <a:r>
              <a:rPr lang="fr-FR" sz="1200" dirty="0">
                <a:latin typeface="Arial" panose="020B0604020202020204" pitchFamily="34" charset="0"/>
                <a:cs typeface="Arial" panose="020B0604020202020204" pitchFamily="34" charset="0"/>
              </a:rPr>
              <a:t>Allergènes</a:t>
            </a:r>
          </a:p>
          <a:p>
            <a:pPr marL="628650" lvl="2" indent="-171450" defTabSz="228600">
              <a:buFontTx/>
              <a:buChar char="-"/>
              <a:defRPr/>
            </a:pPr>
            <a:r>
              <a:rPr lang="fr-FR" sz="1200" dirty="0">
                <a:latin typeface="Arial" panose="020B0604020202020204" pitchFamily="34" charset="0"/>
                <a:cs typeface="Arial" panose="020B0604020202020204" pitchFamily="34" charset="0"/>
              </a:rPr>
              <a:t>Stockage</a:t>
            </a:r>
          </a:p>
          <a:p>
            <a:pPr marL="628650" lvl="2" indent="-171450" defTabSz="228600">
              <a:buFontTx/>
              <a:buChar char="-"/>
              <a:defRPr/>
            </a:pPr>
            <a:endParaRPr lang="fr-FR" sz="1050" dirty="0">
              <a:solidFill>
                <a:srgbClr val="FFFFFF"/>
              </a:solidFill>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F6F919C7-C1EF-D2ED-AFF5-E1284AE1B14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3" name="Rectangle 22">
              <a:extLst>
                <a:ext uri="{FF2B5EF4-FFF2-40B4-BE49-F238E27FC236}">
                  <a16:creationId xmlns:a16="http://schemas.microsoft.com/office/drawing/2014/main" id="{8E70FA69-277D-49AD-B7E2-71924484C1A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dirty="0">
                <a:solidFill>
                  <a:srgbClr val="FFFFFF"/>
                </a:solidFill>
                <a:latin typeface="Arial" panose="020B0604020202020204" pitchFamily="34" charset="0"/>
                <a:cs typeface="Arial" panose="020B0604020202020204" pitchFamily="34" charset="0"/>
              </a:endParaRPr>
            </a:p>
          </p:txBody>
        </p:sp>
        <p:sp>
          <p:nvSpPr>
            <p:cNvPr id="132111" name="ZoneTexte 24">
              <a:extLst>
                <a:ext uri="{FF2B5EF4-FFF2-40B4-BE49-F238E27FC236}">
                  <a16:creationId xmlns:a16="http://schemas.microsoft.com/office/drawing/2014/main" id="{1BF39EB2-03AC-4056-A704-6B50586A7913}"/>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Fermer</a:t>
              </a:r>
            </a:p>
          </p:txBody>
        </p:sp>
        <p:sp>
          <p:nvSpPr>
            <p:cNvPr id="132112" name="ZoneTexte 25">
              <a:extLst>
                <a:ext uri="{FF2B5EF4-FFF2-40B4-BE49-F238E27FC236}">
                  <a16:creationId xmlns:a16="http://schemas.microsoft.com/office/drawing/2014/main" id="{68F0858D-17BB-4C72-A2C2-D72609D0FCB8}"/>
                </a:ext>
              </a:extLst>
            </p:cNvPr>
            <p:cNvSpPr txBox="1">
              <a:spLocks noChangeArrowheads="1"/>
            </p:cNvSpPr>
            <p:nvPr/>
          </p:nvSpPr>
          <p:spPr bwMode="auto">
            <a:xfrm>
              <a:off x="9436608" y="6136093"/>
              <a:ext cx="2143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defTabSz="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rgbClr val="FFFFFF"/>
                  </a:solidFill>
                  <a:latin typeface="Arial" panose="020B0604020202020204" pitchFamily="34" charset="0"/>
                  <a:cs typeface="Arial" panose="020B0604020202020204" pitchFamily="34" charset="0"/>
                </a:rPr>
                <a:t>    Précédent</a:t>
              </a:r>
            </a:p>
          </p:txBody>
        </p:sp>
        <p:pic>
          <p:nvPicPr>
            <p:cNvPr id="132113" name="Image 28">
              <a:extLst>
                <a:ext uri="{FF2B5EF4-FFF2-40B4-BE49-F238E27FC236}">
                  <a16:creationId xmlns:a16="http://schemas.microsoft.com/office/drawing/2014/main" id="{50EE14A1-B95B-4490-A549-5AB292695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Bouton d’action : vide 18" descr="Bouton pour fermer la diapositive et revenir à la session 1">
            <a:hlinkClick r:id="rId4" action="ppaction://hlinksldjump" highlightClick="1"/>
            <a:extLst>
              <a:ext uri="{FF2B5EF4-FFF2-40B4-BE49-F238E27FC236}">
                <a16:creationId xmlns:a16="http://schemas.microsoft.com/office/drawing/2014/main" id="{2C05F495-C318-4E92-9315-A7777BDB12DC}"/>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dirty="0">
                <a:solidFill>
                  <a:prstClr val="black"/>
                </a:solidFill>
                <a:latin typeface="Arial" panose="020B0604020202020204" pitchFamily="34" charset="0"/>
                <a:cs typeface="Arial" panose="020B0604020202020204" pitchFamily="34" charset="0"/>
              </a:rPr>
              <a:t>X</a:t>
            </a:r>
          </a:p>
        </p:txBody>
      </p:sp>
      <p:sp>
        <p:nvSpPr>
          <p:cNvPr id="18" name="Bouton d’action : vide 17" descr="Bouton pour aller à la diapositive précédente">
            <a:hlinkClick r:id="" action="ppaction://hlinkshowjump?jump=previousslide" highlightClick="1"/>
            <a:extLst>
              <a:ext uri="{FF2B5EF4-FFF2-40B4-BE49-F238E27FC236}">
                <a16:creationId xmlns:a16="http://schemas.microsoft.com/office/drawing/2014/main" id="{34CBD86D-84EA-493F-BF7A-A2E5189AD805}"/>
              </a:ext>
            </a:extLst>
          </p:cNvPr>
          <p:cNvSpPr/>
          <p:nvPr/>
        </p:nvSpPr>
        <p:spPr bwMode="auto">
          <a:xfrm>
            <a:off x="11585575" y="6167438"/>
            <a:ext cx="306388"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83D0CAA-5776-48B2-90BF-05408C8AE13D}"/>
              </a:ext>
            </a:extLst>
          </p:cNvPr>
          <p:cNvSpPr>
            <a:spLocks noGrp="1"/>
          </p:cNvSpPr>
          <p:nvPr>
            <p:ph type="title" idx="4294967295"/>
          </p:nvPr>
        </p:nvSpPr>
        <p:spPr>
          <a:xfrm>
            <a:off x="45800" y="-220014"/>
            <a:ext cx="12063073" cy="1325563"/>
          </a:xfrm>
        </p:spPr>
        <p:txBody>
          <a:bodyPr/>
          <a:lstStyle/>
          <a:p>
            <a:pPr algn="ctr"/>
            <a:r>
              <a:rPr lang="fr-FR" sz="3600">
                <a:solidFill>
                  <a:srgbClr val="5B225F"/>
                </a:solidFill>
                <a:latin typeface="Arial" panose="020B0604020202020204" pitchFamily="34" charset="0"/>
                <a:cs typeface="Arial" panose="020B0604020202020204" pitchFamily="34" charset="0"/>
              </a:rPr>
              <a:t>Synthèse de la session</a:t>
            </a:r>
          </a:p>
        </p:txBody>
      </p:sp>
      <p:grpSp>
        <p:nvGrpSpPr>
          <p:cNvPr id="4" name="Groupe 3" descr="Des risques d’infections d’origine alimentaire&#10;Selon l’OMS, les bactéries, parasites, toxines et allergènes présents dans les aliments sont responsables d’environ 23 millions de cas de maladie et 5 000 décès chaque année en Europe.&#10;40% sont contractées à domicile suite à :&#10; Un manque d’hygiène&#10; Une cuisson insuffisante&#10; Un refroidissement trop tardif&#10;Les consommateurs eux-mêmes, grâce à un comportement sûr (choix, stockage et préparation des aliments), peuvent éliminer partiellement ou totalement ce risque.&#10;Principaux microbes pathogènes responsables des infections d’origine alimentaire&#10;Salmonella&#10;Campylobacter&#10;Toxoplasma&#10;Norovirus&#10;Listeria monocytogenes&#10;&#10;Une perspective globale : nutrition, microbiologie, écologie, allergies, culture&#10;">
            <a:extLst>
              <a:ext uri="{FF2B5EF4-FFF2-40B4-BE49-F238E27FC236}">
                <a16:creationId xmlns:a16="http://schemas.microsoft.com/office/drawing/2014/main" id="{AFFF077B-1969-64C5-B126-0984D34B48D5}"/>
              </a:ext>
            </a:extLst>
          </p:cNvPr>
          <p:cNvGrpSpPr/>
          <p:nvPr/>
        </p:nvGrpSpPr>
        <p:grpSpPr>
          <a:xfrm>
            <a:off x="209550" y="633413"/>
            <a:ext cx="11630025" cy="5376863"/>
            <a:chOff x="209550" y="633413"/>
            <a:chExt cx="11630025" cy="5376863"/>
          </a:xfrm>
        </p:grpSpPr>
        <p:sp>
          <p:nvSpPr>
            <p:cNvPr id="103433" name="Forme automatique 2">
              <a:extLst>
                <a:ext uri="{FF2B5EF4-FFF2-40B4-BE49-F238E27FC236}">
                  <a16:creationId xmlns:a16="http://schemas.microsoft.com/office/drawing/2014/main" id="{CD8EBBB4-F172-4975-AE6B-A73566D00B99}"/>
                </a:ext>
              </a:extLst>
            </p:cNvPr>
            <p:cNvSpPr>
              <a:spLocks noChangeArrowheads="1"/>
            </p:cNvSpPr>
            <p:nvPr/>
          </p:nvSpPr>
          <p:spPr bwMode="auto">
            <a:xfrm>
              <a:off x="209550" y="633413"/>
              <a:ext cx="6457950" cy="332898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457200" marR="0" lvl="1" indent="0" algn="ctr" defTabSz="914400" rtl="0" eaLnBrk="1" fontAlgn="base" latinLnBrk="0" hangingPunct="1">
                <a:lnSpc>
                  <a:spcPct val="100000"/>
                </a:lnSpc>
                <a:spcBef>
                  <a:spcPct val="0"/>
                </a:spcBef>
                <a:spcAft>
                  <a:spcPts val="1000"/>
                </a:spcAft>
                <a:buClrTx/>
                <a:buSzTx/>
                <a:buFontTx/>
                <a:buNone/>
                <a:tabLst/>
                <a:defRPr/>
              </a:pPr>
              <a:r>
                <a:rPr kumimoji="0" lang="fr-FR" altLang="fr-FR" sz="1800" b="1" i="0" u="none" strike="noStrike" kern="1200" cap="none" spc="0" normalizeH="0" baseline="0" noProof="0">
                  <a:ln>
                    <a:noFill/>
                  </a:ln>
                  <a:solidFill>
                    <a:srgbClr val="5B225F"/>
                  </a:solidFill>
                  <a:effectLst/>
                  <a:uLnTx/>
                  <a:uFillTx/>
                  <a:latin typeface="Arial" charset="0"/>
                  <a:ea typeface="+mn-ea"/>
                  <a:cs typeface="Arial" charset="0"/>
                </a:rPr>
                <a:t>Des risques d’infections d’origine alimentaire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charset="0"/>
                  <a:ea typeface="+mn-ea"/>
                  <a:cs typeface="Arial" charset="0"/>
                </a:rPr>
                <a:t>Selon l’OMS, les bactéries, parasites, toxines et allergènes présents dans les aliments sont responsables d’environ 23 millions de cas de maladie et 5 000 décès chaque année en Europe.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altLang="fr-FR" sz="1400" b="0" i="0" u="none" strike="noStrike" kern="1200" cap="none" spc="0" normalizeH="0" baseline="0" noProof="0">
                <a:ln>
                  <a:noFill/>
                </a:ln>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charset="0"/>
                  <a:ea typeface="+mn-ea"/>
                  <a:cs typeface="Arial" charset="0"/>
                </a:rPr>
                <a:t>40% sont contractées à domicile suite à :</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charset="0"/>
                  <a:ea typeface="+mn-ea"/>
                  <a:cs typeface="Arial" charset="0"/>
                </a:rPr>
                <a:t>Un manque d’hygiène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charset="0"/>
                  <a:ea typeface="+mn-ea"/>
                  <a:cs typeface="Arial" charset="0"/>
                </a:rPr>
                <a:t>Une cuisson insuffisante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charset="0"/>
                  <a:ea typeface="+mn-ea"/>
                  <a:cs typeface="Arial" charset="0"/>
                </a:rPr>
                <a:t>Un refroidissement trop tardif</a:t>
              </a:r>
            </a:p>
            <a:p>
              <a:pPr marL="457200" marR="0" lvl="1" indent="0" algn="just" defTabSz="914400" rtl="0" eaLnBrk="1" fontAlgn="base" latinLnBrk="0" hangingPunct="1">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Les consommateurs eux-mêmes, grâce à un comportement sûr (choix, stockage et préparation des aliments), peuvent éliminer partiellement ou totalement ce risque.</a:t>
              </a:r>
              <a:endParaRPr kumimoji="0" lang="fr-FR" altLang="fr-FR" sz="2000" b="0" i="0" u="none" strike="noStrike" kern="1200" cap="none" spc="0" normalizeH="0" baseline="0" noProof="0" dirty="0">
                <a:ln>
                  <a:noFill/>
                </a:ln>
                <a:effectLst/>
                <a:uLnTx/>
                <a:uFillTx/>
                <a:latin typeface="Arial" charset="0"/>
                <a:ea typeface="+mn-ea"/>
                <a:cs typeface="Arial" charset="0"/>
              </a:endParaRPr>
            </a:p>
          </p:txBody>
        </p:sp>
        <p:sp>
          <p:nvSpPr>
            <p:cNvPr id="37893" name="Forme automatique 2">
              <a:extLst>
                <a:ext uri="{FF2B5EF4-FFF2-40B4-BE49-F238E27FC236}">
                  <a16:creationId xmlns:a16="http://schemas.microsoft.com/office/drawing/2014/main" id="{26576A53-7289-4B1C-A458-DD85AC3596EA}"/>
                </a:ext>
              </a:extLst>
            </p:cNvPr>
            <p:cNvSpPr>
              <a:spLocks noChangeArrowheads="1"/>
            </p:cNvSpPr>
            <p:nvPr/>
          </p:nvSpPr>
          <p:spPr bwMode="auto">
            <a:xfrm>
              <a:off x="209550" y="4095750"/>
              <a:ext cx="6457950" cy="19145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62865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125413">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fr-FR" altLang="fr-FR" sz="18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Principaux microbes pathogènes responsables des infections d’origine alimentaire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Salmonella</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Campylobacter</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Toxoplasma</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Norovirus</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Listeria monocytogenes</a:t>
              </a:r>
            </a:p>
          </p:txBody>
        </p:sp>
        <p:sp>
          <p:nvSpPr>
            <p:cNvPr id="37894" name="Forme automatique 2">
              <a:extLst>
                <a:ext uri="{FF2B5EF4-FFF2-40B4-BE49-F238E27FC236}">
                  <a16:creationId xmlns:a16="http://schemas.microsoft.com/office/drawing/2014/main" id="{1B9163E8-49A0-4A41-9CBE-FB8181DEFFF9}"/>
                </a:ext>
              </a:extLst>
            </p:cNvPr>
            <p:cNvSpPr>
              <a:spLocks noChangeArrowheads="1"/>
            </p:cNvSpPr>
            <p:nvPr/>
          </p:nvSpPr>
          <p:spPr bwMode="auto">
            <a:xfrm>
              <a:off x="6907213" y="633413"/>
              <a:ext cx="4932362" cy="5376862"/>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fr-FR" altLang="fr-FR" sz="18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Une perspective globale</a:t>
              </a: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2" name="Diagramme 1">
              <a:extLst>
                <a:ext uri="{FF2B5EF4-FFF2-40B4-BE49-F238E27FC236}">
                  <a16:creationId xmlns:a16="http://schemas.microsoft.com/office/drawing/2014/main" id="{82679869-BA57-4943-A5DA-331997A4EA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1846433"/>
                </p:ext>
              </p:extLst>
            </p:nvPr>
          </p:nvGraphicFramePr>
          <p:xfrm>
            <a:off x="7145393" y="1057705"/>
            <a:ext cx="4456001" cy="4952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5" name="Groupe 4">
            <a:extLst>
              <a:ext uri="{FF2B5EF4-FFF2-40B4-BE49-F238E27FC236}">
                <a16:creationId xmlns:a16="http://schemas.microsoft.com/office/drawing/2014/main" id="{5C9D0B47-BED9-F8FA-5809-A4A5009052B7}"/>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EFD3B6E8-B46A-4482-A128-0BF09BA5A1D6}"/>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37901" name="Image 25">
              <a:extLst>
                <a:ext uri="{FF2B5EF4-FFF2-40B4-BE49-F238E27FC236}">
                  <a16:creationId xmlns:a16="http://schemas.microsoft.com/office/drawing/2014/main" id="{5B19E837-A35B-4B87-9DF2-A6555C9925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ZoneTexte 31">
              <a:extLst>
                <a:ext uri="{FF2B5EF4-FFF2-40B4-BE49-F238E27FC236}">
                  <a16:creationId xmlns:a16="http://schemas.microsoft.com/office/drawing/2014/main" id="{CE34E17C-F154-4E25-8CCF-83DDF2785012}"/>
                </a:ext>
              </a:extLst>
            </p:cNvPr>
            <p:cNvSpPr txBox="1">
              <a:spLocks noChangeArrowheads="1"/>
            </p:cNvSpPr>
            <p:nvPr/>
          </p:nvSpPr>
          <p:spPr bwMode="auto">
            <a:xfrm>
              <a:off x="6062663" y="6254750"/>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session 1">
            <a:hlinkClick r:id="rId9" action="ppaction://hlinksldjump" highlightClick="1"/>
            <a:extLst>
              <a:ext uri="{FF2B5EF4-FFF2-40B4-BE49-F238E27FC236}">
                <a16:creationId xmlns:a16="http://schemas.microsoft.com/office/drawing/2014/main" id="{0E1D3C22-5FA0-4049-BFBB-0946D2DC8C51}"/>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Microsoft Sans Serif"/>
                <a:ea typeface="+mn-ea"/>
                <a:cs typeface="+mn-cs"/>
              </a:rPr>
              <a:t>X</a:t>
            </a:r>
            <a:endParaRPr kumimoji="0" lang="fr-FR" sz="1800" b="0" i="0" u="none" strike="noStrike" kern="1200" cap="none" spc="0" normalizeH="0" baseline="0" noProof="0" dirty="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246870702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CF32B8-CF09-4683-4622-FEA9BF6C0703}"/>
              </a:ext>
            </a:extLst>
          </p:cNvPr>
          <p:cNvSpPr>
            <a:spLocks noGrp="1"/>
          </p:cNvSpPr>
          <p:nvPr>
            <p:ph type="title" idx="4294967295"/>
          </p:nvPr>
        </p:nvSpPr>
        <p:spPr>
          <a:xfrm>
            <a:off x="688975" y="-1325563"/>
            <a:ext cx="10515600" cy="1325563"/>
          </a:xfrm>
        </p:spPr>
        <p:txBody>
          <a:bodyPr vert="horz" wrap="square" lIns="0" tIns="100800" rIns="0" bIns="0" numCol="1" anchor="b" anchorCtr="0" compatLnSpc="1">
            <a:prstTxWarp prst="textNoShape">
              <a:avLst/>
            </a:prstTxWarp>
          </a:bodyPr>
          <a:lstStyle/>
          <a:p>
            <a:r>
              <a:rPr lang="fr-FR">
                <a:solidFill>
                  <a:schemeClr val="tx1"/>
                </a:solidFill>
                <a:latin typeface="Arial" panose="020B0604020202020204" pitchFamily="34" charset="0"/>
                <a:cs typeface="Arial" panose="020B0604020202020204" pitchFamily="34" charset="0"/>
              </a:rPr>
              <a:t>Aperçus et liens 1</a:t>
            </a:r>
          </a:p>
        </p:txBody>
      </p:sp>
      <p:pic>
        <p:nvPicPr>
          <p:cNvPr id="28677" name="Picture 11">
            <a:extLst>
              <a:ext uri="{FF2B5EF4-FFF2-40B4-BE49-F238E27FC236}">
                <a16:creationId xmlns:a16="http://schemas.microsoft.com/office/drawing/2014/main" id="{F433BACD-5D2F-410D-9747-99D7CEDB9F75}"/>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41300"/>
            <a:ext cx="7493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descr="Le projet Safeconsume a été financé par  le programme Européen de recherche et d’innovation Horizon 2020 aux termes d’un accord de subvention No 727580.&#10;">
            <a:extLst>
              <a:ext uri="{FF2B5EF4-FFF2-40B4-BE49-F238E27FC236}">
                <a16:creationId xmlns:a16="http://schemas.microsoft.com/office/drawing/2014/main" id="{02E846AE-CB18-CAD0-7226-9DB1849F6E76}"/>
              </a:ext>
            </a:extLst>
          </p:cNvPr>
          <p:cNvGrpSpPr/>
          <p:nvPr/>
        </p:nvGrpSpPr>
        <p:grpSpPr>
          <a:xfrm>
            <a:off x="7721600" y="77788"/>
            <a:ext cx="4359275" cy="1019175"/>
            <a:chOff x="7721600" y="77788"/>
            <a:chExt cx="4359275" cy="1019175"/>
          </a:xfrm>
        </p:grpSpPr>
        <p:sp>
          <p:nvSpPr>
            <p:cNvPr id="28678" name="Rectangle 15">
              <a:extLst>
                <a:ext uri="{FF2B5EF4-FFF2-40B4-BE49-F238E27FC236}">
                  <a16:creationId xmlns:a16="http://schemas.microsoft.com/office/drawing/2014/main" id="{46F94179-DB4F-4340-8C46-A5E8F7153472}"/>
                </a:ext>
              </a:extLst>
            </p:cNvPr>
            <p:cNvSpPr>
              <a:spLocks noChangeArrowheads="1"/>
            </p:cNvSpPr>
            <p:nvPr/>
          </p:nvSpPr>
          <p:spPr bwMode="auto">
            <a:xfrm>
              <a:off x="7721600" y="171450"/>
              <a:ext cx="2828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2286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Calibri" panose="020F0502020204030204" pitchFamily="34" charset="0"/>
                </a:rPr>
                <a:t>Ce projet a été financé par  le programme Européen de recherche et d’innovation Horizon 2020 aux termes d’un accord de subvention No 727580.</a:t>
              </a:r>
              <a:endParaRPr kumimoji="0" lang="fr-FR" altLang="fr-FR" sz="5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679" name="Picture 8" descr="Drapeau européen">
              <a:extLst>
                <a:ext uri="{FF2B5EF4-FFF2-40B4-BE49-F238E27FC236}">
                  <a16:creationId xmlns:a16="http://schemas.microsoft.com/office/drawing/2014/main" id="{BC276A1A-8738-4720-B626-651B95319A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0525" y="77788"/>
              <a:ext cx="15303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74" name="Image 1">
            <a:extLst>
              <a:ext uri="{FF2B5EF4-FFF2-40B4-BE49-F238E27FC236}">
                <a16:creationId xmlns:a16="http://schemas.microsoft.com/office/drawing/2014/main" id="{84DDA91E-FBE2-489F-8D55-E7A809B1002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8913" y="1606550"/>
            <a:ext cx="927417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itre 1">
            <a:extLst>
              <a:ext uri="{FF2B5EF4-FFF2-40B4-BE49-F238E27FC236}">
                <a16:creationId xmlns:a16="http://schemas.microsoft.com/office/drawing/2014/main" id="{2057B571-0AEB-4822-86EF-05564DC917DC}"/>
              </a:ext>
            </a:extLst>
          </p:cNvPr>
          <p:cNvSpPr txBox="1">
            <a:spLocks noChangeArrowheads="1"/>
          </p:cNvSpPr>
          <p:nvPr/>
        </p:nvSpPr>
        <p:spPr bwMode="auto">
          <a:xfrm>
            <a:off x="0" y="3706813"/>
            <a:ext cx="120348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en-US" altLang="fr-FR" sz="3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Enseigner l’hygiène des aliments</a:t>
            </a:r>
          </a:p>
          <a:p>
            <a:pPr marL="0" marR="0" lvl="0" indent="0" algn="ctr" defTabSz="914400" rtl="0" eaLnBrk="1" fontAlgn="base" latinLnBrk="0" hangingPunct="1">
              <a:lnSpc>
                <a:spcPts val="5250"/>
              </a:lnSpc>
              <a:spcBef>
                <a:spcPct val="0"/>
              </a:spcBef>
              <a:spcAft>
                <a:spcPct val="0"/>
              </a:spcAft>
              <a:buClrTx/>
              <a:buSzTx/>
              <a:buFontTx/>
              <a:buNone/>
              <a:tabLst/>
              <a:defRPr/>
            </a:pPr>
            <a:r>
              <a:rPr lang="en-US" altLang="fr-FR" sz="3200" b="1">
                <a:latin typeface="Arial" panose="020B0604020202020204" pitchFamily="34" charset="0"/>
                <a:cs typeface="Arial" panose="020B0604020202020204" pitchFamily="34" charset="0"/>
              </a:rPr>
              <a:t>Aperçus et liens</a:t>
            </a:r>
            <a:endParaRPr kumimoji="0" lang="en-US" altLang="fr-FR" sz="3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B405E0E8-31D2-28BB-B072-3F588A7CD7F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7" name="Rectangle 6">
              <a:extLst>
                <a:ext uri="{FF2B5EF4-FFF2-40B4-BE49-F238E27FC236}">
                  <a16:creationId xmlns:a16="http://schemas.microsoft.com/office/drawing/2014/main" id="{6B495D80-A3D5-477B-A206-4F793F023BC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8684" name="ZoneTexte 8">
              <a:extLst>
                <a:ext uri="{FF2B5EF4-FFF2-40B4-BE49-F238E27FC236}">
                  <a16:creationId xmlns:a16="http://schemas.microsoft.com/office/drawing/2014/main" id="{F07E8731-7D7B-411C-8E0E-68225B00E82B}"/>
                </a:ext>
              </a:extLst>
            </p:cNvPr>
            <p:cNvSpPr txBox="1">
              <a:spLocks noChangeArrowheads="1"/>
            </p:cNvSpPr>
            <p:nvPr/>
          </p:nvSpPr>
          <p:spPr bwMode="auto">
            <a:xfrm>
              <a:off x="6019693" y="6155409"/>
              <a:ext cx="2635690"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Fermer</a:t>
              </a:r>
            </a:p>
          </p:txBody>
        </p:sp>
        <p:sp>
          <p:nvSpPr>
            <p:cNvPr id="28685" name="ZoneTexte 9">
              <a:extLst>
                <a:ext uri="{FF2B5EF4-FFF2-40B4-BE49-F238E27FC236}">
                  <a16:creationId xmlns:a16="http://schemas.microsoft.com/office/drawing/2014/main" id="{F96760CB-A27C-4E8C-A339-C976D22E758C}"/>
                </a:ext>
              </a:extLst>
            </p:cNvPr>
            <p:cNvSpPr txBox="1">
              <a:spLocks noChangeArrowheads="1"/>
            </p:cNvSpPr>
            <p:nvPr/>
          </p:nvSpPr>
          <p:spPr bwMode="auto">
            <a:xfrm>
              <a:off x="9514922"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Suivant</a:t>
              </a:r>
            </a:p>
          </p:txBody>
        </p:sp>
        <p:pic>
          <p:nvPicPr>
            <p:cNvPr id="28687" name="Image 11">
              <a:extLst>
                <a:ext uri="{FF2B5EF4-FFF2-40B4-BE49-F238E27FC236}">
                  <a16:creationId xmlns:a16="http://schemas.microsoft.com/office/drawing/2014/main" id="{2F6087C6-51D9-4A23-8F69-9A228592F6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Bouton d’action : vide 7" descr="Bouton pour fermer la diapositive et revenir à la session 1">
            <a:hlinkClick r:id="rId6" action="ppaction://hlinksldjump" highlightClick="1"/>
            <a:extLst>
              <a:ext uri="{FF2B5EF4-FFF2-40B4-BE49-F238E27FC236}">
                <a16:creationId xmlns:a16="http://schemas.microsoft.com/office/drawing/2014/main" id="{C17A8107-5617-4F9F-A642-154F72D31F91}"/>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11" name="Bouton d’action : vide 10" descr="Bouton pour aller à la diapositive suivante">
            <a:hlinkClick r:id="" action="ppaction://hlinkshowjump?jump=nextslide" highlightClick="1"/>
            <a:extLst>
              <a:ext uri="{FF2B5EF4-FFF2-40B4-BE49-F238E27FC236}">
                <a16:creationId xmlns:a16="http://schemas.microsoft.com/office/drawing/2014/main" id="{2ACFFF56-08C9-440E-A7EA-641BAA5EBA1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8B5E283-6C15-40F8-831F-01FA281DC1EB}"/>
              </a:ext>
            </a:extLst>
          </p:cNvPr>
          <p:cNvSpPr>
            <a:spLocks noGrp="1"/>
          </p:cNvSpPr>
          <p:nvPr>
            <p:ph type="title" idx="4294967295"/>
          </p:nvPr>
        </p:nvSpPr>
        <p:spPr>
          <a:xfrm>
            <a:off x="45801" y="-150653"/>
            <a:ext cx="12065236" cy="1325563"/>
          </a:xfrm>
        </p:spPr>
        <p:txBody>
          <a:bodyPr/>
          <a:lstStyle/>
          <a:p>
            <a:pPr algn="ctr"/>
            <a:r>
              <a:rPr lang="fr-FR" sz="3200">
                <a:solidFill>
                  <a:srgbClr val="5B225F"/>
                </a:solidFill>
                <a:latin typeface="Arial" panose="020B0604020202020204" pitchFamily="34" charset="0"/>
                <a:ea typeface="+mn-ea"/>
                <a:cs typeface="Arial" panose="020B0604020202020204" pitchFamily="34" charset="0"/>
              </a:rPr>
              <a:t>Aperçus et liens </a:t>
            </a:r>
            <a:r>
              <a:rPr lang="fr-FR" sz="3200">
                <a:solidFill>
                  <a:schemeClr val="bg1"/>
                </a:solidFill>
                <a:latin typeface="Arial" panose="020B0604020202020204" pitchFamily="34" charset="0"/>
                <a:ea typeface="+mn-ea"/>
                <a:cs typeface="Arial" panose="020B0604020202020204" pitchFamily="34" charset="0"/>
              </a:rPr>
              <a:t>2</a:t>
            </a:r>
          </a:p>
        </p:txBody>
      </p:sp>
      <p:sp>
        <p:nvSpPr>
          <p:cNvPr id="28" name="ZoneTexte 27">
            <a:extLst>
              <a:ext uri="{FF2B5EF4-FFF2-40B4-BE49-F238E27FC236}">
                <a16:creationId xmlns:a16="http://schemas.microsoft.com/office/drawing/2014/main" id="{0E0CA3B9-B79E-4E48-B807-B5E242AC3B3A}"/>
              </a:ext>
            </a:extLst>
          </p:cNvPr>
          <p:cNvSpPr txBox="1"/>
          <p:nvPr/>
        </p:nvSpPr>
        <p:spPr>
          <a:xfrm>
            <a:off x="733425" y="518828"/>
            <a:ext cx="10888663" cy="461665"/>
          </a:xfrm>
          <a:prstGeom prst="rect">
            <a:avLst/>
          </a:prstGeom>
          <a:noFill/>
        </p:spPr>
        <p:txBody>
          <a:bodyPr>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Sessions de formation des enseignants et ressources élèves</a:t>
            </a:r>
            <a:endParaRPr kumimoji="0" lang="fr-FR" sz="24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7" name="Groupe 6" descr="Session de formation 1 : une introduction&#10;adaptée aux ressources élèves : microbes utiles et pathogènes et investigation d'une épidémie&#10;Session de formation 2 : aspects microbiologiques&#10;adaptée aux ressources élèves : microbes utiles et pathogènes, investigation d'une épidémie et scénarios&#10;Session de formation 3 : étiquetage des denrées alimentaires&#10;adaptée aux ressources élèves : sécurité vs qualité des aliments et scénarios&#10;Session de formation 4 : transmission des infections&#10;adaptée aux ressources élèves : parcours des aliments, investigation d'une épidémie, scénarios, livre de recettes et kit de débat">
            <a:extLst>
              <a:ext uri="{FF2B5EF4-FFF2-40B4-BE49-F238E27FC236}">
                <a16:creationId xmlns:a16="http://schemas.microsoft.com/office/drawing/2014/main" id="{5E64EB2B-E27F-2161-B9AF-890551E0B2E4}"/>
              </a:ext>
            </a:extLst>
          </p:cNvPr>
          <p:cNvGrpSpPr/>
          <p:nvPr/>
        </p:nvGrpSpPr>
        <p:grpSpPr>
          <a:xfrm>
            <a:off x="80963" y="1025525"/>
            <a:ext cx="11903075" cy="5078413"/>
            <a:chOff x="80963" y="1025525"/>
            <a:chExt cx="11903075" cy="5078413"/>
          </a:xfrm>
        </p:grpSpPr>
        <p:sp>
          <p:nvSpPr>
            <p:cNvPr id="2" name="ZoneTexte 1">
              <a:extLst>
                <a:ext uri="{FF2B5EF4-FFF2-40B4-BE49-F238E27FC236}">
                  <a16:creationId xmlns:a16="http://schemas.microsoft.com/office/drawing/2014/main" id="{1231A546-54B1-4CEB-9E4E-042F2FAD8606}"/>
                </a:ext>
              </a:extLst>
            </p:cNvPr>
            <p:cNvSpPr txBox="1"/>
            <p:nvPr/>
          </p:nvSpPr>
          <p:spPr>
            <a:xfrm>
              <a:off x="80963" y="1025525"/>
              <a:ext cx="2492375" cy="1020763"/>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2" action="ppaction://hlinksldjump"/>
                </a:rPr>
                <a:t>S1</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2" action="ppaction://hlinksldjump"/>
                </a:rPr>
                <a:t>Une introduction</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ZoneTexte 20">
              <a:extLst>
                <a:ext uri="{FF2B5EF4-FFF2-40B4-BE49-F238E27FC236}">
                  <a16:creationId xmlns:a16="http://schemas.microsoft.com/office/drawing/2014/main" id="{08448A5A-BF83-4688-AD96-036E837F68D7}"/>
                </a:ext>
              </a:extLst>
            </p:cNvPr>
            <p:cNvSpPr txBox="1"/>
            <p:nvPr/>
          </p:nvSpPr>
          <p:spPr>
            <a:xfrm>
              <a:off x="2989263" y="1047750"/>
              <a:ext cx="2724150" cy="102235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en-US"/>
              </a:defPPr>
              <a:lvl1pPr algn="ctr">
                <a:defRPr sz="1800" b="1">
                  <a:solidFill>
                    <a:schemeClr val="bg1"/>
                  </a:solidFill>
                  <a:latin typeface="Arial" panose="020B0604020202020204" pitchFamily="34" charset="0"/>
                  <a:cs typeface="Arial" panose="020B0604020202020204" pitchFamily="34" charset="0"/>
                </a:defRPr>
              </a:lvl1p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3" action="ppaction://hlinksldjump"/>
                </a:rPr>
                <a:t>S2 </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3" action="ppaction://hlinksldjump"/>
                </a:rPr>
                <a:t>Aspects microbiologiques</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ZoneTexte 21">
              <a:extLst>
                <a:ext uri="{FF2B5EF4-FFF2-40B4-BE49-F238E27FC236}">
                  <a16:creationId xmlns:a16="http://schemas.microsoft.com/office/drawing/2014/main" id="{5AA35BB3-1FE2-4B5C-828E-6DCE97C7B566}"/>
                </a:ext>
              </a:extLst>
            </p:cNvPr>
            <p:cNvSpPr txBox="1"/>
            <p:nvPr/>
          </p:nvSpPr>
          <p:spPr>
            <a:xfrm>
              <a:off x="2344738" y="2719388"/>
              <a:ext cx="1876425" cy="646986"/>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8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sz="1600" dirty="0">
                  <a:hlinkClick r:id="rId4" action="ppaction://hlinksldjump"/>
                </a:rPr>
                <a:t>Microbes utiles et pathogènes</a:t>
              </a:r>
              <a:endParaRPr lang="fr-FR" sz="1600" dirty="0"/>
            </a:p>
          </p:txBody>
        </p:sp>
        <p:sp>
          <p:nvSpPr>
            <p:cNvPr id="24" name="ZoneTexte 23">
              <a:extLst>
                <a:ext uri="{FF2B5EF4-FFF2-40B4-BE49-F238E27FC236}">
                  <a16:creationId xmlns:a16="http://schemas.microsoft.com/office/drawing/2014/main" id="{637F59E1-907B-496D-A977-BC5362E1A5A6}"/>
                </a:ext>
              </a:extLst>
            </p:cNvPr>
            <p:cNvSpPr txBox="1"/>
            <p:nvPr/>
          </p:nvSpPr>
          <p:spPr>
            <a:xfrm>
              <a:off x="6361113" y="2519363"/>
              <a:ext cx="1539875" cy="92075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5" action="ppaction://hlinksldjump"/>
                </a:rPr>
                <a:t>Sécurité vs qualité des aliments</a:t>
              </a:r>
              <a:endParaRPr lang="fr-FR" dirty="0"/>
            </a:p>
          </p:txBody>
        </p:sp>
        <p:sp>
          <p:nvSpPr>
            <p:cNvPr id="25" name="ZoneTexte 24">
              <a:extLst>
                <a:ext uri="{FF2B5EF4-FFF2-40B4-BE49-F238E27FC236}">
                  <a16:creationId xmlns:a16="http://schemas.microsoft.com/office/drawing/2014/main" id="{9F8CCD84-1A59-4233-8E37-15C4BF900206}"/>
                </a:ext>
              </a:extLst>
            </p:cNvPr>
            <p:cNvSpPr txBox="1"/>
            <p:nvPr/>
          </p:nvSpPr>
          <p:spPr>
            <a:xfrm>
              <a:off x="10515600" y="2582863"/>
              <a:ext cx="1192213" cy="919162"/>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6" action="ppaction://hlinksldjump"/>
                </a:rPr>
                <a:t>Parcours des aliments</a:t>
              </a:r>
              <a:endParaRPr lang="fr-FR" dirty="0"/>
            </a:p>
          </p:txBody>
        </p:sp>
        <p:sp>
          <p:nvSpPr>
            <p:cNvPr id="27" name="ZoneTexte 26">
              <a:extLst>
                <a:ext uri="{FF2B5EF4-FFF2-40B4-BE49-F238E27FC236}">
                  <a16:creationId xmlns:a16="http://schemas.microsoft.com/office/drawing/2014/main" id="{2F5DB493-CFF8-42F8-8DE0-436219345B6F}"/>
                </a:ext>
              </a:extLst>
            </p:cNvPr>
            <p:cNvSpPr txBox="1"/>
            <p:nvPr/>
          </p:nvSpPr>
          <p:spPr>
            <a:xfrm>
              <a:off x="10104438" y="4279900"/>
              <a:ext cx="1135062" cy="64770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7" action="ppaction://hlinksldjump"/>
                </a:rPr>
                <a:t>Livre de recettes</a:t>
              </a:r>
              <a:endParaRPr lang="fr-FR" dirty="0"/>
            </a:p>
          </p:txBody>
        </p:sp>
        <p:sp>
          <p:nvSpPr>
            <p:cNvPr id="29" name="ZoneTexte 28">
              <a:extLst>
                <a:ext uri="{FF2B5EF4-FFF2-40B4-BE49-F238E27FC236}">
                  <a16:creationId xmlns:a16="http://schemas.microsoft.com/office/drawing/2014/main" id="{0F16BE8E-4A3B-4A54-ADB2-BBC5152F41BD}"/>
                </a:ext>
              </a:extLst>
            </p:cNvPr>
            <p:cNvSpPr txBox="1"/>
            <p:nvPr/>
          </p:nvSpPr>
          <p:spPr>
            <a:xfrm>
              <a:off x="2954338" y="5440363"/>
              <a:ext cx="2992437" cy="64770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8" action="ppaction://hlinksldjump"/>
                </a:rPr>
                <a:t>Investigation d’une épidémie</a:t>
              </a:r>
              <a:endParaRPr lang="fr-FR" dirty="0"/>
            </a:p>
          </p:txBody>
        </p:sp>
        <p:sp>
          <p:nvSpPr>
            <p:cNvPr id="30" name="ZoneTexte 29">
              <a:extLst>
                <a:ext uri="{FF2B5EF4-FFF2-40B4-BE49-F238E27FC236}">
                  <a16:creationId xmlns:a16="http://schemas.microsoft.com/office/drawing/2014/main" id="{AE0C0D54-5264-467A-B3B1-8484F6376BFB}"/>
                </a:ext>
              </a:extLst>
            </p:cNvPr>
            <p:cNvSpPr txBox="1"/>
            <p:nvPr/>
          </p:nvSpPr>
          <p:spPr>
            <a:xfrm>
              <a:off x="9990138" y="5456238"/>
              <a:ext cx="1466850" cy="64770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9" action="ppaction://hlinksldjump"/>
                </a:rPr>
                <a:t>Kit de débats</a:t>
              </a:r>
              <a:endParaRPr lang="fr-FR" dirty="0"/>
            </a:p>
          </p:txBody>
        </p:sp>
        <p:sp>
          <p:nvSpPr>
            <p:cNvPr id="31" name="ZoneTexte 30">
              <a:extLst>
                <a:ext uri="{FF2B5EF4-FFF2-40B4-BE49-F238E27FC236}">
                  <a16:creationId xmlns:a16="http://schemas.microsoft.com/office/drawing/2014/main" id="{410FAFE6-0829-4D3F-86EC-84308D820F14}"/>
                </a:ext>
              </a:extLst>
            </p:cNvPr>
            <p:cNvSpPr txBox="1"/>
            <p:nvPr/>
          </p:nvSpPr>
          <p:spPr>
            <a:xfrm>
              <a:off x="6883400" y="4897438"/>
              <a:ext cx="2033588" cy="37465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10" action="ppaction://hlinksldjump"/>
                </a:rPr>
                <a:t>Scénarios</a:t>
              </a:r>
              <a:endParaRPr lang="fr-FR" dirty="0"/>
            </a:p>
          </p:txBody>
        </p:sp>
        <p:sp>
          <p:nvSpPr>
            <p:cNvPr id="32" name="ZoneTexte 31">
              <a:extLst>
                <a:ext uri="{FF2B5EF4-FFF2-40B4-BE49-F238E27FC236}">
                  <a16:creationId xmlns:a16="http://schemas.microsoft.com/office/drawing/2014/main" id="{5191CEEF-2A92-4344-8DD1-A6855C00B490}"/>
                </a:ext>
              </a:extLst>
            </p:cNvPr>
            <p:cNvSpPr txBox="1"/>
            <p:nvPr/>
          </p:nvSpPr>
          <p:spPr>
            <a:xfrm>
              <a:off x="6219825" y="1079500"/>
              <a:ext cx="2697163" cy="1020763"/>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en-US"/>
              </a:defPPr>
              <a:lvl1pPr algn="ctr">
                <a:defRPr sz="1800" b="1">
                  <a:solidFill>
                    <a:schemeClr val="bg1"/>
                  </a:solidFill>
                  <a:latin typeface="Arial" panose="020B0604020202020204" pitchFamily="34" charset="0"/>
                  <a:cs typeface="Arial" panose="020B0604020202020204" pitchFamily="34" charset="0"/>
                </a:defRPr>
              </a:lvl1p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1" action="ppaction://hlinksldjump"/>
                </a:rPr>
                <a:t>S3</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1" action="ppaction://hlinksldjump"/>
                </a:rPr>
                <a:t>Etiquetage des denrées alimentaires</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ZoneTexte 32">
              <a:extLst>
                <a:ext uri="{FF2B5EF4-FFF2-40B4-BE49-F238E27FC236}">
                  <a16:creationId xmlns:a16="http://schemas.microsoft.com/office/drawing/2014/main" id="{E3DAEA3B-E4BD-4802-B1C1-A9A40B2B79E0}"/>
                </a:ext>
              </a:extLst>
            </p:cNvPr>
            <p:cNvSpPr txBox="1"/>
            <p:nvPr/>
          </p:nvSpPr>
          <p:spPr>
            <a:xfrm>
              <a:off x="9324975" y="1079500"/>
              <a:ext cx="2659063" cy="1020763"/>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en-US"/>
              </a:defPPr>
              <a:lvl1pPr algn="ctr">
                <a:defRPr sz="1800" b="1">
                  <a:solidFill>
                    <a:schemeClr val="bg1"/>
                  </a:solidFill>
                  <a:latin typeface="Arial" panose="020B0604020202020204" pitchFamily="34" charset="0"/>
                  <a:cs typeface="Arial" panose="020B0604020202020204" pitchFamily="34" charset="0"/>
                </a:defRPr>
              </a:lvl1p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2" action="ppaction://hlinksldjump"/>
                </a:rPr>
                <a:t>S4</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2" action="ppaction://hlinksldjump"/>
                </a:rPr>
                <a:t>Transmission des infections</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Flèche à angle droit 3">
              <a:extLst>
                <a:ext uri="{FF2B5EF4-FFF2-40B4-BE49-F238E27FC236}">
                  <a16:creationId xmlns:a16="http://schemas.microsoft.com/office/drawing/2014/main" id="{4330A04E-73FB-4774-A099-17D93EAF196F}"/>
                </a:ext>
              </a:extLst>
            </p:cNvPr>
            <p:cNvSpPr/>
            <p:nvPr/>
          </p:nvSpPr>
          <p:spPr>
            <a:xfrm rot="5400000">
              <a:off x="-161131" y="3169444"/>
              <a:ext cx="3889375" cy="1947863"/>
            </a:xfrm>
            <a:prstGeom prst="bentUpArrow">
              <a:avLst>
                <a:gd name="adj1" fmla="val 13296"/>
                <a:gd name="adj2" fmla="val 16344"/>
                <a:gd name="adj3" fmla="val 24507"/>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Flèche droite 4">
              <a:extLst>
                <a:ext uri="{FF2B5EF4-FFF2-40B4-BE49-F238E27FC236}">
                  <a16:creationId xmlns:a16="http://schemas.microsoft.com/office/drawing/2014/main" id="{5C943B0A-BA47-4AA3-BA14-EDA4E8CA00FC}"/>
                </a:ext>
              </a:extLst>
            </p:cNvPr>
            <p:cNvSpPr/>
            <p:nvPr/>
          </p:nvSpPr>
          <p:spPr>
            <a:xfrm rot="2624104">
              <a:off x="2038350" y="2225675"/>
              <a:ext cx="676275" cy="393700"/>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2" name="Flèche droite 41">
              <a:extLst>
                <a:ext uri="{FF2B5EF4-FFF2-40B4-BE49-F238E27FC236}">
                  <a16:creationId xmlns:a16="http://schemas.microsoft.com/office/drawing/2014/main" id="{249AD1B5-963F-4B1D-B943-0670E0E71580}"/>
                </a:ext>
              </a:extLst>
            </p:cNvPr>
            <p:cNvSpPr/>
            <p:nvPr/>
          </p:nvSpPr>
          <p:spPr>
            <a:xfrm rot="7811771">
              <a:off x="3596481" y="2248694"/>
              <a:ext cx="587375" cy="350838"/>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3" name="Flèche droite 42">
              <a:extLst>
                <a:ext uri="{FF2B5EF4-FFF2-40B4-BE49-F238E27FC236}">
                  <a16:creationId xmlns:a16="http://schemas.microsoft.com/office/drawing/2014/main" id="{62DEB9AB-6387-4F4D-B0F8-EDE97D1F3435}"/>
                </a:ext>
              </a:extLst>
            </p:cNvPr>
            <p:cNvSpPr/>
            <p:nvPr/>
          </p:nvSpPr>
          <p:spPr>
            <a:xfrm rot="5400000">
              <a:off x="3304381" y="3518694"/>
              <a:ext cx="3113088" cy="393700"/>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4" name="Flèche droite 43">
              <a:extLst>
                <a:ext uri="{FF2B5EF4-FFF2-40B4-BE49-F238E27FC236}">
                  <a16:creationId xmlns:a16="http://schemas.microsoft.com/office/drawing/2014/main" id="{392FC9AD-8CFE-46B8-A28E-1F249BF97253}"/>
                </a:ext>
              </a:extLst>
            </p:cNvPr>
            <p:cNvSpPr/>
            <p:nvPr/>
          </p:nvSpPr>
          <p:spPr>
            <a:xfrm rot="7811771">
              <a:off x="7212807" y="2193131"/>
              <a:ext cx="246062" cy="282575"/>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7" name="Flèche droite 46">
              <a:extLst>
                <a:ext uri="{FF2B5EF4-FFF2-40B4-BE49-F238E27FC236}">
                  <a16:creationId xmlns:a16="http://schemas.microsoft.com/office/drawing/2014/main" id="{4AD73816-9705-4119-ACC5-01063F5B5EAD}"/>
                </a:ext>
              </a:extLst>
            </p:cNvPr>
            <p:cNvSpPr/>
            <p:nvPr/>
          </p:nvSpPr>
          <p:spPr>
            <a:xfrm rot="6070266">
              <a:off x="7704137" y="3309938"/>
              <a:ext cx="2722563" cy="312738"/>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8" name="Flèche droite 47">
              <a:extLst>
                <a:ext uri="{FF2B5EF4-FFF2-40B4-BE49-F238E27FC236}">
                  <a16:creationId xmlns:a16="http://schemas.microsoft.com/office/drawing/2014/main" id="{2CD8571E-07CC-4841-9CC0-0CB6BE6F06E5}"/>
                </a:ext>
              </a:extLst>
            </p:cNvPr>
            <p:cNvSpPr/>
            <p:nvPr/>
          </p:nvSpPr>
          <p:spPr>
            <a:xfrm rot="5400000">
              <a:off x="9276556" y="2993232"/>
              <a:ext cx="1984375" cy="315912"/>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9" name="Flèche droite 48">
              <a:extLst>
                <a:ext uri="{FF2B5EF4-FFF2-40B4-BE49-F238E27FC236}">
                  <a16:creationId xmlns:a16="http://schemas.microsoft.com/office/drawing/2014/main" id="{CA439FE7-64DC-47E3-BB23-5DB92052524E}"/>
                </a:ext>
              </a:extLst>
            </p:cNvPr>
            <p:cNvSpPr/>
            <p:nvPr/>
          </p:nvSpPr>
          <p:spPr>
            <a:xfrm rot="5400000">
              <a:off x="10899775" y="2187575"/>
              <a:ext cx="365125" cy="314325"/>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6" name="Virage 5">
              <a:extLst>
                <a:ext uri="{FF2B5EF4-FFF2-40B4-BE49-F238E27FC236}">
                  <a16:creationId xmlns:a16="http://schemas.microsoft.com/office/drawing/2014/main" id="{D6E0FA4C-3928-4B73-9609-85F0A35D3A41}"/>
                </a:ext>
              </a:extLst>
            </p:cNvPr>
            <p:cNvSpPr/>
            <p:nvPr/>
          </p:nvSpPr>
          <p:spPr>
            <a:xfrm rot="10800000">
              <a:off x="11518900" y="2128838"/>
              <a:ext cx="465138" cy="3641725"/>
            </a:xfrm>
            <a:prstGeom prst="ben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51" name="Virage 50">
              <a:extLst>
                <a:ext uri="{FF2B5EF4-FFF2-40B4-BE49-F238E27FC236}">
                  <a16:creationId xmlns:a16="http://schemas.microsoft.com/office/drawing/2014/main" id="{AFB70B78-1A78-42E0-8A13-CCFB156DAA1B}"/>
                </a:ext>
              </a:extLst>
            </p:cNvPr>
            <p:cNvSpPr/>
            <p:nvPr/>
          </p:nvSpPr>
          <p:spPr>
            <a:xfrm rot="10800000">
              <a:off x="6134100" y="2198688"/>
              <a:ext cx="3741738" cy="3759200"/>
            </a:xfrm>
            <a:prstGeom prst="bentArrow">
              <a:avLst>
                <a:gd name="adj1" fmla="val 6069"/>
                <a:gd name="adj2" fmla="val 5851"/>
                <a:gd name="adj3" fmla="val 16723"/>
                <a:gd name="adj4" fmla="val 20939"/>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52" name="Flèche droite 51">
              <a:extLst>
                <a:ext uri="{FF2B5EF4-FFF2-40B4-BE49-F238E27FC236}">
                  <a16:creationId xmlns:a16="http://schemas.microsoft.com/office/drawing/2014/main" id="{DD0930AD-B008-44E9-AAFD-4FDF1CCA22EC}"/>
                </a:ext>
              </a:extLst>
            </p:cNvPr>
            <p:cNvSpPr/>
            <p:nvPr/>
          </p:nvSpPr>
          <p:spPr>
            <a:xfrm rot="5400000">
              <a:off x="6869906" y="3337719"/>
              <a:ext cx="2671763" cy="314325"/>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53" name="Flèche droite 52">
              <a:extLst>
                <a:ext uri="{FF2B5EF4-FFF2-40B4-BE49-F238E27FC236}">
                  <a16:creationId xmlns:a16="http://schemas.microsoft.com/office/drawing/2014/main" id="{E41C19B3-88C4-49F9-86CF-A9D6E57F7B64}"/>
                </a:ext>
              </a:extLst>
            </p:cNvPr>
            <p:cNvSpPr/>
            <p:nvPr/>
          </p:nvSpPr>
          <p:spPr>
            <a:xfrm rot="3702229">
              <a:off x="4612482" y="3318668"/>
              <a:ext cx="3041650" cy="341313"/>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grpSp>
      <p:grpSp>
        <p:nvGrpSpPr>
          <p:cNvPr id="8" name="Groupe 7">
            <a:extLst>
              <a:ext uri="{FF2B5EF4-FFF2-40B4-BE49-F238E27FC236}">
                <a16:creationId xmlns:a16="http://schemas.microsoft.com/office/drawing/2014/main" id="{575771A0-3612-AFB3-1D46-14EEA4CF5AA7}"/>
              </a:ext>
              <a:ext uri="{C183D7F6-B498-43B3-948B-1728B52AA6E4}">
                <adec:decorative xmlns:adec="http://schemas.microsoft.com/office/drawing/2017/decorative" val="1"/>
              </a:ext>
            </a:extLst>
          </p:cNvPr>
          <p:cNvGrpSpPr/>
          <p:nvPr/>
        </p:nvGrpSpPr>
        <p:grpSpPr>
          <a:xfrm>
            <a:off x="-41275" y="6165850"/>
            <a:ext cx="12276138" cy="733425"/>
            <a:chOff x="-41275" y="6165850"/>
            <a:chExt cx="12276138" cy="733425"/>
          </a:xfrm>
        </p:grpSpPr>
        <p:sp>
          <p:nvSpPr>
            <p:cNvPr id="35" name="Rectangle 34">
              <a:extLst>
                <a:ext uri="{FF2B5EF4-FFF2-40B4-BE49-F238E27FC236}">
                  <a16:creationId xmlns:a16="http://schemas.microsoft.com/office/drawing/2014/main" id="{E40AFC07-1DC3-4B87-953B-3D3928E3583A}"/>
                </a:ext>
              </a:extLst>
            </p:cNvPr>
            <p:cNvSpPr/>
            <p:nvPr/>
          </p:nvSpPr>
          <p:spPr bwMode="auto">
            <a:xfrm>
              <a:off x="-41275" y="6165850"/>
              <a:ext cx="12276138" cy="733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9727" name="ZoneTexte 31">
              <a:extLst>
                <a:ext uri="{FF2B5EF4-FFF2-40B4-BE49-F238E27FC236}">
                  <a16:creationId xmlns:a16="http://schemas.microsoft.com/office/drawing/2014/main" id="{B0CB88C7-BB75-4E51-A1D5-12966C02A1C0}"/>
                </a:ext>
              </a:extLst>
            </p:cNvPr>
            <p:cNvSpPr txBox="1">
              <a:spLocks noChangeArrowheads="1"/>
            </p:cNvSpPr>
            <p:nvPr/>
          </p:nvSpPr>
          <p:spPr bwMode="auto">
            <a:xfrm>
              <a:off x="6072461" y="6264911"/>
              <a:ext cx="2379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à la page d’accueil</a:t>
              </a:r>
            </a:p>
          </p:txBody>
        </p:sp>
        <p:pic>
          <p:nvPicPr>
            <p:cNvPr id="29728" name="Image 34">
              <a:extLst>
                <a:ext uri="{FF2B5EF4-FFF2-40B4-BE49-F238E27FC236}">
                  <a16:creationId xmlns:a16="http://schemas.microsoft.com/office/drawing/2014/main" id="{6F8EFD10-D0D5-4C06-89A3-17B1F04670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205212"/>
              <a:ext cx="1890406" cy="34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d'accueil">
            <a:hlinkClick r:id="rId14" action="ppaction://hlinksldjump" highlightClick="1"/>
            <a:extLst>
              <a:ext uri="{FF2B5EF4-FFF2-40B4-BE49-F238E27FC236}">
                <a16:creationId xmlns:a16="http://schemas.microsoft.com/office/drawing/2014/main" id="{8EDFA64E-9890-4D40-A5E9-535D5D1FB936}"/>
              </a:ext>
            </a:extLst>
          </p:cNvPr>
          <p:cNvSpPr/>
          <p:nvPr/>
        </p:nvSpPr>
        <p:spPr bwMode="auto">
          <a:xfrm>
            <a:off x="5713413" y="6264275"/>
            <a:ext cx="306387" cy="2222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F33E5A-2627-475E-B216-B5FDA3E1D5DB}"/>
              </a:ext>
            </a:extLst>
          </p:cNvPr>
          <p:cNvSpPr>
            <a:spLocks noGrp="1"/>
          </p:cNvSpPr>
          <p:nvPr>
            <p:ph type="title" idx="4294967295"/>
          </p:nvPr>
        </p:nvSpPr>
        <p:spPr>
          <a:xfrm>
            <a:off x="2779030" y="-42358"/>
            <a:ext cx="8831945" cy="655133"/>
          </a:xfrm>
        </p:spPr>
        <p:txBody>
          <a:bodyPr/>
          <a:lstStyle/>
          <a:p>
            <a:pPr defTabSz="228600" eaLnBrk="1" fontAlgn="auto" hangingPunct="1">
              <a:lnSpc>
                <a:spcPct val="100000"/>
              </a:lnSpc>
              <a:spcBef>
                <a:spcPts val="0"/>
              </a:spcBef>
              <a:spcAft>
                <a:spcPts val="0"/>
              </a:spcAft>
              <a:defRPr/>
            </a:pPr>
            <a:r>
              <a:rPr lang="fr-FR" sz="3200">
                <a:solidFill>
                  <a:srgbClr val="5B225F"/>
                </a:solidFill>
                <a:latin typeface="Arial" panose="020B0604020202020204" pitchFamily="34" charset="0"/>
                <a:ea typeface="+mn-ea"/>
                <a:cs typeface="Arial" panose="020B0604020202020204" pitchFamily="34" charset="0"/>
              </a:rPr>
              <a:t>Des microbes utiles et pathogènes</a:t>
            </a:r>
          </a:p>
        </p:txBody>
      </p:sp>
      <p:grpSp>
        <p:nvGrpSpPr>
          <p:cNvPr id="4" name="Groupe 3" descr="Images donnant un aperçu de la ressource">
            <a:extLst>
              <a:ext uri="{FF2B5EF4-FFF2-40B4-BE49-F238E27FC236}">
                <a16:creationId xmlns:a16="http://schemas.microsoft.com/office/drawing/2014/main" id="{B892033D-2FF8-1933-9D7A-4963AF8D7993}"/>
              </a:ext>
              <a:ext uri="{C183D7F6-B498-43B3-948B-1728B52AA6E4}">
                <adec:decorative xmlns:adec="http://schemas.microsoft.com/office/drawing/2017/decorative" val="0"/>
              </a:ext>
            </a:extLst>
          </p:cNvPr>
          <p:cNvGrpSpPr/>
          <p:nvPr/>
        </p:nvGrpSpPr>
        <p:grpSpPr>
          <a:xfrm>
            <a:off x="45801" y="450689"/>
            <a:ext cx="12144612" cy="5402804"/>
            <a:chOff x="45801" y="450689"/>
            <a:chExt cx="12144612" cy="5402804"/>
          </a:xfrm>
        </p:grpSpPr>
        <p:grpSp>
          <p:nvGrpSpPr>
            <p:cNvPr id="3" name="Groupe 2">
              <a:extLst>
                <a:ext uri="{FF2B5EF4-FFF2-40B4-BE49-F238E27FC236}">
                  <a16:creationId xmlns:a16="http://schemas.microsoft.com/office/drawing/2014/main" id="{2E917331-1403-8BA9-D360-2218D9BE417F}"/>
                </a:ext>
                <a:ext uri="{C183D7F6-B498-43B3-948B-1728B52AA6E4}">
                  <adec:decorative xmlns:adec="http://schemas.microsoft.com/office/drawing/2017/decorative" val="1"/>
                </a:ext>
              </a:extLst>
            </p:cNvPr>
            <p:cNvGrpSpPr/>
            <p:nvPr/>
          </p:nvGrpSpPr>
          <p:grpSpPr>
            <a:xfrm>
              <a:off x="45801" y="450689"/>
              <a:ext cx="12144612" cy="5402804"/>
              <a:chOff x="45801" y="450689"/>
              <a:chExt cx="12144612" cy="5402804"/>
            </a:xfrm>
          </p:grpSpPr>
          <p:pic>
            <p:nvPicPr>
              <p:cNvPr id="30726" name="Picture 20" descr="Microbes et aliments - Page d'accueil du PowerPoint">
                <a:extLst>
                  <a:ext uri="{FF2B5EF4-FFF2-40B4-BE49-F238E27FC236}">
                    <a16:creationId xmlns:a16="http://schemas.microsoft.com/office/drawing/2014/main" id="{CB9C5866-9C2D-4B79-BBD1-76AFA3F422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01" y="450689"/>
                <a:ext cx="2477145" cy="1575071"/>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27" name="Picture 21" descr="Fiche réponse de l'activité élève &quot;Etude de cas : une mise en garde à prendre au sérieux&quot;">
                <a:extLst>
                  <a:ext uri="{FF2B5EF4-FFF2-40B4-BE49-F238E27FC236}">
                    <a16:creationId xmlns:a16="http://schemas.microsoft.com/office/drawing/2014/main" id="{769C8A20-9106-4EE6-BADC-04542DB631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53" y="2532729"/>
                <a:ext cx="2455093" cy="3176589"/>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29" name="Picture 22" descr="Activité de couplage sur les microbes">
                <a:extLst>
                  <a:ext uri="{FF2B5EF4-FFF2-40B4-BE49-F238E27FC236}">
                    <a16:creationId xmlns:a16="http://schemas.microsoft.com/office/drawing/2014/main" id="{A1BFAD5E-408C-4E68-AA11-469B112F0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7363" y="1924050"/>
                <a:ext cx="27940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0" name="Picture 23">
                <a:extLst>
                  <a:ext uri="{FF2B5EF4-FFF2-40B4-BE49-F238E27FC236}">
                    <a16:creationId xmlns:a16="http://schemas.microsoft.com/office/drawing/2014/main" id="{097A4576-9D96-4793-BA3C-0709BA288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4825" y="2755900"/>
                <a:ext cx="2795588" cy="56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2" name="Picture 24" descr="Les microbes pathogènes - PowerPoint complémentaire">
                <a:extLst>
                  <a:ext uri="{FF2B5EF4-FFF2-40B4-BE49-F238E27FC236}">
                    <a16:creationId xmlns:a16="http://schemas.microsoft.com/office/drawing/2014/main" id="{3879613C-5D0A-4F65-9D47-BA683F75F8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12101" y="4252913"/>
                <a:ext cx="2724453" cy="160058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pic>
          <p:nvPicPr>
            <p:cNvPr id="15382" name="Picture 22" descr="fleche - Conseils &amp; astuces Twitch">
              <a:extLst>
                <a:ext uri="{FF2B5EF4-FFF2-40B4-BE49-F238E27FC236}">
                  <a16:creationId xmlns:a16="http://schemas.microsoft.com/office/drawing/2014/main" id="{CABF7ED3-ECB5-4F8B-A881-3C16D1F07FB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765315">
              <a:off x="2502696" y="4142060"/>
              <a:ext cx="577703" cy="5777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descr="fleche - Conseils &amp; astuces Twitch">
              <a:extLst>
                <a:ext uri="{FF2B5EF4-FFF2-40B4-BE49-F238E27FC236}">
                  <a16:creationId xmlns:a16="http://schemas.microsoft.com/office/drawing/2014/main" id="{90617A49-26D5-49D9-9105-AE60C59E6640}"/>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744333">
              <a:off x="9100468" y="2110333"/>
              <a:ext cx="340758" cy="3407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2" descr="fleche - Conseils &amp; astuces Twitch">
              <a:extLst>
                <a:ext uri="{FF2B5EF4-FFF2-40B4-BE49-F238E27FC236}">
                  <a16:creationId xmlns:a16="http://schemas.microsoft.com/office/drawing/2014/main" id="{EFCC61C6-BC6C-471E-A410-4537977639F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659145">
              <a:off x="8879607" y="5150572"/>
              <a:ext cx="514437" cy="51768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F4E9DEB7-DCAB-4413-B7E6-60BA2BACEA1E}"/>
              </a:ext>
            </a:extLst>
          </p:cNvPr>
          <p:cNvSpPr txBox="1"/>
          <p:nvPr/>
        </p:nvSpPr>
        <p:spPr>
          <a:xfrm>
            <a:off x="2392363" y="615950"/>
            <a:ext cx="9218612" cy="1308100"/>
          </a:xfrm>
          <a:prstGeom prst="rect">
            <a:avLst/>
          </a:prstGeom>
          <a:noFill/>
        </p:spPr>
        <p:txBody>
          <a:bodyPr>
            <a:spAutoFit/>
          </a:bodyPr>
          <a:lstStyle/>
          <a:p>
            <a:pPr marL="285750" marR="0" lvl="1" indent="-285750" algn="l"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qu’il existe quatre types de microbes pathogènes différents pouvant provoquer des infections d’origine alimentaire.</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Connaître les différences entre les virus, les bactéries, les parasites et les champignons.</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qu’il existe des microbes utiles dans les aliments.</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Déterminer l’importance de manipuler correctement les aliments pour éviter les infections d’origine alimentaire.</a:t>
            </a:r>
          </a:p>
          <a:p>
            <a:pPr marL="400050" marR="0" lvl="1" indent="-171450" algn="l" defTabSz="228600" rtl="0" eaLnBrk="0" fontAlgn="base" latinLnBrk="0" hangingPunct="0">
              <a:lnSpc>
                <a:spcPct val="100000"/>
              </a:lnSpc>
              <a:spcBef>
                <a:spcPct val="0"/>
              </a:spcBef>
              <a:spcAft>
                <a:spcPct val="0"/>
              </a:spcAft>
              <a:buClrTx/>
              <a:buSzTx/>
              <a:buFontTx/>
              <a:buChar char="-"/>
              <a:tabLst/>
              <a:defRPr/>
            </a:pPr>
            <a:endPar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228600" rtl="0" eaLnBrk="0" fontAlgn="base" latinLnBrk="0" hangingPunct="0">
              <a:lnSpc>
                <a:spcPct val="100000"/>
              </a:lnSpc>
              <a:spcBef>
                <a:spcPct val="0"/>
              </a:spcBef>
              <a:spcAft>
                <a:spcPct val="0"/>
              </a:spcAft>
              <a:buClrTx/>
              <a:buSzTx/>
              <a:buFontTx/>
              <a:buNone/>
              <a:tabLst/>
              <a:defRPr/>
            </a:pPr>
            <a:endParaRPr kumimoji="0" lang="fr-FR" sz="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679E8D5C-FC13-40B7-9DCD-24DF067C244E}"/>
              </a:ext>
            </a:extLst>
          </p:cNvPr>
          <p:cNvSpPr txBox="1"/>
          <p:nvPr/>
        </p:nvSpPr>
        <p:spPr>
          <a:xfrm>
            <a:off x="2413000" y="1631950"/>
            <a:ext cx="7004050" cy="4338638"/>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microbes dans les aliments – PowerPoint principal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conduisant à diverses activités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“Microbes”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Activité de couplage sur les microbes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Demander aux élèves d’apparier chaque type de microbe aux caractérisitiques qui lui correspondent.</a:t>
            </a:r>
            <a:endParaRPr kumimoji="0" lang="fr-FR" sz="1200" b="0" i="0" u="none" strike="noStrike" kern="1200" cap="none" spc="0" normalizeH="0" baseline="0" noProof="0" dirty="0">
              <a:ln>
                <a:noFill/>
              </a:ln>
              <a:effectLst/>
              <a:uLnTx/>
              <a:uFillTx/>
              <a:latin typeface="Arial" panose="020B0604020202020204" pitchFamily="34" charset="0"/>
              <a:ea typeface="Microsoft Sans Serif" panose="020B0604020202020204" pitchFamily="34" charset="0"/>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effectLst/>
              <a:uLnTx/>
              <a:uFillTx/>
              <a:latin typeface="Arial" panose="020B0604020202020204" pitchFamily="34" charset="0"/>
              <a:ea typeface="Microsoft Sans Serif" panose="020B0604020202020204" pitchFamily="34" charset="0"/>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“Spores”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Expliquer aux élèves que certaines bactéries peuvent survivre longtemps sans eau ni nutriment en fabriquant des spores.</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“Exemples de microbes utiles”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D</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iscuter du rôle des microbes utiles et bénéfiques vivant dans notre corps ou intervenant dans la fabrication de certains aliments.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“Etude de cas  : une mise en garde à prendre au sérieux”</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Fiche d’activité élève (1) + Fiche réponse (2)</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Faire réfléchir les élèves sur une étude de cas où des microbes ont été à l’origine d’une infection d’origine alimentaire.</a:t>
            </a: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Diapositives “Activité complémentaire : Recherche en groupe”</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Permettre aux élèves de travailler sur un poster ou une fiche descriptive au sujet d’un des cinq principaux microbes pathogènes. Cette activité peut aussi faire l’objet d’un devoir à la maison.</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microbes pathogènes – PowerPoint complémentaire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Présenter les principaux pathogènes à l’origine d’infections d’origine alimentaire en Europe.</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5" name="Groupe 4">
            <a:extLst>
              <a:ext uri="{FF2B5EF4-FFF2-40B4-BE49-F238E27FC236}">
                <a16:creationId xmlns:a16="http://schemas.microsoft.com/office/drawing/2014/main" id="{26D1A001-5153-1B5C-EEBE-6872E55BFD87}"/>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0C41642B-B87D-48C1-9819-685A0A00E6F6}"/>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0738" name="ZoneTexte 31">
              <a:extLst>
                <a:ext uri="{FF2B5EF4-FFF2-40B4-BE49-F238E27FC236}">
                  <a16:creationId xmlns:a16="http://schemas.microsoft.com/office/drawing/2014/main" id="{19D6C29D-0E86-4D4D-84D1-7E3AF46F2193}"/>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pic>
          <p:nvPicPr>
            <p:cNvPr id="30739" name="Image 34">
              <a:extLst>
                <a:ext uri="{FF2B5EF4-FFF2-40B4-BE49-F238E27FC236}">
                  <a16:creationId xmlns:a16="http://schemas.microsoft.com/office/drawing/2014/main" id="{23B373DA-806D-4C91-8C37-6F75FB27FA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2" action="ppaction://hlinksldjump" highlightClick="1"/>
            <a:extLst>
              <a:ext uri="{FF2B5EF4-FFF2-40B4-BE49-F238E27FC236}">
                <a16:creationId xmlns:a16="http://schemas.microsoft.com/office/drawing/2014/main" id="{5C2E737F-81D8-47C8-AC39-582AA7B9BFB5}"/>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21682-F61A-41B4-85D4-BF045DE638B3}"/>
              </a:ext>
            </a:extLst>
          </p:cNvPr>
          <p:cNvSpPr>
            <a:spLocks noGrp="1"/>
          </p:cNvSpPr>
          <p:nvPr>
            <p:ph type="title" idx="4294967295"/>
          </p:nvPr>
        </p:nvSpPr>
        <p:spPr>
          <a:xfrm>
            <a:off x="3130722" y="-41508"/>
            <a:ext cx="10515600" cy="1325563"/>
          </a:xfrm>
        </p:spPr>
        <p:txBody>
          <a:bodyPr/>
          <a:lstStyle/>
          <a:p>
            <a:r>
              <a:rPr lang="fr-FR" sz="3200">
                <a:solidFill>
                  <a:srgbClr val="5B225F"/>
                </a:solidFill>
                <a:latin typeface="Arial" panose="020B0604020202020204" pitchFamily="34" charset="0"/>
                <a:ea typeface="+mn-ea"/>
                <a:cs typeface="Arial" panose="020B0604020202020204" pitchFamily="34" charset="0"/>
              </a:rPr>
              <a:t>Investigation d’une épidémie</a:t>
            </a:r>
          </a:p>
        </p:txBody>
      </p:sp>
      <p:grpSp>
        <p:nvGrpSpPr>
          <p:cNvPr id="3" name="Groupe 2" descr="Images donnant un aperçu de la ressource">
            <a:extLst>
              <a:ext uri="{FF2B5EF4-FFF2-40B4-BE49-F238E27FC236}">
                <a16:creationId xmlns:a16="http://schemas.microsoft.com/office/drawing/2014/main" id="{6F5A3A81-FCF3-24BA-C995-EFDC0046AEA0}"/>
              </a:ext>
              <a:ext uri="{C183D7F6-B498-43B3-948B-1728B52AA6E4}">
                <adec:decorative xmlns:adec="http://schemas.microsoft.com/office/drawing/2017/decorative" val="0"/>
              </a:ext>
            </a:extLst>
          </p:cNvPr>
          <p:cNvGrpSpPr/>
          <p:nvPr/>
        </p:nvGrpSpPr>
        <p:grpSpPr>
          <a:xfrm>
            <a:off x="119100" y="525463"/>
            <a:ext cx="11895114" cy="5364162"/>
            <a:chOff x="119100" y="525463"/>
            <a:chExt cx="11895114" cy="5364162"/>
          </a:xfrm>
        </p:grpSpPr>
        <p:pic>
          <p:nvPicPr>
            <p:cNvPr id="31750" name="Picture 19" descr="Investigation d'une épidémie - Page d'accueil du PowerPoint">
              <a:extLst>
                <a:ext uri="{FF2B5EF4-FFF2-40B4-BE49-F238E27FC236}">
                  <a16:creationId xmlns:a16="http://schemas.microsoft.com/office/drawing/2014/main" id="{11CDBF5A-0ACB-4AB7-8E16-783174DBB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12" y="525463"/>
              <a:ext cx="2713038" cy="17795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751" name="Picture 20" descr="Investigation d'une épidémie - Fiche d'activité élève">
              <a:extLst>
                <a:ext uri="{FF2B5EF4-FFF2-40B4-BE49-F238E27FC236}">
                  <a16:creationId xmlns:a16="http://schemas.microsoft.com/office/drawing/2014/main" id="{3E81DD06-6750-42A6-8696-CFA0AFAE5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00" y="3225800"/>
              <a:ext cx="2724150" cy="266382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 name="Picture 22" descr="fleche - Conseils &amp; astuces Twitch">
              <a:extLst>
                <a:ext uri="{FF2B5EF4-FFF2-40B4-BE49-F238E27FC236}">
                  <a16:creationId xmlns:a16="http://schemas.microsoft.com/office/drawing/2014/main" id="{3917AE11-0CD8-4E6D-8F6A-41B264445F4E}"/>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288211">
              <a:off x="2608275" y="4381474"/>
              <a:ext cx="469949" cy="469949"/>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21" descr="Investigation d'une épidémie - PowerPoint diapositive &quot;Le dîner&quot;">
              <a:extLst>
                <a:ext uri="{FF2B5EF4-FFF2-40B4-BE49-F238E27FC236}">
                  <a16:creationId xmlns:a16="http://schemas.microsoft.com/office/drawing/2014/main" id="{E67A6F23-900C-4A8A-84C1-37B837CB21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9088" y="1244601"/>
              <a:ext cx="2736850" cy="14620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 name="Picture 22" descr="fleche - Conseils &amp; astuces Twitch">
              <a:extLst>
                <a:ext uri="{FF2B5EF4-FFF2-40B4-BE49-F238E27FC236}">
                  <a16:creationId xmlns:a16="http://schemas.microsoft.com/office/drawing/2014/main" id="{7E972F4D-C042-47EF-8A21-2B60263336D2}"/>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8912225" y="2514599"/>
              <a:ext cx="836565" cy="836565"/>
            </a:xfrm>
            <a:prstGeom prst="rect">
              <a:avLst/>
            </a:prstGeom>
            <a:noFill/>
            <a:extLst>
              <a:ext uri="{909E8E84-426E-40DD-AFC4-6F175D3DCCD1}">
                <a14:hiddenFill xmlns:a14="http://schemas.microsoft.com/office/drawing/2010/main">
                  <a:solidFill>
                    <a:srgbClr val="FFFFFF"/>
                  </a:solidFill>
                </a14:hiddenFill>
              </a:ext>
            </a:extLst>
          </p:spPr>
        </p:pic>
        <p:pic>
          <p:nvPicPr>
            <p:cNvPr id="31755" name="Picture 22">
              <a:extLst>
                <a:ext uri="{FF2B5EF4-FFF2-40B4-BE49-F238E27FC236}">
                  <a16:creationId xmlns:a16="http://schemas.microsoft.com/office/drawing/2014/main" id="{B4F0C6C0-BC37-49EF-AE1C-E3C5482F87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7364" y="3343275"/>
              <a:ext cx="2736850" cy="254635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2" name="Picture 22" descr="fleche - Conseils &amp; astuces Twitch">
              <a:extLst>
                <a:ext uri="{FF2B5EF4-FFF2-40B4-BE49-F238E27FC236}">
                  <a16:creationId xmlns:a16="http://schemas.microsoft.com/office/drawing/2014/main" id="{D5AF3285-E064-4105-8F10-736156D25E72}"/>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407947">
              <a:off x="8990930" y="4592195"/>
              <a:ext cx="436315" cy="51949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E0EB27AE-0666-4D0C-A118-97FCDDA5B580}"/>
              </a:ext>
            </a:extLst>
          </p:cNvPr>
          <p:cNvSpPr txBox="1"/>
          <p:nvPr/>
        </p:nvSpPr>
        <p:spPr>
          <a:xfrm>
            <a:off x="2743200" y="890588"/>
            <a:ext cx="6280150" cy="1522412"/>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Identifier les microbes pathogènes fréquemment transmis par les 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Identifier les conditions favorisant la multiplication des microbes pathogènes et comment la prévenir.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comment transporter, conserver et préparer les aliments de façon sûre.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les risques et les conséquences d’une infection d’origine alimentaire.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F739575E-59C4-4A45-839C-D36E558DB440}"/>
              </a:ext>
            </a:extLst>
          </p:cNvPr>
          <p:cNvSpPr txBox="1"/>
          <p:nvPr/>
        </p:nvSpPr>
        <p:spPr>
          <a:xfrm>
            <a:off x="2671763" y="2406650"/>
            <a:ext cx="6351587" cy="3046413"/>
          </a:xfrm>
          <a:prstGeom prst="rect">
            <a:avLst/>
          </a:prstGeom>
          <a:noFill/>
        </p:spPr>
        <p:txBody>
          <a:bodyPr>
            <a:spAutoFit/>
          </a:bodyPr>
          <a:lstStyle/>
          <a:p>
            <a:pPr marL="285750" marR="0" lvl="0" indent="-2857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Investigation d’une épidémie : une toxi-infection alimentaire collective après un dîner</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Présenter les questions que l’on peut se poser</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autour de chaque étape de la préparation des aliments pour un dîner entre amis notamment la manipulation des légumes, la cuisson au barbecue et le service à table. Cette activité peut être réalisée avec toute la classe ou peut être discutée entre élèves par petits groupes.</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Encourager les élèves à prendre des notes sur la fiche d’activité afin de les partager ensuite et d’en discuter avec l’ensemble de la classe.</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A utiliser comme un guide de discussion et pour vérifier que tous les points ont été abordés.</a:t>
            </a: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E846EB3E-6989-A06F-E224-9BA1D1D40039}"/>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BD921B69-5E71-4878-8FB6-E8EB2BF54089}"/>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1761" name="ZoneTexte 31">
              <a:extLst>
                <a:ext uri="{FF2B5EF4-FFF2-40B4-BE49-F238E27FC236}">
                  <a16:creationId xmlns:a16="http://schemas.microsoft.com/office/drawing/2014/main" id="{FADDCA97-A231-43D8-9FD1-321191E63394}"/>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1762" name="Image 34">
              <a:extLst>
                <a:ext uri="{FF2B5EF4-FFF2-40B4-BE49-F238E27FC236}">
                  <a16:creationId xmlns:a16="http://schemas.microsoft.com/office/drawing/2014/main" id="{93482884-E62A-4C61-9B3A-C504F95720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0F2CF5AF-C86F-4DB0-A19C-D157BAB1F550}"/>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A7D4DC-B2E7-4882-8DB9-02F245F75C2C}"/>
              </a:ext>
            </a:extLst>
          </p:cNvPr>
          <p:cNvSpPr>
            <a:spLocks noGrp="1"/>
          </p:cNvSpPr>
          <p:nvPr>
            <p:ph type="title" idx="4294967295"/>
          </p:nvPr>
        </p:nvSpPr>
        <p:spPr>
          <a:xfrm>
            <a:off x="3080484" y="-46873"/>
            <a:ext cx="10515600" cy="1325563"/>
          </a:xfrm>
        </p:spPr>
        <p:txBody>
          <a:bodyPr/>
          <a:lstStyle/>
          <a:p>
            <a:r>
              <a:rPr lang="fr-FR" sz="3200">
                <a:solidFill>
                  <a:srgbClr val="5B225F"/>
                </a:solidFill>
                <a:latin typeface="Arial" panose="020B0604020202020204" pitchFamily="34" charset="0"/>
                <a:ea typeface="+mn-ea"/>
                <a:cs typeface="Arial" panose="020B0604020202020204" pitchFamily="34" charset="0"/>
              </a:rPr>
              <a:t>Scénarios</a:t>
            </a:r>
          </a:p>
        </p:txBody>
      </p:sp>
      <p:grpSp>
        <p:nvGrpSpPr>
          <p:cNvPr id="3" name="Groupe 2" descr="Images donnant un aperçu de la ressource">
            <a:extLst>
              <a:ext uri="{FF2B5EF4-FFF2-40B4-BE49-F238E27FC236}">
                <a16:creationId xmlns:a16="http://schemas.microsoft.com/office/drawing/2014/main" id="{EBFC4ECE-F0A7-58E6-99F7-8EA644087829}"/>
              </a:ext>
              <a:ext uri="{C183D7F6-B498-43B3-948B-1728B52AA6E4}">
                <adec:decorative xmlns:adec="http://schemas.microsoft.com/office/drawing/2017/decorative" val="0"/>
              </a:ext>
            </a:extLst>
          </p:cNvPr>
          <p:cNvGrpSpPr/>
          <p:nvPr/>
        </p:nvGrpSpPr>
        <p:grpSpPr>
          <a:xfrm>
            <a:off x="45801" y="328613"/>
            <a:ext cx="11917599" cy="5535613"/>
            <a:chOff x="45801" y="328613"/>
            <a:chExt cx="11917599" cy="5535613"/>
          </a:xfrm>
        </p:grpSpPr>
        <p:pic>
          <p:nvPicPr>
            <p:cNvPr id="32774" name="Picture 19" descr="Scénarios - Page d'accueil du PowerPoint">
              <a:extLst>
                <a:ext uri="{FF2B5EF4-FFF2-40B4-BE49-F238E27FC236}">
                  <a16:creationId xmlns:a16="http://schemas.microsoft.com/office/drawing/2014/main" id="{2C755ED9-849C-4795-A533-9583B98CB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68" y="522627"/>
              <a:ext cx="2679700" cy="1770063"/>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2775" name="Picture 20" descr="Scénarios - Fiche d'activité élève">
              <a:extLst>
                <a:ext uri="{FF2B5EF4-FFF2-40B4-BE49-F238E27FC236}">
                  <a16:creationId xmlns:a16="http://schemas.microsoft.com/office/drawing/2014/main" id="{08DDD0C1-07F9-470B-8FB1-1001BB85D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2976563"/>
              <a:ext cx="2679700" cy="2887663"/>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 name="Picture 22" descr="fleche - Conseils &amp; astuces Twitch">
              <a:extLst>
                <a:ext uri="{FF2B5EF4-FFF2-40B4-BE49-F238E27FC236}">
                  <a16:creationId xmlns:a16="http://schemas.microsoft.com/office/drawing/2014/main" id="{5DEB241E-0FA3-4770-8E0A-8F84FC0C4196}"/>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765315">
              <a:off x="2513271" y="4351824"/>
              <a:ext cx="608795" cy="608795"/>
            </a:xfrm>
            <a:prstGeom prst="rect">
              <a:avLst/>
            </a:prstGeom>
            <a:noFill/>
            <a:extLst>
              <a:ext uri="{909E8E84-426E-40DD-AFC4-6F175D3DCCD1}">
                <a14:hiddenFill xmlns:a14="http://schemas.microsoft.com/office/drawing/2010/main">
                  <a:solidFill>
                    <a:srgbClr val="FFFFFF"/>
                  </a:solidFill>
                </a14:hiddenFill>
              </a:ext>
            </a:extLst>
          </p:spPr>
        </p:pic>
        <p:pic>
          <p:nvPicPr>
            <p:cNvPr id="32777" name="Picture 21" descr="Scénarios - PowerPoint diapositive &quot;Hannah et la pharmacienne&quot;">
              <a:extLst>
                <a:ext uri="{FF2B5EF4-FFF2-40B4-BE49-F238E27FC236}">
                  <a16:creationId xmlns:a16="http://schemas.microsoft.com/office/drawing/2014/main" id="{AB589783-6DBD-4518-8054-50CF23AC43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8738" y="328613"/>
              <a:ext cx="3014662" cy="2158093"/>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 name="Picture 22" descr="fleche - Conseils &amp; astuces Twitch">
              <a:extLst>
                <a:ext uri="{FF2B5EF4-FFF2-40B4-BE49-F238E27FC236}">
                  <a16:creationId xmlns:a16="http://schemas.microsoft.com/office/drawing/2014/main" id="{0DDC6EFE-9E0A-4668-80E8-95BA36D3D8DA}"/>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792644">
              <a:off x="8468586" y="2486448"/>
              <a:ext cx="1259625" cy="935171"/>
            </a:xfrm>
            <a:prstGeom prst="rect">
              <a:avLst/>
            </a:prstGeom>
            <a:noFill/>
            <a:extLst>
              <a:ext uri="{909E8E84-426E-40DD-AFC4-6F175D3DCCD1}">
                <a14:hiddenFill xmlns:a14="http://schemas.microsoft.com/office/drawing/2010/main">
                  <a:solidFill>
                    <a:srgbClr val="FFFFFF"/>
                  </a:solidFill>
                </a14:hiddenFill>
              </a:ext>
            </a:extLst>
          </p:spPr>
        </p:pic>
        <p:pic>
          <p:nvPicPr>
            <p:cNvPr id="32779" name="Picture 22" descr="Scénarios - Fiche réponse de l'activité élève">
              <a:extLst>
                <a:ext uri="{FF2B5EF4-FFF2-40B4-BE49-F238E27FC236}">
                  <a16:creationId xmlns:a16="http://schemas.microsoft.com/office/drawing/2014/main" id="{913D7DE3-B384-416A-9A60-00CCC134B4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3390" y="2735715"/>
              <a:ext cx="2570010" cy="3128511"/>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2" name="Picture 22" descr="fleche - Conseils &amp; astuces Twitch">
              <a:extLst>
                <a:ext uri="{FF2B5EF4-FFF2-40B4-BE49-F238E27FC236}">
                  <a16:creationId xmlns:a16="http://schemas.microsoft.com/office/drawing/2014/main" id="{2FA9E256-3997-4825-AB74-6969B9D46C22}"/>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621085">
              <a:off x="8820594" y="4536389"/>
              <a:ext cx="548882" cy="54888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11E8D3C3-18E6-4E49-AC56-40F174F664FC}"/>
              </a:ext>
            </a:extLst>
          </p:cNvPr>
          <p:cNvSpPr txBox="1"/>
          <p:nvPr/>
        </p:nvSpPr>
        <p:spPr>
          <a:xfrm>
            <a:off x="2717800" y="873125"/>
            <a:ext cx="5991225" cy="2446338"/>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que les infections d’origine alimentaire peuvent avoir des conséquences graves et ne contribuent pas à renforcer le système immunitaire.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les conséquences du non-respect des règles d’hygiène à la maison, comme la contamination croisée, et comment les éviter.</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signification des différents types d’étiquetage sur les denrées alimentaires et leur importance.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Expliquer la différence entre la sécurité (du point de vue microbiologique) et la qualité des 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que les plats préparés à la maison ne sont pas nécessairement plus sûrs que ceux consommés au restaurant.</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4A265407-45B9-4AD2-986E-70807C3306B8}"/>
              </a:ext>
            </a:extLst>
          </p:cNvPr>
          <p:cNvSpPr txBox="1"/>
          <p:nvPr/>
        </p:nvSpPr>
        <p:spPr>
          <a:xfrm>
            <a:off x="2722563" y="2976563"/>
            <a:ext cx="6454775" cy="2492375"/>
          </a:xfrm>
          <a:prstGeom prst="rect">
            <a:avLst/>
          </a:prstGeom>
          <a:noFill/>
        </p:spPr>
        <p:txBody>
          <a:bodyPr>
            <a:spAutoFit/>
          </a:bodyPr>
          <a:lstStyle/>
          <a:p>
            <a:pPr marL="285750" marR="0" lvl="0" indent="-285750" algn="l"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Scénarios</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arcourir les différents scénarios sur l’hygiène des aliments. Ils mettent en scène différents personnages dans des situations de la vie de tous les jours.</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Encourager les élèves à prendre des notes sur la fiche d’activité afin de les partager ensuite et d’en discuter avec l’ensemble de la classe.</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A utiliser comme un guide de discussion et pour vérifier que tous les points ont été abordés.</a:t>
            </a: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endParaRPr kumimoji="0" lang="en-US"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C65786EE-9390-8601-4533-F2BAE3CBD750}"/>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D6B84EA3-34AA-403F-8BC4-FE513C6193BE}"/>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2785" name="ZoneTexte 31">
              <a:extLst>
                <a:ext uri="{FF2B5EF4-FFF2-40B4-BE49-F238E27FC236}">
                  <a16:creationId xmlns:a16="http://schemas.microsoft.com/office/drawing/2014/main" id="{47BEB486-9DCD-497D-82D4-2C5231F41BF3}"/>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2786" name="Image 34">
              <a:extLst>
                <a:ext uri="{FF2B5EF4-FFF2-40B4-BE49-F238E27FC236}">
                  <a16:creationId xmlns:a16="http://schemas.microsoft.com/office/drawing/2014/main" id="{B7343DF9-9AF4-439A-A97B-04E219E8DD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A023A70A-5603-4089-AF1F-0E3192BA3953}"/>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BBC9D-49D3-4065-BCE3-6986354854B7}"/>
              </a:ext>
            </a:extLst>
          </p:cNvPr>
          <p:cNvSpPr>
            <a:spLocks noGrp="1"/>
          </p:cNvSpPr>
          <p:nvPr>
            <p:ph type="title" idx="4294967295"/>
          </p:nvPr>
        </p:nvSpPr>
        <p:spPr>
          <a:xfrm>
            <a:off x="2588108" y="-149876"/>
            <a:ext cx="7409996" cy="729903"/>
          </a:xfrm>
        </p:spPr>
        <p:txBody>
          <a:bodyPr/>
          <a:lstStyle/>
          <a:p>
            <a:pPr rtl="0" eaLnBrk="1" fontAlgn="auto" latinLnBrk="0" hangingPunct="1"/>
            <a:r>
              <a:rPr lang="fr-FR" sz="3200" dirty="0">
                <a:solidFill>
                  <a:srgbClr val="5B225F"/>
                </a:solidFill>
                <a:latin typeface="Arial" panose="020B0604020202020204" pitchFamily="34" charset="0"/>
                <a:ea typeface="+mn-ea"/>
                <a:cs typeface="Arial" panose="020B0604020202020204" pitchFamily="34" charset="0"/>
              </a:rPr>
              <a:t>Sécurité vs qualité des aliments</a:t>
            </a:r>
          </a:p>
        </p:txBody>
      </p:sp>
      <p:grpSp>
        <p:nvGrpSpPr>
          <p:cNvPr id="3" name="Groupe 2" descr="Images donnant un aperçu de la ressource">
            <a:extLst>
              <a:ext uri="{FF2B5EF4-FFF2-40B4-BE49-F238E27FC236}">
                <a16:creationId xmlns:a16="http://schemas.microsoft.com/office/drawing/2014/main" id="{53FF69A8-638C-2B20-F148-322AB424CECC}"/>
              </a:ext>
              <a:ext uri="{C183D7F6-B498-43B3-948B-1728B52AA6E4}">
                <adec:decorative xmlns:adec="http://schemas.microsoft.com/office/drawing/2017/decorative" val="0"/>
              </a:ext>
            </a:extLst>
          </p:cNvPr>
          <p:cNvGrpSpPr/>
          <p:nvPr/>
        </p:nvGrpSpPr>
        <p:grpSpPr>
          <a:xfrm>
            <a:off x="-1186" y="85730"/>
            <a:ext cx="12195857" cy="5860234"/>
            <a:chOff x="-1186" y="85730"/>
            <a:chExt cx="12195857" cy="5860234"/>
          </a:xfrm>
        </p:grpSpPr>
        <p:pic>
          <p:nvPicPr>
            <p:cNvPr id="4" name="Image 3">
              <a:extLst>
                <a:ext uri="{FF2B5EF4-FFF2-40B4-BE49-F238E27FC236}">
                  <a16:creationId xmlns:a16="http://schemas.microsoft.com/office/drawing/2014/main" id="{2C07E400-0696-4D05-A318-CB5E5BDB68F8}"/>
                </a:ext>
              </a:extLst>
            </p:cNvPr>
            <p:cNvPicPr>
              <a:picLocks noChangeAspect="1"/>
            </p:cNvPicPr>
            <p:nvPr/>
          </p:nvPicPr>
          <p:blipFill>
            <a:blip r:embed="rId2"/>
            <a:stretch>
              <a:fillRect/>
            </a:stretch>
          </p:blipFill>
          <p:spPr>
            <a:xfrm>
              <a:off x="-1186" y="85730"/>
              <a:ext cx="2271518" cy="1323970"/>
            </a:xfrm>
            <a:prstGeom prst="rect">
              <a:avLst/>
            </a:prstGeom>
          </p:spPr>
        </p:pic>
        <p:pic>
          <p:nvPicPr>
            <p:cNvPr id="8" name="Image 7">
              <a:extLst>
                <a:ext uri="{FF2B5EF4-FFF2-40B4-BE49-F238E27FC236}">
                  <a16:creationId xmlns:a16="http://schemas.microsoft.com/office/drawing/2014/main" id="{B2C6D5AA-3D9B-4F9F-93FE-CC573913A6E4}"/>
                </a:ext>
              </a:extLst>
            </p:cNvPr>
            <p:cNvPicPr>
              <a:picLocks noChangeAspect="1"/>
            </p:cNvPicPr>
            <p:nvPr/>
          </p:nvPicPr>
          <p:blipFill>
            <a:blip r:embed="rId3"/>
            <a:stretch>
              <a:fillRect/>
            </a:stretch>
          </p:blipFill>
          <p:spPr>
            <a:xfrm>
              <a:off x="163072" y="3491277"/>
              <a:ext cx="2372701" cy="1583025"/>
            </a:xfrm>
            <a:prstGeom prst="rect">
              <a:avLst/>
            </a:prstGeom>
          </p:spPr>
        </p:pic>
        <p:pic>
          <p:nvPicPr>
            <p:cNvPr id="10" name="Image 9">
              <a:extLst>
                <a:ext uri="{FF2B5EF4-FFF2-40B4-BE49-F238E27FC236}">
                  <a16:creationId xmlns:a16="http://schemas.microsoft.com/office/drawing/2014/main" id="{330B586F-808A-41B4-85FB-82C04ACB0A4E}"/>
                </a:ext>
              </a:extLst>
            </p:cNvPr>
            <p:cNvPicPr>
              <a:picLocks noChangeAspect="1"/>
            </p:cNvPicPr>
            <p:nvPr/>
          </p:nvPicPr>
          <p:blipFill>
            <a:blip r:embed="rId4"/>
            <a:stretch>
              <a:fillRect/>
            </a:stretch>
          </p:blipFill>
          <p:spPr>
            <a:xfrm>
              <a:off x="10268004" y="4672987"/>
              <a:ext cx="1926667" cy="1272977"/>
            </a:xfrm>
            <a:prstGeom prst="rect">
              <a:avLst/>
            </a:prstGeom>
          </p:spPr>
        </p:pic>
        <p:pic>
          <p:nvPicPr>
            <p:cNvPr id="30" name="Picture 22" descr="fleche - Conseils &amp; astuces Twitch">
              <a:extLst>
                <a:ext uri="{FF2B5EF4-FFF2-40B4-BE49-F238E27FC236}">
                  <a16:creationId xmlns:a16="http://schemas.microsoft.com/office/drawing/2014/main" id="{80A23A55-A132-4B00-81E0-97D6248B925F}"/>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584072">
              <a:off x="9786146" y="5195164"/>
              <a:ext cx="509069" cy="509069"/>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F5D1EE54-79AC-4B13-89BC-D9E333F90BA5}"/>
                </a:ext>
              </a:extLst>
            </p:cNvPr>
            <p:cNvPicPr>
              <a:picLocks noChangeAspect="1"/>
            </p:cNvPicPr>
            <p:nvPr/>
          </p:nvPicPr>
          <p:blipFill>
            <a:blip r:embed="rId6"/>
            <a:stretch>
              <a:fillRect/>
            </a:stretch>
          </p:blipFill>
          <p:spPr>
            <a:xfrm>
              <a:off x="10137774" y="3267081"/>
              <a:ext cx="2017089" cy="1158076"/>
            </a:xfrm>
            <a:prstGeom prst="rect">
              <a:avLst/>
            </a:prstGeom>
          </p:spPr>
        </p:pic>
        <p:pic>
          <p:nvPicPr>
            <p:cNvPr id="32" name="Picture 22" descr="fleche - Conseils &amp; astuces Twitch">
              <a:extLst>
                <a:ext uri="{FF2B5EF4-FFF2-40B4-BE49-F238E27FC236}">
                  <a16:creationId xmlns:a16="http://schemas.microsoft.com/office/drawing/2014/main" id="{E8451BE4-71DC-431A-B462-7F3A02CAB2CC}"/>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925638">
              <a:off x="9716630" y="4256883"/>
              <a:ext cx="576922" cy="6547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2" descr="fleche - Conseils &amp; astuces Twitch">
              <a:extLst>
                <a:ext uri="{FF2B5EF4-FFF2-40B4-BE49-F238E27FC236}">
                  <a16:creationId xmlns:a16="http://schemas.microsoft.com/office/drawing/2014/main" id="{42CA774E-BB0A-4D44-85B9-2DE09F97E214}"/>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629857">
              <a:off x="2010448" y="4952012"/>
              <a:ext cx="445836" cy="44583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3659B3F9-0537-4022-85F7-06D735D18AC5}"/>
              </a:ext>
            </a:extLst>
          </p:cNvPr>
          <p:cNvSpPr txBox="1"/>
          <p:nvPr/>
        </p:nvSpPr>
        <p:spPr>
          <a:xfrm>
            <a:off x="2209800" y="555625"/>
            <a:ext cx="9944100" cy="1708150"/>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signification des différents types d’étiquettes et leur importance.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différence entre sécurité (du point de vue microbiologique) et qualité des 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comment conserver et utiliser les différentes catégories d’aliments.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les conséquences du non-respect des étiquettes.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 lien avec le gaspillage alimentaire et comment le réduire.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8CEED046-4636-433E-9340-CA6D603D11C3}"/>
              </a:ext>
            </a:extLst>
          </p:cNvPr>
          <p:cNvSpPr txBox="1"/>
          <p:nvPr/>
        </p:nvSpPr>
        <p:spPr>
          <a:xfrm>
            <a:off x="2170113" y="1854200"/>
            <a:ext cx="7967662" cy="4154488"/>
          </a:xfrm>
          <a:prstGeom prst="rect">
            <a:avLst/>
          </a:prstGeom>
          <a:noFill/>
        </p:spPr>
        <p:txBody>
          <a:bodyPr>
            <a:spAutoFit/>
          </a:bodyPr>
          <a:lstStyle/>
          <a:p>
            <a:pPr marL="285750" marR="0" lvl="0" indent="-2857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Sécurité </a:t>
            </a:r>
            <a:r>
              <a:rPr lang="fr-FR" sz="1200" b="1" dirty="0">
                <a:latin typeface="Arial" panose="020B0604020202020204" pitchFamily="34" charset="0"/>
                <a:cs typeface="Arial" panose="020B0604020202020204" pitchFamily="34" charset="0"/>
              </a:rPr>
              <a:t>vs</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qualité des aliments</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avec différentes activités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Diapositive “Que trouve-t-on sur les étiquettes ?”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Introduire l’importance  des étiquettes sur les emballages alimentaires.</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Diapositives “A vous de voter”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Organiser un vote dans la classe sur la signification des étiquettes “à consommer jusqu’au…” et “à consommer de préférence avant le…”.</a:t>
            </a:r>
            <a:endParaRPr kumimoji="0" lang="fr-FR" sz="1200" b="0" i="0" u="none" strike="noStrike" kern="1200" cap="none" spc="0" normalizeH="0" baseline="0" noProof="0" dirty="0">
              <a:ln>
                <a:noFill/>
              </a:ln>
              <a:effectLst/>
              <a:uLnTx/>
              <a:uFillTx/>
              <a:latin typeface="Arial" panose="020B0604020202020204" pitchFamily="34" charset="0"/>
              <a:ea typeface="Microsoft Sans Serif" panose="020B0604020202020204" pitchFamily="34" charset="0"/>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“Que se passe-t-il si nous ne tenons pas compte des étiquettes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Demander </a:t>
            </a:r>
          </a:p>
          <a:p>
            <a:pPr marL="457200" marR="0" lvl="2" indent="0" algn="just" defTabSz="2286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aux élèves de discuter par petits groupes sur les conséquences de la comsommation d’aliments </a:t>
            </a:r>
          </a:p>
          <a:p>
            <a:pPr marL="457200" marR="0" lvl="2" indent="0" algn="just" defTabSz="2286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qui ont dépassé leur DLC ou leur DDM puis de voter à main levée pour dire s'ils jetteraient ces aliments.</a:t>
            </a:r>
            <a:endPar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Diapositives “Eviter le gaspillage alimentaire”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Discuter avec les élèves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sur ce que l’on peut faire pour éviter ce gaspillage et expliquer comment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la congélation peut permettre de le réduire. Si possible, demander aux élèves de créer un poster ou une carte mentale en groupe.</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Encourager les élèves à prendre des notes sur la fiche d’activité afin de les partager ensuite et d’en discuter avec l’ensemble de la classe.</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Utiliser comme guide pour vérifier que tous les points ont été abordés.</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optionnelle : Analyse de données</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Réaliser un diagramme basé sur les résultats du vote en classe et répondre à des questions sur les données européennes.</a:t>
            </a:r>
          </a:p>
        </p:txBody>
      </p:sp>
      <p:grpSp>
        <p:nvGrpSpPr>
          <p:cNvPr id="5" name="Groupe 4">
            <a:extLst>
              <a:ext uri="{FF2B5EF4-FFF2-40B4-BE49-F238E27FC236}">
                <a16:creationId xmlns:a16="http://schemas.microsoft.com/office/drawing/2014/main" id="{A98489A9-8C20-58E4-BDB0-52965C0D9942}"/>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88A1121F-7656-4507-938F-3BAE2A664F85}"/>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3809" name="ZoneTexte 31">
              <a:extLst>
                <a:ext uri="{FF2B5EF4-FFF2-40B4-BE49-F238E27FC236}">
                  <a16:creationId xmlns:a16="http://schemas.microsoft.com/office/drawing/2014/main" id="{4FDD07B2-67EF-408A-8C5B-235DF829B0C1}"/>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3810" name="Image 34">
              <a:extLst>
                <a:ext uri="{FF2B5EF4-FFF2-40B4-BE49-F238E27FC236}">
                  <a16:creationId xmlns:a16="http://schemas.microsoft.com/office/drawing/2014/main" id="{D2735C05-AF33-4F7B-8709-AA17A1E2C0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35804EE9-1254-4296-8A85-1D2473292A4A}"/>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02A33-3009-45FA-AB18-FE2A5001007B}"/>
              </a:ext>
            </a:extLst>
          </p:cNvPr>
          <p:cNvSpPr>
            <a:spLocks noGrp="1"/>
          </p:cNvSpPr>
          <p:nvPr>
            <p:ph type="title" idx="4294967295"/>
          </p:nvPr>
        </p:nvSpPr>
        <p:spPr>
          <a:xfrm>
            <a:off x="3030324" y="-113077"/>
            <a:ext cx="10515600" cy="1325563"/>
          </a:xfrm>
        </p:spPr>
        <p:txBody>
          <a:bodyPr/>
          <a:lstStyle/>
          <a:p>
            <a:pPr rtl="0" eaLnBrk="1" fontAlgn="auto" latinLnBrk="0" hangingPunct="1"/>
            <a:r>
              <a:rPr lang="fr-FR" sz="3200">
                <a:solidFill>
                  <a:srgbClr val="5B225F"/>
                </a:solidFill>
                <a:latin typeface="Arial" panose="020B0604020202020204" pitchFamily="34" charset="0"/>
                <a:ea typeface="+mn-ea"/>
                <a:cs typeface="Arial" panose="020B0604020202020204" pitchFamily="34" charset="0"/>
              </a:rPr>
              <a:t>Le parcours des aliments</a:t>
            </a:r>
          </a:p>
        </p:txBody>
      </p:sp>
      <p:grpSp>
        <p:nvGrpSpPr>
          <p:cNvPr id="3" name="Groupe 2" descr="Images donnant un aperçu de la ressource">
            <a:extLst>
              <a:ext uri="{FF2B5EF4-FFF2-40B4-BE49-F238E27FC236}">
                <a16:creationId xmlns:a16="http://schemas.microsoft.com/office/drawing/2014/main" id="{ED7EAD7E-6DDD-9949-3DBE-B0DC18D73467}"/>
              </a:ext>
              <a:ext uri="{C183D7F6-B498-43B3-948B-1728B52AA6E4}">
                <adec:decorative xmlns:adec="http://schemas.microsoft.com/office/drawing/2017/decorative" val="0"/>
              </a:ext>
            </a:extLst>
          </p:cNvPr>
          <p:cNvGrpSpPr/>
          <p:nvPr/>
        </p:nvGrpSpPr>
        <p:grpSpPr>
          <a:xfrm>
            <a:off x="142220" y="129314"/>
            <a:ext cx="12006658" cy="5800844"/>
            <a:chOff x="142220" y="129314"/>
            <a:chExt cx="12006658" cy="5800844"/>
          </a:xfrm>
        </p:grpSpPr>
        <p:pic>
          <p:nvPicPr>
            <p:cNvPr id="34822" name="Picture 19" descr="Le parcours des aliments - Page d'accueil du PowerPoint">
              <a:extLst>
                <a:ext uri="{FF2B5EF4-FFF2-40B4-BE49-F238E27FC236}">
                  <a16:creationId xmlns:a16="http://schemas.microsoft.com/office/drawing/2014/main" id="{B363534B-4AA0-44FF-BA2D-D30A7FE305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234" y="129314"/>
              <a:ext cx="2420001" cy="1733586"/>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4823" name="Picture 20" descr="Le parcours des aliments - Fiche d'activité élève">
              <a:extLst>
                <a:ext uri="{FF2B5EF4-FFF2-40B4-BE49-F238E27FC236}">
                  <a16:creationId xmlns:a16="http://schemas.microsoft.com/office/drawing/2014/main" id="{83DA9C34-4E32-4BC8-BC50-B999511CDD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220" y="3549240"/>
              <a:ext cx="2352566" cy="221195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4" name="Picture 22" descr="fleche - Conseils &amp; astuces Twitch">
              <a:extLst>
                <a:ext uri="{FF2B5EF4-FFF2-40B4-BE49-F238E27FC236}">
                  <a16:creationId xmlns:a16="http://schemas.microsoft.com/office/drawing/2014/main" id="{34175D85-44AB-4281-B15A-DBEA7D991118}"/>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411465">
              <a:off x="2574948" y="4012129"/>
              <a:ext cx="415406" cy="415406"/>
            </a:xfrm>
            <a:prstGeom prst="rect">
              <a:avLst/>
            </a:prstGeom>
            <a:noFill/>
            <a:extLst>
              <a:ext uri="{909E8E84-426E-40DD-AFC4-6F175D3DCCD1}">
                <a14:hiddenFill xmlns:a14="http://schemas.microsoft.com/office/drawing/2010/main">
                  <a:solidFill>
                    <a:srgbClr val="FFFFFF"/>
                  </a:solidFill>
                </a14:hiddenFill>
              </a:ext>
            </a:extLst>
          </p:spPr>
        </p:pic>
        <p:pic>
          <p:nvPicPr>
            <p:cNvPr id="34825" name="Picture 21" descr="Le parcours des aliments - PowerPoint diapositive &quot;les risques lors de la planification et les achats&quot;">
              <a:extLst>
                <a:ext uri="{FF2B5EF4-FFF2-40B4-BE49-F238E27FC236}">
                  <a16:creationId xmlns:a16="http://schemas.microsoft.com/office/drawing/2014/main" id="{4EE503FB-A1B4-44EA-9BD0-5BBC1E3B05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1704" y="630238"/>
              <a:ext cx="2581275" cy="1909771"/>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 name="Picture 22" descr="fleche - Conseils &amp; astuces Twitch">
              <a:extLst>
                <a:ext uri="{FF2B5EF4-FFF2-40B4-BE49-F238E27FC236}">
                  <a16:creationId xmlns:a16="http://schemas.microsoft.com/office/drawing/2014/main" id="{2EE7C6BD-2C7B-4927-8330-263EC7C1AAFA}"/>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069857">
              <a:off x="9835045" y="2746959"/>
              <a:ext cx="674121" cy="589343"/>
            </a:xfrm>
            <a:prstGeom prst="rect">
              <a:avLst/>
            </a:prstGeom>
            <a:noFill/>
            <a:extLst>
              <a:ext uri="{909E8E84-426E-40DD-AFC4-6F175D3DCCD1}">
                <a14:hiddenFill xmlns:a14="http://schemas.microsoft.com/office/drawing/2010/main">
                  <a:solidFill>
                    <a:srgbClr val="FFFFFF"/>
                  </a:solidFill>
                </a14:hiddenFill>
              </a:ext>
            </a:extLst>
          </p:spPr>
        </p:pic>
        <p:pic>
          <p:nvPicPr>
            <p:cNvPr id="34835" name="Picture 19" descr="Le parcours des aliments - Fiche réponse de l'activité élève">
              <a:extLst>
                <a:ext uri="{FF2B5EF4-FFF2-40B4-BE49-F238E27FC236}">
                  <a16:creationId xmlns:a16="http://schemas.microsoft.com/office/drawing/2014/main" id="{93C5F360-2002-4D1E-9EA5-F34306E27F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2109" y="3612863"/>
              <a:ext cx="1976769" cy="231729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 name="Picture 22" descr="fleche - Conseils &amp; astuces Twitch">
              <a:extLst>
                <a:ext uri="{FF2B5EF4-FFF2-40B4-BE49-F238E27FC236}">
                  <a16:creationId xmlns:a16="http://schemas.microsoft.com/office/drawing/2014/main" id="{87A7EC25-E443-44E8-8E75-C6E82B9325EA}"/>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154483">
              <a:off x="9729525" y="4348937"/>
              <a:ext cx="420248" cy="42024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D6FBF406-E5F8-439C-929D-FD855A5202F1}"/>
              </a:ext>
            </a:extLst>
          </p:cNvPr>
          <p:cNvSpPr txBox="1"/>
          <p:nvPr/>
        </p:nvSpPr>
        <p:spPr>
          <a:xfrm>
            <a:off x="2657475" y="831850"/>
            <a:ext cx="6526213" cy="2062163"/>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qu’il existe des microbes pathogènes dans les aliments qui peuvent provoquer des infections d’origine alimentaire, où on peut les trouver et les risques et conséquences de ces infections.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ce qu’est la contamination croisée et comment elle se produit afin d’acquérir les bonnes pratiques d’hygiène des mains et d’hygiène des aliments dans la vie de tous les jours pour rester en bonne santé.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chaîne de transmission des infections et les éléments critiques pour assurer l’hygiène des aliments.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941E3D39-D55C-4E43-BAFD-EFAF4F7E99DF}"/>
              </a:ext>
            </a:extLst>
          </p:cNvPr>
          <p:cNvSpPr txBox="1"/>
          <p:nvPr/>
        </p:nvSpPr>
        <p:spPr>
          <a:xfrm>
            <a:off x="2657475" y="2841625"/>
            <a:ext cx="7515225" cy="3046413"/>
          </a:xfrm>
          <a:prstGeom prst="rect">
            <a:avLst/>
          </a:prstGeom>
          <a:noFill/>
        </p:spPr>
        <p:txBody>
          <a:bodyPr>
            <a:spAutoFit/>
          </a:bodyPr>
          <a:lstStyle/>
          <a:p>
            <a:pPr marL="285750" marR="0" lvl="0" indent="-2857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Le parcours des aliments</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de l’enseignant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Introduire la notion d’infection d’origine alimentaire et les différents risques à éviter pour chaque étape du parcours des aliments de l’achat à la consommation.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Divisée en sections pour chaque étape du parcours des aliments. Demander aux élèves de compléter chaque section soit au fur et à mesure de la diffusion du PowerPoint pendant le cours soit à la fin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Utiliser comme guide pour vérifier que tous les points ont été abordés.</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Animation SafeConsume sur le Parcours des aliments</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en-US"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23054584-AB99-8A68-6F2F-D088E8077CAE}"/>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4A70AEC8-6359-4D9A-856C-256872471FA9}"/>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4833" name="ZoneTexte 31">
              <a:extLst>
                <a:ext uri="{FF2B5EF4-FFF2-40B4-BE49-F238E27FC236}">
                  <a16:creationId xmlns:a16="http://schemas.microsoft.com/office/drawing/2014/main" id="{773C575C-47E0-4052-94FD-7B7844B5E2FC}"/>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4834" name="Image 34">
              <a:extLst>
                <a:ext uri="{FF2B5EF4-FFF2-40B4-BE49-F238E27FC236}">
                  <a16:creationId xmlns:a16="http://schemas.microsoft.com/office/drawing/2014/main" id="{A5EA01BD-E5AB-454A-A7BA-6BF046818E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BD919DAC-177B-4E8E-85A0-0B5EE2105437}"/>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a:extLst>
              <a:ext uri="{FF2B5EF4-FFF2-40B4-BE49-F238E27FC236}">
                <a16:creationId xmlns:a16="http://schemas.microsoft.com/office/drawing/2014/main" id="{24CFA248-8CA7-4234-A80F-803CCB4052AA}"/>
              </a:ext>
            </a:extLst>
          </p:cNvPr>
          <p:cNvSpPr txBox="1">
            <a:spLocks noGrp="1"/>
          </p:cNvSpPr>
          <p:nvPr>
            <p:ph type="title" idx="4294967295"/>
          </p:nvPr>
        </p:nvSpPr>
        <p:spPr>
          <a:xfrm>
            <a:off x="3128963" y="59976"/>
            <a:ext cx="8848724"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a:solidFill>
                  <a:srgbClr val="5B225F"/>
                </a:solidFill>
                <a:latin typeface="Arial" panose="020B0604020202020204" pitchFamily="34" charset="0"/>
                <a:cs typeface="Arial" panose="020B0604020202020204" pitchFamily="34" charset="0"/>
              </a:rPr>
              <a:t>L'alimentation dans </a:t>
            </a:r>
            <a:r>
              <a:rPr lang="fr-FR" sz="2400">
                <a:solidFill>
                  <a:srgbClr val="5B225F"/>
                </a:solidFill>
                <a:latin typeface="Arial" panose="020B0604020202020204" pitchFamily="34" charset="0"/>
                <a:cs typeface="Arial" panose="020B0604020202020204" pitchFamily="34" charset="0"/>
              </a:rPr>
              <a:t>une perspective plus globale</a:t>
            </a:r>
            <a:endParaRPr lang="fr-FR" sz="2400" dirty="0">
              <a:solidFill>
                <a:srgbClr val="5B225F"/>
              </a:solidFill>
              <a:latin typeface="Arial" panose="020B0604020202020204" pitchFamily="34" charset="0"/>
              <a:cs typeface="Arial" panose="020B0604020202020204" pitchFamily="34" charset="0"/>
            </a:endParaRPr>
          </a:p>
        </p:txBody>
      </p:sp>
      <p:grpSp>
        <p:nvGrpSpPr>
          <p:cNvPr id="16" name="Groupe 15" descr="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DFA09586-3DD3-6B53-75B0-11E7EAF807DF}"/>
              </a:ext>
            </a:extLst>
          </p:cNvPr>
          <p:cNvGrpSpPr/>
          <p:nvPr/>
        </p:nvGrpSpPr>
        <p:grpSpPr>
          <a:xfrm>
            <a:off x="0" y="14288"/>
            <a:ext cx="3076575" cy="5975350"/>
            <a:chOff x="0" y="14288"/>
            <a:chExt cx="3076575" cy="5975350"/>
          </a:xfrm>
        </p:grpSpPr>
        <p:grpSp>
          <p:nvGrpSpPr>
            <p:cNvPr id="17" name="Groupe 16">
              <a:extLst>
                <a:ext uri="{FF2B5EF4-FFF2-40B4-BE49-F238E27FC236}">
                  <a16:creationId xmlns:a16="http://schemas.microsoft.com/office/drawing/2014/main" id="{68A3F5C4-6845-33B7-0FFD-E88953870479}"/>
                </a:ext>
                <a:ext uri="{C183D7F6-B498-43B3-948B-1728B52AA6E4}">
                  <adec:decorative xmlns:adec="http://schemas.microsoft.com/office/drawing/2017/decorative" val="1"/>
                </a:ext>
              </a:extLst>
            </p:cNvPr>
            <p:cNvGrpSpPr/>
            <p:nvPr/>
          </p:nvGrpSpPr>
          <p:grpSpPr>
            <a:xfrm>
              <a:off x="0" y="14288"/>
              <a:ext cx="3076575" cy="5975350"/>
              <a:chOff x="0" y="14288"/>
              <a:chExt cx="3076575" cy="5975350"/>
            </a:xfrm>
          </p:grpSpPr>
          <p:sp>
            <p:nvSpPr>
              <p:cNvPr id="15" name="Rectangle 14" descr="Barre de navigation">
                <a:extLst>
                  <a:ext uri="{FF2B5EF4-FFF2-40B4-BE49-F238E27FC236}">
                    <a16:creationId xmlns:a16="http://schemas.microsoft.com/office/drawing/2014/main" id="{1C6A89A4-0DEA-4F81-B62D-6B335DF300B9}"/>
                  </a:ext>
                </a:extLst>
              </p:cNvPr>
              <p:cNvSpPr/>
              <p:nvPr/>
            </p:nvSpPr>
            <p:spPr bwMode="auto">
              <a:xfrm>
                <a:off x="0" y="14288"/>
                <a:ext cx="3071813" cy="5975350"/>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46" name="Connecteur droit 45" descr="Sommaire">
                <a:extLst>
                  <a:ext uri="{FF2B5EF4-FFF2-40B4-BE49-F238E27FC236}">
                    <a16:creationId xmlns:a16="http://schemas.microsoft.com/office/drawing/2014/main" id="{5573637E-6B4C-4F12-936A-F55ED44BAF67}"/>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105496" name="Image 35" descr="Logo de SafeConsume">
                <a:extLst>
                  <a:ext uri="{FF2B5EF4-FFF2-40B4-BE49-F238E27FC236}">
                    <a16:creationId xmlns:a16="http://schemas.microsoft.com/office/drawing/2014/main" id="{59BC37CB-338B-440A-9244-8D5853934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1763"/>
                <a:ext cx="2957512"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 descr="Accéder au programme national">
              <a:extLst>
                <a:ext uri="{FF2B5EF4-FFF2-40B4-BE49-F238E27FC236}">
                  <a16:creationId xmlns:a16="http://schemas.microsoft.com/office/drawing/2014/main" id="{7376BBA6-BC4E-39ED-6303-137A4CC2B198}"/>
                </a:ext>
              </a:extLst>
            </p:cNvPr>
            <p:cNvGrpSpPr/>
            <p:nvPr/>
          </p:nvGrpSpPr>
          <p:grpSpPr>
            <a:xfrm>
              <a:off x="45800" y="1444625"/>
              <a:ext cx="2957513" cy="908442"/>
              <a:chOff x="45800" y="1444625"/>
              <a:chExt cx="2957513" cy="908442"/>
            </a:xfrm>
          </p:grpSpPr>
          <p:sp>
            <p:nvSpPr>
              <p:cNvPr id="4" name="Rectangle 3">
                <a:extLst>
                  <a:ext uri="{FF2B5EF4-FFF2-40B4-BE49-F238E27FC236}">
                    <a16:creationId xmlns:a16="http://schemas.microsoft.com/office/drawing/2014/main" id="{7C64C341-C3E9-8375-0CDB-02A7F25F9439}"/>
                  </a:ext>
                </a:extLst>
              </p:cNvPr>
              <p:cNvSpPr/>
              <p:nvPr/>
            </p:nvSpPr>
            <p:spPr>
              <a:xfrm>
                <a:off x="45800" y="1444625"/>
                <a:ext cx="2765493" cy="90844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5" name="ZoneTexte 4">
                <a:extLst>
                  <a:ext uri="{FF2B5EF4-FFF2-40B4-BE49-F238E27FC236}">
                    <a16:creationId xmlns:a16="http://schemas.microsoft.com/office/drawing/2014/main" id="{4CEB1465-868E-9FEC-6BEE-19FE16D954B7}"/>
                  </a:ext>
                </a:extLst>
              </p:cNvPr>
              <p:cNvSpPr txBox="1"/>
              <p:nvPr/>
            </p:nvSpPr>
            <p:spPr bwMode="auto">
              <a:xfrm>
                <a:off x="45801" y="1558587"/>
                <a:ext cx="2957512" cy="738664"/>
              </a:xfrm>
              <a:prstGeom prst="rect">
                <a:avLst/>
              </a:prstGeom>
              <a:noFill/>
            </p:spPr>
            <p:txBody>
              <a:bodyPr>
                <a:spAutoFit/>
              </a:bodyPr>
              <a:lstStyle/>
              <a:p>
                <a:pPr eaLnBrk="1" fontAlgn="auto" hangingPunct="1">
                  <a:spcBef>
                    <a:spcPts val="0"/>
                  </a:spcBef>
                  <a:spcAft>
                    <a:spcPts val="0"/>
                  </a:spcAft>
                  <a:defRPr/>
                </a:pPr>
                <a:endParaRPr lang="fr-FR" sz="140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4" action="ppaction://hlinksldjump"/>
                  </a:rPr>
                  <a:t>Programme national</a:t>
                </a:r>
                <a:endParaRPr lang="fr-FR" sz="1400">
                  <a:solidFill>
                    <a:schemeClr val="accent1"/>
                  </a:solidFill>
                  <a:latin typeface="Arial" panose="020B0604020202020204" pitchFamily="34" charset="0"/>
                  <a:cs typeface="Arial" panose="020B0604020202020204" pitchFamily="34" charset="0"/>
                </a:endParaRPr>
              </a:p>
            </p:txBody>
          </p:sp>
        </p:grpSp>
        <p:grpSp>
          <p:nvGrpSpPr>
            <p:cNvPr id="6" name="Groupe 5" descr="Accéder au pré-test de connaissances">
              <a:extLst>
                <a:ext uri="{FF2B5EF4-FFF2-40B4-BE49-F238E27FC236}">
                  <a16:creationId xmlns:a16="http://schemas.microsoft.com/office/drawing/2014/main" id="{552AE783-2292-3BB0-2C60-3976807FB466}"/>
                </a:ext>
              </a:extLst>
            </p:cNvPr>
            <p:cNvGrpSpPr/>
            <p:nvPr/>
          </p:nvGrpSpPr>
          <p:grpSpPr>
            <a:xfrm>
              <a:off x="45800" y="2518607"/>
              <a:ext cx="2957512" cy="394064"/>
              <a:chOff x="109363" y="2478841"/>
              <a:chExt cx="2957512" cy="452062"/>
            </a:xfrm>
          </p:grpSpPr>
          <p:sp>
            <p:nvSpPr>
              <p:cNvPr id="7" name="Rectangle 6">
                <a:extLst>
                  <a:ext uri="{FF2B5EF4-FFF2-40B4-BE49-F238E27FC236}">
                    <a16:creationId xmlns:a16="http://schemas.microsoft.com/office/drawing/2014/main" id="{890B2ACA-2977-6243-5CCA-C4597E5EB445}"/>
                  </a:ext>
                </a:extLst>
              </p:cNvPr>
              <p:cNvSpPr/>
              <p:nvPr/>
            </p:nvSpPr>
            <p:spPr>
              <a:xfrm>
                <a:off x="436326" y="2587557"/>
                <a:ext cx="925546" cy="34334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 name="ZoneTexte 7">
                <a:extLst>
                  <a:ext uri="{FF2B5EF4-FFF2-40B4-BE49-F238E27FC236}">
                    <a16:creationId xmlns:a16="http://schemas.microsoft.com/office/drawing/2014/main" id="{7589F517-6969-7697-357B-5548C3902DCE}"/>
                  </a:ext>
                </a:extLst>
              </p:cNvPr>
              <p:cNvSpPr txBox="1"/>
              <p:nvPr/>
            </p:nvSpPr>
            <p:spPr bwMode="auto">
              <a:xfrm>
                <a:off x="109363" y="2478841"/>
                <a:ext cx="2957512" cy="35307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5"/>
                  </a:rPr>
                  <a:t>Pré-test de connaissances</a:t>
                </a:r>
                <a:endParaRPr lang="fr-FR" sz="1400">
                  <a:solidFill>
                    <a:schemeClr val="accent1"/>
                  </a:solidFill>
                  <a:latin typeface="Arial" panose="020B0604020202020204" pitchFamily="34" charset="0"/>
                  <a:cs typeface="Arial" panose="020B0604020202020204" pitchFamily="34" charset="0"/>
                </a:endParaRPr>
              </a:p>
            </p:txBody>
          </p:sp>
        </p:grpSp>
        <p:grpSp>
          <p:nvGrpSpPr>
            <p:cNvPr id="9" name="Groupe 8" descr="Accéder à l'aperçu des ressources pédagogiques">
              <a:extLst>
                <a:ext uri="{FF2B5EF4-FFF2-40B4-BE49-F238E27FC236}">
                  <a16:creationId xmlns:a16="http://schemas.microsoft.com/office/drawing/2014/main" id="{E606716D-F9D4-1C32-F6AD-D55F42E16D74}"/>
                </a:ext>
              </a:extLst>
            </p:cNvPr>
            <p:cNvGrpSpPr/>
            <p:nvPr/>
          </p:nvGrpSpPr>
          <p:grpSpPr>
            <a:xfrm>
              <a:off x="45801" y="3085785"/>
              <a:ext cx="2957512" cy="914400"/>
              <a:chOff x="45801" y="3085785"/>
              <a:chExt cx="2957512" cy="914400"/>
            </a:xfrm>
          </p:grpSpPr>
          <p:sp>
            <p:nvSpPr>
              <p:cNvPr id="10" name="Rectangle 9">
                <a:extLst>
                  <a:ext uri="{FF2B5EF4-FFF2-40B4-BE49-F238E27FC236}">
                    <a16:creationId xmlns:a16="http://schemas.microsoft.com/office/drawing/2014/main" id="{98C5FC9D-E433-0B3E-09E7-425891F9B4DE}"/>
                  </a:ext>
                </a:extLst>
              </p:cNvPr>
              <p:cNvSpPr/>
              <p:nvPr/>
            </p:nvSpPr>
            <p:spPr>
              <a:xfrm>
                <a:off x="372764" y="3085785"/>
                <a:ext cx="914400"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 name="ZoneTexte 10">
                <a:extLst>
                  <a:ext uri="{FF2B5EF4-FFF2-40B4-BE49-F238E27FC236}">
                    <a16:creationId xmlns:a16="http://schemas.microsoft.com/office/drawing/2014/main" id="{21987E30-812C-B5C6-DE17-3AAFEE2A226B}"/>
                  </a:ext>
                </a:extLst>
              </p:cNvPr>
              <p:cNvSpPr txBox="1"/>
              <p:nvPr/>
            </p:nvSpPr>
            <p:spPr bwMode="auto">
              <a:xfrm>
                <a:off x="45801" y="3151282"/>
                <a:ext cx="2957512" cy="52322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6" action="ppaction://hlinksldjump"/>
                  </a:rPr>
                  <a:t>Aperçu des ressources pédagogiques</a:t>
                </a:r>
                <a:endParaRPr lang="fr-FR" sz="1400">
                  <a:solidFill>
                    <a:schemeClr val="accent1"/>
                  </a:solidFill>
                  <a:latin typeface="Arial" panose="020B0604020202020204" pitchFamily="34" charset="0"/>
                  <a:cs typeface="Arial" panose="020B0604020202020204" pitchFamily="34" charset="0"/>
                </a:endParaRPr>
              </a:p>
            </p:txBody>
          </p:sp>
        </p:grpSp>
        <p:grpSp>
          <p:nvGrpSpPr>
            <p:cNvPr id="12" name="Groupe 11" descr="Accéder à la synthèse de la session">
              <a:extLst>
                <a:ext uri="{FF2B5EF4-FFF2-40B4-BE49-F238E27FC236}">
                  <a16:creationId xmlns:a16="http://schemas.microsoft.com/office/drawing/2014/main" id="{9C165B4A-AF0E-0B79-6434-F5B82093BF63}"/>
                </a:ext>
              </a:extLst>
            </p:cNvPr>
            <p:cNvGrpSpPr/>
            <p:nvPr/>
          </p:nvGrpSpPr>
          <p:grpSpPr>
            <a:xfrm>
              <a:off x="58738" y="3950907"/>
              <a:ext cx="2957512" cy="356152"/>
              <a:chOff x="58738" y="3950907"/>
              <a:chExt cx="2957512" cy="356152"/>
            </a:xfrm>
          </p:grpSpPr>
          <p:sp>
            <p:nvSpPr>
              <p:cNvPr id="13" name="Rectangle 12">
                <a:extLst>
                  <a:ext uri="{FF2B5EF4-FFF2-40B4-BE49-F238E27FC236}">
                    <a16:creationId xmlns:a16="http://schemas.microsoft.com/office/drawing/2014/main" id="{6A28D857-A3DD-1405-4785-BE64EF9B73B5}"/>
                  </a:ext>
                </a:extLst>
              </p:cNvPr>
              <p:cNvSpPr/>
              <p:nvPr/>
            </p:nvSpPr>
            <p:spPr>
              <a:xfrm>
                <a:off x="623094" y="4011589"/>
                <a:ext cx="914400" cy="29547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 name="ZoneTexte 13">
                <a:extLst>
                  <a:ext uri="{FF2B5EF4-FFF2-40B4-BE49-F238E27FC236}">
                    <a16:creationId xmlns:a16="http://schemas.microsoft.com/office/drawing/2014/main" id="{14D2A505-BE2E-6E24-FB7B-2046D1279655}"/>
                  </a:ext>
                </a:extLst>
              </p:cNvPr>
              <p:cNvSpPr txBox="1"/>
              <p:nvPr/>
            </p:nvSpPr>
            <p:spPr bwMode="auto">
              <a:xfrm>
                <a:off x="58738" y="3950907"/>
                <a:ext cx="2957512" cy="307777"/>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7" action="ppaction://hlinksldjump"/>
                  </a:rPr>
                  <a:t>Synthèse de la session</a:t>
                </a:r>
                <a:endParaRPr lang="fr-FR">
                  <a:latin typeface="Arial" panose="020B0604020202020204" pitchFamily="34" charset="0"/>
                  <a:cs typeface="Arial" panose="020B0604020202020204" pitchFamily="34" charset="0"/>
                </a:endParaRPr>
              </a:p>
            </p:txBody>
          </p:sp>
        </p:grpSp>
        <p:grpSp>
          <p:nvGrpSpPr>
            <p:cNvPr id="21" name="Groupe 20" descr="Pour en savoir plus">
              <a:extLst>
                <a:ext uri="{FF2B5EF4-FFF2-40B4-BE49-F238E27FC236}">
                  <a16:creationId xmlns:a16="http://schemas.microsoft.com/office/drawing/2014/main" id="{D2A51AB4-8260-7B7D-A4ED-0D282540DA1C}"/>
                </a:ext>
              </a:extLst>
            </p:cNvPr>
            <p:cNvGrpSpPr/>
            <p:nvPr/>
          </p:nvGrpSpPr>
          <p:grpSpPr>
            <a:xfrm>
              <a:off x="46038" y="4250419"/>
              <a:ext cx="2304147" cy="523220"/>
              <a:chOff x="46038" y="4250419"/>
              <a:chExt cx="2304147" cy="523220"/>
            </a:xfrm>
          </p:grpSpPr>
          <p:sp>
            <p:nvSpPr>
              <p:cNvPr id="35" name="ZoneTexte 34">
                <a:extLst>
                  <a:ext uri="{FF2B5EF4-FFF2-40B4-BE49-F238E27FC236}">
                    <a16:creationId xmlns:a16="http://schemas.microsoft.com/office/drawing/2014/main" id="{A0FB7C00-DE78-4BCB-BF3D-D326901667DF}"/>
                  </a:ext>
                </a:extLst>
              </p:cNvPr>
              <p:cNvSpPr txBox="1"/>
              <p:nvPr/>
            </p:nvSpPr>
            <p:spPr bwMode="auto">
              <a:xfrm>
                <a:off x="46038" y="4250419"/>
                <a:ext cx="2304147" cy="523220"/>
              </a:xfrm>
              <a:prstGeom prst="rect">
                <a:avLst/>
              </a:prstGeom>
              <a:noFill/>
            </p:spPr>
            <p:txBody>
              <a:bodyPr wrap="square">
                <a:spAutoFit/>
              </a:bodyPr>
              <a:lstStyle/>
              <a:p>
                <a:pPr eaLnBrk="1" fontAlgn="auto" hangingPunct="1">
                  <a:spcBef>
                    <a:spcPts val="0"/>
                  </a:spcBef>
                  <a:spcAft>
                    <a:spcPts val="0"/>
                  </a:spcAft>
                  <a:defRPr/>
                </a:pPr>
                <a:endParaRPr lang="fr-FR" sz="140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a:solidFill>
                      <a:schemeClr val="accent1"/>
                    </a:solidFill>
                    <a:latin typeface="Arial" panose="020B0604020202020204" pitchFamily="34" charset="0"/>
                    <a:cs typeface="Arial" panose="020B0604020202020204" pitchFamily="34" charset="0"/>
                    <a:hlinkClick r:id="rId8" action="ppaction://hlinksldjump"/>
                  </a:rPr>
                  <a:t>Pour en savoir plus</a:t>
                </a:r>
                <a:endParaRPr lang="fr-FR">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A73B406-D013-323C-36FD-DE1C35CBF21A}"/>
                  </a:ext>
                </a:extLst>
              </p:cNvPr>
              <p:cNvSpPr/>
              <p:nvPr/>
            </p:nvSpPr>
            <p:spPr>
              <a:xfrm>
                <a:off x="758757" y="4559300"/>
                <a:ext cx="340469" cy="68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3" name="Bouton d’action : vide 32">
            <a:hlinkClick r:id="rId9" highlightClick="1"/>
            <a:extLst>
              <a:ext uri="{FF2B5EF4-FFF2-40B4-BE49-F238E27FC236}">
                <a16:creationId xmlns:a16="http://schemas.microsoft.com/office/drawing/2014/main" id="{DE38426A-CBDC-4115-A9DE-F63B62B79AEB}"/>
              </a:ext>
            </a:extLst>
          </p:cNvPr>
          <p:cNvSpPr/>
          <p:nvPr/>
        </p:nvSpPr>
        <p:spPr>
          <a:xfrm>
            <a:off x="436563" y="5309130"/>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 name="ZoneTexte 18">
            <a:extLst>
              <a:ext uri="{FF2B5EF4-FFF2-40B4-BE49-F238E27FC236}">
                <a16:creationId xmlns:a16="http://schemas.microsoft.com/office/drawing/2014/main" id="{29FE9D8C-831B-E603-A173-53DE30961416}"/>
              </a:ext>
            </a:extLst>
          </p:cNvPr>
          <p:cNvSpPr txBox="1"/>
          <p:nvPr/>
        </p:nvSpPr>
        <p:spPr>
          <a:xfrm>
            <a:off x="3284538" y="727539"/>
            <a:ext cx="8848724" cy="5262979"/>
          </a:xfrm>
          <a:prstGeom prst="rect">
            <a:avLst/>
          </a:prstGeom>
          <a:noFill/>
        </p:spPr>
        <p:txBody>
          <a:bodyPr wrap="square" rtlCol="0">
            <a:spAutoFit/>
          </a:bodyPr>
          <a:lstStyle/>
          <a:p>
            <a:r>
              <a:rPr lang="fr-FR" sz="1200" b="1">
                <a:solidFill>
                  <a:srgbClr val="5B225F"/>
                </a:solidFill>
                <a:latin typeface="Arial" panose="020B0604020202020204" pitchFamily="34" charset="0"/>
                <a:cs typeface="Arial" panose="020B0604020202020204" pitchFamily="34" charset="0"/>
              </a:rPr>
              <a:t>Nutrition</a:t>
            </a:r>
            <a:r>
              <a:rPr lang="fr-FR" sz="1200">
                <a:latin typeface="Arial" panose="020B0604020202020204" pitchFamily="34" charset="0"/>
                <a:cs typeface="Arial" panose="020B0604020202020204" pitchFamily="34" charset="0"/>
              </a:rPr>
              <a:t> : </a:t>
            </a:r>
            <a:r>
              <a:rPr lang="fr-FR" sz="1200">
                <a:solidFill>
                  <a:schemeClr val="tx1"/>
                </a:solidFill>
                <a:latin typeface="Arial" panose="020B0604020202020204" pitchFamily="34" charset="0"/>
                <a:cs typeface="Arial" panose="020B0604020202020204" pitchFamily="34" charset="0"/>
              </a:rPr>
              <a:t>La nutrition c’est l’apport alimentaire répondant aux besoins de l’organisme. Une bonne nutrition, c’est à dire une alimentation adaptée et équilibrée, combinée à une activité physique régulière est un gage de bonne santé. Une mauvaise nutrition peut entraîner une baisse de l'immunité, une susceptibilité accrue aux maladies, une altération du développement physique et mental et une baisse de productivité. Le surpoids et l'obésité sont dus à une surconsommation d'aliments trop riches en énergie et en graisses et à une baisse de l’activité physique due à la nature de plus en plus sédentaire du travail, à l'évolution des modes de transport et à l'urbanisation croissante.</a:t>
            </a:r>
          </a:p>
          <a:p>
            <a:endParaRPr lang="fr-FR" sz="1200">
              <a:latin typeface="Arial" panose="020B0604020202020204" pitchFamily="34" charset="0"/>
              <a:cs typeface="Arial" panose="020B0604020202020204" pitchFamily="34" charset="0"/>
            </a:endParaRPr>
          </a:p>
          <a:p>
            <a:r>
              <a:rPr lang="fr-FR" sz="1200" b="1">
                <a:solidFill>
                  <a:srgbClr val="5B225F"/>
                </a:solidFill>
                <a:latin typeface="Arial" panose="020B0604020202020204" pitchFamily="34" charset="0"/>
                <a:cs typeface="Arial" panose="020B0604020202020204" pitchFamily="34" charset="0"/>
              </a:rPr>
              <a:t>Microbiologie</a:t>
            </a:r>
            <a:r>
              <a:rPr lang="fr-FR" sz="1200">
                <a:solidFill>
                  <a:schemeClr val="tx1"/>
                </a:solidFill>
                <a:latin typeface="Arial" panose="020B0604020202020204" pitchFamily="34" charset="0"/>
                <a:cs typeface="Arial" panose="020B0604020202020204" pitchFamily="34" charset="0"/>
              </a:rPr>
              <a:t> : Les aliments contiennent beaucoup de bactéries utiles mais aussi pathogènes. Les aliments que nous consommons ont souvent été produits à l'aide de micro-organismes : </a:t>
            </a:r>
            <a:r>
              <a:rPr lang="fr-FR" sz="1200">
                <a:latin typeface="Arial" panose="020B0604020202020204" pitchFamily="34" charset="0"/>
                <a:cs typeface="Arial" panose="020B0604020202020204" pitchFamily="34" charset="0"/>
                <a:hlinkClick r:id="rId10"/>
              </a:rPr>
              <a:t>e-Bug : les microbes utiles</a:t>
            </a:r>
            <a:r>
              <a:rPr lang="fr-FR" sz="1200">
                <a:latin typeface="Arial" panose="020B0604020202020204" pitchFamily="34" charset="0"/>
                <a:cs typeface="Arial" panose="020B0604020202020204" pitchFamily="34" charset="0"/>
              </a:rPr>
              <a:t>. </a:t>
            </a:r>
            <a:r>
              <a:rPr lang="fr-FR" sz="1200">
                <a:solidFill>
                  <a:schemeClr val="tx1"/>
                </a:solidFill>
                <a:latin typeface="Arial" panose="020B0604020202020204" pitchFamily="34" charset="0"/>
                <a:cs typeface="Arial" panose="020B0604020202020204" pitchFamily="34" charset="0"/>
              </a:rPr>
              <a:t>Ils sont digérés dans notre intestin à l'aide de notre microbiote </a:t>
            </a:r>
            <a:r>
              <a:rPr lang="fr-FR" sz="1200">
                <a:latin typeface="Arial" panose="020B0604020202020204" pitchFamily="34" charset="0"/>
                <a:cs typeface="Arial" panose="020B0604020202020204" pitchFamily="34" charset="0"/>
              </a:rPr>
              <a:t>(</a:t>
            </a:r>
            <a:r>
              <a:rPr lang="fr-FR" sz="1200">
                <a:latin typeface="Arial" panose="020B0604020202020204" pitchFamily="34" charset="0"/>
                <a:cs typeface="Arial" panose="020B0604020202020204" pitchFamily="34" charset="0"/>
                <a:hlinkClick r:id="rId11"/>
              </a:rPr>
              <a:t>e-Bug le microbiote</a:t>
            </a:r>
            <a:r>
              <a:rPr lang="fr-FR" sz="1200">
                <a:latin typeface="Arial" panose="020B0604020202020204" pitchFamily="34" charset="0"/>
                <a:cs typeface="Arial" panose="020B0604020202020204" pitchFamily="34" charset="0"/>
              </a:rPr>
              <a:t>). </a:t>
            </a:r>
            <a:r>
              <a:rPr lang="fr-FR" sz="1200">
                <a:solidFill>
                  <a:schemeClr val="tx1"/>
                </a:solidFill>
                <a:latin typeface="Arial" panose="020B0604020202020204" pitchFamily="34" charset="0"/>
                <a:cs typeface="Arial" panose="020B0604020202020204" pitchFamily="34" charset="0"/>
              </a:rPr>
              <a:t>Selon la façon dont les aliments sont produits, manipulés, préparés et conservés, ils peuvent nous transmettre des microbes pathogènes. </a:t>
            </a:r>
            <a:endParaRPr lang="en-US" sz="1200">
              <a:solidFill>
                <a:schemeClr val="tx1"/>
              </a:solidFill>
              <a:latin typeface="Arial" panose="020B0604020202020204" pitchFamily="34" charset="0"/>
              <a:cs typeface="Arial" panose="020B0604020202020204" pitchFamily="34" charset="0"/>
            </a:endParaRPr>
          </a:p>
          <a:p>
            <a:endParaRPr lang="fr-FR" sz="1200">
              <a:solidFill>
                <a:schemeClr val="tx1"/>
              </a:solidFill>
              <a:latin typeface="Arial" panose="020B0604020202020204" pitchFamily="34" charset="0"/>
              <a:cs typeface="Arial" panose="020B0604020202020204" pitchFamily="34" charset="0"/>
            </a:endParaRPr>
          </a:p>
          <a:p>
            <a:r>
              <a:rPr lang="fr-FR" sz="1200" b="1">
                <a:solidFill>
                  <a:srgbClr val="5B225F"/>
                </a:solidFill>
                <a:latin typeface="Arial" panose="020B0604020202020204" pitchFamily="34" charset="0"/>
                <a:cs typeface="Arial" panose="020B0604020202020204" pitchFamily="34" charset="0"/>
              </a:rPr>
              <a:t>Ecologie</a:t>
            </a:r>
            <a:r>
              <a:rPr lang="fr-FR" sz="1200">
                <a:latin typeface="Arial" panose="020B0604020202020204" pitchFamily="34" charset="0"/>
                <a:cs typeface="Arial" panose="020B0604020202020204" pitchFamily="34" charset="0"/>
              </a:rPr>
              <a:t> : Les risques chimiques sont un fardeau de santé publique moins important que les micro-organismes (seule la dioxine se classe parmi les dix premiers risques) et ne peuvent être gérés au stade du consommateur que dans une faible mesure (choix lors des achats). En Europe, la sécurité de la production alimentaire est contrôlée dans chaque pays.</a:t>
            </a:r>
          </a:p>
          <a:p>
            <a:endParaRPr lang="fr-FR" sz="1200">
              <a:solidFill>
                <a:schemeClr val="tx1"/>
              </a:solidFill>
              <a:latin typeface="Arial" panose="020B0604020202020204" pitchFamily="34" charset="0"/>
              <a:cs typeface="Arial" panose="020B0604020202020204" pitchFamily="34" charset="0"/>
            </a:endParaRPr>
          </a:p>
          <a:p>
            <a:r>
              <a:rPr lang="fr-FR" sz="1200" b="1">
                <a:solidFill>
                  <a:srgbClr val="5B225F"/>
                </a:solidFill>
                <a:latin typeface="Arial" panose="020B0604020202020204" pitchFamily="34" charset="0"/>
                <a:cs typeface="Arial" panose="020B0604020202020204" pitchFamily="34" charset="0"/>
              </a:rPr>
              <a:t>Allergies</a:t>
            </a:r>
            <a:r>
              <a:rPr lang="fr-FR" sz="1200">
                <a:latin typeface="Arial" panose="020B0604020202020204" pitchFamily="34" charset="0"/>
                <a:cs typeface="Arial" panose="020B0604020202020204" pitchFamily="34" charset="0"/>
              </a:rPr>
              <a:t> : </a:t>
            </a:r>
            <a:r>
              <a:rPr lang="fr-FR" sz="1200">
                <a:solidFill>
                  <a:schemeClr val="tx1"/>
                </a:solidFill>
                <a:latin typeface="Arial" panose="020B0604020202020204" pitchFamily="34" charset="0"/>
                <a:cs typeface="Arial" panose="020B0604020202020204" pitchFamily="34" charset="0"/>
              </a:rPr>
              <a:t>L'allergie alimentaire est une réaction indésirable à un aliment impliquant un mécanisme immunologique. La prévalence est estimée autour de 1-3% chez les adultes et 4-6% chez les enfants. Les aliments qui provoquent la plupart des cas d'allergies alimentaires et les réactions les plus graves sont : les céréales contenant du gluten, les crustacés, les œufs, le poisson, les cacahuètes, le soja, le lait et les noix. Une personne allergique doit éviter les causes de son/ses allergie(s). C’est pour cela que les allergènes doivent être indiqués sur les étiquettes alimentaires.</a:t>
            </a:r>
          </a:p>
          <a:p>
            <a:endParaRPr lang="fr-FR" sz="1200">
              <a:solidFill>
                <a:schemeClr val="tx1"/>
              </a:solidFill>
              <a:latin typeface="Arial" panose="020B0604020202020204" pitchFamily="34" charset="0"/>
              <a:cs typeface="Arial" panose="020B0604020202020204" pitchFamily="34" charset="0"/>
            </a:endParaRPr>
          </a:p>
          <a:p>
            <a:pPr algn="just" eaLnBrk="1" fontAlgn="auto" hangingPunct="1">
              <a:spcBef>
                <a:spcPts val="0"/>
              </a:spcBef>
              <a:spcAft>
                <a:spcPts val="0"/>
              </a:spcAft>
            </a:pPr>
            <a:r>
              <a:rPr lang="fr-FR" sz="1200" b="1">
                <a:solidFill>
                  <a:srgbClr val="5B225F"/>
                </a:solidFill>
                <a:latin typeface="Arial" panose="020B0604020202020204" pitchFamily="34" charset="0"/>
                <a:cs typeface="Arial" panose="020B0604020202020204" pitchFamily="34" charset="0"/>
              </a:rPr>
              <a:t>Culture</a:t>
            </a:r>
            <a:r>
              <a:rPr lang="fr-FR" sz="1200">
                <a:latin typeface="Arial" panose="020B0604020202020204" pitchFamily="34" charset="0"/>
                <a:cs typeface="Arial" panose="020B0604020202020204" pitchFamily="34" charset="0"/>
              </a:rPr>
              <a:t> : </a:t>
            </a:r>
            <a:r>
              <a:rPr lang="fr-FR" sz="1200">
                <a:solidFill>
                  <a:schemeClr val="tx1"/>
                </a:solidFill>
                <a:latin typeface="Arial" panose="020B0604020202020204" pitchFamily="34" charset="0"/>
                <a:cs typeface="Arial" panose="020B0604020202020204" pitchFamily="34" charset="0"/>
              </a:rPr>
              <a:t>Les cinq étapes critiques lors de la manipulation des aliments couvertes par les ressources de Safeconsume (achat, transport, stockage, préparation et service des aliments) impliquent toutes des activités de la vie quotidienne des consommateurs européens. L'influence culturelle est importante et doit être prise en compte lors de l'enseignement aux étudiants.</a:t>
            </a:r>
          </a:p>
          <a:p>
            <a:endParaRPr lang="fr-FR" sz="1200">
              <a:solidFill>
                <a:schemeClr val="tx1"/>
              </a:solidFill>
              <a:latin typeface="Arial" panose="020B0604020202020204" pitchFamily="34" charset="0"/>
              <a:cs typeface="Arial" panose="020B0604020202020204" pitchFamily="34" charset="0"/>
            </a:endParaRPr>
          </a:p>
          <a:p>
            <a:r>
              <a:rPr lang="fr-FR" sz="1200">
                <a:latin typeface="Arial" panose="020B0604020202020204" pitchFamily="34" charset="0"/>
                <a:cs typeface="Arial" panose="020B0604020202020204" pitchFamily="34" charset="0"/>
              </a:rPr>
              <a:t> </a:t>
            </a:r>
          </a:p>
        </p:txBody>
      </p:sp>
      <p:grpSp>
        <p:nvGrpSpPr>
          <p:cNvPr id="22" name="Groupe 21">
            <a:extLst>
              <a:ext uri="{FF2B5EF4-FFF2-40B4-BE49-F238E27FC236}">
                <a16:creationId xmlns:a16="http://schemas.microsoft.com/office/drawing/2014/main" id="{E1516648-0F18-E22A-054D-8424CC6CE4DC}"/>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5498" name="ZoneTexte 36">
              <a:extLst>
                <a:ext uri="{FF2B5EF4-FFF2-40B4-BE49-F238E27FC236}">
                  <a16:creationId xmlns:a16="http://schemas.microsoft.com/office/drawing/2014/main" id="{A0FCCB80-CB0D-4D65-BE42-DFF1543FD06E}"/>
                </a:ext>
              </a:extLst>
            </p:cNvPr>
            <p:cNvSpPr txBox="1">
              <a:spLocks noChangeArrowheads="1"/>
            </p:cNvSpPr>
            <p:nvPr/>
          </p:nvSpPr>
          <p:spPr bwMode="auto">
            <a:xfrm>
              <a:off x="6019891" y="617094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Close</a:t>
              </a:r>
            </a:p>
          </p:txBody>
        </p:sp>
        <p:sp>
          <p:nvSpPr>
            <p:cNvPr id="105499" name="ZoneTexte 37">
              <a:extLst>
                <a:ext uri="{FF2B5EF4-FFF2-40B4-BE49-F238E27FC236}">
                  <a16:creationId xmlns:a16="http://schemas.microsoft.com/office/drawing/2014/main" id="{1EA01EFF-8BF2-4505-AEC0-D88C4B4C4D63}"/>
                </a:ext>
              </a:extLst>
            </p:cNvPr>
            <p:cNvSpPr txBox="1">
              <a:spLocks noChangeArrowheads="1"/>
            </p:cNvSpPr>
            <p:nvPr/>
          </p:nvSpPr>
          <p:spPr bwMode="auto">
            <a:xfrm>
              <a:off x="9876190" y="6161143"/>
              <a:ext cx="18323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Next</a:t>
              </a:r>
            </a:p>
          </p:txBody>
        </p:sp>
        <p:sp>
          <p:nvSpPr>
            <p:cNvPr id="39" name="Rectangle 38">
              <a:extLst>
                <a:ext uri="{FF2B5EF4-FFF2-40B4-BE49-F238E27FC236}">
                  <a16:creationId xmlns:a16="http://schemas.microsoft.com/office/drawing/2014/main" id="{0CF9F96F-E911-44C1-9F6D-55026C870F9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5502" name="ZoneTexte 40">
              <a:extLst>
                <a:ext uri="{FF2B5EF4-FFF2-40B4-BE49-F238E27FC236}">
                  <a16:creationId xmlns:a16="http://schemas.microsoft.com/office/drawing/2014/main" id="{41080144-ED53-4D20-BA0A-10EC4E1AB22D}"/>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Fermer</a:t>
              </a:r>
            </a:p>
          </p:txBody>
        </p:sp>
        <p:sp>
          <p:nvSpPr>
            <p:cNvPr id="105503" name="ZoneTexte 41">
              <a:extLst>
                <a:ext uri="{FF2B5EF4-FFF2-40B4-BE49-F238E27FC236}">
                  <a16:creationId xmlns:a16="http://schemas.microsoft.com/office/drawing/2014/main" id="{A0061054-BC41-4B71-A272-CE44B509312A}"/>
                </a:ext>
              </a:extLst>
            </p:cNvPr>
            <p:cNvSpPr txBox="1">
              <a:spLocks noChangeArrowheads="1"/>
            </p:cNvSpPr>
            <p:nvPr/>
          </p:nvSpPr>
          <p:spPr bwMode="auto">
            <a:xfrm>
              <a:off x="9637290"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Précédent</a:t>
              </a:r>
            </a:p>
          </p:txBody>
        </p:sp>
        <p:pic>
          <p:nvPicPr>
            <p:cNvPr id="105505" name="Image 43">
              <a:extLst>
                <a:ext uri="{FF2B5EF4-FFF2-40B4-BE49-F238E27FC236}">
                  <a16:creationId xmlns:a16="http://schemas.microsoft.com/office/drawing/2014/main" id="{1DD6DCCA-0CD6-4A32-BF84-463B2EC0A7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Bouton d’action : vide 39" descr="Bouton pour fermer le diaporama">
            <a:hlinkClick r:id="" action="ppaction://hlinkshowjump?jump=endshow" highlightClick="1"/>
            <a:extLst>
              <a:ext uri="{FF2B5EF4-FFF2-40B4-BE49-F238E27FC236}">
                <a16:creationId xmlns:a16="http://schemas.microsoft.com/office/drawing/2014/main" id="{A0ECF6CB-1C1A-4BBD-BA48-EECB3D782656}"/>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43" name="Bouton d’action : vide 42" descr="Bouton pour aller à la diapositive précédente">
            <a:hlinkClick r:id="" action="ppaction://hlinkshowjump?jump=previousslide" highlightClick="1"/>
            <a:extLst>
              <a:ext uri="{FF2B5EF4-FFF2-40B4-BE49-F238E27FC236}">
                <a16:creationId xmlns:a16="http://schemas.microsoft.com/office/drawing/2014/main" id="{CCD368FC-556A-4A66-8C69-E0E277FCEC81}"/>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extLst>
      <p:ext uri="{BB962C8B-B14F-4D97-AF65-F5344CB8AC3E}">
        <p14:creationId xmlns:p14="http://schemas.microsoft.com/office/powerpoint/2010/main" val="98031577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CE74B-9543-4601-9538-C4A66D9F5CE4}"/>
              </a:ext>
            </a:extLst>
          </p:cNvPr>
          <p:cNvSpPr>
            <a:spLocks noGrp="1"/>
          </p:cNvSpPr>
          <p:nvPr>
            <p:ph type="title" idx="4294967295"/>
          </p:nvPr>
        </p:nvSpPr>
        <p:spPr>
          <a:xfrm>
            <a:off x="4497100" y="-5725"/>
            <a:ext cx="10515600" cy="1325563"/>
          </a:xfrm>
        </p:spPr>
        <p:txBody>
          <a:bodyPr/>
          <a:lstStyle/>
          <a:p>
            <a:pPr rtl="0" eaLnBrk="1" fontAlgn="auto" latinLnBrk="0" hangingPunct="1"/>
            <a:r>
              <a:rPr lang="fr-FR" sz="3200">
                <a:solidFill>
                  <a:srgbClr val="5B225F"/>
                </a:solidFill>
                <a:latin typeface="Arial" panose="020B0604020202020204" pitchFamily="34" charset="0"/>
                <a:ea typeface="+mn-ea"/>
                <a:cs typeface="Arial" panose="020B0604020202020204" pitchFamily="34" charset="0"/>
              </a:rPr>
              <a:t>Kit de débats</a:t>
            </a:r>
          </a:p>
        </p:txBody>
      </p:sp>
      <p:grpSp>
        <p:nvGrpSpPr>
          <p:cNvPr id="3" name="Groupe 2" descr="Images donnant un aperçu de la ressource">
            <a:extLst>
              <a:ext uri="{FF2B5EF4-FFF2-40B4-BE49-F238E27FC236}">
                <a16:creationId xmlns:a16="http://schemas.microsoft.com/office/drawing/2014/main" id="{0907E6CB-1D02-6208-004F-93E9B635909C}"/>
              </a:ext>
              <a:ext uri="{C183D7F6-B498-43B3-948B-1728B52AA6E4}">
                <adec:decorative xmlns:adec="http://schemas.microsoft.com/office/drawing/2017/decorative" val="0"/>
              </a:ext>
            </a:extLst>
          </p:cNvPr>
          <p:cNvGrpSpPr/>
          <p:nvPr/>
        </p:nvGrpSpPr>
        <p:grpSpPr>
          <a:xfrm>
            <a:off x="103188" y="304800"/>
            <a:ext cx="11993562" cy="5518150"/>
            <a:chOff x="103188" y="304800"/>
            <a:chExt cx="11993562" cy="5518150"/>
          </a:xfrm>
        </p:grpSpPr>
        <p:pic>
          <p:nvPicPr>
            <p:cNvPr id="35845" name="Picture 14" descr="Kit de débats sur l'hygiène des aliments - Page d'accueil">
              <a:extLst>
                <a:ext uri="{FF2B5EF4-FFF2-40B4-BE49-F238E27FC236}">
                  <a16:creationId xmlns:a16="http://schemas.microsoft.com/office/drawing/2014/main" id="{7CFD00AF-8E32-42A4-945A-D393277A14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88" y="304800"/>
              <a:ext cx="4022725" cy="23368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5846" name="Picture 15" descr="Kit de débat - &quot;Est-il plus sur de prendre ses repas chez soi ou au restaurant ?&quot;">
              <a:extLst>
                <a:ext uri="{FF2B5EF4-FFF2-40B4-BE49-F238E27FC236}">
                  <a16:creationId xmlns:a16="http://schemas.microsoft.com/office/drawing/2014/main" id="{780D5CAA-0B93-4F47-83AD-63E9783A5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163" y="2641600"/>
              <a:ext cx="5881687" cy="318135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5847" name="Picture 16" descr="Carte de débat sur Henri, cuisinier">
              <a:extLst>
                <a:ext uri="{FF2B5EF4-FFF2-40B4-BE49-F238E27FC236}">
                  <a16:creationId xmlns:a16="http://schemas.microsoft.com/office/drawing/2014/main" id="{5BFF0A73-6E74-48D8-B215-F733EDEA1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3988" y="1343025"/>
              <a:ext cx="3052762" cy="42306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sp>
        <p:nvSpPr>
          <p:cNvPr id="23" name="ZoneTexte 22">
            <a:extLst>
              <a:ext uri="{FF2B5EF4-FFF2-40B4-BE49-F238E27FC236}">
                <a16:creationId xmlns:a16="http://schemas.microsoft.com/office/drawing/2014/main" id="{A18781A6-E13D-4AE4-B5A9-5A33A18DAAD7}"/>
              </a:ext>
            </a:extLst>
          </p:cNvPr>
          <p:cNvSpPr txBox="1"/>
          <p:nvPr/>
        </p:nvSpPr>
        <p:spPr>
          <a:xfrm>
            <a:off x="4125913" y="1006475"/>
            <a:ext cx="6186487" cy="1200150"/>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S'entraîner à discuter et à débattre de questions et à exprimer son opinion.</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Examiner les questions sociales, éthiques et factuelles de manière globale.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Réfléchir à différents points de vue.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Apprendre à appuyer ses opinions sur des éléments concrets.</a:t>
            </a: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4BE5D685-4790-F569-96F5-113472E8F43D}"/>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9505DCFE-10BD-4233-9501-810BC4865735}"/>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5852" name="ZoneTexte 31">
              <a:extLst>
                <a:ext uri="{FF2B5EF4-FFF2-40B4-BE49-F238E27FC236}">
                  <a16:creationId xmlns:a16="http://schemas.microsoft.com/office/drawing/2014/main" id="{01328ACD-C22B-4164-8C47-6C68331A45DD}"/>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5853" name="Image 34">
              <a:extLst>
                <a:ext uri="{FF2B5EF4-FFF2-40B4-BE49-F238E27FC236}">
                  <a16:creationId xmlns:a16="http://schemas.microsoft.com/office/drawing/2014/main" id="{C26D7E70-331C-4993-B82E-98B43D3111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6" action="ppaction://hlinksldjump" highlightClick="1"/>
            <a:extLst>
              <a:ext uri="{FF2B5EF4-FFF2-40B4-BE49-F238E27FC236}">
                <a16:creationId xmlns:a16="http://schemas.microsoft.com/office/drawing/2014/main" id="{4AEFB9E3-653A-4981-9175-7553265B1A0E}"/>
              </a:ext>
            </a:extLst>
          </p:cNvPr>
          <p:cNvSpPr/>
          <p:nvPr/>
        </p:nvSpPr>
        <p:spPr bwMode="auto">
          <a:xfrm>
            <a:off x="5713413" y="6130925"/>
            <a:ext cx="306387" cy="269875"/>
          </a:xfrm>
          <a:prstGeom prst="actionButtonBlank">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Microsoft Sans Serif"/>
                <a:ea typeface="+mn-ea"/>
                <a:cs typeface="+mn-cs"/>
              </a:rPr>
              <a:t>X</a:t>
            </a:r>
            <a:endParaRPr kumimoji="0" lang="fr-FR" sz="900" b="0" i="0" u="none" strike="noStrike" kern="1200" cap="none" spc="0" normalizeH="0" baseline="0" noProof="0" dirty="0">
              <a:ln>
                <a:noFill/>
              </a:ln>
              <a:solidFill>
                <a:prstClr val="black"/>
              </a:solidFill>
              <a:effectLst/>
              <a:uLnTx/>
              <a:uFillTx/>
              <a:latin typeface="Microsoft Sans Serif"/>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8781B1-4419-4EEF-9FF8-95B7F5D379A7}"/>
              </a:ext>
            </a:extLst>
          </p:cNvPr>
          <p:cNvSpPr>
            <a:spLocks noGrp="1"/>
          </p:cNvSpPr>
          <p:nvPr>
            <p:ph type="title" idx="4294967295"/>
          </p:nvPr>
        </p:nvSpPr>
        <p:spPr>
          <a:xfrm>
            <a:off x="3780379" y="-110455"/>
            <a:ext cx="10515600" cy="1325563"/>
          </a:xfrm>
        </p:spPr>
        <p:txBody>
          <a:bodyPr/>
          <a:lstStyle/>
          <a:p>
            <a:pPr eaLnBrk="1" fontAlgn="auto" hangingPunct="1"/>
            <a:r>
              <a:rPr lang="fr-FR" sz="3200">
                <a:solidFill>
                  <a:srgbClr val="5B225F"/>
                </a:solidFill>
                <a:latin typeface="Arial" panose="020B0604020202020204" pitchFamily="34" charset="0"/>
                <a:ea typeface="+mn-ea"/>
                <a:cs typeface="Arial" panose="020B0604020202020204" pitchFamily="34" charset="0"/>
              </a:rPr>
              <a:t>Livre de recettes</a:t>
            </a:r>
          </a:p>
        </p:txBody>
      </p:sp>
      <p:grpSp>
        <p:nvGrpSpPr>
          <p:cNvPr id="3" name="Groupe 2" descr="Images illustrant la ressource">
            <a:extLst>
              <a:ext uri="{FF2B5EF4-FFF2-40B4-BE49-F238E27FC236}">
                <a16:creationId xmlns:a16="http://schemas.microsoft.com/office/drawing/2014/main" id="{952E7368-5045-5B6A-F18D-5CAA101486ED}"/>
              </a:ext>
            </a:extLst>
          </p:cNvPr>
          <p:cNvGrpSpPr/>
          <p:nvPr/>
        </p:nvGrpSpPr>
        <p:grpSpPr>
          <a:xfrm>
            <a:off x="82799" y="136525"/>
            <a:ext cx="11979819" cy="5634277"/>
            <a:chOff x="82799" y="136525"/>
            <a:chExt cx="11979819" cy="5634277"/>
          </a:xfrm>
        </p:grpSpPr>
        <p:pic>
          <p:nvPicPr>
            <p:cNvPr id="36870" name="Picture 16" descr="Livre de recette - Page d'accueil">
              <a:extLst>
                <a:ext uri="{FF2B5EF4-FFF2-40B4-BE49-F238E27FC236}">
                  <a16:creationId xmlns:a16="http://schemas.microsoft.com/office/drawing/2014/main" id="{CCF5D8D3-8270-42EA-B122-5D4B4F6C84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99" y="136525"/>
              <a:ext cx="3300829" cy="23749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6871" name="Picture 17" descr="Livre de recettes - Sommaire">
              <a:extLst>
                <a:ext uri="{FF2B5EF4-FFF2-40B4-BE49-F238E27FC236}">
                  <a16:creationId xmlns:a16="http://schemas.microsoft.com/office/drawing/2014/main" id="{D53EA1D1-3FBF-465A-AD4E-8B2A8F2186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07" y="2906332"/>
              <a:ext cx="3535599" cy="255014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6872" name="Picture 18" descr="Livre de recettes - Ingrédients de la crème brulée">
              <a:extLst>
                <a:ext uri="{FF2B5EF4-FFF2-40B4-BE49-F238E27FC236}">
                  <a16:creationId xmlns:a16="http://schemas.microsoft.com/office/drawing/2014/main" id="{A16544AD-68D3-40F6-8E41-4C321BA1FB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1292" y="875982"/>
              <a:ext cx="2981325" cy="1845924"/>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6873" name="Picture 19" descr="Livre de recettes - Méthode de préparation de la crème brulée">
              <a:extLst>
                <a:ext uri="{FF2B5EF4-FFF2-40B4-BE49-F238E27FC236}">
                  <a16:creationId xmlns:a16="http://schemas.microsoft.com/office/drawing/2014/main" id="{4EF42419-5D82-48ED-B4C1-A720FEC4C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6503" y="3635375"/>
              <a:ext cx="2926115" cy="213542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sp>
        <p:nvSpPr>
          <p:cNvPr id="23" name="ZoneTexte 22">
            <a:extLst>
              <a:ext uri="{FF2B5EF4-FFF2-40B4-BE49-F238E27FC236}">
                <a16:creationId xmlns:a16="http://schemas.microsoft.com/office/drawing/2014/main" id="{40A5A99C-680D-418D-B201-B799B7009877}"/>
              </a:ext>
            </a:extLst>
          </p:cNvPr>
          <p:cNvSpPr txBox="1"/>
          <p:nvPr/>
        </p:nvSpPr>
        <p:spPr>
          <a:xfrm>
            <a:off x="3382963" y="841375"/>
            <a:ext cx="5675312" cy="1200150"/>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contamination croisée et comment elle se produit.</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Développer et normaliser les compétences de la vie quotidienne concernant l’hygiène des mains, l’hygiène des aliments et la préparation des aliments.</a:t>
            </a: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E459B0AE-0447-4887-8A24-BA3FC940E675}"/>
              </a:ext>
            </a:extLst>
          </p:cNvPr>
          <p:cNvSpPr txBox="1"/>
          <p:nvPr/>
        </p:nvSpPr>
        <p:spPr>
          <a:xfrm>
            <a:off x="3382963" y="1798638"/>
            <a:ext cx="5675312" cy="4154487"/>
          </a:xfrm>
          <a:prstGeom prst="rect">
            <a:avLst/>
          </a:prstGeom>
          <a:noFill/>
        </p:spPr>
        <p:txBody>
          <a:bodyPr>
            <a:spAutoFit/>
          </a:bodyPr>
          <a:lstStyle/>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171450" marR="0" lvl="0" indent="-1714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Chaque recette comprend des instructions détaillées, avec des informations supplémentaires sur l'hygiène des aliments entre chaque étape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 sécurité des aliments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désigne des méthodes sûres de préparation des aliments. Par exemple, couper la partie épaisse du poulet pour s'assurer qu'il n'y ait pas de partie rose et que le jus soit clair.</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L’hygiène des ustensiles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concerne les ustensiles de cuisine. Par exemple, utiliser un couteau et une planche à découper spécifiques pour le poulet cru.</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L’hygiène des surfaces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fait référence au plan de travail de la cuisine et aux torchons. Par exemple, nettoyer les surfaces et laisser sécher les torchons.</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L’hygiène personnelle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se réfère à votre protection et à la sécurité des aliments. Par exemple, se laver les mains après manipulation de la viande crue.</a:t>
            </a: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instructions relatives à l'hygiène des aliments sont là pour rappeler comment cuisiner en respectant les règles de bonne pratique afin d’éviter les infections d’origine alimentaire.</a:t>
            </a:r>
          </a:p>
        </p:txBody>
      </p:sp>
      <p:grpSp>
        <p:nvGrpSpPr>
          <p:cNvPr id="4" name="Groupe 3">
            <a:extLst>
              <a:ext uri="{FF2B5EF4-FFF2-40B4-BE49-F238E27FC236}">
                <a16:creationId xmlns:a16="http://schemas.microsoft.com/office/drawing/2014/main" id="{7959D2F2-F056-66D1-83FD-10D4F7E827AF}"/>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1C097407-C3F3-4848-8FC1-0F98F1D69FD1}"/>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6878" name="ZoneTexte 31">
              <a:extLst>
                <a:ext uri="{FF2B5EF4-FFF2-40B4-BE49-F238E27FC236}">
                  <a16:creationId xmlns:a16="http://schemas.microsoft.com/office/drawing/2014/main" id="{4DC7A159-4DF8-4B14-AD68-EB4E4B16BB80}"/>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6879" name="Image 34">
              <a:extLst>
                <a:ext uri="{FF2B5EF4-FFF2-40B4-BE49-F238E27FC236}">
                  <a16:creationId xmlns:a16="http://schemas.microsoft.com/office/drawing/2014/main" id="{A3A1DD71-E04B-4D4E-AD78-25B2B55853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7" action="ppaction://hlinksldjump" highlightClick="1"/>
            <a:extLst>
              <a:ext uri="{FF2B5EF4-FFF2-40B4-BE49-F238E27FC236}">
                <a16:creationId xmlns:a16="http://schemas.microsoft.com/office/drawing/2014/main" id="{AB32DDFB-40BC-4F9A-9EDD-28555F31FD3F}"/>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83D0CAA-5776-48B2-90BF-05408C8AE13D}"/>
              </a:ext>
            </a:extLst>
          </p:cNvPr>
          <p:cNvSpPr>
            <a:spLocks noGrp="1"/>
          </p:cNvSpPr>
          <p:nvPr>
            <p:ph type="title" idx="4294967295"/>
          </p:nvPr>
        </p:nvSpPr>
        <p:spPr>
          <a:xfrm>
            <a:off x="45800" y="-220013"/>
            <a:ext cx="7099593" cy="831254"/>
          </a:xfrm>
        </p:spPr>
        <p:txBody>
          <a:bodyPr/>
          <a:lstStyle/>
          <a:p>
            <a:pPr algn="ctr" eaLnBrk="1" fontAlgn="auto" hangingPunct="1"/>
            <a:r>
              <a:rPr lang="fr-FR" sz="3200">
                <a:solidFill>
                  <a:srgbClr val="5B225F"/>
                </a:solidFill>
                <a:latin typeface="Arial" panose="020B0604020202020204" pitchFamily="34" charset="0"/>
                <a:ea typeface="+mn-ea"/>
                <a:cs typeface="Arial" panose="020B0604020202020204" pitchFamily="34" charset="0"/>
              </a:rPr>
              <a:t>Introduction</a:t>
            </a:r>
          </a:p>
        </p:txBody>
      </p:sp>
      <p:grpSp>
        <p:nvGrpSpPr>
          <p:cNvPr id="4" name="Groupe 3" descr="Des risques d’infections d’origine alimentaire&#10;Selon l’OMS, les bactéries, parasites, toxines et allergènes présents dans les aliments sont responsables d’environ 23 millions de cas de maladie et 5 000 décès chaque année en Europe.&#10;40% sont contractées à domicile suite à :&#10; Un manque d’hygiène&#10; Une cuisson insuffisante&#10; Un refroidissement trop tardif&#10;Les consommateurs eux-mêmes, grâce à un comportement sûr (choix, stockage et préparation des aliments), peuvent éliminer partiellement ou totalement ce risque.&#10;Principaux microbes pathogènes responsables des infections d’origine alimentaire&#10;Salmonella&#10;Campylobacter&#10;Toxoplasma&#10;Norovirus&#10;Listeria monocytogenes&#10;&#10;Une perspective globale : nutrition, microbiologie, écologie, allergies, culture">
            <a:extLst>
              <a:ext uri="{FF2B5EF4-FFF2-40B4-BE49-F238E27FC236}">
                <a16:creationId xmlns:a16="http://schemas.microsoft.com/office/drawing/2014/main" id="{B425DADC-2302-3784-940A-20115B57D7A9}"/>
              </a:ext>
            </a:extLst>
          </p:cNvPr>
          <p:cNvGrpSpPr/>
          <p:nvPr/>
        </p:nvGrpSpPr>
        <p:grpSpPr>
          <a:xfrm>
            <a:off x="209550" y="633413"/>
            <a:ext cx="11630025" cy="5376863"/>
            <a:chOff x="209550" y="633413"/>
            <a:chExt cx="11630025" cy="5376863"/>
          </a:xfrm>
        </p:grpSpPr>
        <p:sp>
          <p:nvSpPr>
            <p:cNvPr id="103433" name="Forme automatique 2">
              <a:extLst>
                <a:ext uri="{FF2B5EF4-FFF2-40B4-BE49-F238E27FC236}">
                  <a16:creationId xmlns:a16="http://schemas.microsoft.com/office/drawing/2014/main" id="{CD8EBBB4-F172-4975-AE6B-A73566D00B99}"/>
                </a:ext>
              </a:extLst>
            </p:cNvPr>
            <p:cNvSpPr>
              <a:spLocks noChangeArrowheads="1"/>
            </p:cNvSpPr>
            <p:nvPr/>
          </p:nvSpPr>
          <p:spPr bwMode="auto">
            <a:xfrm>
              <a:off x="209550" y="633413"/>
              <a:ext cx="6457950" cy="332898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457200" marR="0" lvl="1" indent="0" algn="ctr" defTabSz="914400" rtl="0" eaLnBrk="1" fontAlgn="base" latinLnBrk="0" hangingPunct="1">
                <a:lnSpc>
                  <a:spcPct val="100000"/>
                </a:lnSpc>
                <a:spcBef>
                  <a:spcPct val="0"/>
                </a:spcBef>
                <a:spcAft>
                  <a:spcPts val="1000"/>
                </a:spcAft>
                <a:buClrTx/>
                <a:buSzTx/>
                <a:buFontTx/>
                <a:buNone/>
                <a:tabLst/>
                <a:defRPr/>
              </a:pPr>
              <a:r>
                <a:rPr kumimoji="0" lang="fr-FR" altLang="fr-FR" sz="1800" b="1" i="0" u="none" strike="noStrike" kern="1200" cap="none" spc="0" normalizeH="0" baseline="0" noProof="0" dirty="0">
                  <a:ln>
                    <a:noFill/>
                  </a:ln>
                  <a:solidFill>
                    <a:srgbClr val="5B225F"/>
                  </a:solidFill>
                  <a:effectLst/>
                  <a:uLnTx/>
                  <a:uFillTx/>
                  <a:latin typeface="Arial" charset="0"/>
                  <a:ea typeface="+mn-ea"/>
                  <a:cs typeface="Arial" charset="0"/>
                </a:rPr>
                <a:t>Des risques d’infections d’origine alimentaire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Selon l’OMS, les bactéries, parasites, toxines et allergènes présents dans les aliments sont responsables d’environ 23 millions de cas de maladie et 5 000 décès chaque année en Europe.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40% sont contractées à domicile suite à :</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charset="0"/>
                  <a:ea typeface="+mn-ea"/>
                  <a:cs typeface="Arial" charset="0"/>
                </a:rPr>
                <a:t>Un manque d’hygiène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charset="0"/>
                  <a:ea typeface="+mn-ea"/>
                  <a:cs typeface="Arial" charset="0"/>
                </a:rPr>
                <a:t>Une cuisson insuffisante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charset="0"/>
                  <a:ea typeface="+mn-ea"/>
                  <a:cs typeface="Arial" charset="0"/>
                </a:rPr>
                <a:t>Un refroidissement trop tardif</a:t>
              </a:r>
            </a:p>
            <a:p>
              <a:pPr marL="457200" marR="0" lvl="1" indent="0" algn="just" defTabSz="914400" rtl="0" eaLnBrk="1" fontAlgn="base" latinLnBrk="0" hangingPunct="1">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Les consommateurs eux-mêmes, grâce à un comportement sûr (choix, stockage et préparation des aliments), peuvent éliminer partiellement ou totalement ce risque.</a:t>
              </a:r>
              <a:endParaRPr kumimoji="0" lang="fr-FR" altLang="fr-FR" sz="2000" b="0" i="0" u="none" strike="noStrike" kern="1200" cap="none" spc="0" normalizeH="0" baseline="0" noProof="0" dirty="0">
                <a:ln>
                  <a:noFill/>
                </a:ln>
                <a:effectLst/>
                <a:uLnTx/>
                <a:uFillTx/>
                <a:latin typeface="Arial" charset="0"/>
                <a:ea typeface="+mn-ea"/>
                <a:cs typeface="Arial" charset="0"/>
              </a:endParaRPr>
            </a:p>
          </p:txBody>
        </p:sp>
        <p:sp>
          <p:nvSpPr>
            <p:cNvPr id="37893" name="Forme automatique 2">
              <a:extLst>
                <a:ext uri="{FF2B5EF4-FFF2-40B4-BE49-F238E27FC236}">
                  <a16:creationId xmlns:a16="http://schemas.microsoft.com/office/drawing/2014/main" id="{26576A53-7289-4B1C-A458-DD85AC3596EA}"/>
                </a:ext>
              </a:extLst>
            </p:cNvPr>
            <p:cNvSpPr>
              <a:spLocks noChangeArrowheads="1"/>
            </p:cNvSpPr>
            <p:nvPr/>
          </p:nvSpPr>
          <p:spPr bwMode="auto">
            <a:xfrm>
              <a:off x="209550" y="4095750"/>
              <a:ext cx="6457950" cy="19145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62865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125413">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fr-FR" altLang="fr-FR" sz="18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Principaux microbes pathogènes responsables des infections d’origine alimentaire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Salmonella</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Campylobacter</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Toxoplasma</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Norovirus</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Listeria monocytogenes</a:t>
              </a:r>
            </a:p>
          </p:txBody>
        </p:sp>
        <p:sp>
          <p:nvSpPr>
            <p:cNvPr id="37894" name="Forme automatique 2">
              <a:extLst>
                <a:ext uri="{FF2B5EF4-FFF2-40B4-BE49-F238E27FC236}">
                  <a16:creationId xmlns:a16="http://schemas.microsoft.com/office/drawing/2014/main" id="{1B9163E8-49A0-4A41-9CBE-FB8181DEFFF9}"/>
                </a:ext>
              </a:extLst>
            </p:cNvPr>
            <p:cNvSpPr>
              <a:spLocks noChangeArrowheads="1"/>
            </p:cNvSpPr>
            <p:nvPr/>
          </p:nvSpPr>
          <p:spPr bwMode="auto">
            <a:xfrm>
              <a:off x="6907213" y="633413"/>
              <a:ext cx="4932362" cy="5376862"/>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p>
              <a:pPr algn="ctr" eaLnBrk="1" hangingPunct="1">
                <a:spcAft>
                  <a:spcPts val="1000"/>
                </a:spcAft>
              </a:pPr>
              <a:r>
                <a:rPr lang="fr-FR" altLang="fr-FR" b="1">
                  <a:solidFill>
                    <a:srgbClr val="5B225F"/>
                  </a:solidFill>
                  <a:latin typeface="Arial" panose="020B0604020202020204" pitchFamily="34" charset="0"/>
                  <a:cs typeface="Arial" panose="020B0604020202020204" pitchFamily="34" charset="0"/>
                </a:rPr>
                <a:t>Une perspective globale</a:t>
              </a:r>
            </a:p>
            <a:p>
              <a:pPr algn="ctr" eaLnBrk="1" hangingPunct="1">
                <a:spcAft>
                  <a:spcPts val="1000"/>
                </a:spcAft>
              </a:pPr>
              <a:endParaRPr lang="fr-FR" altLang="fr-FR" b="1">
                <a:solidFill>
                  <a:srgbClr val="5B225F"/>
                </a:solidFill>
                <a:latin typeface="Arial" panose="020B0604020202020204" pitchFamily="34" charset="0"/>
                <a:cs typeface="Arial" panose="020B0604020202020204" pitchFamily="34" charset="0"/>
              </a:endParaRPr>
            </a:p>
            <a:p>
              <a:pPr algn="ctr" eaLnBrk="1" hangingPunct="1">
                <a:spcAft>
                  <a:spcPts val="1000"/>
                </a:spcAft>
              </a:pPr>
              <a:endParaRPr lang="fr-FR" altLang="fr-FR" b="1">
                <a:solidFill>
                  <a:srgbClr val="5B225F"/>
                </a:solidFill>
                <a:latin typeface="Arial" panose="020B0604020202020204" pitchFamily="34" charset="0"/>
                <a:cs typeface="Arial" panose="020B0604020202020204" pitchFamily="34" charset="0"/>
              </a:endParaRPr>
            </a:p>
          </p:txBody>
        </p:sp>
        <p:graphicFrame>
          <p:nvGraphicFramePr>
            <p:cNvPr id="2" name="Diagramme 1">
              <a:extLst>
                <a:ext uri="{FF2B5EF4-FFF2-40B4-BE49-F238E27FC236}">
                  <a16:creationId xmlns:a16="http://schemas.microsoft.com/office/drawing/2014/main" id="{82679869-BA57-4943-A5DA-331997A4EA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8162228"/>
                </p:ext>
              </p:extLst>
            </p:nvPr>
          </p:nvGraphicFramePr>
          <p:xfrm>
            <a:off x="7145393" y="1057705"/>
            <a:ext cx="4456001" cy="4952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5" name="Groupe 4">
            <a:extLst>
              <a:ext uri="{FF2B5EF4-FFF2-40B4-BE49-F238E27FC236}">
                <a16:creationId xmlns:a16="http://schemas.microsoft.com/office/drawing/2014/main" id="{08F30BA8-A63D-4713-0D63-C62EACD47AAC}"/>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EFD3B6E8-B46A-4482-A128-0BF09BA5A1D6}"/>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37901" name="Image 25">
              <a:extLst>
                <a:ext uri="{FF2B5EF4-FFF2-40B4-BE49-F238E27FC236}">
                  <a16:creationId xmlns:a16="http://schemas.microsoft.com/office/drawing/2014/main" id="{5B19E837-A35B-4B87-9DF2-A6555C9925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ZoneTexte 31">
              <a:extLst>
                <a:ext uri="{FF2B5EF4-FFF2-40B4-BE49-F238E27FC236}">
                  <a16:creationId xmlns:a16="http://schemas.microsoft.com/office/drawing/2014/main" id="{CE34E17C-F154-4E25-8CCF-83DDF2785012}"/>
                </a:ext>
              </a:extLst>
            </p:cNvPr>
            <p:cNvSpPr txBox="1">
              <a:spLocks noChangeArrowheads="1"/>
            </p:cNvSpPr>
            <p:nvPr/>
          </p:nvSpPr>
          <p:spPr bwMode="auto">
            <a:xfrm>
              <a:off x="6062663" y="6254750"/>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0E1D3C22-5FA0-4049-BFBB-0946D2DC8C51}"/>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E09C1D0-4744-4030-8E75-7358BE7651D7}"/>
              </a:ext>
            </a:extLst>
          </p:cNvPr>
          <p:cNvSpPr>
            <a:spLocks noGrp="1"/>
          </p:cNvSpPr>
          <p:nvPr>
            <p:ph type="title" idx="4294967295"/>
          </p:nvPr>
        </p:nvSpPr>
        <p:spPr>
          <a:xfrm>
            <a:off x="0" y="-138969"/>
            <a:ext cx="12192000" cy="820281"/>
          </a:xfrm>
        </p:spPr>
        <p:txBody>
          <a:bodyPr/>
          <a:lstStyle/>
          <a:p>
            <a:pPr algn="ctr" rtl="0" eaLnBrk="1" fontAlgn="base" latinLnBrk="0" hangingPunct="1"/>
            <a:r>
              <a:rPr lang="fr-FR" sz="3200">
                <a:solidFill>
                  <a:srgbClr val="5B225F"/>
                </a:solidFill>
                <a:latin typeface="Arial" panose="020B0604020202020204" pitchFamily="34" charset="0"/>
                <a:ea typeface="+mn-ea"/>
                <a:cs typeface="Arial" panose="020B0604020202020204" pitchFamily="34" charset="0"/>
              </a:rPr>
              <a:t>Aspects microbiologiques - Les microbes pathogènes </a:t>
            </a:r>
            <a:r>
              <a:rPr lang="fr-FR" sz="3200">
                <a:solidFill>
                  <a:schemeClr val="bg1"/>
                </a:solidFill>
                <a:latin typeface="Arial" panose="020B0604020202020204" pitchFamily="34" charset="0"/>
                <a:ea typeface="+mn-ea"/>
                <a:cs typeface="Arial" panose="020B0604020202020204" pitchFamily="34" charset="0"/>
              </a:rPr>
              <a:t>1</a:t>
            </a:r>
          </a:p>
        </p:txBody>
      </p:sp>
      <p:graphicFrame>
        <p:nvGraphicFramePr>
          <p:cNvPr id="2" name="Tableau 1">
            <a:extLst>
              <a:ext uri="{FF2B5EF4-FFF2-40B4-BE49-F238E27FC236}">
                <a16:creationId xmlns:a16="http://schemas.microsoft.com/office/drawing/2014/main" id="{BDE6F4AF-DC4E-4B62-AE71-9E8512112E12}"/>
              </a:ext>
            </a:extLst>
          </p:cNvPr>
          <p:cNvGraphicFramePr>
            <a:graphicFrameLocks noGrp="1"/>
          </p:cNvGraphicFramePr>
          <p:nvPr>
            <p:extLst>
              <p:ext uri="{D42A27DB-BD31-4B8C-83A1-F6EECF244321}">
                <p14:modId xmlns:p14="http://schemas.microsoft.com/office/powerpoint/2010/main" val="85656175"/>
              </p:ext>
            </p:extLst>
          </p:nvPr>
        </p:nvGraphicFramePr>
        <p:xfrm>
          <a:off x="46038" y="711200"/>
          <a:ext cx="12015787" cy="5394600"/>
        </p:xfrm>
        <a:graphic>
          <a:graphicData uri="http://schemas.openxmlformats.org/drawingml/2006/table">
            <a:tbl>
              <a:tblPr firstRow="1" bandRow="1">
                <a:tableStyleId>{5C22544A-7EE6-4342-B048-85BDC9FD1C3A}</a:tableStyleId>
              </a:tblPr>
              <a:tblGrid>
                <a:gridCol w="1308546">
                  <a:extLst>
                    <a:ext uri="{9D8B030D-6E8A-4147-A177-3AD203B41FA5}">
                      <a16:colId xmlns:a16="http://schemas.microsoft.com/office/drawing/2014/main" val="20000"/>
                    </a:ext>
                  </a:extLst>
                </a:gridCol>
                <a:gridCol w="819510">
                  <a:extLst>
                    <a:ext uri="{9D8B030D-6E8A-4147-A177-3AD203B41FA5}">
                      <a16:colId xmlns:a16="http://schemas.microsoft.com/office/drawing/2014/main" val="20001"/>
                    </a:ext>
                  </a:extLst>
                </a:gridCol>
                <a:gridCol w="1121434">
                  <a:extLst>
                    <a:ext uri="{9D8B030D-6E8A-4147-A177-3AD203B41FA5}">
                      <a16:colId xmlns:a16="http://schemas.microsoft.com/office/drawing/2014/main" val="20002"/>
                    </a:ext>
                  </a:extLst>
                </a:gridCol>
                <a:gridCol w="2769079">
                  <a:extLst>
                    <a:ext uri="{9D8B030D-6E8A-4147-A177-3AD203B41FA5}">
                      <a16:colId xmlns:a16="http://schemas.microsoft.com/office/drawing/2014/main" val="20003"/>
                    </a:ext>
                  </a:extLst>
                </a:gridCol>
                <a:gridCol w="1698702">
                  <a:extLst>
                    <a:ext uri="{9D8B030D-6E8A-4147-A177-3AD203B41FA5}">
                      <a16:colId xmlns:a16="http://schemas.microsoft.com/office/drawing/2014/main" val="20004"/>
                    </a:ext>
                  </a:extLst>
                </a:gridCol>
                <a:gridCol w="1596588">
                  <a:extLst>
                    <a:ext uri="{9D8B030D-6E8A-4147-A177-3AD203B41FA5}">
                      <a16:colId xmlns:a16="http://schemas.microsoft.com/office/drawing/2014/main" val="20005"/>
                    </a:ext>
                  </a:extLst>
                </a:gridCol>
                <a:gridCol w="2701928">
                  <a:extLst>
                    <a:ext uri="{9D8B030D-6E8A-4147-A177-3AD203B41FA5}">
                      <a16:colId xmlns:a16="http://schemas.microsoft.com/office/drawing/2014/main" val="20006"/>
                    </a:ext>
                  </a:extLst>
                </a:gridCol>
              </a:tblGrid>
              <a:tr h="457108">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54326">
                <a:tc>
                  <a:txBody>
                    <a:bodyPr/>
                    <a:lstStyle/>
                    <a:p>
                      <a:r>
                        <a:rPr lang="fr-FR" sz="1200" b="1" dirty="0">
                          <a:solidFill>
                            <a:schemeClr val="tx1"/>
                          </a:solidFill>
                          <a:latin typeface="Arial" panose="020B0604020202020204" pitchFamily="34" charset="0"/>
                          <a:cs typeface="Arial" panose="020B0604020202020204" pitchFamily="34" charset="0"/>
                        </a:rPr>
                        <a:t>Norovirus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L’Homme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 les mains, les vomissures, les matières fécales et les eaux usées</a:t>
                      </a:r>
                    </a:p>
                    <a:p>
                      <a:r>
                        <a:rPr lang="fr-FR" sz="1200" dirty="0">
                          <a:solidFill>
                            <a:schemeClr val="tx1"/>
                          </a:solidFill>
                          <a:latin typeface="Arial" panose="020B0604020202020204" pitchFamily="34" charset="0"/>
                          <a:cs typeface="Arial" panose="020B0604020202020204" pitchFamily="34" charset="0"/>
                        </a:rPr>
                        <a:t>Par la nourriture contaminée</a:t>
                      </a:r>
                      <a:r>
                        <a:rPr lang="fr-FR" sz="1200" baseline="0" dirty="0">
                          <a:solidFill>
                            <a:schemeClr val="tx1"/>
                          </a:solidFill>
                          <a:latin typeface="Arial" panose="020B0604020202020204" pitchFamily="34" charset="0"/>
                          <a:cs typeface="Arial" panose="020B0604020202020204" pitchFamily="34" charset="0"/>
                        </a:rPr>
                        <a:t> suite à une manipulation par des personnes infectées, par les m</a:t>
                      </a:r>
                      <a:r>
                        <a:rPr lang="fr-FR" sz="1200" dirty="0">
                          <a:solidFill>
                            <a:schemeClr val="tx1"/>
                          </a:solidFill>
                          <a:latin typeface="Arial" panose="020B0604020202020204" pitchFamily="34" charset="0"/>
                          <a:cs typeface="Arial" panose="020B0604020202020204" pitchFamily="34" charset="0"/>
                        </a:rPr>
                        <a:t>ollusques</a:t>
                      </a:r>
                      <a:r>
                        <a:rPr lang="fr-FR" sz="1200" baseline="0" dirty="0">
                          <a:solidFill>
                            <a:schemeClr val="tx1"/>
                          </a:solidFill>
                          <a:latin typeface="Arial" panose="020B0604020202020204" pitchFamily="34" charset="0"/>
                          <a:cs typeface="Arial" panose="020B0604020202020204" pitchFamily="34" charset="0"/>
                        </a:rPr>
                        <a:t> bivalves et par les fruits/légumes contaminés par l’irrigation</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2-3 jours</a:t>
                      </a:r>
                    </a:p>
                    <a:p>
                      <a:r>
                        <a:rPr lang="fr-FR" sz="1200" dirty="0">
                          <a:solidFill>
                            <a:schemeClr val="tx1"/>
                          </a:solidFill>
                          <a:latin typeface="Arial" panose="020B0604020202020204" pitchFamily="34" charset="0"/>
                          <a:cs typeface="Arial" panose="020B0604020202020204" pitchFamily="34" charset="0"/>
                        </a:rPr>
                        <a:t>Gastro-entérite : diarrhées, vomissements, nausées, douleurs abdominales, maux de têtes, fièvre…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Boire beaucoup d’eau pour éviter la déshydratation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Désinfecter les surfaces</a:t>
                      </a:r>
                    </a:p>
                    <a:p>
                      <a:r>
                        <a:rPr lang="fr-FR" sz="1200" dirty="0">
                          <a:solidFill>
                            <a:schemeClr val="tx1"/>
                          </a:solidFill>
                          <a:latin typeface="Arial" panose="020B0604020202020204" pitchFamily="34" charset="0"/>
                          <a:cs typeface="Arial" panose="020B0604020202020204" pitchFamily="34" charset="0"/>
                        </a:rPr>
                        <a:t>Bien cuire</a:t>
                      </a:r>
                      <a:r>
                        <a:rPr lang="fr-FR" sz="1200" baseline="0" dirty="0">
                          <a:solidFill>
                            <a:schemeClr val="tx1"/>
                          </a:solidFill>
                          <a:latin typeface="Arial" panose="020B0604020202020204" pitchFamily="34" charset="0"/>
                          <a:cs typeface="Arial" panose="020B0604020202020204" pitchFamily="34" charset="0"/>
                        </a:rPr>
                        <a:t> les </a:t>
                      </a:r>
                      <a:r>
                        <a:rPr lang="fr-FR" sz="1200" dirty="0">
                          <a:solidFill>
                            <a:schemeClr val="tx1"/>
                          </a:solidFill>
                          <a:latin typeface="Arial" panose="020B0604020202020204" pitchFamily="34" charset="0"/>
                          <a:cs typeface="Arial" panose="020B0604020202020204" pitchFamily="34" charset="0"/>
                        </a:rPr>
                        <a:t>mollusques</a:t>
                      </a:r>
                    </a:p>
                    <a:p>
                      <a:r>
                        <a:rPr lang="fr-FR" sz="1200" dirty="0">
                          <a:solidFill>
                            <a:schemeClr val="tx1"/>
                          </a:solidFill>
                          <a:latin typeface="Arial" panose="020B0604020202020204" pitchFamily="34" charset="0"/>
                          <a:cs typeface="Arial" panose="020B0604020202020204" pitchFamily="34" charset="0"/>
                        </a:rPr>
                        <a:t>Eviter de cuisiner</a:t>
                      </a:r>
                      <a:r>
                        <a:rPr lang="fr-FR" sz="1200" baseline="0" dirty="0">
                          <a:solidFill>
                            <a:schemeClr val="tx1"/>
                          </a:solidFill>
                          <a:latin typeface="Arial" panose="020B0604020202020204" pitchFamily="34" charset="0"/>
                          <a:cs typeface="Arial" panose="020B0604020202020204" pitchFamily="34" charset="0"/>
                        </a:rPr>
                        <a:t> en étant malade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Toxoplasma gondii</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Parasite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animaux (chats)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aseline="0" dirty="0">
                          <a:solidFill>
                            <a:schemeClr val="tx1"/>
                          </a:solidFill>
                          <a:latin typeface="Arial" panose="020B0604020202020204" pitchFamily="34" charset="0"/>
                          <a:cs typeface="Arial" panose="020B0604020202020204" pitchFamily="34" charset="0"/>
                        </a:rPr>
                        <a:t>Consommation de viande crue ou pas assez cuite et de fruits/légumes crus</a:t>
                      </a:r>
                    </a:p>
                    <a:p>
                      <a:r>
                        <a:rPr lang="fr-FR" sz="1200" baseline="0" dirty="0">
                          <a:solidFill>
                            <a:schemeClr val="tx1"/>
                          </a:solidFill>
                          <a:latin typeface="Arial" panose="020B0604020202020204" pitchFamily="34" charset="0"/>
                          <a:cs typeface="Arial" panose="020B0604020202020204" pitchFamily="34" charset="0"/>
                        </a:rPr>
                        <a:t>Transmission directe par un chat infecté</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Asymptomatiques</a:t>
                      </a:r>
                    </a:p>
                    <a:p>
                      <a:r>
                        <a:rPr lang="fr-FR" sz="1200" dirty="0">
                          <a:solidFill>
                            <a:schemeClr val="tx1"/>
                          </a:solidFill>
                          <a:latin typeface="Arial" panose="020B0604020202020204" pitchFamily="34" charset="0"/>
                          <a:cs typeface="Arial" panose="020B0604020202020204" pitchFamily="34" charset="0"/>
                        </a:rPr>
                        <a:t>Risques pour le fœtus et chez</a:t>
                      </a:r>
                      <a:r>
                        <a:rPr lang="fr-FR" sz="1200" baseline="0" dirty="0">
                          <a:solidFill>
                            <a:schemeClr val="tx1"/>
                          </a:solidFill>
                          <a:latin typeface="Arial" panose="020B0604020202020204" pitchFamily="34" charset="0"/>
                          <a:cs typeface="Arial" panose="020B0604020202020204" pitchFamily="34" charset="0"/>
                        </a:rPr>
                        <a:t> les personnes immunodéprimés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Médicaments antiparasitaires (parfois pendant plusieurs mois)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litière des chats (femmes enceintes)</a:t>
                      </a:r>
                    </a:p>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Cuire (&gt; 70°C) et congeler (&lt; -12°C) la viande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Campylobacter</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a:t>
                      </a:r>
                      <a:r>
                        <a:rPr lang="fr-FR" sz="1200" baseline="0" dirty="0">
                          <a:solidFill>
                            <a:schemeClr val="tx1"/>
                          </a:solidFill>
                          <a:latin typeface="Arial" panose="020B0604020202020204" pitchFamily="34" charset="0"/>
                          <a:cs typeface="Arial" panose="020B0604020202020204" pitchFamily="34" charset="0"/>
                        </a:rPr>
                        <a:t> animaux (en particulier la volaille)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Volaille, viande et lait</a:t>
                      </a:r>
                      <a:r>
                        <a:rPr lang="fr-FR" sz="1200" baseline="0" dirty="0">
                          <a:solidFill>
                            <a:schemeClr val="tx1"/>
                          </a:solidFill>
                          <a:latin typeface="Arial" panose="020B0604020202020204" pitchFamily="34" charset="0"/>
                          <a:cs typeface="Arial" panose="020B0604020202020204" pitchFamily="34" charset="0"/>
                        </a:rPr>
                        <a:t> crus</a:t>
                      </a:r>
                    </a:p>
                    <a:p>
                      <a:r>
                        <a:rPr lang="fr-FR" sz="1200" baseline="0" dirty="0">
                          <a:solidFill>
                            <a:schemeClr val="tx1"/>
                          </a:solidFill>
                          <a:latin typeface="Arial" panose="020B0604020202020204" pitchFamily="34" charset="0"/>
                          <a:cs typeface="Arial" panose="020B0604020202020204" pitchFamily="34" charset="0"/>
                        </a:rPr>
                        <a:t>Contamination croisée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a:t>
                      </a:r>
                      <a:r>
                        <a:rPr lang="fr-FR" sz="1200" baseline="0" dirty="0">
                          <a:solidFill>
                            <a:schemeClr val="tx1"/>
                          </a:solidFill>
                          <a:latin typeface="Arial" panose="020B0604020202020204" pitchFamily="34" charset="0"/>
                          <a:cs typeface="Arial" panose="020B0604020202020204" pitchFamily="34" charset="0"/>
                        </a:rPr>
                        <a:t>-</a:t>
                      </a:r>
                      <a:r>
                        <a:rPr lang="fr-FR" sz="1200" dirty="0">
                          <a:solidFill>
                            <a:schemeClr val="tx1"/>
                          </a:solidFill>
                          <a:latin typeface="Arial" panose="020B0604020202020204" pitchFamily="34" charset="0"/>
                          <a:cs typeface="Arial" panose="020B0604020202020204" pitchFamily="34" charset="0"/>
                        </a:rPr>
                        <a:t>5 jours</a:t>
                      </a:r>
                    </a:p>
                    <a:p>
                      <a:r>
                        <a:rPr lang="fr-FR" sz="1200" dirty="0">
                          <a:solidFill>
                            <a:schemeClr val="tx1"/>
                          </a:solidFill>
                          <a:latin typeface="Arial" panose="020B0604020202020204" pitchFamily="34" charset="0"/>
                          <a:cs typeface="Arial" panose="020B0604020202020204" pitchFamily="34" charset="0"/>
                        </a:rPr>
                        <a:t>Gastro-entérite aigüe</a:t>
                      </a:r>
                    </a:p>
                    <a:p>
                      <a:r>
                        <a:rPr lang="fr-FR" sz="1200" dirty="0">
                          <a:solidFill>
                            <a:schemeClr val="tx1"/>
                          </a:solidFill>
                          <a:latin typeface="Arial" panose="020B0604020202020204" pitchFamily="34" charset="0"/>
                          <a:cs typeface="Arial" panose="020B0604020202020204" pitchFamily="34" charset="0"/>
                        </a:rPr>
                        <a:t>Infection systémique (très rare)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Antibiotiques pour les</a:t>
                      </a:r>
                      <a:r>
                        <a:rPr lang="fr-FR" sz="1200" baseline="0" dirty="0">
                          <a:solidFill>
                            <a:schemeClr val="tx1"/>
                          </a:solidFill>
                          <a:latin typeface="Arial" panose="020B0604020202020204" pitchFamily="34" charset="0"/>
                          <a:cs typeface="Arial" panose="020B0604020202020204" pitchFamily="34" charset="0"/>
                        </a:rPr>
                        <a:t> cas sévères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Consommer</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la viande/volaille</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bien cuite et ne pas la laver</a:t>
                      </a:r>
                    </a:p>
                    <a:p>
                      <a:r>
                        <a:rPr lang="fr-FR" sz="1200" dirty="0">
                          <a:solidFill>
                            <a:schemeClr val="tx1"/>
                          </a:solidFill>
                          <a:latin typeface="Arial" panose="020B0604020202020204" pitchFamily="34" charset="0"/>
                          <a:cs typeface="Arial" panose="020B0604020202020204" pitchFamily="34" charset="0"/>
                        </a:rPr>
                        <a:t>Se</a:t>
                      </a:r>
                      <a:r>
                        <a:rPr lang="fr-FR" sz="1200" baseline="0" dirty="0">
                          <a:solidFill>
                            <a:schemeClr val="tx1"/>
                          </a:solidFill>
                          <a:latin typeface="Arial" panose="020B0604020202020204" pitchFamily="34" charset="0"/>
                          <a:cs typeface="Arial" panose="020B0604020202020204" pitchFamily="34" charset="0"/>
                        </a:rPr>
                        <a:t> laver les mains avec du savon</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a:t>
                      </a:r>
                      <a:r>
                        <a:rPr lang="fr-FR" sz="1200" baseline="0" dirty="0">
                          <a:solidFill>
                            <a:schemeClr val="tx1"/>
                          </a:solidFill>
                          <a:latin typeface="Arial" panose="020B0604020202020204" pitchFamily="34" charset="0"/>
                          <a:cs typeface="Arial" panose="020B0604020202020204" pitchFamily="34" charset="0"/>
                        </a:rPr>
                        <a:t> les surfaces et les ustensiles et utiliser des planches à découper différentes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05717">
                <a:tc>
                  <a:txBody>
                    <a:bodyPr/>
                    <a:lstStyle/>
                    <a:p>
                      <a:r>
                        <a:rPr lang="fr-FR" sz="1200" b="1" i="1" dirty="0">
                          <a:solidFill>
                            <a:schemeClr val="tx1"/>
                          </a:solidFill>
                          <a:latin typeface="Arial" panose="020B0604020202020204" pitchFamily="34" charset="0"/>
                          <a:cs typeface="Arial" panose="020B0604020202020204" pitchFamily="34" charset="0"/>
                        </a:rPr>
                        <a:t>Salmonella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46"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Arial" panose="020B0604020202020204" pitchFamily="34" charset="0"/>
                          <a:cs typeface="Arial" panose="020B0604020202020204" pitchFamily="34" charset="0"/>
                        </a:rPr>
                        <a:t>Tube digestif des animaux d’élevage</a:t>
                      </a: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œufs et produits à base d’œufs</a:t>
                      </a:r>
                    </a:p>
                    <a:p>
                      <a:r>
                        <a:rPr lang="fr-FR" sz="1200" dirty="0">
                          <a:solidFill>
                            <a:schemeClr val="tx1"/>
                          </a:solidFill>
                          <a:latin typeface="Arial" panose="020B0604020202020204" pitchFamily="34" charset="0"/>
                          <a:cs typeface="Arial" panose="020B0604020202020204" pitchFamily="34" charset="0"/>
                        </a:rPr>
                        <a:t>La viande et les produits à base de viande</a:t>
                      </a:r>
                    </a:p>
                    <a:p>
                      <a:r>
                        <a:rPr lang="fr-FR" sz="1200" dirty="0">
                          <a:solidFill>
                            <a:schemeClr val="tx1"/>
                          </a:solidFill>
                          <a:latin typeface="Arial" panose="020B0604020202020204" pitchFamily="34" charset="0"/>
                          <a:cs typeface="Arial" panose="020B0604020202020204" pitchFamily="34" charset="0"/>
                        </a:rPr>
                        <a:t>Les produits</a:t>
                      </a:r>
                      <a:r>
                        <a:rPr lang="fr-FR" sz="1200" baseline="0" dirty="0">
                          <a:solidFill>
                            <a:schemeClr val="tx1"/>
                          </a:solidFill>
                          <a:latin typeface="Arial" panose="020B0604020202020204" pitchFamily="34" charset="0"/>
                          <a:cs typeface="Arial" panose="020B0604020202020204" pitchFamily="34" charset="0"/>
                        </a:rPr>
                        <a:t> laitiers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Gastro-entérite aigüe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r>
                        <a:rPr lang="fr-FR" sz="1200" baseline="0" dirty="0">
                          <a:solidFill>
                            <a:schemeClr val="tx1"/>
                          </a:solidFill>
                          <a:latin typeface="Arial" panose="020B0604020202020204" pitchFamily="34" charset="0"/>
                          <a:cs typeface="Arial" panose="020B0604020202020204" pitchFamily="34" charset="0"/>
                        </a:rPr>
                        <a:t> (b</a:t>
                      </a:r>
                      <a:r>
                        <a:rPr lang="fr-FR" sz="1200" dirty="0">
                          <a:solidFill>
                            <a:schemeClr val="tx1"/>
                          </a:solidFill>
                          <a:latin typeface="Arial" panose="020B0604020202020204" pitchFamily="34" charset="0"/>
                          <a:cs typeface="Arial" panose="020B0604020202020204" pitchFamily="34" charset="0"/>
                        </a:rPr>
                        <a:t>oire beaucoup d’eau)</a:t>
                      </a:r>
                    </a:p>
                    <a:p>
                      <a:r>
                        <a:rPr lang="fr-FR" sz="1200" dirty="0">
                          <a:solidFill>
                            <a:schemeClr val="tx1"/>
                          </a:solidFill>
                          <a:latin typeface="Arial" panose="020B0604020202020204" pitchFamily="34" charset="0"/>
                          <a:cs typeface="Arial" panose="020B0604020202020204" pitchFamily="34" charset="0"/>
                        </a:rPr>
                        <a:t>Antibiotiques</a:t>
                      </a:r>
                      <a:r>
                        <a:rPr lang="fr-FR" sz="1200" baseline="0" dirty="0">
                          <a:solidFill>
                            <a:schemeClr val="tx1"/>
                          </a:solidFill>
                          <a:latin typeface="Arial" panose="020B0604020202020204" pitchFamily="34" charset="0"/>
                          <a:cs typeface="Arial" panose="020B0604020202020204" pitchFamily="34" charset="0"/>
                        </a:rPr>
                        <a:t> en cas de maladie invasive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viande et les œufs peu/pas</a:t>
                      </a:r>
                      <a:r>
                        <a:rPr lang="fr-FR" sz="1200" baseline="0" dirty="0">
                          <a:solidFill>
                            <a:schemeClr val="tx1"/>
                          </a:solidFill>
                          <a:latin typeface="Arial" panose="020B0604020202020204" pitchFamily="34" charset="0"/>
                          <a:cs typeface="Arial" panose="020B0604020202020204" pitchFamily="34" charset="0"/>
                        </a:rPr>
                        <a:t> cuits (ou utiliser des œufs pasteurisés)</a:t>
                      </a:r>
                    </a:p>
                    <a:p>
                      <a:r>
                        <a:rPr lang="fr-FR" sz="1200" baseline="0" dirty="0">
                          <a:solidFill>
                            <a:schemeClr val="tx1"/>
                          </a:solidFill>
                          <a:latin typeface="Arial" panose="020B0604020202020204" pitchFamily="34" charset="0"/>
                          <a:cs typeface="Arial" panose="020B0604020202020204" pitchFamily="34" charset="0"/>
                        </a:rPr>
                        <a:t>Conserver les œufs à une température stable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38969" name="Picture 2">
            <a:extLst>
              <a:ext uri="{FF2B5EF4-FFF2-40B4-BE49-F238E27FC236}">
                <a16:creationId xmlns:a16="http://schemas.microsoft.com/office/drawing/2014/main" id="{ACE0CA72-A74C-4EC7-88F5-87C8CF243B4B}"/>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 y="1441450"/>
            <a:ext cx="9366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8" name="Image 13">
            <a:extLst>
              <a:ext uri="{FF2B5EF4-FFF2-40B4-BE49-F238E27FC236}">
                <a16:creationId xmlns:a16="http://schemas.microsoft.com/office/drawing/2014/main" id="{5BC9D47E-5032-474D-AE85-3D5A5F200A7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3167063"/>
            <a:ext cx="936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7" name="Image 15">
            <a:extLst>
              <a:ext uri="{FF2B5EF4-FFF2-40B4-BE49-F238E27FC236}">
                <a16:creationId xmlns:a16="http://schemas.microsoft.com/office/drawing/2014/main" id="{C893B4BE-8733-48DC-8949-0DE916C5FC1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4156075"/>
            <a:ext cx="9366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6" name="Image 27">
            <a:extLst>
              <a:ext uri="{FF2B5EF4-FFF2-40B4-BE49-F238E27FC236}">
                <a16:creationId xmlns:a16="http://schemas.microsoft.com/office/drawing/2014/main" id="{AF338718-6DC8-422F-901A-28A4F42E4D5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 y="5356225"/>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 4">
            <a:extLst>
              <a:ext uri="{FF2B5EF4-FFF2-40B4-BE49-F238E27FC236}">
                <a16:creationId xmlns:a16="http://schemas.microsoft.com/office/drawing/2014/main" id="{9E714B7F-2255-7BD1-27A6-E9895C92F042}"/>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grpSp>
          <p:nvGrpSpPr>
            <p:cNvPr id="4" name="Groupe 3">
              <a:extLst>
                <a:ext uri="{FF2B5EF4-FFF2-40B4-BE49-F238E27FC236}">
                  <a16:creationId xmlns:a16="http://schemas.microsoft.com/office/drawing/2014/main" id="{9F15E19F-05A2-D022-9C24-3A45D6608A1F}"/>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D9999C4B-9206-48B3-9509-91ED03C31C4C}"/>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8970" name="ZoneTexte 31">
                <a:extLst>
                  <a:ext uri="{FF2B5EF4-FFF2-40B4-BE49-F238E27FC236}">
                    <a16:creationId xmlns:a16="http://schemas.microsoft.com/office/drawing/2014/main" id="{98B28794-6C92-4C55-96B1-4AB22BD8F857}"/>
                  </a:ext>
                </a:extLst>
              </p:cNvPr>
              <p:cNvSpPr txBox="1">
                <a:spLocks noChangeArrowheads="1"/>
              </p:cNvSpPr>
              <p:nvPr/>
            </p:nvSpPr>
            <p:spPr bwMode="auto">
              <a:xfrm>
                <a:off x="6072188" y="622300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8977" name="Image 25">
                <a:extLst>
                  <a:ext uri="{FF2B5EF4-FFF2-40B4-BE49-F238E27FC236}">
                    <a16:creationId xmlns:a16="http://schemas.microsoft.com/office/drawing/2014/main" id="{DF03B6FA-DA49-44C1-AEED-38F16E20C0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75" name="ZoneTexte 23">
              <a:extLst>
                <a:ext uri="{FF2B5EF4-FFF2-40B4-BE49-F238E27FC236}">
                  <a16:creationId xmlns:a16="http://schemas.microsoft.com/office/drawing/2014/main" id="{0E95AFE1-4618-42AB-84C3-39CC5768317A}"/>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Suivant</a:t>
              </a:r>
            </a:p>
          </p:txBody>
        </p:sp>
      </p:grpSp>
      <p:sp>
        <p:nvSpPr>
          <p:cNvPr id="22" name="Bouton d’action : vide 21" descr="Bouton pour fermer la diapositive et revenir à la page principale de l'aperçu des ressources">
            <a:hlinkClick r:id="rId8" action="ppaction://hlinksldjump" highlightClick="1"/>
            <a:extLst>
              <a:ext uri="{FF2B5EF4-FFF2-40B4-BE49-F238E27FC236}">
                <a16:creationId xmlns:a16="http://schemas.microsoft.com/office/drawing/2014/main" id="{7C89C316-2D2E-4ADD-A77B-C7159445E2E6}"/>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C4DEFEAB-B14C-49A0-B835-07BD52809144}"/>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59CDCF-191F-4F5C-9AB5-166189021AD3}"/>
              </a:ext>
            </a:extLst>
          </p:cNvPr>
          <p:cNvSpPr>
            <a:spLocks noGrp="1"/>
          </p:cNvSpPr>
          <p:nvPr>
            <p:ph type="title" idx="4294967295"/>
          </p:nvPr>
        </p:nvSpPr>
        <p:spPr>
          <a:xfrm>
            <a:off x="45801" y="-115924"/>
            <a:ext cx="12146199" cy="749338"/>
          </a:xfrm>
        </p:spPr>
        <p:txBody>
          <a:bodyPr/>
          <a:lstStyle/>
          <a:p>
            <a:pPr algn="ctr" rtl="0" eaLnBrk="1" fontAlgn="base" latinLnBrk="0" hangingPunct="1"/>
            <a:r>
              <a:rPr lang="fr-FR" sz="3200">
                <a:solidFill>
                  <a:srgbClr val="5B225F"/>
                </a:solidFill>
                <a:latin typeface="Arial" panose="020B0604020202020204" pitchFamily="34" charset="0"/>
                <a:ea typeface="+mn-ea"/>
                <a:cs typeface="Arial" panose="020B0604020202020204" pitchFamily="34" charset="0"/>
              </a:rPr>
              <a:t>Aspects microbiologiques - Les microbes pathogènes </a:t>
            </a:r>
            <a:r>
              <a:rPr lang="fr-FR" sz="3200">
                <a:solidFill>
                  <a:schemeClr val="bg1"/>
                </a:solidFill>
                <a:latin typeface="Arial" panose="020B0604020202020204" pitchFamily="34" charset="0"/>
                <a:ea typeface="+mn-ea"/>
                <a:cs typeface="Arial" panose="020B0604020202020204" pitchFamily="34" charset="0"/>
              </a:rPr>
              <a:t>2</a:t>
            </a:r>
          </a:p>
        </p:txBody>
      </p:sp>
      <p:graphicFrame>
        <p:nvGraphicFramePr>
          <p:cNvPr id="2" name="Tableau 1">
            <a:extLst>
              <a:ext uri="{FF2B5EF4-FFF2-40B4-BE49-F238E27FC236}">
                <a16:creationId xmlns:a16="http://schemas.microsoft.com/office/drawing/2014/main" id="{DE25A257-D3E7-4659-A6C1-AD5887454F35}"/>
              </a:ext>
            </a:extLst>
          </p:cNvPr>
          <p:cNvGraphicFramePr>
            <a:graphicFrameLocks noGrp="1"/>
          </p:cNvGraphicFramePr>
          <p:nvPr>
            <p:extLst>
              <p:ext uri="{D42A27DB-BD31-4B8C-83A1-F6EECF244321}">
                <p14:modId xmlns:p14="http://schemas.microsoft.com/office/powerpoint/2010/main" val="2912025670"/>
              </p:ext>
            </p:extLst>
          </p:nvPr>
        </p:nvGraphicFramePr>
        <p:xfrm>
          <a:off x="117475" y="757238"/>
          <a:ext cx="11909424" cy="5303837"/>
        </p:xfrm>
        <a:graphic>
          <a:graphicData uri="http://schemas.openxmlformats.org/drawingml/2006/table">
            <a:tbl>
              <a:tblPr firstRow="1" bandRow="1">
                <a:tableStyleId>{5C22544A-7EE6-4342-B048-85BDC9FD1C3A}</a:tableStyleId>
              </a:tblPr>
              <a:tblGrid>
                <a:gridCol w="1597953">
                  <a:extLst>
                    <a:ext uri="{9D8B030D-6E8A-4147-A177-3AD203B41FA5}">
                      <a16:colId xmlns:a16="http://schemas.microsoft.com/office/drawing/2014/main" val="20000"/>
                    </a:ext>
                  </a:extLst>
                </a:gridCol>
                <a:gridCol w="794858">
                  <a:extLst>
                    <a:ext uri="{9D8B030D-6E8A-4147-A177-3AD203B41FA5}">
                      <a16:colId xmlns:a16="http://schemas.microsoft.com/office/drawing/2014/main" val="20001"/>
                    </a:ext>
                  </a:extLst>
                </a:gridCol>
                <a:gridCol w="1526875">
                  <a:extLst>
                    <a:ext uri="{9D8B030D-6E8A-4147-A177-3AD203B41FA5}">
                      <a16:colId xmlns:a16="http://schemas.microsoft.com/office/drawing/2014/main" val="20002"/>
                    </a:ext>
                  </a:extLst>
                </a:gridCol>
                <a:gridCol w="2156604">
                  <a:extLst>
                    <a:ext uri="{9D8B030D-6E8A-4147-A177-3AD203B41FA5}">
                      <a16:colId xmlns:a16="http://schemas.microsoft.com/office/drawing/2014/main" val="20003"/>
                    </a:ext>
                  </a:extLst>
                </a:gridCol>
                <a:gridCol w="1932317">
                  <a:extLst>
                    <a:ext uri="{9D8B030D-6E8A-4147-A177-3AD203B41FA5}">
                      <a16:colId xmlns:a16="http://schemas.microsoft.com/office/drawing/2014/main" val="20004"/>
                    </a:ext>
                  </a:extLst>
                </a:gridCol>
                <a:gridCol w="1525401">
                  <a:extLst>
                    <a:ext uri="{9D8B030D-6E8A-4147-A177-3AD203B41FA5}">
                      <a16:colId xmlns:a16="http://schemas.microsoft.com/office/drawing/2014/main" val="20005"/>
                    </a:ext>
                  </a:extLst>
                </a:gridCol>
                <a:gridCol w="2375416">
                  <a:extLst>
                    <a:ext uri="{9D8B030D-6E8A-4147-A177-3AD203B41FA5}">
                      <a16:colId xmlns:a16="http://schemas.microsoft.com/office/drawing/2014/main" val="20006"/>
                    </a:ext>
                  </a:extLst>
                </a:gridCol>
              </a:tblGrid>
              <a:tr h="457227">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54573">
                <a:tc>
                  <a:txBody>
                    <a:bodyPr/>
                    <a:lstStyle/>
                    <a:p>
                      <a:r>
                        <a:rPr lang="fr-FR" sz="1200" b="1" i="1" dirty="0">
                          <a:solidFill>
                            <a:schemeClr val="tx1"/>
                          </a:solidFill>
                          <a:latin typeface="Arial" panose="020B0604020202020204" pitchFamily="34" charset="0"/>
                          <a:cs typeface="Arial" panose="020B0604020202020204" pitchFamily="34" charset="0"/>
                        </a:rPr>
                        <a:t>Listeria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r>
                        <a:rPr lang="fr-FR" sz="1200" baseline="0" dirty="0">
                          <a:solidFill>
                            <a:schemeClr val="tx1"/>
                          </a:solidFill>
                          <a:latin typeface="Arial" panose="020B0604020202020204" pitchFamily="34" charset="0"/>
                          <a:cs typeface="Arial" panose="020B0604020202020204" pitchFamily="34" charset="0"/>
                        </a:rPr>
                        <a:t> eaux, plantes</a:t>
                      </a:r>
                    </a:p>
                    <a:p>
                      <a:r>
                        <a:rPr lang="fr-FR" sz="1200" baseline="0" dirty="0">
                          <a:solidFill>
                            <a:schemeClr val="tx1"/>
                          </a:solidFill>
                          <a:latin typeface="Arial" panose="020B0604020202020204" pitchFamily="34" charset="0"/>
                          <a:cs typeface="Arial" panose="020B0604020202020204" pitchFamily="34" charset="0"/>
                        </a:rPr>
                        <a:t>Peut se multiplier à des températures basses (1-2°C)</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Aliments réfrigérés et prêts</a:t>
                      </a:r>
                      <a:r>
                        <a:rPr lang="fr-FR" sz="1200" baseline="0" dirty="0">
                          <a:solidFill>
                            <a:schemeClr val="tx1"/>
                          </a:solidFill>
                          <a:latin typeface="Arial" panose="020B0604020202020204" pitchFamily="34" charset="0"/>
                          <a:cs typeface="Arial" panose="020B0604020202020204" pitchFamily="34" charset="0"/>
                        </a:rPr>
                        <a:t> à consommer</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Infections</a:t>
                      </a:r>
                      <a:r>
                        <a:rPr lang="fr-FR" sz="1200" baseline="0" dirty="0">
                          <a:solidFill>
                            <a:schemeClr val="tx1"/>
                          </a:solidFill>
                          <a:latin typeface="Arial" panose="020B0604020202020204" pitchFamily="34" charset="0"/>
                          <a:cs typeface="Arial" panose="020B0604020202020204" pitchFamily="34" charset="0"/>
                        </a:rPr>
                        <a:t> locales (b</a:t>
                      </a:r>
                      <a:r>
                        <a:rPr lang="fr-FR" sz="1200" dirty="0">
                          <a:solidFill>
                            <a:schemeClr val="tx1"/>
                          </a:solidFill>
                          <a:latin typeface="Arial" panose="020B0604020202020204" pitchFamily="34" charset="0"/>
                          <a:cs typeface="Arial" panose="020B0604020202020204" pitchFamily="34" charset="0"/>
                        </a:rPr>
                        <a:t>actériémie, méningite, abcès cérébraux)</a:t>
                      </a:r>
                    </a:p>
                    <a:p>
                      <a:r>
                        <a:rPr lang="fr-FR" sz="1200" dirty="0">
                          <a:solidFill>
                            <a:schemeClr val="tx1"/>
                          </a:solidFill>
                          <a:latin typeface="Arial" panose="020B0604020202020204" pitchFamily="34" charset="0"/>
                          <a:cs typeface="Arial" panose="020B0604020202020204" pitchFamily="34" charset="0"/>
                        </a:rPr>
                        <a:t>Naissance prématurée, avortement,</a:t>
                      </a:r>
                      <a:r>
                        <a:rPr lang="fr-FR" sz="1200" baseline="0" dirty="0">
                          <a:solidFill>
                            <a:schemeClr val="tx1"/>
                          </a:solidFill>
                          <a:latin typeface="Arial" panose="020B0604020202020204" pitchFamily="34" charset="0"/>
                          <a:cs typeface="Arial" panose="020B0604020202020204" pitchFamily="34" charset="0"/>
                        </a:rPr>
                        <a:t> infections néonatales</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Antibiotiques (à utiliser tôt et ne permettent</a:t>
                      </a:r>
                      <a:r>
                        <a:rPr lang="fr-FR" sz="1200" baseline="0" dirty="0">
                          <a:solidFill>
                            <a:schemeClr val="tx1"/>
                          </a:solidFill>
                          <a:latin typeface="Arial" panose="020B0604020202020204" pitchFamily="34" charset="0"/>
                          <a:cs typeface="Arial" panose="020B0604020202020204" pitchFamily="34" charset="0"/>
                        </a:rPr>
                        <a:t> pas toujours d’éviter la létalité)</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a:t>
                      </a:r>
                      <a:r>
                        <a:rPr lang="fr-FR" sz="1200" baseline="0" dirty="0">
                          <a:solidFill>
                            <a:schemeClr val="tx1"/>
                          </a:solidFill>
                          <a:latin typeface="Arial" panose="020B0604020202020204" pitchFamily="34" charset="0"/>
                          <a:cs typeface="Arial" panose="020B0604020202020204" pitchFamily="34" charset="0"/>
                        </a:rPr>
                        <a:t> aliments</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 les fruits/légumes, les équipements et les surfaces</a:t>
                      </a:r>
                    </a:p>
                    <a:p>
                      <a:r>
                        <a:rPr lang="fr-FR" sz="1200" dirty="0">
                          <a:solidFill>
                            <a:schemeClr val="tx1"/>
                          </a:solidFill>
                          <a:latin typeface="Arial" panose="020B0604020202020204" pitchFamily="34" charset="0"/>
                          <a:cs typeface="Arial" panose="020B0604020202020204" pitchFamily="34" charset="0"/>
                        </a:rPr>
                        <a:t>Pour les femmes enceintes, éviter certains aliments prêts à consommer (fromage au lait cru, charcuterie, poisson fumé ou cru,</a:t>
                      </a:r>
                      <a:r>
                        <a:rPr lang="fr-FR" sz="1200" baseline="0" dirty="0">
                          <a:solidFill>
                            <a:schemeClr val="tx1"/>
                          </a:solidFill>
                          <a:latin typeface="Arial" panose="020B0604020202020204" pitchFamily="34" charset="0"/>
                          <a:cs typeface="Arial" panose="020B0604020202020204" pitchFamily="34" charset="0"/>
                        </a:rPr>
                        <a:t> fruits de mer, viande crue)</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71682">
                <a:tc>
                  <a:txBody>
                    <a:bodyPr/>
                    <a:lstStyle/>
                    <a:p>
                      <a:r>
                        <a:rPr lang="fr-FR" sz="1200" b="1" i="1" dirty="0">
                          <a:solidFill>
                            <a:schemeClr val="tx1"/>
                          </a:solidFill>
                          <a:latin typeface="Arial" panose="020B0604020202020204" pitchFamily="34" charset="0"/>
                          <a:cs typeface="Arial" panose="020B0604020202020204" pitchFamily="34" charset="0"/>
                        </a:rPr>
                        <a:t>Bacillus cereus</a:t>
                      </a:r>
                      <a:endParaRPr lang="fr-FR" sz="1200" i="1"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aseline="0" dirty="0">
                          <a:solidFill>
                            <a:schemeClr val="tx1"/>
                          </a:solidFill>
                          <a:latin typeface="Arial" panose="020B0604020202020204" pitchFamily="34" charset="0"/>
                          <a:cs typeface="Arial" panose="020B0604020202020204" pitchFamily="34" charset="0"/>
                        </a:rPr>
                        <a:t>Spores et toxines résistants à la chaleur</a:t>
                      </a:r>
                    </a:p>
                    <a:p>
                      <a:r>
                        <a:rPr lang="fr-FR" sz="1200" baseline="0" dirty="0">
                          <a:solidFill>
                            <a:schemeClr val="tx1"/>
                          </a:solidFill>
                          <a:latin typeface="Arial" panose="020B0604020202020204" pitchFamily="34" charset="0"/>
                          <a:cs typeface="Arial" panose="020B0604020202020204" pitchFamily="34" charset="0"/>
                        </a:rPr>
                        <a:t>Aliments cuits et pasteurisés non réfrigérés rapidement</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vomissements, nausées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 aliments rapidement après la cuisson</a:t>
                      </a:r>
                    </a:p>
                    <a:p>
                      <a:r>
                        <a:rPr lang="fr-FR" sz="1200" dirty="0">
                          <a:solidFill>
                            <a:schemeClr val="tx1"/>
                          </a:solidFill>
                          <a:latin typeface="Arial" panose="020B0604020202020204" pitchFamily="34" charset="0"/>
                          <a:cs typeface="Arial" panose="020B0604020202020204" pitchFamily="34" charset="0"/>
                        </a:rPr>
                        <a:t>Vérifier la température du réfrigérateur</a:t>
                      </a:r>
                    </a:p>
                    <a:p>
                      <a:r>
                        <a:rPr lang="fr-FR" sz="1200" dirty="0">
                          <a:solidFill>
                            <a:schemeClr val="tx1"/>
                          </a:solidFill>
                          <a:latin typeface="Arial" panose="020B0604020202020204" pitchFamily="34" charset="0"/>
                          <a:cs typeface="Arial" panose="020B0604020202020204" pitchFamily="34" charset="0"/>
                        </a:rPr>
                        <a:t>Respecter la DLC</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20355">
                <a:tc>
                  <a:txBody>
                    <a:bodyPr/>
                    <a:lstStyle/>
                    <a:p>
                      <a:r>
                        <a:rPr lang="fr-FR" sz="1200" b="1" i="1" dirty="0">
                          <a:solidFill>
                            <a:schemeClr val="tx1"/>
                          </a:solidFill>
                          <a:latin typeface="Arial" panose="020B0604020202020204" pitchFamily="34" charset="0"/>
                          <a:cs typeface="Arial" panose="020B0604020202020204" pitchFamily="34" charset="0"/>
                        </a:rPr>
                        <a:t>Escherichia coli </a:t>
                      </a:r>
                      <a:r>
                        <a:rPr lang="fr-FR" sz="1200" b="1" dirty="0">
                          <a:solidFill>
                            <a:schemeClr val="tx1"/>
                          </a:solidFill>
                          <a:latin typeface="Arial" panose="020B0604020202020204" pitchFamily="34" charset="0"/>
                          <a:cs typeface="Arial" panose="020B0604020202020204" pitchFamily="34" charset="0"/>
                        </a:rPr>
                        <a:t>productrices de shigatoxines (STEC)</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 ruminants et des humains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Les</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STEC peuvent contaminer</a:t>
                      </a:r>
                      <a:r>
                        <a:rPr lang="fr-FR" sz="1200" baseline="0" dirty="0">
                          <a:solidFill>
                            <a:schemeClr val="tx1"/>
                          </a:solidFill>
                          <a:latin typeface="Arial" panose="020B0604020202020204" pitchFamily="34" charset="0"/>
                          <a:cs typeface="Arial" panose="020B0604020202020204" pitchFamily="34" charset="0"/>
                        </a:rPr>
                        <a:t> le lait, les produits laitiers et la viande crus mais aussi l’environnement (eau, fruits, légumes, céréales…) via les excréments des animaux</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parfois sanglantes,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fièvre</a:t>
                      </a:r>
                    </a:p>
                    <a:p>
                      <a:r>
                        <a:rPr lang="fr-FR" sz="1200" dirty="0">
                          <a:solidFill>
                            <a:schemeClr val="tx1"/>
                          </a:solidFill>
                          <a:latin typeface="Arial" panose="020B0604020202020204" pitchFamily="34" charset="0"/>
                          <a:cs typeface="Arial" panose="020B0604020202020204" pitchFamily="34" charset="0"/>
                        </a:rPr>
                        <a:t>Syndrome hémolytique et urémique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Soins de support non spécifique</a:t>
                      </a:r>
                    </a:p>
                    <a:p>
                      <a:r>
                        <a:rPr lang="fr-FR" sz="1200" dirty="0">
                          <a:solidFill>
                            <a:schemeClr val="tx1"/>
                          </a:solidFill>
                          <a:latin typeface="Arial" panose="020B0604020202020204" pitchFamily="34" charset="0"/>
                          <a:cs typeface="Arial" panose="020B0604020202020204" pitchFamily="34" charset="0"/>
                        </a:rPr>
                        <a:t>Eviter les antibiotiques et anti-diarrhéiques qui augmentent le risque de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Eviter le lait et la</a:t>
                      </a:r>
                      <a:r>
                        <a:rPr lang="fr-FR" sz="1200" baseline="0" dirty="0">
                          <a:solidFill>
                            <a:schemeClr val="tx1"/>
                          </a:solidFill>
                          <a:latin typeface="Arial" panose="020B0604020202020204" pitchFamily="34" charset="0"/>
                          <a:cs typeface="Arial" panose="020B0604020202020204" pitchFamily="34" charset="0"/>
                        </a:rPr>
                        <a:t> viande crus</a:t>
                      </a:r>
                    </a:p>
                    <a:p>
                      <a:r>
                        <a:rPr lang="fr-FR" sz="1200" baseline="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Eviter de consommer de la pâte à gâteau crue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39982" name="Image 3">
            <a:extLst>
              <a:ext uri="{FF2B5EF4-FFF2-40B4-BE49-F238E27FC236}">
                <a16:creationId xmlns:a16="http://schemas.microsoft.com/office/drawing/2014/main" id="{ECBDC3EE-8518-43CB-845C-5ACE356E3E8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581150"/>
            <a:ext cx="9826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3" name="Image 28">
            <a:extLst>
              <a:ext uri="{FF2B5EF4-FFF2-40B4-BE49-F238E27FC236}">
                <a16:creationId xmlns:a16="http://schemas.microsoft.com/office/drawing/2014/main" id="{0E5E31D2-79F1-4AB8-87C5-F911BB87074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3116263"/>
            <a:ext cx="99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4" name="Picture 2">
            <a:extLst>
              <a:ext uri="{FF2B5EF4-FFF2-40B4-BE49-F238E27FC236}">
                <a16:creationId xmlns:a16="http://schemas.microsoft.com/office/drawing/2014/main" id="{9F530D83-2C6F-45CC-9B47-3CC6C9FCAB3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4999038"/>
            <a:ext cx="982662"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a:extLst>
              <a:ext uri="{FF2B5EF4-FFF2-40B4-BE49-F238E27FC236}">
                <a16:creationId xmlns:a16="http://schemas.microsoft.com/office/drawing/2014/main" id="{BF7EEDEB-7052-77B2-E4DC-33D32669295D}"/>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2D67FE33-7972-4303-A572-84446272EFCE}"/>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9990" name="ZoneTexte 23">
              <a:extLst>
                <a:ext uri="{FF2B5EF4-FFF2-40B4-BE49-F238E27FC236}">
                  <a16:creationId xmlns:a16="http://schemas.microsoft.com/office/drawing/2014/main" id="{E6CC7785-E45E-47B7-8E72-E443A5A7E35E}"/>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39992" name="Image 25">
              <a:extLst>
                <a:ext uri="{FF2B5EF4-FFF2-40B4-BE49-F238E27FC236}">
                  <a16:creationId xmlns:a16="http://schemas.microsoft.com/office/drawing/2014/main" id="{01FA633D-82E0-4DBE-8C88-2E9A4781B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5" name="ZoneTexte 31">
              <a:extLst>
                <a:ext uri="{FF2B5EF4-FFF2-40B4-BE49-F238E27FC236}">
                  <a16:creationId xmlns:a16="http://schemas.microsoft.com/office/drawing/2014/main" id="{819EC425-9199-4DB9-A71C-7BAD813336B4}"/>
                </a:ext>
              </a:extLst>
            </p:cNvPr>
            <p:cNvSpPr txBox="1">
              <a:spLocks noChangeArrowheads="1"/>
            </p:cNvSpPr>
            <p:nvPr/>
          </p:nvSpPr>
          <p:spPr bwMode="auto">
            <a:xfrm>
              <a:off x="6072188" y="6221413"/>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7" action="ppaction://hlinksldjump" highlightClick="1"/>
            <a:extLst>
              <a:ext uri="{FF2B5EF4-FFF2-40B4-BE49-F238E27FC236}">
                <a16:creationId xmlns:a16="http://schemas.microsoft.com/office/drawing/2014/main" id="{B02BF550-BEE3-4CF4-8CCD-2BC9A2368574}"/>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80400F19-14E8-40B3-91A3-417811555709}"/>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8637EAD7-9D70-48DF-AAE1-A22097F4CB70}"/>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7702944-348A-4B12-B6C8-DEDC1FFB86A8}"/>
              </a:ext>
            </a:extLst>
          </p:cNvPr>
          <p:cNvSpPr>
            <a:spLocks noGrp="1"/>
          </p:cNvSpPr>
          <p:nvPr>
            <p:ph type="title" idx="4294967295"/>
          </p:nvPr>
        </p:nvSpPr>
        <p:spPr>
          <a:xfrm>
            <a:off x="688975" y="-79339"/>
            <a:ext cx="10515600" cy="1325563"/>
          </a:xfrm>
        </p:spPr>
        <p:txBody>
          <a:bodyPr/>
          <a:lstStyle/>
          <a:p>
            <a:pPr algn="ctr" rtl="0" eaLnBrk="1" fontAlgn="base" latinLnBrk="0" hangingPunct="1">
              <a:lnSpc>
                <a:spcPct val="100000"/>
              </a:lnSpc>
            </a:pPr>
            <a:r>
              <a:rPr lang="fr-FR" sz="3200" b="1" i="0" kern="1200" baseline="0">
                <a:solidFill>
                  <a:srgbClr val="5B225F"/>
                </a:solidFill>
                <a:effectLst/>
                <a:latin typeface="Arial" panose="020B0604020202020204" pitchFamily="34" charset="0"/>
                <a:cs typeface="Arial" panose="020B0604020202020204" pitchFamily="34" charset="0"/>
              </a:rPr>
              <a:t>Aspects microbiologiques</a:t>
            </a:r>
            <a:endParaRPr lang="fr-FR" sz="3200">
              <a:solidFill>
                <a:srgbClr val="5B225F"/>
              </a:solidFill>
              <a:effectLst/>
              <a:latin typeface="Arial" panose="020B0604020202020204" pitchFamily="34" charset="0"/>
              <a:cs typeface="Arial" panose="020B0604020202020204" pitchFamily="34" charset="0"/>
            </a:endParaRPr>
          </a:p>
          <a:p>
            <a:pPr algn="ctr" rtl="0" eaLnBrk="1" fontAlgn="base" latinLnBrk="0" hangingPunct="1">
              <a:lnSpc>
                <a:spcPct val="100000"/>
              </a:lnSpc>
            </a:pPr>
            <a:r>
              <a:rPr lang="fr-FR" sz="2800" b="1" i="0" kern="1200" baseline="0">
                <a:solidFill>
                  <a:srgbClr val="5B225F"/>
                </a:solidFill>
                <a:effectLst/>
                <a:latin typeface="Arial" panose="020B0604020202020204" pitchFamily="34" charset="0"/>
                <a:cs typeface="Arial" panose="020B0604020202020204" pitchFamily="34" charset="0"/>
              </a:rPr>
              <a:t>Les microbes qui altèrent la qualité des aliments</a:t>
            </a:r>
            <a:endParaRPr lang="fr-FR" sz="2800">
              <a:solidFill>
                <a:srgbClr val="5B225F"/>
              </a:solidFill>
              <a:effectLst/>
              <a:latin typeface="Arial" panose="020B0604020202020204" pitchFamily="34" charset="0"/>
              <a:cs typeface="Arial" panose="020B0604020202020204" pitchFamily="34" charset="0"/>
            </a:endParaRPr>
          </a:p>
        </p:txBody>
      </p:sp>
      <p:grpSp>
        <p:nvGrpSpPr>
          <p:cNvPr id="4" name="Groupe 3" descr="Les champignons&#10;Les levures peuvent se retrouver dans les salades de fruits, les jus de fruits et les boissons sucrées par exemple.&#10;&#10;Les moisissures peuvent se retrouver dans les fruits et légumes et le pain par exemple&#10;&#10;Les bactéries peuvent se retrouver dans les légumes frais, les conserves, la viande fraiche et poisson, les plats cuisinés, le lait et le fromage, les pâtisseries et les restes&#10;  &#10;Qu’est-ce que l’altération des aliments ?&#10;Chaque année dans le monde, 1/3 des aliments produits pour la consommation humaine est perdu à cause de son altération.&#10;Causes de l’altération:&#10;-Physico-chimiques (lumière, oxygène)&#10;-Physiques (perte d’eau, mouvements d’eau)&#10;-Microbiennes (multiplication sur les aliments)&#10;Une définition liée aux aspects culturels&#10;    &#10;Quelles sont les solutions :&#10;Lutte contre l’altération des aliments&#10;Lors de la production : Traitement à haute température, Emballage sous vide.&#10;A la maison :Conservation dans un environnement propre, Conservation des aliments frais au réfrigérateur, Respect des DLC, Cuisson appropriée.&#10;En Combinant les barrières">
            <a:extLst>
              <a:ext uri="{FF2B5EF4-FFF2-40B4-BE49-F238E27FC236}">
                <a16:creationId xmlns:a16="http://schemas.microsoft.com/office/drawing/2014/main" id="{34480047-73D9-332E-A585-9FF7BC5513E4}"/>
              </a:ext>
            </a:extLst>
          </p:cNvPr>
          <p:cNvGrpSpPr/>
          <p:nvPr/>
        </p:nvGrpSpPr>
        <p:grpSpPr>
          <a:xfrm>
            <a:off x="255588" y="1041400"/>
            <a:ext cx="11750675" cy="5003800"/>
            <a:chOff x="255588" y="1041400"/>
            <a:chExt cx="11750675" cy="5003800"/>
          </a:xfrm>
        </p:grpSpPr>
        <p:sp>
          <p:nvSpPr>
            <p:cNvPr id="40964" name="Forme automatique 2">
              <a:extLst>
                <a:ext uri="{FF2B5EF4-FFF2-40B4-BE49-F238E27FC236}">
                  <a16:creationId xmlns:a16="http://schemas.microsoft.com/office/drawing/2014/main" id="{64622AB8-BB41-410D-9020-AE7D531013C2}"/>
                </a:ext>
              </a:extLst>
            </p:cNvPr>
            <p:cNvSpPr>
              <a:spLocks noChangeArrowheads="1"/>
            </p:cNvSpPr>
            <p:nvPr/>
          </p:nvSpPr>
          <p:spPr bwMode="auto">
            <a:xfrm>
              <a:off x="255588" y="1041400"/>
              <a:ext cx="4945062" cy="2311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Les champignons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Moisissures</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Salades de fruits		 Fruits et légumes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Jus de fruits		 Pain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Boissons sucrées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0965" name="Picture 8" descr="Oranges avec de la moisissure">
              <a:extLst>
                <a:ext uri="{FF2B5EF4-FFF2-40B4-BE49-F238E27FC236}">
                  <a16:creationId xmlns:a16="http://schemas.microsoft.com/office/drawing/2014/main" id="{1EE8C05A-7ED7-48EB-B6B1-D7F1DF5CA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1528763"/>
              <a:ext cx="13096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orme automatique 2">
              <a:extLst>
                <a:ext uri="{FF2B5EF4-FFF2-40B4-BE49-F238E27FC236}">
                  <a16:creationId xmlns:a16="http://schemas.microsoft.com/office/drawing/2014/main" id="{93F490CC-9F2F-4175-ABFB-56F8F91676DD}"/>
                </a:ext>
              </a:extLst>
            </p:cNvPr>
            <p:cNvSpPr>
              <a:spLocks noChangeArrowheads="1"/>
            </p:cNvSpPr>
            <p:nvPr/>
          </p:nvSpPr>
          <p:spPr bwMode="auto">
            <a:xfrm>
              <a:off x="265113" y="3644900"/>
              <a:ext cx="4935537" cy="22875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bactéries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Légumes frais		 Conserves </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Viande fraiche et poisson	 Plats cuisinés</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Lait et fromage		 Pâtisserie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Restes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40967" name="Picture 10" descr="Un morceau de viande crue marron dans un bac de morceaux de viande crue rouge">
              <a:extLst>
                <a:ext uri="{FF2B5EF4-FFF2-40B4-BE49-F238E27FC236}">
                  <a16:creationId xmlns:a16="http://schemas.microsoft.com/office/drawing/2014/main" id="{1174EBBF-D904-403C-8B12-ADB13D38E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094163"/>
              <a:ext cx="13779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Forme automatique 2">
              <a:extLst>
                <a:ext uri="{FF2B5EF4-FFF2-40B4-BE49-F238E27FC236}">
                  <a16:creationId xmlns:a16="http://schemas.microsoft.com/office/drawing/2014/main" id="{D21532C9-BD66-4B99-8C92-1E48DABE6E52}"/>
                </a:ext>
              </a:extLst>
            </p:cNvPr>
            <p:cNvSpPr>
              <a:spLocks noChangeArrowheads="1"/>
            </p:cNvSpPr>
            <p:nvPr/>
          </p:nvSpPr>
          <p:spPr bwMode="auto">
            <a:xfrm>
              <a:off x="5448300" y="1041400"/>
              <a:ext cx="6557963" cy="21986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91440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Qu’est-ce que l’altération des aliments ?</a:t>
              </a: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Chaque année dans le monde, 1/3 des aliments produits pour la consommation humaine est perdu à cause de son altération.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Causes de l’altération:</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Physico-chimiques (lumière, oxygène)</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Physiques (perte d’eau, mouvements d’eau)</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Microbiennes (multiplication sur les aliments)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Une définition liée aux aspects culturels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40969" name="Forme automatique 2">
              <a:extLst>
                <a:ext uri="{FF2B5EF4-FFF2-40B4-BE49-F238E27FC236}">
                  <a16:creationId xmlns:a16="http://schemas.microsoft.com/office/drawing/2014/main" id="{33D47DEF-0B8C-4730-9E0F-7481C37E4721}"/>
                </a:ext>
              </a:extLst>
            </p:cNvPr>
            <p:cNvSpPr>
              <a:spLocks noChangeArrowheads="1"/>
            </p:cNvSpPr>
            <p:nvPr/>
          </p:nvSpPr>
          <p:spPr bwMode="auto">
            <a:xfrm>
              <a:off x="5448300" y="3352800"/>
              <a:ext cx="6557963" cy="2692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Quelles sont les solutions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2" name="Diagramme 1">
              <a:extLst>
                <a:ext uri="{FF2B5EF4-FFF2-40B4-BE49-F238E27FC236}">
                  <a16:creationId xmlns:a16="http://schemas.microsoft.com/office/drawing/2014/main" id="{6EC4F48E-F478-4FB5-9F42-D3FBACBCF549}"/>
                </a:ext>
              </a:extLst>
            </p:cNvPr>
            <p:cNvGraphicFramePr/>
            <p:nvPr>
              <p:extLst>
                <p:ext uri="{D42A27DB-BD31-4B8C-83A1-F6EECF244321}">
                  <p14:modId xmlns:p14="http://schemas.microsoft.com/office/powerpoint/2010/main" val="590370003"/>
                </p:ext>
              </p:extLst>
            </p:nvPr>
          </p:nvGraphicFramePr>
          <p:xfrm>
            <a:off x="5672909" y="2808312"/>
            <a:ext cx="6188891" cy="30577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6" name="Groupe 5">
            <a:extLst>
              <a:ext uri="{FF2B5EF4-FFF2-40B4-BE49-F238E27FC236}">
                <a16:creationId xmlns:a16="http://schemas.microsoft.com/office/drawing/2014/main" id="{82EAE8D8-6B8D-E7C7-6012-3F05458C17A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A8B2D48A-3501-4C92-83EB-241DAE1F3F83}"/>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grpSp>
          <p:nvGrpSpPr>
            <p:cNvPr id="5" name="Groupe 4">
              <a:extLst>
                <a:ext uri="{FF2B5EF4-FFF2-40B4-BE49-F238E27FC236}">
                  <a16:creationId xmlns:a16="http://schemas.microsoft.com/office/drawing/2014/main" id="{358CC567-163C-6E8B-1F55-5038A8A7E7A3}"/>
                </a:ext>
              </a:extLst>
            </p:cNvPr>
            <p:cNvGrpSpPr/>
            <p:nvPr/>
          </p:nvGrpSpPr>
          <p:grpSpPr>
            <a:xfrm>
              <a:off x="45801" y="6176925"/>
              <a:ext cx="11662694" cy="357586"/>
              <a:chOff x="45801" y="6176925"/>
              <a:chExt cx="11662694" cy="357586"/>
            </a:xfrm>
          </p:grpSpPr>
          <p:sp>
            <p:nvSpPr>
              <p:cNvPr id="40975" name="ZoneTexte 22">
                <a:extLst>
                  <a:ext uri="{FF2B5EF4-FFF2-40B4-BE49-F238E27FC236}">
                    <a16:creationId xmlns:a16="http://schemas.microsoft.com/office/drawing/2014/main" id="{B63376FF-35D9-4689-8A92-8F41F0792C6F}"/>
                  </a:ext>
                </a:extLst>
              </p:cNvPr>
              <p:cNvSpPr txBox="1">
                <a:spLocks noChangeArrowheads="1"/>
              </p:cNvSpPr>
              <p:nvPr/>
            </p:nvSpPr>
            <p:spPr bwMode="auto">
              <a:xfrm>
                <a:off x="6019693" y="6255852"/>
                <a:ext cx="18904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sp>
            <p:nvSpPr>
              <p:cNvPr id="40976" name="ZoneTexte 23">
                <a:extLst>
                  <a:ext uri="{FF2B5EF4-FFF2-40B4-BE49-F238E27FC236}">
                    <a16:creationId xmlns:a16="http://schemas.microsoft.com/office/drawing/2014/main" id="{BAE9C4AB-9742-4FCF-82ED-E92DA1F46F39}"/>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40978" name="Image 25">
                <a:extLst>
                  <a:ext uri="{FF2B5EF4-FFF2-40B4-BE49-F238E27FC236}">
                    <a16:creationId xmlns:a16="http://schemas.microsoft.com/office/drawing/2014/main" id="{267D21C7-157A-428E-871C-F3234A870C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Bouton d’action : vide 21" descr="Bouton pour fermer la diapositive et revenir à la page principale de l'aperçu des ressources">
            <a:hlinkClick r:id="rId11" action="ppaction://hlinksldjump" highlightClick="1"/>
            <a:extLst>
              <a:ext uri="{FF2B5EF4-FFF2-40B4-BE49-F238E27FC236}">
                <a16:creationId xmlns:a16="http://schemas.microsoft.com/office/drawing/2014/main" id="{E6831F02-B73E-42EF-8C28-013794F9B6BF}"/>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6EE7B0FA-2743-4BC7-A397-A96975F83D26}"/>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F8B758C9-7D17-437C-AB9D-B88FDD6741B9}"/>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C18F1-8581-4AEB-8A5C-FE5B61ABEA4C}"/>
              </a:ext>
            </a:extLst>
          </p:cNvPr>
          <p:cNvSpPr>
            <a:spLocks noGrp="1"/>
          </p:cNvSpPr>
          <p:nvPr>
            <p:ph type="title" idx="4294967295"/>
          </p:nvPr>
        </p:nvSpPr>
        <p:spPr>
          <a:xfrm>
            <a:off x="838200" y="40855"/>
            <a:ext cx="10515600" cy="1325563"/>
          </a:xfrm>
        </p:spPr>
        <p:txBody>
          <a:bodyPr/>
          <a:lstStyle/>
          <a:p>
            <a:pPr algn="ctr" rtl="0" eaLnBrk="1" fontAlgn="base" latinLnBrk="0" hangingPunct="1">
              <a:lnSpc>
                <a:spcPct val="100000"/>
              </a:lnSpc>
            </a:pPr>
            <a:r>
              <a:rPr lang="fr-FR" sz="3200">
                <a:solidFill>
                  <a:srgbClr val="5B225F"/>
                </a:solidFill>
                <a:latin typeface="Arial" panose="020B0604020202020204" pitchFamily="34" charset="0"/>
                <a:cs typeface="Arial" panose="020B0604020202020204" pitchFamily="34" charset="0"/>
              </a:rPr>
              <a:t>Aspects microbiologiques</a:t>
            </a:r>
          </a:p>
          <a:p>
            <a:pPr algn="ctr" rtl="0" eaLnBrk="1" fontAlgn="base" latinLnBrk="0" hangingPunct="1">
              <a:lnSpc>
                <a:spcPct val="100000"/>
              </a:lnSpc>
            </a:pPr>
            <a:r>
              <a:rPr lang="fr-FR" sz="3200">
                <a:solidFill>
                  <a:srgbClr val="5B225F"/>
                </a:solidFill>
                <a:latin typeface="Arial" panose="020B0604020202020204" pitchFamily="34" charset="0"/>
                <a:cs typeface="Arial" panose="020B0604020202020204" pitchFamily="34" charset="0"/>
              </a:rPr>
              <a:t>Les microbes utiles </a:t>
            </a:r>
            <a:r>
              <a:rPr lang="fr-FR" sz="3200">
                <a:solidFill>
                  <a:schemeClr val="bg1"/>
                </a:solidFill>
                <a:latin typeface="Arial" panose="020B0604020202020204" pitchFamily="34" charset="0"/>
                <a:cs typeface="Arial" panose="020B0604020202020204" pitchFamily="34" charset="0"/>
              </a:rPr>
              <a:t>1</a:t>
            </a:r>
          </a:p>
        </p:txBody>
      </p:sp>
      <p:grpSp>
        <p:nvGrpSpPr>
          <p:cNvPr id="3" name="Groupe 2" descr="Quels microbes pour quel(s) produit(s) ?&#10;Levures  : on peut les retrouver dans le pain, le vin, la bière et les spiritueux&#10;Bactéries lactiques : on peut les retrouver dans les yaourts, le fromage et la choucroute&#10;Acétobacter : on peut le retrouver dans le vinaigre&#10;Aspergillus oryzae : on peut le retrouver dans la sauce soja&#10;Bacillus subtilis : on peut le retrouver dans le  « Natto » japonais">
            <a:extLst>
              <a:ext uri="{FF2B5EF4-FFF2-40B4-BE49-F238E27FC236}">
                <a16:creationId xmlns:a16="http://schemas.microsoft.com/office/drawing/2014/main" id="{FA1C5631-5EC7-A218-319B-EE99BFDB33CA}"/>
              </a:ext>
            </a:extLst>
          </p:cNvPr>
          <p:cNvGrpSpPr/>
          <p:nvPr/>
        </p:nvGrpSpPr>
        <p:grpSpPr>
          <a:xfrm>
            <a:off x="295275" y="1128713"/>
            <a:ext cx="11823700" cy="4948237"/>
            <a:chOff x="295275" y="1128713"/>
            <a:chExt cx="11823700" cy="4948237"/>
          </a:xfrm>
        </p:grpSpPr>
        <p:sp>
          <p:nvSpPr>
            <p:cNvPr id="41988" name="Forme automatique 2">
              <a:extLst>
                <a:ext uri="{FF2B5EF4-FFF2-40B4-BE49-F238E27FC236}">
                  <a16:creationId xmlns:a16="http://schemas.microsoft.com/office/drawing/2014/main" id="{5EA66D1B-8191-4D3B-96C5-8A2949510771}"/>
                </a:ext>
              </a:extLst>
            </p:cNvPr>
            <p:cNvSpPr>
              <a:spLocks noChangeArrowheads="1"/>
            </p:cNvSpPr>
            <p:nvPr/>
          </p:nvSpPr>
          <p:spPr bwMode="auto">
            <a:xfrm>
              <a:off x="295275" y="1128713"/>
              <a:ext cx="11823700" cy="492918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Quels microbes pour quel(s) produit(s)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Bactéries lactiques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Acétobacter</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Pain, vin, bière, spiritueux	 Yaourt, fromage, choucroute		 Vinaigre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Aspergillus oryzae</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Bacillus subtilis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Sauce soja				 « Natto » japonais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1989" name="Picture 2" descr="Levures vues au microscope">
              <a:extLst>
                <a:ext uri="{FF2B5EF4-FFF2-40B4-BE49-F238E27FC236}">
                  <a16:creationId xmlns:a16="http://schemas.microsoft.com/office/drawing/2014/main" id="{8D1E65B9-B7EC-480E-ACE2-DD1011D0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2530475"/>
              <a:ext cx="1366838" cy="1366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19" descr="Bactéries lactiques vues au microscope">
              <a:extLst>
                <a:ext uri="{FF2B5EF4-FFF2-40B4-BE49-F238E27FC236}">
                  <a16:creationId xmlns:a16="http://schemas.microsoft.com/office/drawing/2014/main" id="{B6E4B388-7770-4F33-A9CF-31B0B1D2A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938" y="2530475"/>
              <a:ext cx="2057400"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1" name="Image 1" descr="Aspergillus oryzae vu au microscope">
              <a:extLst>
                <a:ext uri="{FF2B5EF4-FFF2-40B4-BE49-F238E27FC236}">
                  <a16:creationId xmlns:a16="http://schemas.microsoft.com/office/drawing/2014/main" id="{F5306F9D-FA93-4730-8F90-B056F71A8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4870450"/>
              <a:ext cx="1501775" cy="119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2" name="Image 1" descr="Bacillus subtilis vu au microscope">
              <a:extLst>
                <a:ext uri="{FF2B5EF4-FFF2-40B4-BE49-F238E27FC236}">
                  <a16:creationId xmlns:a16="http://schemas.microsoft.com/office/drawing/2014/main" id="{216407EC-5976-43A6-9BC4-733B98282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2488" y="4902200"/>
              <a:ext cx="1550987" cy="117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3" name="Image 1" descr="Acétobacter vu au microscope">
              <a:extLst>
                <a:ext uri="{FF2B5EF4-FFF2-40B4-BE49-F238E27FC236}">
                  <a16:creationId xmlns:a16="http://schemas.microsoft.com/office/drawing/2014/main" id="{EFCE8C63-851A-4712-8B86-2FA219EC5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6363" y="2530475"/>
              <a:ext cx="1462087"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a:extLst>
              <a:ext uri="{FF2B5EF4-FFF2-40B4-BE49-F238E27FC236}">
                <a16:creationId xmlns:a16="http://schemas.microsoft.com/office/drawing/2014/main" id="{E9222A76-6E03-5B97-254B-6E6FB6058F35}"/>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3520C31B-34C5-48AB-A041-FD7449FA286C}"/>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1999" name="ZoneTexte 23">
              <a:extLst>
                <a:ext uri="{FF2B5EF4-FFF2-40B4-BE49-F238E27FC236}">
                  <a16:creationId xmlns:a16="http://schemas.microsoft.com/office/drawing/2014/main" id="{1C3BDD07-B3DC-43E8-AE70-B8760DFF5BB0}"/>
                </a:ext>
              </a:extLst>
            </p:cNvPr>
            <p:cNvSpPr txBox="1">
              <a:spLocks noChangeArrowheads="1"/>
            </p:cNvSpPr>
            <p:nvPr/>
          </p:nvSpPr>
          <p:spPr bwMode="auto">
            <a:xfrm>
              <a:off x="9637290" y="6239127"/>
              <a:ext cx="2071205" cy="23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Arial" panose="020B0604020202020204" pitchFamily="34" charset="0"/>
                </a:rPr>
                <a:t>   Précédent          Suivant</a:t>
              </a:r>
            </a:p>
          </p:txBody>
        </p:sp>
        <p:pic>
          <p:nvPicPr>
            <p:cNvPr id="42001" name="Image 25">
              <a:extLst>
                <a:ext uri="{FF2B5EF4-FFF2-40B4-BE49-F238E27FC236}">
                  <a16:creationId xmlns:a16="http://schemas.microsoft.com/office/drawing/2014/main" id="{DC1CD6A9-3917-4F9A-92F2-70D2A82CA7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ZoneTexte 31">
              <a:extLst>
                <a:ext uri="{FF2B5EF4-FFF2-40B4-BE49-F238E27FC236}">
                  <a16:creationId xmlns:a16="http://schemas.microsoft.com/office/drawing/2014/main" id="{319E90B6-E3B0-46E3-B422-303964A1531D}"/>
                </a:ext>
              </a:extLst>
            </p:cNvPr>
            <p:cNvSpPr txBox="1">
              <a:spLocks noChangeArrowheads="1"/>
            </p:cNvSpPr>
            <p:nvPr/>
          </p:nvSpPr>
          <p:spPr bwMode="auto">
            <a:xfrm>
              <a:off x="6072188" y="622935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B5956B48-44DB-4806-9063-3D2246EC10DA}"/>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94A93D53-65FA-462D-BF93-6162060E4CF9}"/>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40B89C83-DC96-4CF5-9FBD-B32F7C7E677E}"/>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48A465-A35E-4838-86F7-C362D80D863A}"/>
              </a:ext>
            </a:extLst>
          </p:cNvPr>
          <p:cNvSpPr>
            <a:spLocks noGrp="1"/>
          </p:cNvSpPr>
          <p:nvPr>
            <p:ph type="title" idx="4294967295"/>
          </p:nvPr>
        </p:nvSpPr>
        <p:spPr>
          <a:xfrm>
            <a:off x="838200" y="-8695"/>
            <a:ext cx="10515600" cy="1325563"/>
          </a:xfrm>
        </p:spPr>
        <p:txBody>
          <a:bodyPr/>
          <a:lstStyle/>
          <a:p>
            <a:pPr algn="ctr" rtl="0" eaLnBrk="1" fontAlgn="base" latinLnBrk="0" hangingPunct="1">
              <a:lnSpc>
                <a:spcPct val="100000"/>
              </a:lnSpc>
            </a:pPr>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Aspects microbiologiques</a:t>
            </a:r>
            <a:endParaRPr lang="fr-FR">
              <a:solidFill>
                <a:srgbClr val="5B225F"/>
              </a:solidFill>
              <a:effectLst/>
            </a:endParaRPr>
          </a:p>
          <a:p>
            <a:pPr algn="ctr" rtl="0" eaLnBrk="1" fontAlgn="base" latinLnBrk="0" hangingPunct="1">
              <a:lnSpc>
                <a:spcPct val="100000"/>
              </a:lnSpc>
            </a:pPr>
            <a:r>
              <a:rPr lang="fr-FR" sz="2800" b="1" i="0" kern="1200" spc="0" baseline="0">
                <a:ln>
                  <a:noFill/>
                </a:ln>
                <a:solidFill>
                  <a:srgbClr val="5B225F"/>
                </a:solidFill>
                <a:effectLst/>
                <a:latin typeface="Arial" panose="020B0604020202020204" pitchFamily="34" charset="0"/>
                <a:ea typeface="+mn-ea"/>
                <a:cs typeface="Arial" panose="020B0604020202020204" pitchFamily="34" charset="0"/>
              </a:rPr>
              <a:t>Les microbes utiles </a:t>
            </a:r>
            <a:r>
              <a:rPr lang="fr-FR" sz="2800" b="1" i="0" kern="1200" spc="0" baseline="0">
                <a:ln>
                  <a:noFill/>
                </a:ln>
                <a:solidFill>
                  <a:schemeClr val="bg1"/>
                </a:solidFill>
                <a:effectLst/>
                <a:latin typeface="Arial" panose="020B0604020202020204" pitchFamily="34" charset="0"/>
                <a:ea typeface="+mn-ea"/>
                <a:cs typeface="Arial" panose="020B0604020202020204" pitchFamily="34" charset="0"/>
              </a:rPr>
              <a:t>2</a:t>
            </a:r>
            <a:endParaRPr lang="fr-FR">
              <a:solidFill>
                <a:schemeClr val="bg1"/>
              </a:solidFill>
              <a:effectLst/>
            </a:endParaRPr>
          </a:p>
        </p:txBody>
      </p:sp>
      <p:grpSp>
        <p:nvGrpSpPr>
          <p:cNvPr id="4" name="Groupe 3" descr="Comment ?&#10;La fermentation est un processus métabolique au cours duquel un organisme transforme un glucide, tel que l'amidon ou un sucre, en alcool ou en acide. Par exemple, la levure effectue une fermentation pour obtenir de l'énergie en convertissant le sucre en alcool. Les bactéries effectuent la fermentation, en convertissant les glucides en acide lactique.&#10;Les fermentations microbiennes ont contribué à la conservation des aliments depuis l'Antiquité et les gens appliquaient la fermentation pour fabriquer des produits tels que le vin, l'hydromel, le fromage et la bière bien avant que le processus biochimique ne soit compris. &#10;&#10;Pourquoi : Bénéfices des microbes utiles&#10;• Aide à la digestion par le microbiote intestinal&#10;• Conservation des aliments&#10;• Amélioration de la santé gastro-intestinale&#10;• Réduction de la toxicité des aliments">
            <a:extLst>
              <a:ext uri="{FF2B5EF4-FFF2-40B4-BE49-F238E27FC236}">
                <a16:creationId xmlns:a16="http://schemas.microsoft.com/office/drawing/2014/main" id="{43E04F9E-043D-CA5D-C4D1-4DD4F873A1C8}"/>
              </a:ext>
            </a:extLst>
          </p:cNvPr>
          <p:cNvGrpSpPr/>
          <p:nvPr/>
        </p:nvGrpSpPr>
        <p:grpSpPr>
          <a:xfrm>
            <a:off x="209550" y="1128713"/>
            <a:ext cx="11652250" cy="5253037"/>
            <a:chOff x="209550" y="1128713"/>
            <a:chExt cx="11652250" cy="5253037"/>
          </a:xfrm>
        </p:grpSpPr>
        <p:sp>
          <p:nvSpPr>
            <p:cNvPr id="43012" name="Forme automatique 2">
              <a:extLst>
                <a:ext uri="{FF2B5EF4-FFF2-40B4-BE49-F238E27FC236}">
                  <a16:creationId xmlns:a16="http://schemas.microsoft.com/office/drawing/2014/main" id="{B430A5E6-C5CD-47F7-9493-2465B44B570B}"/>
                </a:ext>
              </a:extLst>
            </p:cNvPr>
            <p:cNvSpPr>
              <a:spLocks noChangeArrowheads="1"/>
            </p:cNvSpPr>
            <p:nvPr/>
          </p:nvSpPr>
          <p:spPr bwMode="auto">
            <a:xfrm>
              <a:off x="209550" y="1128713"/>
              <a:ext cx="11652250" cy="24003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charset="0"/>
                <a:buChar char="•"/>
                <a:defRPr sz="1200">
                  <a:solidFill>
                    <a:schemeClr val="tx1"/>
                  </a:solidFill>
                  <a:latin typeface="Microsoft Sans Serif" pitchFamily="34" charset="0"/>
                </a:defRPr>
              </a:lvl1pPr>
              <a:lvl2pPr marL="742950" indent="-285750">
                <a:lnSpc>
                  <a:spcPct val="118000"/>
                </a:lnSpc>
                <a:spcBef>
                  <a:spcPts val="500"/>
                </a:spcBef>
                <a:buFont typeface="Arial" charset="0"/>
                <a:buChar char="•"/>
                <a:defRPr sz="1000">
                  <a:solidFill>
                    <a:schemeClr val="tx1"/>
                  </a:solidFill>
                  <a:latin typeface="Microsoft Sans Serif" pitchFamily="34" charset="0"/>
                </a:defRPr>
              </a:lvl2pPr>
              <a:lvl3pPr marL="1143000" indent="-228600">
                <a:lnSpc>
                  <a:spcPct val="118000"/>
                </a:lnSpc>
                <a:spcBef>
                  <a:spcPts val="500"/>
                </a:spcBef>
                <a:buFont typeface="Arial" charset="0"/>
                <a:buChar char="•"/>
                <a:defRPr sz="1000">
                  <a:solidFill>
                    <a:schemeClr val="tx1"/>
                  </a:solidFill>
                  <a:latin typeface="Microsoft Sans Serif" pitchFamily="34" charset="0"/>
                </a:defRPr>
              </a:lvl3pPr>
              <a:lvl4pPr marL="1600200" indent="-228600">
                <a:lnSpc>
                  <a:spcPct val="118000"/>
                </a:lnSpc>
                <a:spcBef>
                  <a:spcPts val="500"/>
                </a:spcBef>
                <a:buFont typeface="Arial" charset="0"/>
                <a:buChar char="•"/>
                <a:defRPr sz="1000">
                  <a:solidFill>
                    <a:schemeClr val="tx1"/>
                  </a:solidFill>
                  <a:latin typeface="Microsoft Sans Serif" pitchFamily="34" charset="0"/>
                </a:defRPr>
              </a:lvl4pPr>
              <a:lvl5pPr marL="2057400" indent="-228600">
                <a:lnSpc>
                  <a:spcPct val="118000"/>
                </a:lnSpc>
                <a:spcBef>
                  <a:spcPts val="500"/>
                </a:spcBef>
                <a:buFont typeface="Arial" charset="0"/>
                <a:buChar char="•"/>
                <a:defRPr sz="1000">
                  <a:solidFill>
                    <a:schemeClr val="tx1"/>
                  </a:solidFill>
                  <a:latin typeface="Microsoft Sans Serif" pitchFamily="34" charset="0"/>
                </a:defRPr>
              </a:lvl5pPr>
              <a:lvl6pPr marL="25146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6pPr>
              <a:lvl7pPr marL="29718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7pPr>
              <a:lvl8pPr marL="34290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8pPr>
              <a:lvl9pPr marL="38862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9pPr>
            </a:lstStyle>
            <a:p>
              <a:pPr algn="ctr">
                <a:lnSpc>
                  <a:spcPct val="100000"/>
                </a:lnSpc>
                <a:spcBef>
                  <a:spcPct val="0"/>
                </a:spcBef>
                <a:buNone/>
                <a:defRPr/>
              </a:pPr>
              <a:r>
                <a:rPr kumimoji="0" lang="fr-FR" altLang="fr-FR" sz="2000" b="1" i="0" u="none" strike="noStrike" kern="1200" cap="none" spc="0" normalizeH="0" baseline="0" noProof="0" dirty="0">
                  <a:ln>
                    <a:noFill/>
                  </a:ln>
                  <a:effectLst/>
                  <a:uLnTx/>
                  <a:uFillTx/>
                  <a:latin typeface="Arial" charset="0"/>
                  <a:ea typeface="+mn-ea"/>
                  <a:cs typeface="Arial" charset="0"/>
                </a:rPr>
                <a:t>Comment ?</a:t>
              </a:r>
            </a:p>
            <a:p>
              <a:pPr algn="ctr">
                <a:lnSpc>
                  <a:spcPct val="100000"/>
                </a:lnSpc>
                <a:spcBef>
                  <a:spcPct val="0"/>
                </a:spcBef>
                <a:buNone/>
                <a:defRPr/>
              </a:pPr>
              <a:endParaRPr kumimoji="0" lang="fr-FR" altLang="fr-FR" sz="2000" b="1" i="0" u="none" strike="noStrike" kern="1200" cap="none" spc="0" normalizeH="0" baseline="0" noProof="0" dirty="0">
                <a:ln>
                  <a:noFill/>
                </a:ln>
                <a:effectLst/>
                <a:uLnTx/>
                <a:uFillTx/>
                <a:latin typeface="Arial" charset="0"/>
                <a:ea typeface="+mn-ea"/>
                <a:cs typeface="Arial" charset="0"/>
              </a:endParaRPr>
            </a:p>
            <a:p>
              <a:pPr marL="285750" marR="0" lvl="0" indent="-285750" algn="just" defTabSz="228600" rtl="0" eaLnBrk="1" fontAlgn="base" latinLnBrk="0" hangingPunct="1">
                <a:lnSpc>
                  <a:spcPct val="118000"/>
                </a:lnSpc>
                <a:spcBef>
                  <a:spcPts val="300"/>
                </a:spcBef>
                <a:spcAft>
                  <a:spcPct val="0"/>
                </a:spcAft>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 fermentation est un processus métabolique au cours duquel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un organisme transforme un glucide,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tel que l'amidon ou un sucre,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 alcool ou en acide</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Par exemple, la levure effectue une fermentation pour obtenir de l'énergie en convertissant le sucre en alcool. Les bactéries effectuent la fermentation, en convertissant les glucides en acide lactique.</a:t>
              </a:r>
            </a:p>
            <a:p>
              <a:pPr marR="0" lvl="0" algn="just" defTabSz="228600" rtl="0" eaLnBrk="1" fontAlgn="base" latinLnBrk="0" hangingPunct="1">
                <a:lnSpc>
                  <a:spcPct val="118000"/>
                </a:lnSpc>
                <a:spcBef>
                  <a:spcPts val="300"/>
                </a:spcBef>
                <a:spcAft>
                  <a:spcPct val="0"/>
                </a:spcAft>
                <a:buClr>
                  <a:srgbClr val="00707C"/>
                </a:buClr>
                <a:buSz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indent="-285750" algn="just" defTabSz="228600" eaLnBrk="1" hangingPunct="1">
                <a:buClr>
                  <a:schemeClr val="tx1"/>
                </a:buClr>
                <a:buFont typeface="Wingdings" panose="05000000000000000000" pitchFamily="2" charset="2"/>
                <a:buChar char="Ø"/>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fermentations microbiennes ont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contribué à la conservation des aliments depuis l'Antiquité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et les gens appliquaient la fermentation pour fabriquer des produits tels que le vin, l'hydromel, le fromage et la bière bien avant que le processus biochimique ne soit compris</a:t>
              </a:r>
              <a:r>
                <a:rPr kumimoji="0" lang="en-US"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a:lnSpc>
                  <a:spcPct val="100000"/>
                </a:lnSpc>
                <a:spcBef>
                  <a:spcPct val="0"/>
                </a:spcBef>
                <a:buNone/>
                <a:defRPr/>
              </a:pPr>
              <a:endParaRPr kumimoji="0" lang="fr-FR" altLang="fr-FR" sz="1600" b="1" i="0" u="none" strike="noStrike" kern="1200" cap="none" spc="0" normalizeH="0" baseline="0" noProof="0" dirty="0">
                <a:ln>
                  <a:noFill/>
                </a:ln>
                <a:effectLst/>
                <a:uLnTx/>
                <a:uFillTx/>
                <a:latin typeface="Arial" charset="0"/>
                <a:ea typeface="+mn-ea"/>
                <a:cs typeface="Arial" charset="0"/>
              </a:endParaRPr>
            </a:p>
            <a:p>
              <a:pPr>
                <a:lnSpc>
                  <a:spcPct val="100000"/>
                </a:lnSpc>
                <a:spcBef>
                  <a:spcPct val="0"/>
                </a:spcBef>
                <a:buNone/>
                <a:defRPr/>
              </a:pPr>
              <a:r>
                <a:rPr kumimoji="0" lang="fr-FR" altLang="fr-FR" sz="2400" b="1" i="0" u="none" strike="noStrike" kern="1200" cap="none" spc="0" normalizeH="0" baseline="0" noProof="0" dirty="0">
                  <a:ln>
                    <a:noFill/>
                  </a:ln>
                  <a:effectLst/>
                  <a:uLnTx/>
                  <a:uFillTx/>
                  <a:latin typeface="Arial" charset="0"/>
                  <a:ea typeface="+mn-ea"/>
                  <a:cs typeface="Arial" charset="0"/>
                </a:rPr>
                <a:t>	</a:t>
              </a:r>
              <a:endParaRPr kumimoji="0" lang="fr-FR" altLang="fr-FR" sz="2400" b="0" i="0" u="none" strike="noStrike" kern="1200" cap="none" spc="0" normalizeH="0" baseline="0" noProof="0" dirty="0">
                <a:ln>
                  <a:noFill/>
                </a:ln>
                <a:effectLst/>
                <a:uLnTx/>
                <a:uFillTx/>
                <a:latin typeface="Arial" charset="0"/>
                <a:ea typeface="+mn-ea"/>
                <a:cs typeface="Arial" charset="0"/>
              </a:endParaRPr>
            </a:p>
          </p:txBody>
        </p:sp>
        <p:sp>
          <p:nvSpPr>
            <p:cNvPr id="43013" name="Forme automatique 2">
              <a:extLst>
                <a:ext uri="{FF2B5EF4-FFF2-40B4-BE49-F238E27FC236}">
                  <a16:creationId xmlns:a16="http://schemas.microsoft.com/office/drawing/2014/main" id="{4E4A46B3-8E7A-477D-A6AA-A9ADACF12286}"/>
                </a:ext>
              </a:extLst>
            </p:cNvPr>
            <p:cNvSpPr>
              <a:spLocks noChangeArrowheads="1"/>
            </p:cNvSpPr>
            <p:nvPr/>
          </p:nvSpPr>
          <p:spPr bwMode="auto">
            <a:xfrm>
              <a:off x="209550" y="3717925"/>
              <a:ext cx="11652250" cy="23717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Pourquoi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aphicFrame>
          <p:nvGraphicFramePr>
            <p:cNvPr id="3" name="Diagramme 2">
              <a:extLst>
                <a:ext uri="{FF2B5EF4-FFF2-40B4-BE49-F238E27FC236}">
                  <a16:creationId xmlns:a16="http://schemas.microsoft.com/office/drawing/2014/main" id="{4A9194F0-156F-42E5-81DE-CCA1653D2DE3}"/>
                </a:ext>
              </a:extLst>
            </p:cNvPr>
            <p:cNvGraphicFramePr/>
            <p:nvPr>
              <p:extLst>
                <p:ext uri="{D42A27DB-BD31-4B8C-83A1-F6EECF244321}">
                  <p14:modId xmlns:p14="http://schemas.microsoft.com/office/powerpoint/2010/main" val="3579300711"/>
                </p:ext>
              </p:extLst>
            </p:nvPr>
          </p:nvGraphicFramePr>
          <p:xfrm>
            <a:off x="1115735" y="3824423"/>
            <a:ext cx="9676607" cy="2557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grpSp>
        <p:nvGrpSpPr>
          <p:cNvPr id="5" name="Groupe 4">
            <a:extLst>
              <a:ext uri="{FF2B5EF4-FFF2-40B4-BE49-F238E27FC236}">
                <a16:creationId xmlns:a16="http://schemas.microsoft.com/office/drawing/2014/main" id="{191417C7-41A9-28D0-E8C2-65343E51CBD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94B459E2-9D59-47DE-867F-1A322DB74C81}"/>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3020" name="ZoneTexte 23">
              <a:extLst>
                <a:ext uri="{FF2B5EF4-FFF2-40B4-BE49-F238E27FC236}">
                  <a16:creationId xmlns:a16="http://schemas.microsoft.com/office/drawing/2014/main" id="{9BF7A105-4246-42E4-8151-711F387DDD12}"/>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a:t>
              </a:r>
            </a:p>
          </p:txBody>
        </p:sp>
        <p:pic>
          <p:nvPicPr>
            <p:cNvPr id="43021" name="Image 25">
              <a:extLst>
                <a:ext uri="{FF2B5EF4-FFF2-40B4-BE49-F238E27FC236}">
                  <a16:creationId xmlns:a16="http://schemas.microsoft.com/office/drawing/2014/main" id="{12C96CA1-6832-4923-9B87-6FE8A1D4F1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ZoneTexte 31">
              <a:extLst>
                <a:ext uri="{FF2B5EF4-FFF2-40B4-BE49-F238E27FC236}">
                  <a16:creationId xmlns:a16="http://schemas.microsoft.com/office/drawing/2014/main" id="{0DBB90E1-96B1-498D-9BAD-27D75CC40B2B}"/>
                </a:ext>
              </a:extLst>
            </p:cNvPr>
            <p:cNvSpPr txBox="1">
              <a:spLocks noChangeArrowheads="1"/>
            </p:cNvSpPr>
            <p:nvPr/>
          </p:nvSpPr>
          <p:spPr bwMode="auto">
            <a:xfrm>
              <a:off x="6072188" y="6243638"/>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8" action="ppaction://hlinksldjump" highlightClick="1"/>
            <a:extLst>
              <a:ext uri="{FF2B5EF4-FFF2-40B4-BE49-F238E27FC236}">
                <a16:creationId xmlns:a16="http://schemas.microsoft.com/office/drawing/2014/main" id="{489C80B7-2CC4-460D-A110-27F343C5374A}"/>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CF25B10A-6D75-48E1-8D3E-13C11F77740B}"/>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688244-7610-4DF0-B715-F5A2CFB63623}"/>
              </a:ext>
            </a:extLst>
          </p:cNvPr>
          <p:cNvSpPr>
            <a:spLocks noGrp="1"/>
          </p:cNvSpPr>
          <p:nvPr>
            <p:ph type="title" idx="4294967295"/>
          </p:nvPr>
        </p:nvSpPr>
        <p:spPr>
          <a:xfrm>
            <a:off x="1143000" y="-159740"/>
            <a:ext cx="10515600" cy="821728"/>
          </a:xfrm>
        </p:spPr>
        <p:txBody>
          <a:bodyPr/>
          <a:lstStyle/>
          <a:p>
            <a:pPr algn="ctr" rtl="0" eaLnBrk="1" fontAlgn="base" latinLnBrk="0" hangingPunct="1"/>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L’étiquetage des denrées alimentaires</a:t>
            </a:r>
            <a:endParaRPr lang="fr-FR">
              <a:solidFill>
                <a:srgbClr val="5B225F"/>
              </a:solidFill>
              <a:effectLst/>
            </a:endParaRPr>
          </a:p>
        </p:txBody>
      </p:sp>
      <p:grpSp>
        <p:nvGrpSpPr>
          <p:cNvPr id="3" name="Groupe 2" descr="Les étiquettes&#10;Il existe 3 types de mentions sur les étiquettes :&#10;Identité de l'aliment (description, provenance, etc.)&#10;Aspects nutritionnels (liste des ingrédients, valeur nutritionnelle, etc.)&#10;Qualité et sécurité des aliments (conditions particulières de stockage, allergènes, etc.) dont :&#10;oDate limite de consommation (DLC)  « A consommer jusqu’au… »&#10;oDate de durabilité minimale (DDM)  « A consommer de préférence avant le… »&#10;oTempérature de conservation&#10;oNature de la cuisson&#10;oDélai de consommation après ouverture&#10;oAllergènes&#10; &#10;Le gaspillage alimentaire&#10;1,3 milliards de tonnes par an d’aliments destinés à la consommation humaine est perdue ou gaspillée dans le monde&#10;280 kg/an et par habitant de pertes alimentaires en Europe&#10;95 kg/an et par habitant de gaspillage lié au consommateur&#10;10% du gaspillage lié aux dates  sur les étiquettes&#10; &#10;Les solutions&#10;A l’achat&#10;•Faire une liste de courses&#10;•Vérifier les dates de péremption&#10;•Respecter la chaine du froid&#10;A la maison&#10;•Ranger les aliments en respectant les consignes &#10;•Assurer la rotation des produits (nouveaux derrière)&#10;•Limiter les quantités et cuisiner les restes&#10;•Congeler&#10; &#10;&#10;">
            <a:extLst>
              <a:ext uri="{FF2B5EF4-FFF2-40B4-BE49-F238E27FC236}">
                <a16:creationId xmlns:a16="http://schemas.microsoft.com/office/drawing/2014/main" id="{D967A819-E27F-C797-AB50-E0D0E9ED2495}"/>
              </a:ext>
            </a:extLst>
          </p:cNvPr>
          <p:cNvGrpSpPr/>
          <p:nvPr/>
        </p:nvGrpSpPr>
        <p:grpSpPr>
          <a:xfrm>
            <a:off x="127000" y="687388"/>
            <a:ext cx="11969750" cy="5335587"/>
            <a:chOff x="127000" y="687388"/>
            <a:chExt cx="11969750" cy="5335587"/>
          </a:xfrm>
        </p:grpSpPr>
        <p:sp>
          <p:nvSpPr>
            <p:cNvPr id="44036" name="Forme automatique 2">
              <a:extLst>
                <a:ext uri="{FF2B5EF4-FFF2-40B4-BE49-F238E27FC236}">
                  <a16:creationId xmlns:a16="http://schemas.microsoft.com/office/drawing/2014/main" id="{6A70C2B5-AC15-4079-91DF-063855E089F0}"/>
                </a:ext>
              </a:extLst>
            </p:cNvPr>
            <p:cNvSpPr>
              <a:spLocks noChangeArrowheads="1"/>
            </p:cNvSpPr>
            <p:nvPr/>
          </p:nvSpPr>
          <p:spPr bwMode="auto">
            <a:xfrm>
              <a:off x="127000" y="806450"/>
              <a:ext cx="6273800" cy="32607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91440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31445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Les étiquettes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Il existe 3 types de mentions sur les étiquettes :</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Identité de l'aliment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(description, provenance, etc.)</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Aspects nutritionnels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(liste des ingrédients, valeur nutritionnelle, etc.)</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Qualité et sécurité des aliments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(conditions particulières de stockage, allergènes, etc.) dont :</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Date limite de consommation (DLC)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 consommer jusqu’au… »</a:t>
              </a: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Date de durabilité minimale (DDM)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 consommer de préférence avant le… »</a:t>
              </a: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Température de conservation</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Nature de la cuisson</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Délai de consommation après ouverture</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Allergènes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44038" name="Forme automatique 2">
              <a:extLst>
                <a:ext uri="{FF2B5EF4-FFF2-40B4-BE49-F238E27FC236}">
                  <a16:creationId xmlns:a16="http://schemas.microsoft.com/office/drawing/2014/main" id="{81A39BBE-7040-4DA1-9D2F-6BDE0614EC56}"/>
                </a:ext>
              </a:extLst>
            </p:cNvPr>
            <p:cNvSpPr>
              <a:spLocks noChangeArrowheads="1"/>
            </p:cNvSpPr>
            <p:nvPr/>
          </p:nvSpPr>
          <p:spPr bwMode="auto">
            <a:xfrm>
              <a:off x="6715125" y="687388"/>
              <a:ext cx="5381625" cy="530383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Les solutions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Forme automatique 2">
              <a:extLst>
                <a:ext uri="{FF2B5EF4-FFF2-40B4-BE49-F238E27FC236}">
                  <a16:creationId xmlns:a16="http://schemas.microsoft.com/office/drawing/2014/main" id="{A1706162-E06A-470C-8BE6-221A60A6EF3D}"/>
                </a:ext>
              </a:extLst>
            </p:cNvPr>
            <p:cNvSpPr>
              <a:spLocks noChangeArrowheads="1"/>
            </p:cNvSpPr>
            <p:nvPr/>
          </p:nvSpPr>
          <p:spPr bwMode="auto">
            <a:xfrm>
              <a:off x="155575" y="4238625"/>
              <a:ext cx="6245225" cy="178435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Le gaspillage alimentaire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1,3 milliards de tonnes par an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d’aliments destinés à la consommation humaine est perdue ou gaspillée dans le monde</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280 kg/an et par habitant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de pertes alimentaires en Europe</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95 kg/an et par habitant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de gaspillage lié au consommateur</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10%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du gaspillage lié aux dates  sur les étiquettes</a:t>
              </a: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endParaRPr>
            </a:p>
          </p:txBody>
        </p:sp>
        <p:graphicFrame>
          <p:nvGraphicFramePr>
            <p:cNvPr id="5" name="Diagramme 4">
              <a:extLst>
                <a:ext uri="{FF2B5EF4-FFF2-40B4-BE49-F238E27FC236}">
                  <a16:creationId xmlns:a16="http://schemas.microsoft.com/office/drawing/2014/main" id="{ACEF912C-6E66-475D-BD2B-EDCDFB05ADE8}"/>
                </a:ext>
              </a:extLst>
            </p:cNvPr>
            <p:cNvGraphicFramePr/>
            <p:nvPr>
              <p:extLst>
                <p:ext uri="{D42A27DB-BD31-4B8C-83A1-F6EECF244321}">
                  <p14:modId xmlns:p14="http://schemas.microsoft.com/office/powerpoint/2010/main" val="2211498369"/>
                </p:ext>
              </p:extLst>
            </p:nvPr>
          </p:nvGraphicFramePr>
          <p:xfrm>
            <a:off x="7339227" y="1266281"/>
            <a:ext cx="4133419" cy="4630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4" name="Groupe 3">
            <a:extLst>
              <a:ext uri="{FF2B5EF4-FFF2-40B4-BE49-F238E27FC236}">
                <a16:creationId xmlns:a16="http://schemas.microsoft.com/office/drawing/2014/main" id="{AEEA4FA3-FDFC-EB73-14B0-B6F2D5FDD10B}"/>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1FCF8539-3CE6-48AD-AC4A-378AAAD64D3E}"/>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44046" name="Image 25">
              <a:extLst>
                <a:ext uri="{FF2B5EF4-FFF2-40B4-BE49-F238E27FC236}">
                  <a16:creationId xmlns:a16="http://schemas.microsoft.com/office/drawing/2014/main" id="{D4850C58-BB23-4034-90DB-7072D2356F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ZoneTexte 31">
              <a:extLst>
                <a:ext uri="{FF2B5EF4-FFF2-40B4-BE49-F238E27FC236}">
                  <a16:creationId xmlns:a16="http://schemas.microsoft.com/office/drawing/2014/main" id="{86927BFE-C513-4BF4-89A0-004E9AFFFD3C}"/>
                </a:ext>
              </a:extLst>
            </p:cNvPr>
            <p:cNvSpPr txBox="1">
              <a:spLocks noChangeArrowheads="1"/>
            </p:cNvSpPr>
            <p:nvPr/>
          </p:nvSpPr>
          <p:spPr bwMode="auto">
            <a:xfrm>
              <a:off x="6072188" y="6243638"/>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DF4C8569-39F8-48CB-9FA9-6504B9B5B314}"/>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58926D-55CA-4504-9713-01BF1752EE63}"/>
              </a:ext>
            </a:extLst>
          </p:cNvPr>
          <p:cNvSpPr>
            <a:spLocks noGrp="1"/>
          </p:cNvSpPr>
          <p:nvPr>
            <p:ph type="title" idx="4294967295"/>
          </p:nvPr>
        </p:nvSpPr>
        <p:spPr>
          <a:xfrm>
            <a:off x="814388" y="-69528"/>
            <a:ext cx="10515600" cy="663254"/>
          </a:xfrm>
        </p:spPr>
        <p:txBody>
          <a:bodyPr/>
          <a:lstStyle/>
          <a:p>
            <a:pPr algn="ctr" rtl="0" eaLnBrk="1" fontAlgn="base" latinLnBrk="0" hangingPunct="1">
              <a:lnSpc>
                <a:spcPct val="100000"/>
              </a:lnSpc>
            </a:pPr>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Transmission des infections</a:t>
            </a:r>
            <a:endParaRPr lang="fr-FR">
              <a:solidFill>
                <a:srgbClr val="5B225F"/>
              </a:solidFill>
              <a:effectLst/>
            </a:endParaRPr>
          </a:p>
          <a:p>
            <a:pPr algn="ctr">
              <a:lnSpc>
                <a:spcPct val="100000"/>
              </a:lnSpc>
            </a:pPr>
            <a:endParaRPr lang="fr-FR">
              <a:solidFill>
                <a:schemeClr val="tx1"/>
              </a:solidFill>
            </a:endParaRPr>
          </a:p>
        </p:txBody>
      </p:sp>
      <p:grpSp>
        <p:nvGrpSpPr>
          <p:cNvPr id="5" name="Groupe 4" descr="Comment limiter la transmission des infections lors du parcours des aliments ?&#10;1) Eviter la contamination croisée&#10;A. Respecter les règles d’hygiène&#10;a. Pour les équipements : &#10;Nettoyer régulièrement le frigo&#10;Utiliser des planches à découper/ustensiles différents pour la viande/volaille/poisson crus et les fruits et légumes&#10;Changer ou laver le plat avant et après la cuisson&#10;Laver soigneusement tous les ustensiles ayant servi pour de la viande/volaille/poisson crus&#10;Renouveler ou laver fréquemment les éponges&#10;b. Pour les aliments&#10;Ne pas laver la viande/volaille&#10;Laver minutieusement les fruits et légumes&#10;c. Pour le corps&#10;Se laver les mains avec du savon avant, pendant et après la préparation des repas&#10;Utiliser des torchons propres ou du papier essuie-tout&#10;Eviter les distractions (téléphone, animal…)&#10;Privilégier les poubelles à pédale&#10;B. Compartimenter les aliments&#10;a. Séparer la viande/volaille/poisson des fruits et légumes et des aliments prêts à consommer durant les courses, le transport et dans le réfrigérateur&#10;b. Jeter les emballages&#10;&#10;2) Limiter la prolifération bactérienne&#10;A. Respecter la chaîne du froid&#10;a. Le jour de l’achat&#10;Acheter les produits frais et surgelés en dernier et utiliser un sac isotherme&#10;Transport rapide&#10;Ranger les produits frais et surgelés en premier&#10;b. Dans le réfrigérateur&#10;Contrôler la température (≤4°C)&#10;Ranger les aliments les plus sensibles dans les zones les plus  froides&#10;Identifier les DLC&#10;Respecter la règle 1,2,3,4 pour les restes&#10;Laisser refroidir les restes (maximum 2h avant réfrigération)&#10;B. Les œufs &#10;Conserver les œufs à une température stable&#10;Pas d’œufs sales ou dans des emballages sales, attention aux dates&#10;Les œufs des poules de basse-cour sont plus à risque (Salmonella enterica)&#10;Réfrigérer et consommer dans les 24h les plats à base d’œufs crus&#10;C. Congélation&#10;Ne pas recongeler un aliment décongelé&#10;Décongeler les aliments dans le frigo, au micro-onde ou à l’eau chaude&#10;&#10;3) Surveiller la cuisson des aliments&#10;A. Température à cœur : 70°C &#10;Utiliser un thermomètre de cuisson&#10;L’intérieur de la viande ne doit pas être rose  ou brillant et le jus doit être clair&#10;B. Une cuisson homogène (éviter les points froids)&#10;Attention lors de la cuisson au barbecue/micro-ondes &#10;Utiliser une poêle/casserole couverte">
            <a:extLst>
              <a:ext uri="{FF2B5EF4-FFF2-40B4-BE49-F238E27FC236}">
                <a16:creationId xmlns:a16="http://schemas.microsoft.com/office/drawing/2014/main" id="{15731F22-EBF4-8EF3-E0FE-7A0D3D0FA8A6}"/>
              </a:ext>
            </a:extLst>
          </p:cNvPr>
          <p:cNvGrpSpPr/>
          <p:nvPr/>
        </p:nvGrpSpPr>
        <p:grpSpPr>
          <a:xfrm>
            <a:off x="4763" y="104775"/>
            <a:ext cx="12245975" cy="6215063"/>
            <a:chOff x="4763" y="104775"/>
            <a:chExt cx="12245975" cy="6215063"/>
          </a:xfrm>
        </p:grpSpPr>
        <p:sp>
          <p:nvSpPr>
            <p:cNvPr id="45063" name="ZoneTexte 4">
              <a:extLst>
                <a:ext uri="{FF2B5EF4-FFF2-40B4-BE49-F238E27FC236}">
                  <a16:creationId xmlns:a16="http://schemas.microsoft.com/office/drawing/2014/main" id="{7D8BD675-66F9-4A07-BA2B-20A82F82FAA1}"/>
                </a:ext>
              </a:extLst>
            </p:cNvPr>
            <p:cNvSpPr txBox="1">
              <a:spLocks noChangeArrowheads="1"/>
            </p:cNvSpPr>
            <p:nvPr/>
          </p:nvSpPr>
          <p:spPr bwMode="auto">
            <a:xfrm>
              <a:off x="4763" y="104775"/>
              <a:ext cx="41830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358775"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 les équipements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Nettoyer régulièrement le frigo</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Utiliser des planches à découper/ustensiles différents pour la viande/volaille/poisson crus et les fruits et légumes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Changer ou laver le plat avant et après la cuisson</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Laver soigneusement tous les ustensiles ayant servi pour de la viande/volaille/poisson crus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Renouveler ou laver fréquemment les éponges</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 les aliments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Ne pas </a:t>
              </a: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laver la viande/volaille</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Laver minutieusement les fruits et légumes</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 le corps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Se laver les mains avec du savon avant, pendant et après la préparation des repas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Utiliser des torchons propres ou du papier essuie-tout</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Eviter les distractions (téléphone, animal…)</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Privilégier les poubelles à pédale</a:t>
              </a:r>
            </a:p>
          </p:txBody>
        </p:sp>
        <p:grpSp>
          <p:nvGrpSpPr>
            <p:cNvPr id="4" name="Groupe 3">
              <a:extLst>
                <a:ext uri="{FF2B5EF4-FFF2-40B4-BE49-F238E27FC236}">
                  <a16:creationId xmlns:a16="http://schemas.microsoft.com/office/drawing/2014/main" id="{B8AFF814-5E15-DBEC-BE06-A4CA49355AB9}"/>
                </a:ext>
              </a:extLst>
            </p:cNvPr>
            <p:cNvGrpSpPr/>
            <p:nvPr/>
          </p:nvGrpSpPr>
          <p:grpSpPr>
            <a:xfrm>
              <a:off x="4763" y="568325"/>
              <a:ext cx="12245975" cy="5751513"/>
              <a:chOff x="4763" y="568325"/>
              <a:chExt cx="12245975" cy="5751513"/>
            </a:xfrm>
          </p:grpSpPr>
          <p:sp>
            <p:nvSpPr>
              <p:cNvPr id="29" name="Rectangle 28">
                <a:extLst>
                  <a:ext uri="{FF2B5EF4-FFF2-40B4-BE49-F238E27FC236}">
                    <a16:creationId xmlns:a16="http://schemas.microsoft.com/office/drawing/2014/main" id="{32AD6114-477C-4D1B-9355-F8DB2B6D723A}"/>
                  </a:ext>
                </a:extLst>
              </p:cNvPr>
              <p:cNvSpPr/>
              <p:nvPr/>
            </p:nvSpPr>
            <p:spPr>
              <a:xfrm>
                <a:off x="5189538" y="3014663"/>
                <a:ext cx="1812925" cy="8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a:extLst>
                  <a:ext uri="{FF2B5EF4-FFF2-40B4-BE49-F238E27FC236}">
                    <a16:creationId xmlns:a16="http://schemas.microsoft.com/office/drawing/2014/main" id="{04F082C4-3B5D-4C71-A530-944428EB5660}"/>
                  </a:ext>
                </a:extLst>
              </p:cNvPr>
              <p:cNvSpPr/>
              <p:nvPr/>
            </p:nvSpPr>
            <p:spPr>
              <a:xfrm>
                <a:off x="5341938" y="3167063"/>
                <a:ext cx="1812925" cy="8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3" name="Diagramme 2">
                <a:extLst>
                  <a:ext uri="{FF2B5EF4-FFF2-40B4-BE49-F238E27FC236}">
                    <a16:creationId xmlns:a16="http://schemas.microsoft.com/office/drawing/2014/main" id="{CDB68C71-51E1-4920-AFB7-F369D6D52102}"/>
                  </a:ext>
                </a:extLst>
              </p:cNvPr>
              <p:cNvGraphicFramePr/>
              <p:nvPr>
                <p:extLst>
                  <p:ext uri="{D42A27DB-BD31-4B8C-83A1-F6EECF244321}">
                    <p14:modId xmlns:p14="http://schemas.microsoft.com/office/powerpoint/2010/main" val="866166573"/>
                  </p:ext>
                </p:extLst>
              </p:nvPr>
            </p:nvGraphicFramePr>
            <p:xfrm>
              <a:off x="266700" y="687977"/>
              <a:ext cx="11968163" cy="5447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ZoneTexte 6">
                <a:extLst>
                  <a:ext uri="{FF2B5EF4-FFF2-40B4-BE49-F238E27FC236}">
                    <a16:creationId xmlns:a16="http://schemas.microsoft.com/office/drawing/2014/main" id="{52D2F4DD-281C-4CA9-AC35-32A959C2BB87}"/>
                  </a:ext>
                </a:extLst>
              </p:cNvPr>
              <p:cNvSpPr txBox="1"/>
              <p:nvPr/>
            </p:nvSpPr>
            <p:spPr>
              <a:xfrm>
                <a:off x="8370888" y="568325"/>
                <a:ext cx="3821112" cy="1016000"/>
              </a:xfrm>
              <a:prstGeom prst="rect">
                <a:avLst/>
              </a:prstGeom>
              <a:noFill/>
            </p:spPr>
            <p:txBody>
              <a:bodyPr>
                <a:spAutoFit/>
              </a:bodyPr>
              <a:lstStyle/>
              <a:p>
                <a:pPr marL="1714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Séparer la viande/volaille/poisson des fruits et légumes et des aliments prêts à consommer durant les courses, le transport et dans le réfrigérateur</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Jeter les emballages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38" name="ZoneTexte 37">
                <a:extLst>
                  <a:ext uri="{FF2B5EF4-FFF2-40B4-BE49-F238E27FC236}">
                    <a16:creationId xmlns:a16="http://schemas.microsoft.com/office/drawing/2014/main" id="{056AFEF7-BA3C-4A3B-9163-3D37C51962D7}"/>
                  </a:ext>
                </a:extLst>
              </p:cNvPr>
              <p:cNvSpPr txBox="1"/>
              <p:nvPr/>
            </p:nvSpPr>
            <p:spPr>
              <a:xfrm>
                <a:off x="4763" y="5305425"/>
                <a:ext cx="2711450" cy="1014413"/>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Utiliser un thermomètre de cuisson</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L’intérieur de la viande ne doit pas être rose  ou brillant et le jus doit être clair</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endParaRPr>
              </a:p>
            </p:txBody>
          </p:sp>
          <p:sp>
            <p:nvSpPr>
              <p:cNvPr id="39" name="ZoneTexte 38">
                <a:extLst>
                  <a:ext uri="{FF2B5EF4-FFF2-40B4-BE49-F238E27FC236}">
                    <a16:creationId xmlns:a16="http://schemas.microsoft.com/office/drawing/2014/main" id="{1F7F1F3D-D345-4614-930F-8A6CB4916045}"/>
                  </a:ext>
                </a:extLst>
              </p:cNvPr>
              <p:cNvSpPr txBox="1"/>
              <p:nvPr/>
            </p:nvSpPr>
            <p:spPr>
              <a:xfrm>
                <a:off x="3098800" y="5027613"/>
                <a:ext cx="2578100" cy="1016000"/>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Attention lors de la cuisson au barbecue/micro-ondes </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Utiliser une poêle/casserole couverte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endParaRPr>
              </a:p>
            </p:txBody>
          </p:sp>
          <p:sp>
            <p:nvSpPr>
              <p:cNvPr id="40" name="ZoneTexte 39">
                <a:extLst>
                  <a:ext uri="{FF2B5EF4-FFF2-40B4-BE49-F238E27FC236}">
                    <a16:creationId xmlns:a16="http://schemas.microsoft.com/office/drawing/2014/main" id="{1B61F9BF-414B-4681-9978-AA5DAB9B99BA}"/>
                  </a:ext>
                </a:extLst>
              </p:cNvPr>
              <p:cNvSpPr txBox="1"/>
              <p:nvPr/>
            </p:nvSpPr>
            <p:spPr>
              <a:xfrm>
                <a:off x="7061200" y="5600700"/>
                <a:ext cx="5189538" cy="461963"/>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Ne pas recongeler un aliment décongelé</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Décongeler les aliments dans le frigo, au micro-onde ou à l’eau chaude</a:t>
                </a:r>
              </a:p>
            </p:txBody>
          </p:sp>
          <p:sp>
            <p:nvSpPr>
              <p:cNvPr id="41" name="ZoneTexte 40">
                <a:extLst>
                  <a:ext uri="{FF2B5EF4-FFF2-40B4-BE49-F238E27FC236}">
                    <a16:creationId xmlns:a16="http://schemas.microsoft.com/office/drawing/2014/main" id="{47F4D6BB-CADA-4049-82CF-9D30192797A6}"/>
                  </a:ext>
                </a:extLst>
              </p:cNvPr>
              <p:cNvSpPr txBox="1"/>
              <p:nvPr/>
            </p:nvSpPr>
            <p:spPr>
              <a:xfrm>
                <a:off x="8682038" y="4210050"/>
                <a:ext cx="3509962" cy="1570038"/>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Conserver les œufs à une température stable</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Pas d’œufs sales ou dans des emballages sales, attention aux dates</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Les œufs des poules de basse-cour sont plus à risque (</a:t>
                </a:r>
                <a:r>
                  <a:rPr kumimoji="0" lang="fr-FR" sz="1200" b="0" i="1"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Salmonella enterica</a:t>
                </a: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Réfrigérer et consommer dans les 24h les plats à base d’œufs crus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endParaRPr>
              </a:p>
            </p:txBody>
          </p:sp>
          <p:sp>
            <p:nvSpPr>
              <p:cNvPr id="42" name="ZoneTexte 41">
                <a:extLst>
                  <a:ext uri="{FF2B5EF4-FFF2-40B4-BE49-F238E27FC236}">
                    <a16:creationId xmlns:a16="http://schemas.microsoft.com/office/drawing/2014/main" id="{DF298191-00B2-42E4-836A-63AF80E0CCF7}"/>
                  </a:ext>
                </a:extLst>
              </p:cNvPr>
              <p:cNvSpPr txBox="1"/>
              <p:nvPr/>
            </p:nvSpPr>
            <p:spPr>
              <a:xfrm>
                <a:off x="8951913" y="1363663"/>
                <a:ext cx="3198812" cy="2862262"/>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Le jour de l’achat</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Acheter les produits frais et surgelés en dernier et utiliser un sac isotherme</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Transport rapide</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Ranger les produits frais et surgelés en premier</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Dans le réfrigérateur</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Contrôler la température (≤4°C)</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Ranger les aliments les plus sensibles dans les zones les plus  froides</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Identifier les DLC</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Respecter la règle 1,2,3,4 pour les restes</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Laisser refroidir les restes (maximum 2h avant réfrigération)</a:t>
                </a:r>
              </a:p>
            </p:txBody>
          </p:sp>
          <p:pic>
            <p:nvPicPr>
              <p:cNvPr id="45070" name="Picture 2" descr="Des aliments rangés dans le réfrigérateur">
                <a:extLst>
                  <a:ext uri="{FF2B5EF4-FFF2-40B4-BE49-F238E27FC236}">
                    <a16:creationId xmlns:a16="http://schemas.microsoft.com/office/drawing/2014/main" id="{70E7E423-EC03-47B3-B116-498F7146DF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8475" y="1112838"/>
                <a:ext cx="1092200" cy="60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1" name="Picture 3" descr="Les règles d'hygiène">
                <a:extLst>
                  <a:ext uri="{FF2B5EF4-FFF2-40B4-BE49-F238E27FC236}">
                    <a16:creationId xmlns:a16="http://schemas.microsoft.com/office/drawing/2014/main" id="{4FB501C8-A791-4A6E-B28E-9B6BAD38AA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3113" y="1112838"/>
                <a:ext cx="10826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2" name="Picture 4" descr="Des oeufs">
                <a:extLst>
                  <a:ext uri="{FF2B5EF4-FFF2-40B4-BE49-F238E27FC236}">
                    <a16:creationId xmlns:a16="http://schemas.microsoft.com/office/drawing/2014/main" id="{1D7D4A32-E54D-4D1A-8B10-63650927C8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2725" y="4614863"/>
                <a:ext cx="679450" cy="35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3" name="Picture 5" descr="La chaîne du froid">
                <a:extLst>
                  <a:ext uri="{FF2B5EF4-FFF2-40B4-BE49-F238E27FC236}">
                    <a16:creationId xmlns:a16="http://schemas.microsoft.com/office/drawing/2014/main" id="{2A6B871D-EF75-4DAF-A952-3F064169BA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3163" y="2505075"/>
                <a:ext cx="1104900" cy="67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4" name="Picture 6" descr="Des aliments congelés">
                <a:extLst>
                  <a:ext uri="{FF2B5EF4-FFF2-40B4-BE49-F238E27FC236}">
                    <a16:creationId xmlns:a16="http://schemas.microsoft.com/office/drawing/2014/main" id="{C91F07AA-43F3-4D8C-8E44-821D7A3E72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8088" y="5584825"/>
                <a:ext cx="446087" cy="44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5" name="Picture 7" descr="Un récipient couvert pour la cuisson des aliments">
                <a:extLst>
                  <a:ext uri="{FF2B5EF4-FFF2-40B4-BE49-F238E27FC236}">
                    <a16:creationId xmlns:a16="http://schemas.microsoft.com/office/drawing/2014/main" id="{A77C6B04-72F7-4DA3-83BE-6840175FEE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8450" y="4291013"/>
                <a:ext cx="576263" cy="68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6" name="Picture 8" descr="Un thermomètre de cuisson">
                <a:extLst>
                  <a:ext uri="{FF2B5EF4-FFF2-40B4-BE49-F238E27FC236}">
                    <a16:creationId xmlns:a16="http://schemas.microsoft.com/office/drawing/2014/main" id="{3FD043DC-CB30-4FAE-9584-07B3F32C1C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7750" y="4651375"/>
                <a:ext cx="590550" cy="59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6" name="Groupe 5">
            <a:extLst>
              <a:ext uri="{FF2B5EF4-FFF2-40B4-BE49-F238E27FC236}">
                <a16:creationId xmlns:a16="http://schemas.microsoft.com/office/drawing/2014/main" id="{24F9178D-45C6-849E-9B8C-B86739EDD07C}"/>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06A4C46C-3A48-4BF4-A2EF-4B63DF6A849B}"/>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45082" name="Image 25">
              <a:extLst>
                <a:ext uri="{FF2B5EF4-FFF2-40B4-BE49-F238E27FC236}">
                  <a16:creationId xmlns:a16="http://schemas.microsoft.com/office/drawing/2014/main" id="{E6944B44-F913-4108-A7AB-B697D9DABD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7" name="ZoneTexte 31">
              <a:extLst>
                <a:ext uri="{FF2B5EF4-FFF2-40B4-BE49-F238E27FC236}">
                  <a16:creationId xmlns:a16="http://schemas.microsoft.com/office/drawing/2014/main" id="{A0EBD0B6-4ED7-49B1-945A-291B8FD77024}"/>
                </a:ext>
              </a:extLst>
            </p:cNvPr>
            <p:cNvSpPr txBox="1">
              <a:spLocks noChangeArrowheads="1"/>
            </p:cNvSpPr>
            <p:nvPr/>
          </p:nvSpPr>
          <p:spPr bwMode="auto">
            <a:xfrm>
              <a:off x="6072188" y="621665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15" action="ppaction://hlinksldjump" highlightClick="1"/>
            <a:extLst>
              <a:ext uri="{FF2B5EF4-FFF2-40B4-BE49-F238E27FC236}">
                <a16:creationId xmlns:a16="http://schemas.microsoft.com/office/drawing/2014/main" id="{34D60169-3AEE-4E24-9685-4A3F158EC67F}"/>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descr="Le projet Safeconsume a reçu un financement du programme de recherche et d’innovation Horizon 2020 de l’Union Européenne selon la convention de subvention n° 727580">
            <a:extLst>
              <a:ext uri="{FF2B5EF4-FFF2-40B4-BE49-F238E27FC236}">
                <a16:creationId xmlns:a16="http://schemas.microsoft.com/office/drawing/2014/main" id="{3FE78C7E-BA4A-88AA-5C7B-137EC68B3636}"/>
              </a:ext>
            </a:extLst>
          </p:cNvPr>
          <p:cNvGrpSpPr/>
          <p:nvPr/>
        </p:nvGrpSpPr>
        <p:grpSpPr>
          <a:xfrm>
            <a:off x="1458913" y="39688"/>
            <a:ext cx="10621962" cy="2674328"/>
            <a:chOff x="1458913" y="39688"/>
            <a:chExt cx="10621962" cy="2674328"/>
          </a:xfrm>
        </p:grpSpPr>
        <p:grpSp>
          <p:nvGrpSpPr>
            <p:cNvPr id="3" name="Groupe 2">
              <a:extLst>
                <a:ext uri="{FF2B5EF4-FFF2-40B4-BE49-F238E27FC236}">
                  <a16:creationId xmlns:a16="http://schemas.microsoft.com/office/drawing/2014/main" id="{FDC5BEFD-DD6C-8762-833D-989CA06F770F}"/>
                </a:ext>
              </a:extLst>
            </p:cNvPr>
            <p:cNvGrpSpPr/>
            <p:nvPr/>
          </p:nvGrpSpPr>
          <p:grpSpPr>
            <a:xfrm>
              <a:off x="7966075" y="39688"/>
              <a:ext cx="4114800" cy="993775"/>
              <a:chOff x="7966075" y="39688"/>
              <a:chExt cx="4114800" cy="993775"/>
            </a:xfrm>
          </p:grpSpPr>
          <p:pic>
            <p:nvPicPr>
              <p:cNvPr id="106499" name="Image 2">
                <a:extLst>
                  <a:ext uri="{FF2B5EF4-FFF2-40B4-BE49-F238E27FC236}">
                    <a16:creationId xmlns:a16="http://schemas.microsoft.com/office/drawing/2014/main" id="{1C8340FA-0E2A-47B2-9BAB-AE2C9705DBF7}"/>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7" name="ZoneTexte 2">
                <a:extLst>
                  <a:ext uri="{FF2B5EF4-FFF2-40B4-BE49-F238E27FC236}">
                    <a16:creationId xmlns:a16="http://schemas.microsoft.com/office/drawing/2014/main" id="{D1BA3E50-D433-4872-9251-734DB7727571}"/>
                  </a:ext>
                  <a:ext uri="{C183D7F6-B498-43B3-948B-1728B52AA6E4}">
                    <adec:decorative xmlns:adec="http://schemas.microsoft.com/office/drawing/2017/decorative" val="0"/>
                  </a:ext>
                </a:extLst>
              </p:cNvPr>
              <p:cNvSpPr txBox="1">
                <a:spLocks noChangeArrowheads="1"/>
              </p:cNvSpPr>
              <p:nvPr/>
            </p:nvSpPr>
            <p:spPr bwMode="auto">
              <a:xfrm>
                <a:off x="7966075" y="203200"/>
                <a:ext cx="30813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fr-FR" altLang="fr-FR" sz="1200">
                    <a:latin typeface="Arial" panose="020B0604020202020204" pitchFamily="34" charset="0"/>
                    <a:cs typeface="Arial" panose="020B0604020202020204" pitchFamily="34" charset="0"/>
                  </a:rPr>
                  <a:t>Ce projet a reçu un financement du programme de recherche et d’innovation Horizon 2020 de l’Union Européenne selon la convention de subvention n° 727580</a:t>
                </a:r>
              </a:p>
            </p:txBody>
          </p:sp>
        </p:grpSp>
        <p:pic>
          <p:nvPicPr>
            <p:cNvPr id="106498" name="Image 1" descr="Logo de SafeConsume">
              <a:extLst>
                <a:ext uri="{FF2B5EF4-FFF2-40B4-BE49-F238E27FC236}">
                  <a16:creationId xmlns:a16="http://schemas.microsoft.com/office/drawing/2014/main" id="{707DDD4B-BD86-4E78-951F-40ED5755C356}"/>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980466"/>
              <a:ext cx="92741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Sous-titre 1">
            <a:extLst>
              <a:ext uri="{FF2B5EF4-FFF2-40B4-BE49-F238E27FC236}">
                <a16:creationId xmlns:a16="http://schemas.microsoft.com/office/drawing/2014/main" id="{5513429D-F8DE-CEB7-D00B-6E6E92F01546}"/>
              </a:ext>
            </a:extLst>
          </p:cNvPr>
          <p:cNvSpPr txBox="1">
            <a:spLocks noGrp="1"/>
          </p:cNvSpPr>
          <p:nvPr>
            <p:ph type="title" idx="4294967295"/>
          </p:nvPr>
        </p:nvSpPr>
        <p:spPr bwMode="auto">
          <a:xfrm>
            <a:off x="1524000" y="2636443"/>
            <a:ext cx="9144000" cy="1320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a:lstStyle>
          <a:p>
            <a:pPr marL="0" marR="0" lvl="0" indent="0" algn="ctr" defTabSz="914400" rtl="0" eaLnBrk="1" fontAlgn="base" latinLnBrk="0" hangingPunct="1">
              <a:lnSpc>
                <a:spcPct val="118000"/>
              </a:lnSpc>
              <a:spcBef>
                <a:spcPts val="300"/>
              </a:spcBef>
              <a:spcAft>
                <a:spcPct val="0"/>
              </a:spcAft>
              <a:buClrTx/>
              <a:buSzTx/>
              <a:buFont typeface="Arial" panose="020B0604020202020204" pitchFamily="34" charset="0"/>
              <a:buNone/>
              <a:tabLst/>
              <a:defRPr/>
            </a:pPr>
            <a:r>
              <a:rPr kumimoji="0" lang="fr-FR"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Le fardeau des infections d’origine alimentaire en Europe</a:t>
            </a:r>
            <a:endParaRPr kumimoji="0" lang="fr-FR" altLang="fr-FR"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5" name="Groupe 4" descr="logo de l'OMS">
            <a:extLst>
              <a:ext uri="{FF2B5EF4-FFF2-40B4-BE49-F238E27FC236}">
                <a16:creationId xmlns:a16="http://schemas.microsoft.com/office/drawing/2014/main" id="{714D69F4-444B-24EE-3CE5-807A21BCEAF5}"/>
              </a:ext>
            </a:extLst>
          </p:cNvPr>
          <p:cNvGrpSpPr/>
          <p:nvPr/>
        </p:nvGrpSpPr>
        <p:grpSpPr>
          <a:xfrm>
            <a:off x="3870325" y="3640138"/>
            <a:ext cx="4492625" cy="1817687"/>
            <a:chOff x="3870325" y="3640138"/>
            <a:chExt cx="4492625" cy="1817687"/>
          </a:xfrm>
        </p:grpSpPr>
        <p:pic>
          <p:nvPicPr>
            <p:cNvPr id="106501" name="Image 14">
              <a:extLst>
                <a:ext uri="{FF2B5EF4-FFF2-40B4-BE49-F238E27FC236}">
                  <a16:creationId xmlns:a16="http://schemas.microsoft.com/office/drawing/2014/main" id="{D9B64DC5-E6B3-4154-A734-57411E45A9D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325" y="3640138"/>
              <a:ext cx="1395413"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Image 15" descr="Logo de l'OMS">
              <a:extLst>
                <a:ext uri="{FF2B5EF4-FFF2-40B4-BE49-F238E27FC236}">
                  <a16:creationId xmlns:a16="http://schemas.microsoft.com/office/drawing/2014/main" id="{84FFCDC3-AC4C-4ABF-802A-A7A74B466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338" y="4268788"/>
              <a:ext cx="18526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6503" name="ZoneTexte 16">
            <a:extLst>
              <a:ext uri="{FF2B5EF4-FFF2-40B4-BE49-F238E27FC236}">
                <a16:creationId xmlns:a16="http://schemas.microsoft.com/office/drawing/2014/main" id="{A53528CE-8D0A-4D2B-B6CC-9ED40EE33812}"/>
              </a:ext>
            </a:extLst>
          </p:cNvPr>
          <p:cNvSpPr txBox="1">
            <a:spLocks noChangeArrowheads="1"/>
          </p:cNvSpPr>
          <p:nvPr/>
        </p:nvSpPr>
        <p:spPr bwMode="auto">
          <a:xfrm>
            <a:off x="2616453" y="5613974"/>
            <a:ext cx="6955277" cy="276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Source :</a:t>
            </a:r>
            <a:r>
              <a:rPr kumimoji="0" lang="en-US" altLang="fr-FR" sz="1200" b="0" i="0" u="none" strike="noStrike" kern="120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 </a:t>
            </a:r>
            <a:r>
              <a:rPr kumimoji="0" lang="en-US" altLang="fr-F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hlinkClick r:id="rId6"/>
              </a:rPr>
              <a:t>THE BURDEN OF FOODBORNE DISEASES IN THE WHO EUROPEAN REGION</a:t>
            </a:r>
            <a:endParaRPr kumimoji="0" lang="fr-FR" altLang="fr-F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106500" name="Groupe 3">
            <a:extLst>
              <a:ext uri="{FF2B5EF4-FFF2-40B4-BE49-F238E27FC236}">
                <a16:creationId xmlns:a16="http://schemas.microsoft.com/office/drawing/2014/main" id="{A522E05D-AF6B-4F72-BDFB-83AA2876B826}"/>
              </a:ext>
              <a:ext uri="{C183D7F6-B498-43B3-948B-1728B52AA6E4}">
                <adec:decorative xmlns:adec="http://schemas.microsoft.com/office/drawing/2017/decorative" val="1"/>
              </a:ext>
            </a:extLst>
          </p:cNvPr>
          <p:cNvGrpSpPr>
            <a:grpSpLocks/>
          </p:cNvGrpSpPr>
          <p:nvPr/>
        </p:nvGrpSpPr>
        <p:grpSpPr bwMode="auto">
          <a:xfrm>
            <a:off x="-41275" y="6016625"/>
            <a:ext cx="12276138" cy="887413"/>
            <a:chOff x="-41565" y="6016088"/>
            <a:chExt cx="12276859" cy="888671"/>
          </a:xfrm>
        </p:grpSpPr>
        <p:sp>
          <p:nvSpPr>
            <p:cNvPr id="106508" name="ZoneTexte 4">
              <a:extLst>
                <a:ext uri="{FF2B5EF4-FFF2-40B4-BE49-F238E27FC236}">
                  <a16:creationId xmlns:a16="http://schemas.microsoft.com/office/drawing/2014/main" id="{E5311CE7-4E07-4083-B915-64695C1F349C}"/>
                </a:ext>
              </a:extLst>
            </p:cNvPr>
            <p:cNvSpPr txBox="1">
              <a:spLocks noChangeArrowheads="1"/>
            </p:cNvSpPr>
            <p:nvPr/>
          </p:nvSpPr>
          <p:spPr bwMode="auto">
            <a:xfrm>
              <a:off x="6019957" y="6170631"/>
              <a:ext cx="981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Close</a:t>
              </a:r>
            </a:p>
          </p:txBody>
        </p:sp>
        <p:sp>
          <p:nvSpPr>
            <p:cNvPr id="106509" name="ZoneTexte 5">
              <a:extLst>
                <a:ext uri="{FF2B5EF4-FFF2-40B4-BE49-F238E27FC236}">
                  <a16:creationId xmlns:a16="http://schemas.microsoft.com/office/drawing/2014/main" id="{7DF1E0D7-F940-435F-9245-3DC8AE8BB939}"/>
                </a:ext>
              </a:extLst>
            </p:cNvPr>
            <p:cNvSpPr txBox="1">
              <a:spLocks noChangeArrowheads="1"/>
            </p:cNvSpPr>
            <p:nvPr/>
          </p:nvSpPr>
          <p:spPr bwMode="auto">
            <a:xfrm>
              <a:off x="9876482" y="6160811"/>
              <a:ext cx="18324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Next</a:t>
              </a:r>
            </a:p>
          </p:txBody>
        </p:sp>
        <p:sp>
          <p:nvSpPr>
            <p:cNvPr id="7" name="Rectangle 6">
              <a:extLst>
                <a:ext uri="{FF2B5EF4-FFF2-40B4-BE49-F238E27FC236}">
                  <a16:creationId xmlns:a16="http://schemas.microsoft.com/office/drawing/2014/main" id="{E350614D-057E-4E22-ADFB-E148F9AAA1AE}"/>
                </a:ext>
              </a:extLst>
            </p:cNvPr>
            <p:cNvSpPr/>
            <p:nvPr/>
          </p:nvSpPr>
          <p:spPr>
            <a:xfrm>
              <a:off x="-41565" y="6016088"/>
              <a:ext cx="12276859" cy="8886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6511" name="ZoneTexte 8">
              <a:extLst>
                <a:ext uri="{FF2B5EF4-FFF2-40B4-BE49-F238E27FC236}">
                  <a16:creationId xmlns:a16="http://schemas.microsoft.com/office/drawing/2014/main" id="{B562E0F0-9770-4924-AECC-38119402B111}"/>
                </a:ext>
              </a:extLst>
            </p:cNvPr>
            <p:cNvSpPr txBox="1">
              <a:spLocks noChangeArrowheads="1"/>
            </p:cNvSpPr>
            <p:nvPr/>
          </p:nvSpPr>
          <p:spPr bwMode="auto">
            <a:xfrm>
              <a:off x="6019759" y="6155069"/>
              <a:ext cx="26358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Fermer et revenir à la session 1</a:t>
              </a:r>
            </a:p>
          </p:txBody>
        </p:sp>
        <p:sp>
          <p:nvSpPr>
            <p:cNvPr id="106512" name="ZoneTexte 9">
              <a:extLst>
                <a:ext uri="{FF2B5EF4-FFF2-40B4-BE49-F238E27FC236}">
                  <a16:creationId xmlns:a16="http://schemas.microsoft.com/office/drawing/2014/main" id="{B2955937-14D5-44EC-9E17-F04FE72D0547}"/>
                </a:ext>
              </a:extLst>
            </p:cNvPr>
            <p:cNvSpPr txBox="1">
              <a:spLocks noChangeArrowheads="1"/>
            </p:cNvSpPr>
            <p:nvPr/>
          </p:nvSpPr>
          <p:spPr bwMode="auto">
            <a:xfrm>
              <a:off x="9637568" y="6135725"/>
              <a:ext cx="2071327" cy="27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chemeClr val="bg1"/>
                  </a:solidFill>
                  <a:latin typeface="Arial" panose="020B0604020202020204" pitchFamily="34" charset="0"/>
                  <a:cs typeface="Arial" panose="020B0604020202020204" pitchFamily="34" charset="0"/>
                </a:rPr>
                <a:t>   </a:t>
              </a:r>
              <a:r>
                <a:rPr lang="fr-FR" altLang="fr-FR" sz="1200">
                  <a:latin typeface="Arial" panose="020B0604020202020204" pitchFamily="34" charset="0"/>
                  <a:cs typeface="Arial" panose="020B0604020202020204" pitchFamily="34" charset="0"/>
                </a:rPr>
                <a:t>Previous</a:t>
              </a:r>
              <a:r>
                <a:rPr lang="fr-FR" altLang="fr-FR" sz="1200">
                  <a:solidFill>
                    <a:schemeClr val="bg1"/>
                  </a:solidFill>
                  <a:latin typeface="Arial" panose="020B0604020202020204" pitchFamily="34" charset="0"/>
                  <a:cs typeface="Arial" panose="020B0604020202020204" pitchFamily="34" charset="0"/>
                </a:rPr>
                <a:t>             Suivant</a:t>
              </a:r>
            </a:p>
          </p:txBody>
        </p:sp>
        <p:pic>
          <p:nvPicPr>
            <p:cNvPr id="106513" name="Image 11">
              <a:extLst>
                <a:ext uri="{FF2B5EF4-FFF2-40B4-BE49-F238E27FC236}">
                  <a16:creationId xmlns:a16="http://schemas.microsoft.com/office/drawing/2014/main" id="{128F4255-2F0A-45BD-81A4-2A29BE1358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6" y="6063782"/>
              <a:ext cx="1890517" cy="4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Bouton d’action : vide 17" descr="Bouton fermer la diapositive et revenir à la session 1">
            <a:hlinkClick r:id="rId8" action="ppaction://hlinksldjump" highlightClick="1"/>
            <a:extLst>
              <a:ext uri="{FF2B5EF4-FFF2-40B4-BE49-F238E27FC236}">
                <a16:creationId xmlns:a16="http://schemas.microsoft.com/office/drawing/2014/main" id="{B8DF5CF9-32B2-4366-9F52-7D6520B532A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19" name="Bouton d’action : vide 18" descr="Bouton pour aller à la diapositive suivante">
            <a:hlinkClick r:id="" action="ppaction://hlinkshowjump?jump=nextslide" highlightClick="1"/>
            <a:extLst>
              <a:ext uri="{FF2B5EF4-FFF2-40B4-BE49-F238E27FC236}">
                <a16:creationId xmlns:a16="http://schemas.microsoft.com/office/drawing/2014/main" id="{FE3FC6A1-1FEE-4577-86E6-88695A63BE17}"/>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oneTexte 3">
            <a:extLst>
              <a:ext uri="{FF2B5EF4-FFF2-40B4-BE49-F238E27FC236}">
                <a16:creationId xmlns:a16="http://schemas.microsoft.com/office/drawing/2014/main" id="{7D0DEBDE-10CB-43DD-B2A1-45424A8C4532}"/>
              </a:ext>
            </a:extLst>
          </p:cNvPr>
          <p:cNvSpPr txBox="1">
            <a:spLocks noGrp="1" noChangeArrowheads="1"/>
          </p:cNvSpPr>
          <p:nvPr>
            <p:ph type="title" idx="4294967295"/>
          </p:nvPr>
        </p:nvSpPr>
        <p:spPr bwMode="auto">
          <a:xfrm>
            <a:off x="3071813" y="20638"/>
            <a:ext cx="9190037" cy="1477584"/>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4501">
                <a:solidFill>
                  <a:srgbClr val="5B225F"/>
                </a:solidFill>
                <a:latin typeface="Arial" panose="020B0604020202020204" pitchFamily="34" charset="0"/>
                <a:cs typeface="Arial" panose="020B0604020202020204" pitchFamily="34" charset="0"/>
              </a:rPr>
              <a:t>Principales </a:t>
            </a:r>
            <a:r>
              <a:rPr lang="fr-FR" altLang="fr-FR" sz="4501" dirty="0">
                <a:solidFill>
                  <a:srgbClr val="5B225F"/>
                </a:solidFill>
                <a:latin typeface="Arial" panose="020B0604020202020204" pitchFamily="34" charset="0"/>
                <a:cs typeface="Arial" panose="020B0604020202020204" pitchFamily="34" charset="0"/>
              </a:rPr>
              <a:t>causes d’infections d’origine alimentaire</a:t>
            </a:r>
          </a:p>
        </p:txBody>
      </p:sp>
      <p:grpSp>
        <p:nvGrpSpPr>
          <p:cNvPr id="12" name="Groupe 11">
            <a:extLst>
              <a:ext uri="{FF2B5EF4-FFF2-40B4-BE49-F238E27FC236}">
                <a16:creationId xmlns:a16="http://schemas.microsoft.com/office/drawing/2014/main" id="{BC3EE411-682C-DF32-6059-D1AA79391613}"/>
              </a:ext>
              <a:ext uri="{C183D7F6-B498-43B3-948B-1728B52AA6E4}">
                <adec:decorative xmlns:adec="http://schemas.microsoft.com/office/drawing/2017/decorative" val="1"/>
              </a:ext>
            </a:extLst>
          </p:cNvPr>
          <p:cNvGrpSpPr/>
          <p:nvPr/>
        </p:nvGrpSpPr>
        <p:grpSpPr>
          <a:xfrm>
            <a:off x="0" y="23813"/>
            <a:ext cx="3076575" cy="5961062"/>
            <a:chOff x="0" y="23813"/>
            <a:chExt cx="3076575" cy="5961062"/>
          </a:xfrm>
        </p:grpSpPr>
        <p:sp>
          <p:nvSpPr>
            <p:cNvPr id="15" name="Rectangle 14">
              <a:extLst>
                <a:ext uri="{FF2B5EF4-FFF2-40B4-BE49-F238E27FC236}">
                  <a16:creationId xmlns:a16="http://schemas.microsoft.com/office/drawing/2014/main" id="{A19B6786-FCA9-4038-93DF-5DD785D895A0}"/>
                </a:ext>
              </a:extLst>
            </p:cNvPr>
            <p:cNvSpPr/>
            <p:nvPr/>
          </p:nvSpPr>
          <p:spPr bwMode="auto">
            <a:xfrm>
              <a:off x="0" y="23813"/>
              <a:ext cx="3071813" cy="5961062"/>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37" name="Connecteur droit 36">
              <a:extLst>
                <a:ext uri="{FF2B5EF4-FFF2-40B4-BE49-F238E27FC236}">
                  <a16:creationId xmlns:a16="http://schemas.microsoft.com/office/drawing/2014/main" id="{4430F2F6-47EB-4F36-B29F-DFB7C7ED88F3}"/>
                </a:ext>
              </a:extLst>
            </p:cNvPr>
            <p:cNvCxnSpPr/>
            <p:nvPr/>
          </p:nvCxnSpPr>
          <p:spPr bwMode="auto">
            <a:xfrm>
              <a:off x="4763" y="1247775"/>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107535" name="Image 1">
              <a:extLst>
                <a:ext uri="{FF2B5EF4-FFF2-40B4-BE49-F238E27FC236}">
                  <a16:creationId xmlns:a16="http://schemas.microsoft.com/office/drawing/2014/main" id="{4D0682CF-B4FD-4244-9AD4-59B1AA74413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204788"/>
              <a:ext cx="2947987"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ZoneTexte 15">
            <a:extLst>
              <a:ext uri="{FF2B5EF4-FFF2-40B4-BE49-F238E27FC236}">
                <a16:creationId xmlns:a16="http://schemas.microsoft.com/office/drawing/2014/main" id="{C977700E-CE58-4E15-BBD4-136640F36E07}"/>
              </a:ext>
            </a:extLst>
          </p:cNvPr>
          <p:cNvSpPr txBox="1"/>
          <p:nvPr/>
        </p:nvSpPr>
        <p:spPr bwMode="auto">
          <a:xfrm>
            <a:off x="271463" y="2122488"/>
            <a:ext cx="2528887" cy="2170112"/>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b="1">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Principales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DALYs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Décès</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grpSp>
        <p:nvGrpSpPr>
          <p:cNvPr id="8" name="Groupe 7" descr="1">
            <a:extLst>
              <a:ext uri="{FF2B5EF4-FFF2-40B4-BE49-F238E27FC236}">
                <a16:creationId xmlns:a16="http://schemas.microsoft.com/office/drawing/2014/main" id="{938BBB0B-E0A1-EEF7-DFEC-A77C24D4C68F}"/>
              </a:ext>
            </a:extLst>
          </p:cNvPr>
          <p:cNvGrpSpPr/>
          <p:nvPr/>
        </p:nvGrpSpPr>
        <p:grpSpPr>
          <a:xfrm>
            <a:off x="3194420" y="2554288"/>
            <a:ext cx="942703" cy="523948"/>
            <a:chOff x="3194420" y="2554288"/>
            <a:chExt cx="942703" cy="523948"/>
          </a:xfrm>
        </p:grpSpPr>
        <p:grpSp>
          <p:nvGrpSpPr>
            <p:cNvPr id="107527" name="Groupe 21" descr="Numéro 1">
              <a:extLst>
                <a:ext uri="{FF2B5EF4-FFF2-40B4-BE49-F238E27FC236}">
                  <a16:creationId xmlns:a16="http://schemas.microsoft.com/office/drawing/2014/main" id="{10304D9D-09F4-4704-8FCA-FE2C290A4166}"/>
                </a:ext>
              </a:extLst>
            </p:cNvPr>
            <p:cNvGrpSpPr>
              <a:grpSpLocks/>
            </p:cNvGrpSpPr>
            <p:nvPr/>
          </p:nvGrpSpPr>
          <p:grpSpPr bwMode="auto">
            <a:xfrm>
              <a:off x="3194420" y="2554288"/>
              <a:ext cx="409575" cy="436562"/>
              <a:chOff x="493159" y="2688723"/>
              <a:chExt cx="410966" cy="436114"/>
            </a:xfrm>
          </p:grpSpPr>
          <p:sp>
            <p:nvSpPr>
              <p:cNvPr id="23" name="Ellipse 22">
                <a:extLst>
                  <a:ext uri="{FF2B5EF4-FFF2-40B4-BE49-F238E27FC236}">
                    <a16:creationId xmlns:a16="http://schemas.microsoft.com/office/drawing/2014/main" id="{AC2C79D2-32C7-4CA6-86C1-FD58F35F93B9}"/>
                  </a:ext>
                </a:extLst>
              </p:cNvPr>
              <p:cNvSpPr/>
              <p:nvPr/>
            </p:nvSpPr>
            <p:spPr>
              <a:xfrm>
                <a:off x="493159" y="2688723"/>
                <a:ext cx="410966" cy="4361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7548" name="ZoneTexte 23">
                <a:extLst>
                  <a:ext uri="{FF2B5EF4-FFF2-40B4-BE49-F238E27FC236}">
                    <a16:creationId xmlns:a16="http://schemas.microsoft.com/office/drawing/2014/main" id="{D289BD76-5F1B-40E3-9D8A-776F4DB96CCC}"/>
                  </a:ext>
                </a:extLst>
              </p:cNvPr>
              <p:cNvSpPr txBox="1">
                <a:spLocks noChangeArrowheads="1"/>
              </p:cNvSpPr>
              <p:nvPr/>
            </p:nvSpPr>
            <p:spPr bwMode="auto">
              <a:xfrm>
                <a:off x="534574" y="2722026"/>
                <a:ext cx="293092" cy="3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DD4758"/>
                    </a:solidFill>
                    <a:latin typeface="Arial" panose="020B0604020202020204" pitchFamily="34" charset="0"/>
                    <a:cs typeface="Arial" panose="020B0604020202020204" pitchFamily="34" charset="0"/>
                  </a:rPr>
                  <a:t>1</a:t>
                </a:r>
              </a:p>
            </p:txBody>
          </p:sp>
        </p:grpSp>
        <p:pic>
          <p:nvPicPr>
            <p:cNvPr id="3" name="Image 2">
              <a:extLst>
                <a:ext uri="{FF2B5EF4-FFF2-40B4-BE49-F238E27FC236}">
                  <a16:creationId xmlns:a16="http://schemas.microsoft.com/office/drawing/2014/main" id="{A0FBD378-3B74-405E-D4E5-4AFDC7CFAD17}"/>
                </a:ext>
              </a:extLst>
            </p:cNvPr>
            <p:cNvPicPr>
              <a:picLocks noChangeAspect="1"/>
            </p:cNvPicPr>
            <p:nvPr/>
          </p:nvPicPr>
          <p:blipFill>
            <a:blip r:embed="rId4"/>
            <a:stretch>
              <a:fillRect/>
            </a:stretch>
          </p:blipFill>
          <p:spPr>
            <a:xfrm>
              <a:off x="3641754" y="2554288"/>
              <a:ext cx="495369" cy="523948"/>
            </a:xfrm>
            <a:prstGeom prst="rect">
              <a:avLst/>
            </a:prstGeom>
          </p:spPr>
        </p:pic>
      </p:grpSp>
      <p:sp>
        <p:nvSpPr>
          <p:cNvPr id="107523" name="ZoneTexte 13">
            <a:extLst>
              <a:ext uri="{FF2B5EF4-FFF2-40B4-BE49-F238E27FC236}">
                <a16:creationId xmlns:a16="http://schemas.microsoft.com/office/drawing/2014/main" id="{96B5D6D4-AF85-4C0A-A97D-159EBDFBCF3F}"/>
              </a:ext>
            </a:extLst>
          </p:cNvPr>
          <p:cNvSpPr txBox="1">
            <a:spLocks noChangeArrowheads="1"/>
          </p:cNvSpPr>
          <p:nvPr/>
        </p:nvSpPr>
        <p:spPr bwMode="auto">
          <a:xfrm>
            <a:off x="4074706" y="2652296"/>
            <a:ext cx="36302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b="1">
                <a:latin typeface="Arial" panose="020B0604020202020204" pitchFamily="34" charset="0"/>
                <a:cs typeface="Arial" panose="020B0604020202020204" pitchFamily="34" charset="0"/>
              </a:rPr>
              <a:t>Norovirus</a:t>
            </a:r>
            <a:r>
              <a:rPr lang="fr-FR" altLang="fr-FR" sz="1600">
                <a:latin typeface="Arial" panose="020B0604020202020204" pitchFamily="34" charset="0"/>
                <a:cs typeface="Arial" panose="020B0604020202020204" pitchFamily="34" charset="0"/>
              </a:rPr>
              <a:t> environ 15 millions de cas</a:t>
            </a:r>
          </a:p>
        </p:txBody>
      </p:sp>
      <p:grpSp>
        <p:nvGrpSpPr>
          <p:cNvPr id="9" name="Groupe 8" descr="2">
            <a:extLst>
              <a:ext uri="{FF2B5EF4-FFF2-40B4-BE49-F238E27FC236}">
                <a16:creationId xmlns:a16="http://schemas.microsoft.com/office/drawing/2014/main" id="{664510FF-7EAC-8C8F-7268-7FFBB9294BD4}"/>
              </a:ext>
            </a:extLst>
          </p:cNvPr>
          <p:cNvGrpSpPr/>
          <p:nvPr/>
        </p:nvGrpSpPr>
        <p:grpSpPr>
          <a:xfrm>
            <a:off x="3194420" y="3498738"/>
            <a:ext cx="792847" cy="562053"/>
            <a:chOff x="3194420" y="3498738"/>
            <a:chExt cx="792847" cy="562053"/>
          </a:xfrm>
        </p:grpSpPr>
        <p:grpSp>
          <p:nvGrpSpPr>
            <p:cNvPr id="107530" name="Groupe 32" descr="Numéro 2">
              <a:extLst>
                <a:ext uri="{FF2B5EF4-FFF2-40B4-BE49-F238E27FC236}">
                  <a16:creationId xmlns:a16="http://schemas.microsoft.com/office/drawing/2014/main" id="{C061CBB2-052C-4A1B-93D2-8BC29E07F4C1}"/>
                </a:ext>
              </a:extLst>
            </p:cNvPr>
            <p:cNvGrpSpPr>
              <a:grpSpLocks/>
            </p:cNvGrpSpPr>
            <p:nvPr/>
          </p:nvGrpSpPr>
          <p:grpSpPr bwMode="auto">
            <a:xfrm>
              <a:off x="3194420" y="3508375"/>
              <a:ext cx="409575" cy="434975"/>
              <a:chOff x="493159" y="2688723"/>
              <a:chExt cx="410966" cy="436114"/>
            </a:xfrm>
          </p:grpSpPr>
          <p:sp>
            <p:nvSpPr>
              <p:cNvPr id="34" name="Ellipse 33">
                <a:extLst>
                  <a:ext uri="{FF2B5EF4-FFF2-40B4-BE49-F238E27FC236}">
                    <a16:creationId xmlns:a16="http://schemas.microsoft.com/office/drawing/2014/main" id="{81C37F9A-A2A6-4ADA-9E5D-3071C79AF8B9}"/>
                  </a:ext>
                </a:extLst>
              </p:cNvPr>
              <p:cNvSpPr/>
              <p:nvPr/>
            </p:nvSpPr>
            <p:spPr>
              <a:xfrm>
                <a:off x="493159" y="2688723"/>
                <a:ext cx="410966" cy="43611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9594" name="ZoneTexte 34">
                <a:extLst>
                  <a:ext uri="{FF2B5EF4-FFF2-40B4-BE49-F238E27FC236}">
                    <a16:creationId xmlns:a16="http://schemas.microsoft.com/office/drawing/2014/main" id="{5BAC0BEA-427E-49BA-8508-78D1DCBB7A9C}"/>
                  </a:ext>
                </a:extLst>
              </p:cNvPr>
              <p:cNvSpPr txBox="1">
                <a:spLocks noChangeArrowheads="1"/>
              </p:cNvSpPr>
              <p:nvPr/>
            </p:nvSpPr>
            <p:spPr bwMode="auto">
              <a:xfrm>
                <a:off x="534574" y="2722148"/>
                <a:ext cx="293092" cy="3692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228600">
                  <a:defRPr>
                    <a:solidFill>
                      <a:schemeClr val="tx1"/>
                    </a:solidFill>
                    <a:latin typeface="Calibri" pitchFamily="34" charset="0"/>
                  </a:defRPr>
                </a:lvl1pPr>
                <a:lvl2pPr marL="742950" indent="-285750" defTabSz="228600">
                  <a:defRPr>
                    <a:solidFill>
                      <a:schemeClr val="tx1"/>
                    </a:solidFill>
                    <a:latin typeface="Calibri" pitchFamily="34" charset="0"/>
                  </a:defRPr>
                </a:lvl2pPr>
                <a:lvl3pPr marL="1143000" indent="-228600" defTabSz="228600">
                  <a:defRPr>
                    <a:solidFill>
                      <a:schemeClr val="tx1"/>
                    </a:solidFill>
                    <a:latin typeface="Calibri" pitchFamily="34" charset="0"/>
                  </a:defRPr>
                </a:lvl3pPr>
                <a:lvl4pPr marL="1600200" indent="-228600" defTabSz="228600">
                  <a:defRPr>
                    <a:solidFill>
                      <a:schemeClr val="tx1"/>
                    </a:solidFill>
                    <a:latin typeface="Calibri" pitchFamily="34" charset="0"/>
                  </a:defRPr>
                </a:lvl4pPr>
                <a:lvl5pPr marL="2057400" indent="-228600" defTabSz="228600">
                  <a:defRPr>
                    <a:solidFill>
                      <a:schemeClr val="tx1"/>
                    </a:solidFill>
                    <a:latin typeface="Calibri" pitchFamily="34" charset="0"/>
                  </a:defRPr>
                </a:lvl5pPr>
                <a:lvl6pPr marL="2514600" indent="-228600" defTabSz="228600" eaLnBrk="0" fontAlgn="base" hangingPunct="0">
                  <a:spcBef>
                    <a:spcPct val="0"/>
                  </a:spcBef>
                  <a:spcAft>
                    <a:spcPct val="0"/>
                  </a:spcAft>
                  <a:defRPr>
                    <a:solidFill>
                      <a:schemeClr val="tx1"/>
                    </a:solidFill>
                    <a:latin typeface="Calibri" pitchFamily="34" charset="0"/>
                  </a:defRPr>
                </a:lvl6pPr>
                <a:lvl7pPr marL="2971800" indent="-228600" defTabSz="228600" eaLnBrk="0" fontAlgn="base" hangingPunct="0">
                  <a:spcBef>
                    <a:spcPct val="0"/>
                  </a:spcBef>
                  <a:spcAft>
                    <a:spcPct val="0"/>
                  </a:spcAft>
                  <a:defRPr>
                    <a:solidFill>
                      <a:schemeClr val="tx1"/>
                    </a:solidFill>
                    <a:latin typeface="Calibri" pitchFamily="34" charset="0"/>
                  </a:defRPr>
                </a:lvl7pPr>
                <a:lvl8pPr marL="3429000" indent="-228600" defTabSz="228600" eaLnBrk="0" fontAlgn="base" hangingPunct="0">
                  <a:spcBef>
                    <a:spcPct val="0"/>
                  </a:spcBef>
                  <a:spcAft>
                    <a:spcPct val="0"/>
                  </a:spcAft>
                  <a:defRPr>
                    <a:solidFill>
                      <a:schemeClr val="tx1"/>
                    </a:solidFill>
                    <a:latin typeface="Calibri" pitchFamily="34" charset="0"/>
                  </a:defRPr>
                </a:lvl8pPr>
                <a:lvl9pPr marL="3886200" indent="-228600" defTabSz="228600" eaLnBrk="0" fontAlgn="base" hangingPunct="0">
                  <a:spcBef>
                    <a:spcPct val="0"/>
                  </a:spcBef>
                  <a:spcAft>
                    <a:spcPct val="0"/>
                  </a:spcAft>
                  <a:defRPr>
                    <a:solidFill>
                      <a:schemeClr val="tx1"/>
                    </a:solidFill>
                    <a:latin typeface="Calibri" pitchFamily="34" charset="0"/>
                  </a:defRPr>
                </a:lvl9pPr>
              </a:lstStyle>
              <a:p>
                <a:pPr eaLnBrk="1" hangingPunct="1">
                  <a:defRPr/>
                </a:pPr>
                <a:r>
                  <a:rPr lang="fr-FR" altLang="fr-FR">
                    <a:solidFill>
                      <a:schemeClr val="bg2">
                        <a:lumMod val="50000"/>
                      </a:schemeClr>
                    </a:solidFill>
                    <a:latin typeface="Arial" panose="020B0604020202020204" pitchFamily="34" charset="0"/>
                    <a:cs typeface="Arial" panose="020B0604020202020204" pitchFamily="34" charset="0"/>
                  </a:rPr>
                  <a:t>2</a:t>
                </a:r>
              </a:p>
            </p:txBody>
          </p:sp>
        </p:grpSp>
        <p:pic>
          <p:nvPicPr>
            <p:cNvPr id="5" name="Image 4">
              <a:extLst>
                <a:ext uri="{FF2B5EF4-FFF2-40B4-BE49-F238E27FC236}">
                  <a16:creationId xmlns:a16="http://schemas.microsoft.com/office/drawing/2014/main" id="{7A6C68A4-DF88-180A-05B6-60B0E665FE51}"/>
                </a:ext>
              </a:extLst>
            </p:cNvPr>
            <p:cNvPicPr>
              <a:picLocks noChangeAspect="1"/>
            </p:cNvPicPr>
            <p:nvPr/>
          </p:nvPicPr>
          <p:blipFill>
            <a:blip r:embed="rId5"/>
            <a:stretch>
              <a:fillRect/>
            </a:stretch>
          </p:blipFill>
          <p:spPr>
            <a:xfrm>
              <a:off x="3711003" y="3498738"/>
              <a:ext cx="276264" cy="562053"/>
            </a:xfrm>
            <a:prstGeom prst="rect">
              <a:avLst/>
            </a:prstGeom>
          </p:spPr>
        </p:pic>
      </p:grpSp>
      <p:sp>
        <p:nvSpPr>
          <p:cNvPr id="107528" name="ZoneTexte 27">
            <a:extLst>
              <a:ext uri="{FF2B5EF4-FFF2-40B4-BE49-F238E27FC236}">
                <a16:creationId xmlns:a16="http://schemas.microsoft.com/office/drawing/2014/main" id="{D5322EF9-8AB3-418F-B72F-5C330A0C2A0A}"/>
              </a:ext>
            </a:extLst>
          </p:cNvPr>
          <p:cNvSpPr txBox="1">
            <a:spLocks noChangeArrowheads="1"/>
          </p:cNvSpPr>
          <p:nvPr/>
        </p:nvSpPr>
        <p:spPr bwMode="auto">
          <a:xfrm>
            <a:off x="4073895" y="3542713"/>
            <a:ext cx="40760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b="1" i="1">
                <a:latin typeface="Arial" panose="020B0604020202020204" pitchFamily="34" charset="0"/>
                <a:cs typeface="Arial" panose="020B0604020202020204" pitchFamily="34" charset="0"/>
              </a:rPr>
              <a:t>Campylobacter</a:t>
            </a:r>
            <a:r>
              <a:rPr lang="fr-FR" altLang="fr-FR" sz="1600">
                <a:latin typeface="Arial" panose="020B0604020202020204" pitchFamily="34" charset="0"/>
                <a:cs typeface="Arial" panose="020B0604020202020204" pitchFamily="34" charset="0"/>
              </a:rPr>
              <a:t> près de 5 millions de cas</a:t>
            </a:r>
          </a:p>
        </p:txBody>
      </p:sp>
      <p:grpSp>
        <p:nvGrpSpPr>
          <p:cNvPr id="10" name="Groupe 9" descr="3">
            <a:extLst>
              <a:ext uri="{FF2B5EF4-FFF2-40B4-BE49-F238E27FC236}">
                <a16:creationId xmlns:a16="http://schemas.microsoft.com/office/drawing/2014/main" id="{C21D424C-C6C3-B308-423B-16EF448CBB46}"/>
              </a:ext>
            </a:extLst>
          </p:cNvPr>
          <p:cNvGrpSpPr/>
          <p:nvPr/>
        </p:nvGrpSpPr>
        <p:grpSpPr>
          <a:xfrm>
            <a:off x="3251769" y="4522788"/>
            <a:ext cx="756555" cy="562054"/>
            <a:chOff x="3252788" y="4458207"/>
            <a:chExt cx="756555" cy="562054"/>
          </a:xfrm>
        </p:grpSpPr>
        <p:grpSp>
          <p:nvGrpSpPr>
            <p:cNvPr id="107532" name="Groupe 43" descr="Numéro 3">
              <a:extLst>
                <a:ext uri="{FF2B5EF4-FFF2-40B4-BE49-F238E27FC236}">
                  <a16:creationId xmlns:a16="http://schemas.microsoft.com/office/drawing/2014/main" id="{7088AF55-0351-4767-AFE3-78CE5357F14F}"/>
                </a:ext>
              </a:extLst>
            </p:cNvPr>
            <p:cNvGrpSpPr>
              <a:grpSpLocks/>
            </p:cNvGrpSpPr>
            <p:nvPr/>
          </p:nvGrpSpPr>
          <p:grpSpPr bwMode="auto">
            <a:xfrm>
              <a:off x="3252788" y="4460875"/>
              <a:ext cx="409575" cy="434975"/>
              <a:chOff x="493159" y="2688723"/>
              <a:chExt cx="410966" cy="436114"/>
            </a:xfrm>
          </p:grpSpPr>
          <p:sp>
            <p:nvSpPr>
              <p:cNvPr id="45" name="Ellipse 44">
                <a:extLst>
                  <a:ext uri="{FF2B5EF4-FFF2-40B4-BE49-F238E27FC236}">
                    <a16:creationId xmlns:a16="http://schemas.microsoft.com/office/drawing/2014/main" id="{B375F2F9-6B23-41D3-8126-3B71A29DE711}"/>
                  </a:ext>
                </a:extLst>
              </p:cNvPr>
              <p:cNvSpPr/>
              <p:nvPr/>
            </p:nvSpPr>
            <p:spPr>
              <a:xfrm>
                <a:off x="493159" y="2688723"/>
                <a:ext cx="410966" cy="43611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7544" name="ZoneTexte 45">
                <a:extLst>
                  <a:ext uri="{FF2B5EF4-FFF2-40B4-BE49-F238E27FC236}">
                    <a16:creationId xmlns:a16="http://schemas.microsoft.com/office/drawing/2014/main" id="{A2D1AF5B-F56D-4A13-990D-99F9E60D3FE7}"/>
                  </a:ext>
                </a:extLst>
              </p:cNvPr>
              <p:cNvSpPr txBox="1">
                <a:spLocks noChangeArrowheads="1"/>
              </p:cNvSpPr>
              <p:nvPr/>
            </p:nvSpPr>
            <p:spPr bwMode="auto">
              <a:xfrm>
                <a:off x="534256" y="2722114"/>
                <a:ext cx="292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B0F0"/>
                    </a:solidFill>
                    <a:latin typeface="Arial" panose="020B0604020202020204" pitchFamily="34" charset="0"/>
                    <a:cs typeface="Arial" panose="020B0604020202020204" pitchFamily="34" charset="0"/>
                  </a:rPr>
                  <a:t>3</a:t>
                </a:r>
              </a:p>
            </p:txBody>
          </p:sp>
        </p:grpSp>
        <p:pic>
          <p:nvPicPr>
            <p:cNvPr id="7" name="Image 6">
              <a:extLst>
                <a:ext uri="{FF2B5EF4-FFF2-40B4-BE49-F238E27FC236}">
                  <a16:creationId xmlns:a16="http://schemas.microsoft.com/office/drawing/2014/main" id="{50032B7A-68D6-8456-D165-4FBE3A3769C2}"/>
                </a:ext>
              </a:extLst>
            </p:cNvPr>
            <p:cNvPicPr>
              <a:picLocks noChangeAspect="1"/>
            </p:cNvPicPr>
            <p:nvPr/>
          </p:nvPicPr>
          <p:blipFill>
            <a:blip r:embed="rId6"/>
            <a:stretch>
              <a:fillRect/>
            </a:stretch>
          </p:blipFill>
          <p:spPr>
            <a:xfrm>
              <a:off x="3719534" y="4458207"/>
              <a:ext cx="289809" cy="562054"/>
            </a:xfrm>
            <a:prstGeom prst="rect">
              <a:avLst/>
            </a:prstGeom>
          </p:spPr>
        </p:pic>
      </p:grpSp>
      <p:sp>
        <p:nvSpPr>
          <p:cNvPr id="107533" name="ZoneTexte 46">
            <a:extLst>
              <a:ext uri="{FF2B5EF4-FFF2-40B4-BE49-F238E27FC236}">
                <a16:creationId xmlns:a16="http://schemas.microsoft.com/office/drawing/2014/main" id="{045F0373-BCC4-4402-B0FD-EA226BD8BB71}"/>
              </a:ext>
            </a:extLst>
          </p:cNvPr>
          <p:cNvSpPr txBox="1">
            <a:spLocks noChangeArrowheads="1"/>
          </p:cNvSpPr>
          <p:nvPr/>
        </p:nvSpPr>
        <p:spPr bwMode="auto">
          <a:xfrm>
            <a:off x="4137123" y="4522788"/>
            <a:ext cx="32384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b="1" i="1">
                <a:latin typeface="Arial" panose="020B0604020202020204" pitchFamily="34" charset="0"/>
                <a:cs typeface="Arial" panose="020B0604020202020204" pitchFamily="34" charset="0"/>
              </a:rPr>
              <a:t>Salmonella</a:t>
            </a:r>
            <a:r>
              <a:rPr lang="fr-FR" altLang="fr-FR" sz="1600">
                <a:latin typeface="Arial" panose="020B0604020202020204" pitchFamily="34" charset="0"/>
                <a:cs typeface="Arial" panose="020B0604020202020204" pitchFamily="34" charset="0"/>
              </a:rPr>
              <a:t> 1,7 million de cas</a:t>
            </a:r>
          </a:p>
        </p:txBody>
      </p:sp>
      <p:sp>
        <p:nvSpPr>
          <p:cNvPr id="109577" name="ZoneTexte 10">
            <a:extLst>
              <a:ext uri="{FF2B5EF4-FFF2-40B4-BE49-F238E27FC236}">
                <a16:creationId xmlns:a16="http://schemas.microsoft.com/office/drawing/2014/main" id="{AC4DC423-3FAA-422B-AF26-EA48D564B249}"/>
              </a:ext>
            </a:extLst>
          </p:cNvPr>
          <p:cNvSpPr txBox="1">
            <a:spLocks noChangeArrowheads="1"/>
          </p:cNvSpPr>
          <p:nvPr/>
        </p:nvSpPr>
        <p:spPr bwMode="auto">
          <a:xfrm>
            <a:off x="7696200" y="1878013"/>
            <a:ext cx="4332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itchFamily="34" charset="0"/>
              </a:defRPr>
            </a:lvl1pPr>
            <a:lvl2pPr marL="742950" indent="-285750" defTabSz="228600">
              <a:defRPr>
                <a:solidFill>
                  <a:schemeClr val="tx1"/>
                </a:solidFill>
                <a:latin typeface="Calibri" pitchFamily="34" charset="0"/>
              </a:defRPr>
            </a:lvl2pPr>
            <a:lvl3pPr marL="1143000" indent="-228600" defTabSz="228600">
              <a:defRPr>
                <a:solidFill>
                  <a:schemeClr val="tx1"/>
                </a:solidFill>
                <a:latin typeface="Calibri" pitchFamily="34" charset="0"/>
              </a:defRPr>
            </a:lvl3pPr>
            <a:lvl4pPr marL="1600200" indent="-228600" defTabSz="228600">
              <a:defRPr>
                <a:solidFill>
                  <a:schemeClr val="tx1"/>
                </a:solidFill>
                <a:latin typeface="Calibri" pitchFamily="34" charset="0"/>
              </a:defRPr>
            </a:lvl4pPr>
            <a:lvl5pPr marL="2057400" indent="-228600" defTabSz="228600">
              <a:defRPr>
                <a:solidFill>
                  <a:schemeClr val="tx1"/>
                </a:solidFill>
                <a:latin typeface="Calibri" pitchFamily="34" charset="0"/>
              </a:defRPr>
            </a:lvl5pPr>
            <a:lvl6pPr marL="2514600" indent="-228600" defTabSz="228600" eaLnBrk="0" fontAlgn="base" hangingPunct="0">
              <a:spcBef>
                <a:spcPct val="0"/>
              </a:spcBef>
              <a:spcAft>
                <a:spcPct val="0"/>
              </a:spcAft>
              <a:defRPr>
                <a:solidFill>
                  <a:schemeClr val="tx1"/>
                </a:solidFill>
                <a:latin typeface="Calibri" pitchFamily="34" charset="0"/>
              </a:defRPr>
            </a:lvl6pPr>
            <a:lvl7pPr marL="2971800" indent="-228600" defTabSz="228600" eaLnBrk="0" fontAlgn="base" hangingPunct="0">
              <a:spcBef>
                <a:spcPct val="0"/>
              </a:spcBef>
              <a:spcAft>
                <a:spcPct val="0"/>
              </a:spcAft>
              <a:defRPr>
                <a:solidFill>
                  <a:schemeClr val="tx1"/>
                </a:solidFill>
                <a:latin typeface="Calibri" pitchFamily="34" charset="0"/>
              </a:defRPr>
            </a:lvl7pPr>
            <a:lvl8pPr marL="3429000" indent="-228600" defTabSz="228600" eaLnBrk="0" fontAlgn="base" hangingPunct="0">
              <a:spcBef>
                <a:spcPct val="0"/>
              </a:spcBef>
              <a:spcAft>
                <a:spcPct val="0"/>
              </a:spcAft>
              <a:defRPr>
                <a:solidFill>
                  <a:schemeClr val="tx1"/>
                </a:solidFill>
                <a:latin typeface="Calibri" pitchFamily="34" charset="0"/>
              </a:defRPr>
            </a:lvl8pPr>
            <a:lvl9pPr marL="3886200" indent="-228600" defTabSz="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fr-FR" altLang="fr-FR" sz="1200" dirty="0">
                <a:latin typeface="Arial" panose="020B0604020202020204" pitchFamily="34" charset="0"/>
                <a:cs typeface="Arial" panose="020B0604020202020204" pitchFamily="34" charset="0"/>
              </a:rPr>
              <a:t>Principales causes d’infections d’origine alimentaire en Europe (OMS 2010)* </a:t>
            </a:r>
          </a:p>
        </p:txBody>
      </p:sp>
      <p:pic>
        <p:nvPicPr>
          <p:cNvPr id="107536" name="Image 4" descr="Tableau de classement des microbes pathogènes à l'origine d'infections alimentaires selon le nombre de cas :&#10;-1 Norovirus : 14 850 045 cas&#10;-2 Campylobacter spp. 4 687 810 cas&#10;-3 Salmonella enterica non typhique 1 683 734 cas&#10;-4 Toxoplasma gondii 1 068 724 cas&#10;-5 Giardia spp. 485 752 cas&#10;-6 Cryptosporidium spp. 187 416 cas&#10;-7 E. coli producteurs de Shiga-toxines 162 250&#10;-8 Virus de l’hépatite A : 97 472 cas&#10;-9 Ascaris spp. 71 884&#10;-10 E. Coli enterohémorragiques 71 395 cas&#10;-Allergènes de cacahuète 49 078 cas&#10;">
            <a:extLst>
              <a:ext uri="{FF2B5EF4-FFF2-40B4-BE49-F238E27FC236}">
                <a16:creationId xmlns:a16="http://schemas.microsoft.com/office/drawing/2014/main" id="{BE3A05E2-4900-4337-AB80-AF43273248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0809" y="2455863"/>
            <a:ext cx="419735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8" name="ZoneTexte 1">
            <a:extLst>
              <a:ext uri="{FF2B5EF4-FFF2-40B4-BE49-F238E27FC236}">
                <a16:creationId xmlns:a16="http://schemas.microsoft.com/office/drawing/2014/main" id="{42742B46-0D0C-408A-8EA4-5267AA1274C1}"/>
              </a:ext>
            </a:extLst>
          </p:cNvPr>
          <p:cNvSpPr txBox="1">
            <a:spLocks noChangeArrowheads="1"/>
          </p:cNvSpPr>
          <p:nvPr/>
        </p:nvSpPr>
        <p:spPr bwMode="auto">
          <a:xfrm>
            <a:off x="7886700" y="5232400"/>
            <a:ext cx="426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latin typeface="Arial" panose="020B0604020202020204" pitchFamily="34" charset="0"/>
                <a:cs typeface="Arial" panose="020B0604020202020204" pitchFamily="34" charset="0"/>
              </a:rPr>
              <a:t>*Il s’agit d’une estimation du nombre réel de cas et non uniquement de ceux déclarés</a:t>
            </a:r>
          </a:p>
        </p:txBody>
      </p:sp>
      <p:grpSp>
        <p:nvGrpSpPr>
          <p:cNvPr id="17" name="Groupe 16">
            <a:extLst>
              <a:ext uri="{FF2B5EF4-FFF2-40B4-BE49-F238E27FC236}">
                <a16:creationId xmlns:a16="http://schemas.microsoft.com/office/drawing/2014/main" id="{FA524B57-14E1-888C-BC4B-24A7DFE5B63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7550" name="ZoneTexte 78">
              <a:extLst>
                <a:ext uri="{FF2B5EF4-FFF2-40B4-BE49-F238E27FC236}">
                  <a16:creationId xmlns:a16="http://schemas.microsoft.com/office/drawing/2014/main" id="{8746BB16-862A-4C64-B1CA-73DBC4F0D367}"/>
                </a:ext>
              </a:extLst>
            </p:cNvPr>
            <p:cNvSpPr txBox="1">
              <a:spLocks noChangeArrowheads="1"/>
            </p:cNvSpPr>
            <p:nvPr/>
          </p:nvSpPr>
          <p:spPr bwMode="auto">
            <a:xfrm>
              <a:off x="9876190" y="6161143"/>
              <a:ext cx="18323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                             Next</a:t>
              </a:r>
            </a:p>
          </p:txBody>
        </p:sp>
        <p:grpSp>
          <p:nvGrpSpPr>
            <p:cNvPr id="14" name="Groupe 13">
              <a:extLst>
                <a:ext uri="{FF2B5EF4-FFF2-40B4-BE49-F238E27FC236}">
                  <a16:creationId xmlns:a16="http://schemas.microsoft.com/office/drawing/2014/main" id="{47D774DF-9961-3B1D-2278-6E3DB2B99175}"/>
                </a:ext>
              </a:extLst>
            </p:cNvPr>
            <p:cNvGrpSpPr/>
            <p:nvPr/>
          </p:nvGrpSpPr>
          <p:grpSpPr>
            <a:xfrm>
              <a:off x="-41275" y="6016625"/>
              <a:ext cx="12276138" cy="887413"/>
              <a:chOff x="-41275" y="6016625"/>
              <a:chExt cx="12276138" cy="887413"/>
            </a:xfrm>
          </p:grpSpPr>
          <p:sp>
            <p:nvSpPr>
              <p:cNvPr id="107549" name="ZoneTexte 77">
                <a:extLst>
                  <a:ext uri="{FF2B5EF4-FFF2-40B4-BE49-F238E27FC236}">
                    <a16:creationId xmlns:a16="http://schemas.microsoft.com/office/drawing/2014/main" id="{42DBA9CF-ADFD-45EA-959A-6444C3A0B768}"/>
                  </a:ext>
                </a:extLst>
              </p:cNvPr>
              <p:cNvSpPr txBox="1">
                <a:spLocks noChangeArrowheads="1"/>
              </p:cNvSpPr>
              <p:nvPr/>
            </p:nvSpPr>
            <p:spPr bwMode="auto">
              <a:xfrm>
                <a:off x="6019891" y="617094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Close</a:t>
                </a:r>
              </a:p>
            </p:txBody>
          </p:sp>
          <p:grpSp>
            <p:nvGrpSpPr>
              <p:cNvPr id="13" name="Groupe 12">
                <a:extLst>
                  <a:ext uri="{FF2B5EF4-FFF2-40B4-BE49-F238E27FC236}">
                    <a16:creationId xmlns:a16="http://schemas.microsoft.com/office/drawing/2014/main" id="{6E9458FC-E8DB-9C35-766E-73528F452EB5}"/>
                  </a:ext>
                </a:extLst>
              </p:cNvPr>
              <p:cNvGrpSpPr/>
              <p:nvPr/>
            </p:nvGrpSpPr>
            <p:grpSpPr>
              <a:xfrm>
                <a:off x="-41275" y="6016625"/>
                <a:ext cx="12276138" cy="887413"/>
                <a:chOff x="-41275" y="6016625"/>
                <a:chExt cx="12276138" cy="887413"/>
              </a:xfrm>
            </p:grpSpPr>
            <p:sp>
              <p:nvSpPr>
                <p:cNvPr id="80" name="Rectangle 79">
                  <a:extLst>
                    <a:ext uri="{FF2B5EF4-FFF2-40B4-BE49-F238E27FC236}">
                      <a16:creationId xmlns:a16="http://schemas.microsoft.com/office/drawing/2014/main" id="{ABB980DA-C5B3-474A-9DE1-F26AFD52A71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7552" name="ZoneTexte 81">
                  <a:extLst>
                    <a:ext uri="{FF2B5EF4-FFF2-40B4-BE49-F238E27FC236}">
                      <a16:creationId xmlns:a16="http://schemas.microsoft.com/office/drawing/2014/main" id="{78C6AA7E-A5C6-4559-832C-9D02F146F7B4}"/>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Fermer et revenir à la session 1</a:t>
                  </a:r>
                </a:p>
              </p:txBody>
            </p:sp>
            <p:sp>
              <p:nvSpPr>
                <p:cNvPr id="107553" name="ZoneTexte 82">
                  <a:extLst>
                    <a:ext uri="{FF2B5EF4-FFF2-40B4-BE49-F238E27FC236}">
                      <a16:creationId xmlns:a16="http://schemas.microsoft.com/office/drawing/2014/main" id="{12905AF1-3B97-4D03-BD1B-A947356430B7}"/>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   Précédent          Suivant</a:t>
                  </a:r>
                </a:p>
              </p:txBody>
            </p:sp>
            <p:pic>
              <p:nvPicPr>
                <p:cNvPr id="107555" name="Image 84">
                  <a:extLst>
                    <a:ext uri="{FF2B5EF4-FFF2-40B4-BE49-F238E27FC236}">
                      <a16:creationId xmlns:a16="http://schemas.microsoft.com/office/drawing/2014/main" id="{925527B5-9EB7-441A-BFF1-D82B17CB59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36" name="Bouton d’action : vide 35" descr="Bouton fermer la diapositive et revenir à la session 1">
            <a:hlinkClick r:id="rId9" action="ppaction://hlinksldjump" highlightClick="1"/>
            <a:extLst>
              <a:ext uri="{FF2B5EF4-FFF2-40B4-BE49-F238E27FC236}">
                <a16:creationId xmlns:a16="http://schemas.microsoft.com/office/drawing/2014/main" id="{D21EA2DB-458E-402E-AE9B-3577BA644E7B}"/>
              </a:ext>
              <a:ext uri="{C183D7F6-B498-43B3-948B-1728B52AA6E4}">
                <adec:decorative xmlns:adec="http://schemas.microsoft.com/office/drawing/2017/decorative" val="0"/>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86" name="Bouton d’action : vide 85" descr="Bouton pour aller à la diapositive précédente">
            <a:hlinkClick r:id="" action="ppaction://hlinkshowjump?jump=previousslide" highlightClick="1"/>
            <a:extLst>
              <a:ext uri="{FF2B5EF4-FFF2-40B4-BE49-F238E27FC236}">
                <a16:creationId xmlns:a16="http://schemas.microsoft.com/office/drawing/2014/main" id="{4739E4D3-1C7E-46BC-940C-01465608B155}"/>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84" name="Bouton d’action : vide 83" descr="Bouton pour aller à la diapositive suivante">
            <a:hlinkClick r:id="" action="ppaction://hlinkshowjump?jump=nextslide" highlightClick="1"/>
            <a:extLst>
              <a:ext uri="{FF2B5EF4-FFF2-40B4-BE49-F238E27FC236}">
                <a16:creationId xmlns:a16="http://schemas.microsoft.com/office/drawing/2014/main" id="{43A0348C-57C9-4D47-9B98-77DABE261C50}"/>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ZoneTexte 3">
            <a:extLst>
              <a:ext uri="{FF2B5EF4-FFF2-40B4-BE49-F238E27FC236}">
                <a16:creationId xmlns:a16="http://schemas.microsoft.com/office/drawing/2014/main" id="{4E44EEDE-610B-400C-8287-762E44BA7AC0}"/>
              </a:ext>
            </a:extLst>
          </p:cNvPr>
          <p:cNvSpPr txBox="1">
            <a:spLocks noGrp="1" noChangeArrowheads="1"/>
          </p:cNvSpPr>
          <p:nvPr>
            <p:ph type="title" idx="4294967295"/>
          </p:nvPr>
        </p:nvSpPr>
        <p:spPr bwMode="auto">
          <a:xfrm>
            <a:off x="3113088" y="-71438"/>
            <a:ext cx="9005887" cy="1754326"/>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a:solidFill>
                  <a:srgbClr val="5B225F"/>
                </a:solidFill>
                <a:latin typeface="Arial" panose="020B0604020202020204" pitchFamily="34" charset="0"/>
                <a:cs typeface="Arial" panose="020B0604020202020204" pitchFamily="34" charset="0"/>
              </a:rPr>
              <a:t>Principaux responsables de la charge globale de morbidité liée aux </a:t>
            </a:r>
            <a:r>
              <a:rPr lang="fr-FR" altLang="fr-FR" sz="3600" dirty="0">
                <a:solidFill>
                  <a:srgbClr val="5B225F"/>
                </a:solidFill>
                <a:latin typeface="Arial" panose="020B0604020202020204" pitchFamily="34" charset="0"/>
                <a:cs typeface="Arial" panose="020B0604020202020204" pitchFamily="34" charset="0"/>
              </a:rPr>
              <a:t>infections d’origine alimentaire</a:t>
            </a:r>
          </a:p>
        </p:txBody>
      </p:sp>
      <p:grpSp>
        <p:nvGrpSpPr>
          <p:cNvPr id="10" name="Groupe 9">
            <a:extLst>
              <a:ext uri="{FF2B5EF4-FFF2-40B4-BE49-F238E27FC236}">
                <a16:creationId xmlns:a16="http://schemas.microsoft.com/office/drawing/2014/main" id="{23C9ACE4-5181-6BF2-9560-F3678D09C918}"/>
              </a:ext>
              <a:ext uri="{C183D7F6-B498-43B3-948B-1728B52AA6E4}">
                <adec:decorative xmlns:adec="http://schemas.microsoft.com/office/drawing/2017/decorative" val="1"/>
              </a:ext>
            </a:extLst>
          </p:cNvPr>
          <p:cNvGrpSpPr/>
          <p:nvPr/>
        </p:nvGrpSpPr>
        <p:grpSpPr>
          <a:xfrm>
            <a:off x="-17463" y="2859"/>
            <a:ext cx="3076576" cy="6115840"/>
            <a:chOff x="-17463" y="2858"/>
            <a:chExt cx="3076576" cy="6340789"/>
          </a:xfrm>
        </p:grpSpPr>
        <p:grpSp>
          <p:nvGrpSpPr>
            <p:cNvPr id="108558" name="Groupe 2">
              <a:extLst>
                <a:ext uri="{FF2B5EF4-FFF2-40B4-BE49-F238E27FC236}">
                  <a16:creationId xmlns:a16="http://schemas.microsoft.com/office/drawing/2014/main" id="{87E3EC6E-240A-4C56-AEC1-47A7607F1B47}"/>
                </a:ext>
                <a:ext uri="{C183D7F6-B498-43B3-948B-1728B52AA6E4}">
                  <adec:decorative xmlns:adec="http://schemas.microsoft.com/office/drawing/2017/decorative" val="1"/>
                </a:ext>
              </a:extLst>
            </p:cNvPr>
            <p:cNvGrpSpPr>
              <a:grpSpLocks/>
            </p:cNvGrpSpPr>
            <p:nvPr/>
          </p:nvGrpSpPr>
          <p:grpSpPr bwMode="auto">
            <a:xfrm>
              <a:off x="-17463" y="2858"/>
              <a:ext cx="3076576" cy="6340789"/>
              <a:chOff x="-1" y="13957"/>
              <a:chExt cx="3076576" cy="6001561"/>
            </a:xfrm>
          </p:grpSpPr>
          <p:sp>
            <p:nvSpPr>
              <p:cNvPr id="48" name="Rectangle 47">
                <a:extLst>
                  <a:ext uri="{FF2B5EF4-FFF2-40B4-BE49-F238E27FC236}">
                    <a16:creationId xmlns:a16="http://schemas.microsoft.com/office/drawing/2014/main" id="{1CFC23C1-C756-499C-AB6C-F768A13D2898}"/>
                  </a:ext>
                </a:extLst>
              </p:cNvPr>
              <p:cNvSpPr/>
              <p:nvPr/>
            </p:nvSpPr>
            <p:spPr bwMode="auto">
              <a:xfrm>
                <a:off x="-1" y="13957"/>
                <a:ext cx="3071813" cy="6001561"/>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47" name="Connecteur droit 46">
                <a:extLst>
                  <a:ext uri="{FF2B5EF4-FFF2-40B4-BE49-F238E27FC236}">
                    <a16:creationId xmlns:a16="http://schemas.microsoft.com/office/drawing/2014/main" id="{2344309D-13C1-44AD-92BA-E61824013478}"/>
                  </a:ext>
                </a:extLst>
              </p:cNvPr>
              <p:cNvCxnSpPr/>
              <p:nvPr/>
            </p:nvCxnSpPr>
            <p:spPr>
              <a:xfrm>
                <a:off x="4762" y="1245698"/>
                <a:ext cx="3071813"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08562" name="Image 1" descr="Logo de SafeConsume">
              <a:extLst>
                <a:ext uri="{FF2B5EF4-FFF2-40B4-BE49-F238E27FC236}">
                  <a16:creationId xmlns:a16="http://schemas.microsoft.com/office/drawing/2014/main" id="{69D0E30E-6068-49CB-808D-C1EA4FA96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204788"/>
              <a:ext cx="2947987" cy="81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ZoneTexte 41">
            <a:extLst>
              <a:ext uri="{FF2B5EF4-FFF2-40B4-BE49-F238E27FC236}">
                <a16:creationId xmlns:a16="http://schemas.microsoft.com/office/drawing/2014/main" id="{3A57BB12-41C0-4370-8692-F2B20BA24EB4}"/>
              </a:ext>
            </a:extLst>
          </p:cNvPr>
          <p:cNvSpPr txBox="1"/>
          <p:nvPr/>
        </p:nvSpPr>
        <p:spPr bwMode="auto">
          <a:xfrm>
            <a:off x="258763" y="1199488"/>
            <a:ext cx="2528887" cy="1954212"/>
          </a:xfrm>
          <a:prstGeom prst="rect">
            <a:avLst/>
          </a:prstGeom>
          <a:noFill/>
        </p:spPr>
        <p:txBody>
          <a:bodyPr>
            <a:spAutoFit/>
          </a:bodyPr>
          <a:lstStyle/>
          <a:p>
            <a:pPr defTabSz="228600" eaLnBrk="1" fontAlgn="auto" hangingPunct="1">
              <a:spcBef>
                <a:spcPts val="0"/>
              </a:spcBef>
              <a:spcAft>
                <a:spcPts val="0"/>
              </a:spcAft>
              <a:defRPr/>
            </a:pPr>
            <a:endParaRPr lang="fr-FR" sz="1400" b="1" dirty="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dirty="0">
                <a:latin typeface="Arial" panose="020B0604020202020204" pitchFamily="34" charset="0"/>
                <a:cs typeface="Arial" panose="020B0604020202020204" pitchFamily="34" charset="0"/>
              </a:rPr>
              <a:t>Principales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dirty="0" err="1">
                <a:solidFill>
                  <a:srgbClr val="5B225F"/>
                </a:solidFill>
                <a:latin typeface="Arial" panose="020B0604020202020204" pitchFamily="34" charset="0"/>
                <a:cs typeface="Arial" panose="020B0604020202020204" pitchFamily="34" charset="0"/>
              </a:rPr>
              <a:t>DALYs</a:t>
            </a:r>
            <a:endParaRPr lang="fr-FR" sz="1400" b="1" dirty="0">
              <a:solidFill>
                <a:srgbClr val="5B225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dirty="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dirty="0">
                <a:latin typeface="Arial" panose="020B0604020202020204" pitchFamily="34" charset="0"/>
                <a:cs typeface="Arial" panose="020B0604020202020204" pitchFamily="34" charset="0"/>
              </a:rPr>
              <a:t>Décès</a:t>
            </a:r>
          </a:p>
          <a:p>
            <a:pPr defTabSz="228600" eaLnBrk="1" fontAlgn="auto" hangingPunct="1">
              <a:spcBef>
                <a:spcPts val="0"/>
              </a:spcBef>
              <a:spcAft>
                <a:spcPts val="0"/>
              </a:spcAft>
              <a:defRPr/>
            </a:pPr>
            <a:endParaRPr lang="fr-FR" sz="900" dirty="0">
              <a:solidFill>
                <a:prstClr val="black"/>
              </a:solidFill>
              <a:latin typeface="Arial" panose="020B0604020202020204" pitchFamily="34" charset="0"/>
              <a:cs typeface="Arial" panose="020B0604020202020204" pitchFamily="34" charset="0"/>
            </a:endParaRPr>
          </a:p>
        </p:txBody>
      </p:sp>
      <p:sp>
        <p:nvSpPr>
          <p:cNvPr id="108560" name="Rectangle 1">
            <a:extLst>
              <a:ext uri="{FF2B5EF4-FFF2-40B4-BE49-F238E27FC236}">
                <a16:creationId xmlns:a16="http://schemas.microsoft.com/office/drawing/2014/main" id="{D727915A-83E6-4305-8623-2813AE967091}"/>
              </a:ext>
            </a:extLst>
          </p:cNvPr>
          <p:cNvSpPr>
            <a:spLocks noChangeArrowheads="1"/>
          </p:cNvSpPr>
          <p:nvPr/>
        </p:nvSpPr>
        <p:spPr bwMode="auto">
          <a:xfrm>
            <a:off x="44450" y="2994025"/>
            <a:ext cx="29654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US" altLang="fr-FR" sz="1200">
                <a:solidFill>
                  <a:srgbClr val="000000"/>
                </a:solidFill>
                <a:latin typeface="Arial" panose="020B0604020202020204" pitchFamily="34" charset="0"/>
                <a:cs typeface="Arial" panose="020B0604020202020204" pitchFamily="34" charset="0"/>
              </a:rPr>
              <a:t>*</a:t>
            </a:r>
            <a:r>
              <a:rPr lang="fr-FR" altLang="fr-FR" sz="1200" b="1">
                <a:solidFill>
                  <a:srgbClr val="000000"/>
                </a:solidFill>
                <a:latin typeface="Arial" panose="020B0604020202020204" pitchFamily="34" charset="0"/>
                <a:cs typeface="Arial" panose="020B0604020202020204" pitchFamily="34" charset="0"/>
              </a:rPr>
              <a:t>DALY</a:t>
            </a:r>
            <a:r>
              <a:rPr lang="fr-FR" altLang="fr-FR" sz="1200">
                <a:solidFill>
                  <a:srgbClr val="000000"/>
                </a:solidFill>
                <a:latin typeface="Arial" panose="020B0604020202020204" pitchFamily="34" charset="0"/>
                <a:cs typeface="Arial" panose="020B0604020202020204" pitchFamily="34" charset="0"/>
              </a:rPr>
              <a:t> (Disability Adjusted Life Years) est la mesure utilisée pour donner une indication de la </a:t>
            </a:r>
            <a:r>
              <a:rPr lang="fr-FR" altLang="fr-FR" sz="1200" b="1">
                <a:solidFill>
                  <a:srgbClr val="000000"/>
                </a:solidFill>
                <a:latin typeface="Arial" panose="020B0604020202020204" pitchFamily="34" charset="0"/>
                <a:cs typeface="Arial" panose="020B0604020202020204" pitchFamily="34" charset="0"/>
              </a:rPr>
              <a:t>charge globale de morbidité</a:t>
            </a:r>
            <a:r>
              <a:rPr lang="fr-FR" altLang="fr-FR" sz="1200">
                <a:solidFill>
                  <a:srgbClr val="000000"/>
                </a:solidFill>
                <a:latin typeface="Arial" panose="020B0604020202020204" pitchFamily="34" charset="0"/>
                <a:cs typeface="Arial" panose="020B0604020202020204" pitchFamily="34" charset="0"/>
              </a:rPr>
              <a:t> d’une maladie. Elle reflète la somme des années de vie perdues en raison d'une mortalité prématurée et des années de vie perdues en raison d'années vécues en mauvaise santé. Un DALY représente la perte de l'équivalent d'une année de pleine santé.</a:t>
            </a:r>
          </a:p>
          <a:p>
            <a:pPr algn="just"/>
            <a:r>
              <a:rPr lang="fr-FR" altLang="fr-FR" sz="1200">
                <a:solidFill>
                  <a:srgbClr val="000000"/>
                </a:solidFill>
                <a:latin typeface="Arial" panose="020B0604020202020204" pitchFamily="34" charset="0"/>
                <a:cs typeface="Arial" panose="020B0604020202020204" pitchFamily="34" charset="0"/>
              </a:rPr>
              <a:t>Remarque : une maladie peut avoir un </a:t>
            </a:r>
            <a:r>
              <a:rPr lang="fr-FR" altLang="fr-FR" sz="1200" b="1">
                <a:solidFill>
                  <a:srgbClr val="000000"/>
                </a:solidFill>
                <a:latin typeface="Arial" panose="020B0604020202020204" pitchFamily="34" charset="0"/>
                <a:cs typeface="Arial" panose="020B0604020202020204" pitchFamily="34" charset="0"/>
              </a:rPr>
              <a:t>DALY élevé soit en raison d'un taux de létalité élevé</a:t>
            </a:r>
            <a:r>
              <a:rPr lang="fr-FR" altLang="fr-FR" sz="1200">
                <a:solidFill>
                  <a:srgbClr val="000000"/>
                </a:solidFill>
                <a:latin typeface="Arial" panose="020B0604020202020204" pitchFamily="34" charset="0"/>
                <a:cs typeface="Arial" panose="020B0604020202020204" pitchFamily="34" charset="0"/>
              </a:rPr>
              <a:t> (exemple : </a:t>
            </a:r>
            <a:r>
              <a:rPr lang="fr-FR" altLang="fr-FR" sz="1200" i="1">
                <a:solidFill>
                  <a:srgbClr val="000000"/>
                </a:solidFill>
                <a:latin typeface="Arial" panose="020B0604020202020204" pitchFamily="34" charset="0"/>
                <a:cs typeface="Arial" panose="020B0604020202020204" pitchFamily="34" charset="0"/>
              </a:rPr>
              <a:t>Listeria monocytogenes</a:t>
            </a:r>
            <a:r>
              <a:rPr lang="fr-FR" altLang="fr-FR" sz="1200" b="1">
                <a:solidFill>
                  <a:srgbClr val="000000"/>
                </a:solidFill>
                <a:latin typeface="Arial" panose="020B0604020202020204" pitchFamily="34" charset="0"/>
                <a:cs typeface="Arial" panose="020B0604020202020204" pitchFamily="34" charset="0"/>
              </a:rPr>
              <a:t>), soit en raison d’un nombre élevé de cas </a:t>
            </a:r>
            <a:r>
              <a:rPr lang="fr-FR" altLang="fr-FR" sz="1200">
                <a:solidFill>
                  <a:srgbClr val="000000"/>
                </a:solidFill>
                <a:latin typeface="Arial" panose="020B0604020202020204" pitchFamily="34" charset="0"/>
                <a:cs typeface="Arial" panose="020B0604020202020204" pitchFamily="34" charset="0"/>
              </a:rPr>
              <a:t>(exemple : Norovirus).</a:t>
            </a:r>
          </a:p>
        </p:txBody>
      </p:sp>
      <p:grpSp>
        <p:nvGrpSpPr>
          <p:cNvPr id="6" name="Groupe 5" descr="1 Salmonella 107 000 DALYs&#10;2 Campylobacter 82 000 DALYs&#10;3 Toxoplasma 73 000 DALYs">
            <a:extLst>
              <a:ext uri="{FF2B5EF4-FFF2-40B4-BE49-F238E27FC236}">
                <a16:creationId xmlns:a16="http://schemas.microsoft.com/office/drawing/2014/main" id="{9586B262-8696-1EF4-D0CC-122BD8E1D857}"/>
              </a:ext>
            </a:extLst>
          </p:cNvPr>
          <p:cNvGrpSpPr/>
          <p:nvPr/>
        </p:nvGrpSpPr>
        <p:grpSpPr>
          <a:xfrm>
            <a:off x="3359150" y="2409267"/>
            <a:ext cx="4494214" cy="2556543"/>
            <a:chOff x="3359150" y="2409267"/>
            <a:chExt cx="4494214" cy="2556543"/>
          </a:xfrm>
        </p:grpSpPr>
        <p:grpSp>
          <p:nvGrpSpPr>
            <p:cNvPr id="11" name="Groupe 10" descr="1">
              <a:extLst>
                <a:ext uri="{FF2B5EF4-FFF2-40B4-BE49-F238E27FC236}">
                  <a16:creationId xmlns:a16="http://schemas.microsoft.com/office/drawing/2014/main" id="{5DDBD5FA-D943-2659-3EE4-7A5966DD8916}"/>
                </a:ext>
              </a:extLst>
            </p:cNvPr>
            <p:cNvGrpSpPr/>
            <p:nvPr/>
          </p:nvGrpSpPr>
          <p:grpSpPr>
            <a:xfrm>
              <a:off x="3359150" y="2409267"/>
              <a:ext cx="848300" cy="675177"/>
              <a:chOff x="3359150" y="2397692"/>
              <a:chExt cx="848300" cy="675177"/>
            </a:xfrm>
          </p:grpSpPr>
          <p:grpSp>
            <p:nvGrpSpPr>
              <p:cNvPr id="108549" name="Groupe 21" descr="Numéro 1">
                <a:extLst>
                  <a:ext uri="{FF2B5EF4-FFF2-40B4-BE49-F238E27FC236}">
                    <a16:creationId xmlns:a16="http://schemas.microsoft.com/office/drawing/2014/main" id="{1EEFB6DB-3B95-468A-9513-8F647A0212D4}"/>
                  </a:ext>
                </a:extLst>
              </p:cNvPr>
              <p:cNvGrpSpPr>
                <a:grpSpLocks/>
              </p:cNvGrpSpPr>
              <p:nvPr/>
            </p:nvGrpSpPr>
            <p:grpSpPr bwMode="auto">
              <a:xfrm>
                <a:off x="3359150" y="2554288"/>
                <a:ext cx="409575" cy="423333"/>
                <a:chOff x="493159" y="2688723"/>
                <a:chExt cx="410966" cy="436114"/>
              </a:xfrm>
            </p:grpSpPr>
            <p:sp>
              <p:nvSpPr>
                <p:cNvPr id="23" name="Ellipse 22">
                  <a:extLst>
                    <a:ext uri="{FF2B5EF4-FFF2-40B4-BE49-F238E27FC236}">
                      <a16:creationId xmlns:a16="http://schemas.microsoft.com/office/drawing/2014/main" id="{A50FB291-9E30-470E-825A-D680295A8DDA}"/>
                    </a:ext>
                  </a:extLst>
                </p:cNvPr>
                <p:cNvSpPr/>
                <p:nvPr/>
              </p:nvSpPr>
              <p:spPr>
                <a:xfrm>
                  <a:off x="493159" y="2688723"/>
                  <a:ext cx="410966" cy="4361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8582" name="ZoneTexte 23">
                  <a:extLst>
                    <a:ext uri="{FF2B5EF4-FFF2-40B4-BE49-F238E27FC236}">
                      <a16:creationId xmlns:a16="http://schemas.microsoft.com/office/drawing/2014/main" id="{3E236E95-50BB-407C-9380-48ADAA8B9598}"/>
                    </a:ext>
                  </a:extLst>
                </p:cNvPr>
                <p:cNvSpPr txBox="1">
                  <a:spLocks noChangeArrowheads="1"/>
                </p:cNvSpPr>
                <p:nvPr/>
              </p:nvSpPr>
              <p:spPr bwMode="auto">
                <a:xfrm>
                  <a:off x="534574" y="2722026"/>
                  <a:ext cx="293092" cy="3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DD4758"/>
                      </a:solidFill>
                      <a:latin typeface="Arial" panose="020B0604020202020204" pitchFamily="34" charset="0"/>
                      <a:cs typeface="Arial" panose="020B0604020202020204" pitchFamily="34" charset="0"/>
                    </a:rPr>
                    <a:t>1</a:t>
                  </a:r>
                </a:p>
              </p:txBody>
            </p:sp>
          </p:grpSp>
          <p:pic>
            <p:nvPicPr>
              <p:cNvPr id="3" name="Image 2">
                <a:extLst>
                  <a:ext uri="{FF2B5EF4-FFF2-40B4-BE49-F238E27FC236}">
                    <a16:creationId xmlns:a16="http://schemas.microsoft.com/office/drawing/2014/main" id="{BDBF4AFD-B94C-B889-D8B2-C50C48412FC8}"/>
                  </a:ext>
                </a:extLst>
              </p:cNvPr>
              <p:cNvPicPr>
                <a:picLocks noChangeAspect="1"/>
              </p:cNvPicPr>
              <p:nvPr/>
            </p:nvPicPr>
            <p:blipFill>
              <a:blip r:embed="rId4"/>
              <a:stretch>
                <a:fillRect/>
              </a:stretch>
            </p:blipFill>
            <p:spPr>
              <a:xfrm>
                <a:off x="3797876" y="2397692"/>
                <a:ext cx="409574" cy="675177"/>
              </a:xfrm>
              <a:prstGeom prst="rect">
                <a:avLst/>
              </a:prstGeom>
            </p:spPr>
          </p:pic>
        </p:grpSp>
        <p:sp>
          <p:nvSpPr>
            <p:cNvPr id="108547" name="ZoneTexte 13">
              <a:extLst>
                <a:ext uri="{FF2B5EF4-FFF2-40B4-BE49-F238E27FC236}">
                  <a16:creationId xmlns:a16="http://schemas.microsoft.com/office/drawing/2014/main" id="{4AFD5F82-8BB6-493E-B816-E59B9508F714}"/>
                </a:ext>
              </a:extLst>
            </p:cNvPr>
            <p:cNvSpPr txBox="1">
              <a:spLocks noChangeArrowheads="1"/>
            </p:cNvSpPr>
            <p:nvPr/>
          </p:nvSpPr>
          <p:spPr bwMode="auto">
            <a:xfrm>
              <a:off x="4236602" y="2603500"/>
              <a:ext cx="3616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b="1" i="1">
                  <a:latin typeface="Arial" panose="020B0604020202020204" pitchFamily="34" charset="0"/>
                  <a:cs typeface="Arial" panose="020B0604020202020204" pitchFamily="34" charset="0"/>
                </a:rPr>
                <a:t>Salmonella</a:t>
              </a:r>
              <a:r>
                <a:rPr lang="fr-FR" altLang="fr-FR" sz="1600">
                  <a:latin typeface="Arial" panose="020B0604020202020204" pitchFamily="34" charset="0"/>
                  <a:cs typeface="Arial" panose="020B0604020202020204" pitchFamily="34" charset="0"/>
                </a:rPr>
                <a:t> 107 000 DALYs</a:t>
              </a:r>
            </a:p>
          </p:txBody>
        </p:sp>
        <p:grpSp>
          <p:nvGrpSpPr>
            <p:cNvPr id="12" name="Groupe 11" descr="2">
              <a:extLst>
                <a:ext uri="{FF2B5EF4-FFF2-40B4-BE49-F238E27FC236}">
                  <a16:creationId xmlns:a16="http://schemas.microsoft.com/office/drawing/2014/main" id="{0185411C-8965-1598-C5C7-7E16AD7F732B}"/>
                </a:ext>
              </a:extLst>
            </p:cNvPr>
            <p:cNvGrpSpPr/>
            <p:nvPr/>
          </p:nvGrpSpPr>
          <p:grpSpPr>
            <a:xfrm>
              <a:off x="3359150" y="3456369"/>
              <a:ext cx="748302" cy="517308"/>
              <a:chOff x="3359150" y="3456369"/>
              <a:chExt cx="748302" cy="517308"/>
            </a:xfrm>
          </p:grpSpPr>
          <p:grpSp>
            <p:nvGrpSpPr>
              <p:cNvPr id="108552" name="Groupe 32" descr="Numéro 2">
                <a:extLst>
                  <a:ext uri="{FF2B5EF4-FFF2-40B4-BE49-F238E27FC236}">
                    <a16:creationId xmlns:a16="http://schemas.microsoft.com/office/drawing/2014/main" id="{3B5D8BB3-69A0-49A4-9D48-D48AEE07B13B}"/>
                  </a:ext>
                </a:extLst>
              </p:cNvPr>
              <p:cNvGrpSpPr>
                <a:grpSpLocks/>
              </p:cNvGrpSpPr>
              <p:nvPr/>
            </p:nvGrpSpPr>
            <p:grpSpPr bwMode="auto">
              <a:xfrm>
                <a:off x="3359150" y="3521076"/>
                <a:ext cx="409575" cy="421794"/>
                <a:chOff x="493159" y="2688723"/>
                <a:chExt cx="410966" cy="436114"/>
              </a:xfrm>
            </p:grpSpPr>
            <p:sp>
              <p:nvSpPr>
                <p:cNvPr id="34" name="Ellipse 33">
                  <a:extLst>
                    <a:ext uri="{FF2B5EF4-FFF2-40B4-BE49-F238E27FC236}">
                      <a16:creationId xmlns:a16="http://schemas.microsoft.com/office/drawing/2014/main" id="{21E81C9B-9518-49E9-B130-70A203D40250}"/>
                    </a:ext>
                  </a:extLst>
                </p:cNvPr>
                <p:cNvSpPr/>
                <p:nvPr/>
              </p:nvSpPr>
              <p:spPr>
                <a:xfrm>
                  <a:off x="493159" y="2688723"/>
                  <a:ext cx="410966" cy="43611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chemeClr val="bg2">
                        <a:lumMod val="50000"/>
                      </a:schemeClr>
                    </a:solidFill>
                    <a:latin typeface="Arial" panose="020B0604020202020204" pitchFamily="34" charset="0"/>
                    <a:cs typeface="Arial" panose="020B0604020202020204" pitchFamily="34" charset="0"/>
                  </a:endParaRPr>
                </a:p>
              </p:txBody>
            </p:sp>
            <p:sp>
              <p:nvSpPr>
                <p:cNvPr id="110628" name="ZoneTexte 34">
                  <a:extLst>
                    <a:ext uri="{FF2B5EF4-FFF2-40B4-BE49-F238E27FC236}">
                      <a16:creationId xmlns:a16="http://schemas.microsoft.com/office/drawing/2014/main" id="{C992C99F-4036-477D-A1D8-E744F983DDFD}"/>
                    </a:ext>
                  </a:extLst>
                </p:cNvPr>
                <p:cNvSpPr txBox="1">
                  <a:spLocks noChangeArrowheads="1"/>
                </p:cNvSpPr>
                <p:nvPr/>
              </p:nvSpPr>
              <p:spPr bwMode="auto">
                <a:xfrm>
                  <a:off x="534574" y="2722148"/>
                  <a:ext cx="293092" cy="3692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228600">
                    <a:defRPr>
                      <a:solidFill>
                        <a:schemeClr val="tx1"/>
                      </a:solidFill>
                      <a:latin typeface="Calibri" pitchFamily="34" charset="0"/>
                    </a:defRPr>
                  </a:lvl1pPr>
                  <a:lvl2pPr marL="742950" indent="-285750" defTabSz="228600">
                    <a:defRPr>
                      <a:solidFill>
                        <a:schemeClr val="tx1"/>
                      </a:solidFill>
                      <a:latin typeface="Calibri" pitchFamily="34" charset="0"/>
                    </a:defRPr>
                  </a:lvl2pPr>
                  <a:lvl3pPr marL="1143000" indent="-228600" defTabSz="228600">
                    <a:defRPr>
                      <a:solidFill>
                        <a:schemeClr val="tx1"/>
                      </a:solidFill>
                      <a:latin typeface="Calibri" pitchFamily="34" charset="0"/>
                    </a:defRPr>
                  </a:lvl3pPr>
                  <a:lvl4pPr marL="1600200" indent="-228600" defTabSz="228600">
                    <a:defRPr>
                      <a:solidFill>
                        <a:schemeClr val="tx1"/>
                      </a:solidFill>
                      <a:latin typeface="Calibri" pitchFamily="34" charset="0"/>
                    </a:defRPr>
                  </a:lvl4pPr>
                  <a:lvl5pPr marL="2057400" indent="-228600" defTabSz="228600">
                    <a:defRPr>
                      <a:solidFill>
                        <a:schemeClr val="tx1"/>
                      </a:solidFill>
                      <a:latin typeface="Calibri" pitchFamily="34" charset="0"/>
                    </a:defRPr>
                  </a:lvl5pPr>
                  <a:lvl6pPr marL="2514600" indent="-228600" defTabSz="228600" eaLnBrk="0" fontAlgn="base" hangingPunct="0">
                    <a:spcBef>
                      <a:spcPct val="0"/>
                    </a:spcBef>
                    <a:spcAft>
                      <a:spcPct val="0"/>
                    </a:spcAft>
                    <a:defRPr>
                      <a:solidFill>
                        <a:schemeClr val="tx1"/>
                      </a:solidFill>
                      <a:latin typeface="Calibri" pitchFamily="34" charset="0"/>
                    </a:defRPr>
                  </a:lvl6pPr>
                  <a:lvl7pPr marL="2971800" indent="-228600" defTabSz="228600" eaLnBrk="0" fontAlgn="base" hangingPunct="0">
                    <a:spcBef>
                      <a:spcPct val="0"/>
                    </a:spcBef>
                    <a:spcAft>
                      <a:spcPct val="0"/>
                    </a:spcAft>
                    <a:defRPr>
                      <a:solidFill>
                        <a:schemeClr val="tx1"/>
                      </a:solidFill>
                      <a:latin typeface="Calibri" pitchFamily="34" charset="0"/>
                    </a:defRPr>
                  </a:lvl7pPr>
                  <a:lvl8pPr marL="3429000" indent="-228600" defTabSz="228600" eaLnBrk="0" fontAlgn="base" hangingPunct="0">
                    <a:spcBef>
                      <a:spcPct val="0"/>
                    </a:spcBef>
                    <a:spcAft>
                      <a:spcPct val="0"/>
                    </a:spcAft>
                    <a:defRPr>
                      <a:solidFill>
                        <a:schemeClr val="tx1"/>
                      </a:solidFill>
                      <a:latin typeface="Calibri" pitchFamily="34" charset="0"/>
                    </a:defRPr>
                  </a:lvl8pPr>
                  <a:lvl9pPr marL="3886200" indent="-228600" defTabSz="228600" eaLnBrk="0" fontAlgn="base" hangingPunct="0">
                    <a:spcBef>
                      <a:spcPct val="0"/>
                    </a:spcBef>
                    <a:spcAft>
                      <a:spcPct val="0"/>
                    </a:spcAft>
                    <a:defRPr>
                      <a:solidFill>
                        <a:schemeClr val="tx1"/>
                      </a:solidFill>
                      <a:latin typeface="Calibri" pitchFamily="34" charset="0"/>
                    </a:defRPr>
                  </a:lvl9pPr>
                </a:lstStyle>
                <a:p>
                  <a:pPr eaLnBrk="1" hangingPunct="1">
                    <a:defRPr/>
                  </a:pPr>
                  <a:r>
                    <a:rPr lang="fr-FR" altLang="fr-FR">
                      <a:solidFill>
                        <a:schemeClr val="bg2">
                          <a:lumMod val="50000"/>
                        </a:schemeClr>
                      </a:solidFill>
                      <a:latin typeface="Arial" panose="020B0604020202020204" pitchFamily="34" charset="0"/>
                      <a:cs typeface="Arial" panose="020B0604020202020204" pitchFamily="34" charset="0"/>
                    </a:rPr>
                    <a:t>2</a:t>
                  </a:r>
                </a:p>
              </p:txBody>
            </p:sp>
          </p:grpSp>
          <p:pic>
            <p:nvPicPr>
              <p:cNvPr id="5" name="Image 4">
                <a:extLst>
                  <a:ext uri="{FF2B5EF4-FFF2-40B4-BE49-F238E27FC236}">
                    <a16:creationId xmlns:a16="http://schemas.microsoft.com/office/drawing/2014/main" id="{72A9260F-FFB4-CC89-65AA-F20FAF020D9C}"/>
                  </a:ext>
                </a:extLst>
              </p:cNvPr>
              <p:cNvPicPr>
                <a:picLocks noChangeAspect="1"/>
              </p:cNvPicPr>
              <p:nvPr/>
            </p:nvPicPr>
            <p:blipFill>
              <a:blip r:embed="rId5"/>
              <a:stretch>
                <a:fillRect/>
              </a:stretch>
            </p:blipFill>
            <p:spPr>
              <a:xfrm>
                <a:off x="3897873" y="3456369"/>
                <a:ext cx="209579" cy="517308"/>
              </a:xfrm>
              <a:prstGeom prst="rect">
                <a:avLst/>
              </a:prstGeom>
            </p:spPr>
          </p:pic>
        </p:grpSp>
        <p:sp>
          <p:nvSpPr>
            <p:cNvPr id="108550" name="ZoneTexte 27">
              <a:extLst>
                <a:ext uri="{FF2B5EF4-FFF2-40B4-BE49-F238E27FC236}">
                  <a16:creationId xmlns:a16="http://schemas.microsoft.com/office/drawing/2014/main" id="{F96347FE-35E1-49EF-B234-DE8E94788641}"/>
                </a:ext>
              </a:extLst>
            </p:cNvPr>
            <p:cNvSpPr txBox="1">
              <a:spLocks noChangeArrowheads="1"/>
            </p:cNvSpPr>
            <p:nvPr/>
          </p:nvSpPr>
          <p:spPr bwMode="auto">
            <a:xfrm>
              <a:off x="4236600" y="3549650"/>
              <a:ext cx="3538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b="1" i="1">
                  <a:latin typeface="Arial" panose="020B0604020202020204" pitchFamily="34" charset="0"/>
                  <a:cs typeface="Arial" panose="020B0604020202020204" pitchFamily="34" charset="0"/>
                </a:rPr>
                <a:t>Campylobacter</a:t>
              </a:r>
              <a:r>
                <a:rPr lang="fr-FR" altLang="fr-FR" sz="1600">
                  <a:latin typeface="Arial" panose="020B0604020202020204" pitchFamily="34" charset="0"/>
                  <a:cs typeface="Arial" panose="020B0604020202020204" pitchFamily="34" charset="0"/>
                </a:rPr>
                <a:t> 82 000 DALYs</a:t>
              </a:r>
            </a:p>
          </p:txBody>
        </p:sp>
        <p:grpSp>
          <p:nvGrpSpPr>
            <p:cNvPr id="13" name="Groupe 12" descr="3">
              <a:extLst>
                <a:ext uri="{FF2B5EF4-FFF2-40B4-BE49-F238E27FC236}">
                  <a16:creationId xmlns:a16="http://schemas.microsoft.com/office/drawing/2014/main" id="{D5D76EB8-444D-CF32-2876-FD10421CE9B1}"/>
                </a:ext>
              </a:extLst>
            </p:cNvPr>
            <p:cNvGrpSpPr/>
            <p:nvPr/>
          </p:nvGrpSpPr>
          <p:grpSpPr>
            <a:xfrm>
              <a:off x="3359150" y="4503739"/>
              <a:ext cx="843566" cy="462071"/>
              <a:chOff x="3359150" y="4503739"/>
              <a:chExt cx="843566" cy="462071"/>
            </a:xfrm>
          </p:grpSpPr>
          <p:grpSp>
            <p:nvGrpSpPr>
              <p:cNvPr id="108554" name="Groupe 43" descr="Numéro 3">
                <a:extLst>
                  <a:ext uri="{FF2B5EF4-FFF2-40B4-BE49-F238E27FC236}">
                    <a16:creationId xmlns:a16="http://schemas.microsoft.com/office/drawing/2014/main" id="{181F9933-B658-4301-AA16-43ECE9D39990}"/>
                  </a:ext>
                </a:extLst>
              </p:cNvPr>
              <p:cNvGrpSpPr>
                <a:grpSpLocks/>
              </p:cNvGrpSpPr>
              <p:nvPr/>
            </p:nvGrpSpPr>
            <p:grpSpPr bwMode="auto">
              <a:xfrm>
                <a:off x="3359150" y="4503739"/>
                <a:ext cx="409575" cy="421794"/>
                <a:chOff x="493159" y="2688723"/>
                <a:chExt cx="410966" cy="436114"/>
              </a:xfrm>
            </p:grpSpPr>
            <p:sp>
              <p:nvSpPr>
                <p:cNvPr id="45" name="Ellipse 44">
                  <a:extLst>
                    <a:ext uri="{FF2B5EF4-FFF2-40B4-BE49-F238E27FC236}">
                      <a16:creationId xmlns:a16="http://schemas.microsoft.com/office/drawing/2014/main" id="{46050511-F7B0-44B4-8AB0-EA754BB1EBA1}"/>
                    </a:ext>
                  </a:extLst>
                </p:cNvPr>
                <p:cNvSpPr/>
                <p:nvPr/>
              </p:nvSpPr>
              <p:spPr>
                <a:xfrm>
                  <a:off x="493159" y="2688723"/>
                  <a:ext cx="410966" cy="43611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8578" name="ZoneTexte 45">
                  <a:extLst>
                    <a:ext uri="{FF2B5EF4-FFF2-40B4-BE49-F238E27FC236}">
                      <a16:creationId xmlns:a16="http://schemas.microsoft.com/office/drawing/2014/main" id="{43C80864-A37D-4AB2-A729-19E5ECF7163D}"/>
                    </a:ext>
                  </a:extLst>
                </p:cNvPr>
                <p:cNvSpPr txBox="1">
                  <a:spLocks noChangeArrowheads="1"/>
                </p:cNvSpPr>
                <p:nvPr/>
              </p:nvSpPr>
              <p:spPr bwMode="auto">
                <a:xfrm>
                  <a:off x="534256" y="2722114"/>
                  <a:ext cx="292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B0F0"/>
                      </a:solidFill>
                      <a:latin typeface="Arial" panose="020B0604020202020204" pitchFamily="34" charset="0"/>
                      <a:cs typeface="Arial" panose="020B0604020202020204" pitchFamily="34" charset="0"/>
                    </a:rPr>
                    <a:t>3</a:t>
                  </a:r>
                </a:p>
              </p:txBody>
            </p:sp>
          </p:grpSp>
          <p:pic>
            <p:nvPicPr>
              <p:cNvPr id="7" name="Image 6">
                <a:extLst>
                  <a:ext uri="{FF2B5EF4-FFF2-40B4-BE49-F238E27FC236}">
                    <a16:creationId xmlns:a16="http://schemas.microsoft.com/office/drawing/2014/main" id="{501FB385-F662-F27D-E669-CF857DB4B2C0}"/>
                  </a:ext>
                </a:extLst>
              </p:cNvPr>
              <p:cNvPicPr>
                <a:picLocks noChangeAspect="1"/>
              </p:cNvPicPr>
              <p:nvPr/>
            </p:nvPicPr>
            <p:blipFill>
              <a:blip r:embed="rId6"/>
              <a:stretch>
                <a:fillRect/>
              </a:stretch>
            </p:blipFill>
            <p:spPr>
              <a:xfrm>
                <a:off x="3897873" y="4513165"/>
                <a:ext cx="304843" cy="452645"/>
              </a:xfrm>
              <a:prstGeom prst="rect">
                <a:avLst/>
              </a:prstGeom>
            </p:spPr>
          </p:pic>
        </p:grpSp>
        <p:sp>
          <p:nvSpPr>
            <p:cNvPr id="108555" name="ZoneTexte 46">
              <a:extLst>
                <a:ext uri="{FF2B5EF4-FFF2-40B4-BE49-F238E27FC236}">
                  <a16:creationId xmlns:a16="http://schemas.microsoft.com/office/drawing/2014/main" id="{E878A69E-F5FC-496A-9440-3BB8BA5D4D2F}"/>
                </a:ext>
              </a:extLst>
            </p:cNvPr>
            <p:cNvSpPr txBox="1">
              <a:spLocks noChangeArrowheads="1"/>
            </p:cNvSpPr>
            <p:nvPr/>
          </p:nvSpPr>
          <p:spPr bwMode="auto">
            <a:xfrm>
              <a:off x="4236600" y="4563745"/>
              <a:ext cx="337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b="1" i="1">
                  <a:latin typeface="Arial" panose="020B0604020202020204" pitchFamily="34" charset="0"/>
                  <a:cs typeface="Arial" panose="020B0604020202020204" pitchFamily="34" charset="0"/>
                </a:rPr>
                <a:t>Toxoplasma</a:t>
              </a:r>
              <a:r>
                <a:rPr lang="fr-FR" altLang="fr-FR" sz="1600">
                  <a:latin typeface="Arial" panose="020B0604020202020204" pitchFamily="34" charset="0"/>
                  <a:cs typeface="Arial" panose="020B0604020202020204" pitchFamily="34" charset="0"/>
                </a:rPr>
                <a:t> 73 000 DALYs</a:t>
              </a:r>
            </a:p>
          </p:txBody>
        </p:sp>
      </p:grpSp>
      <p:grpSp>
        <p:nvGrpSpPr>
          <p:cNvPr id="4" name="Groupe 3" descr="Principaux responsables de la charge globale de morbidité (exprimé par le DALY) liée aux infections d’origine  alimentaire en Europe (2010) :&#10;- 1 Salmonella enterica non typhique 106 597 DALYs&#10;- 2 Campylobacter 82 126 DALYs&#10;- 3 Toxoplasma gondii 72 569 DALYs&#10;- 4 Norovirus 33 055 DALYs&#10;- 5 Listeria monocytogenes 14 791 DALYs&#10;- 6 Dioxines 12 834 DALYs&#10;- 7 Brucella  12 084 DALYs&#10;- 8 Virus de l’hépatite A : 9 522 DALYs&#10;- 9 Echinococcus multilocularis 8 937 DALYs&#10;- 10 Mycobacterium bovis 8 533 DALYs&#10;- Allergènes de cacahuète 45 921 DALYs">
            <a:extLst>
              <a:ext uri="{FF2B5EF4-FFF2-40B4-BE49-F238E27FC236}">
                <a16:creationId xmlns:a16="http://schemas.microsoft.com/office/drawing/2014/main" id="{63818DEA-6D2A-8CD8-4EBF-A96ACD68F7DC}"/>
              </a:ext>
            </a:extLst>
          </p:cNvPr>
          <p:cNvGrpSpPr/>
          <p:nvPr/>
        </p:nvGrpSpPr>
        <p:grpSpPr>
          <a:xfrm>
            <a:off x="7568883" y="1668463"/>
            <a:ext cx="4538662" cy="3294641"/>
            <a:chOff x="7568883" y="1668463"/>
            <a:chExt cx="4538662" cy="3294641"/>
          </a:xfrm>
        </p:grpSpPr>
        <p:sp>
          <p:nvSpPr>
            <p:cNvPr id="110599" name="ZoneTexte 10" descr="Classement des microbes pathogènes à l'origine d'infections alimentaires en fonction du nombre de DALYs :&#10;- 1 Salmonella enterica non typhique 106 597 DALYs&#10;- 2 Campylobacter 82 126 DALYs&#10;- 3 Toxoplasma gondii 72 569 DALYs&#10;- 4 Norovirus 33 055 DALYs&#10;- 5 Listeria monocytogenes 14 791 DALYs&#10;- 6 Dioxines 12 834 DALYs&#10;- 7 Brucella  12 084 DALYs&#10;- 8 Virus de l’hépatite A : 9 522 DALYs&#10;- 9 Echinococcus multilocularis 8 937 DALYs&#10;- 10 Mycobacterium bovis 8 533 DALYs&#10;- Allergènes de cacahuète 45 921 DALYs">
              <a:extLst>
                <a:ext uri="{FF2B5EF4-FFF2-40B4-BE49-F238E27FC236}">
                  <a16:creationId xmlns:a16="http://schemas.microsoft.com/office/drawing/2014/main" id="{56D84149-2999-46FE-B1D8-6EACE7B35899}"/>
                </a:ext>
              </a:extLst>
            </p:cNvPr>
            <p:cNvSpPr txBox="1">
              <a:spLocks noChangeArrowheads="1"/>
            </p:cNvSpPr>
            <p:nvPr/>
          </p:nvSpPr>
          <p:spPr bwMode="auto">
            <a:xfrm>
              <a:off x="7615238" y="1668463"/>
              <a:ext cx="4413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itchFamily="34" charset="0"/>
                </a:defRPr>
              </a:lvl1pPr>
              <a:lvl2pPr marL="742950" indent="-285750" defTabSz="228600">
                <a:defRPr>
                  <a:solidFill>
                    <a:schemeClr val="tx1"/>
                  </a:solidFill>
                  <a:latin typeface="Calibri" pitchFamily="34" charset="0"/>
                </a:defRPr>
              </a:lvl2pPr>
              <a:lvl3pPr marL="1143000" indent="-228600" defTabSz="228600">
                <a:defRPr>
                  <a:solidFill>
                    <a:schemeClr val="tx1"/>
                  </a:solidFill>
                  <a:latin typeface="Calibri" pitchFamily="34" charset="0"/>
                </a:defRPr>
              </a:lvl3pPr>
              <a:lvl4pPr marL="1600200" indent="-228600" defTabSz="228600">
                <a:defRPr>
                  <a:solidFill>
                    <a:schemeClr val="tx1"/>
                  </a:solidFill>
                  <a:latin typeface="Calibri" pitchFamily="34" charset="0"/>
                </a:defRPr>
              </a:lvl4pPr>
              <a:lvl5pPr marL="2057400" indent="-228600" defTabSz="228600">
                <a:defRPr>
                  <a:solidFill>
                    <a:schemeClr val="tx1"/>
                  </a:solidFill>
                  <a:latin typeface="Calibri" pitchFamily="34" charset="0"/>
                </a:defRPr>
              </a:lvl5pPr>
              <a:lvl6pPr marL="2514600" indent="-228600" defTabSz="228600" eaLnBrk="0" fontAlgn="base" hangingPunct="0">
                <a:spcBef>
                  <a:spcPct val="0"/>
                </a:spcBef>
                <a:spcAft>
                  <a:spcPct val="0"/>
                </a:spcAft>
                <a:defRPr>
                  <a:solidFill>
                    <a:schemeClr val="tx1"/>
                  </a:solidFill>
                  <a:latin typeface="Calibri" pitchFamily="34" charset="0"/>
                </a:defRPr>
              </a:lvl6pPr>
              <a:lvl7pPr marL="2971800" indent="-228600" defTabSz="228600" eaLnBrk="0" fontAlgn="base" hangingPunct="0">
                <a:spcBef>
                  <a:spcPct val="0"/>
                </a:spcBef>
                <a:spcAft>
                  <a:spcPct val="0"/>
                </a:spcAft>
                <a:defRPr>
                  <a:solidFill>
                    <a:schemeClr val="tx1"/>
                  </a:solidFill>
                  <a:latin typeface="Calibri" pitchFamily="34" charset="0"/>
                </a:defRPr>
              </a:lvl7pPr>
              <a:lvl8pPr marL="3429000" indent="-228600" defTabSz="228600" eaLnBrk="0" fontAlgn="base" hangingPunct="0">
                <a:spcBef>
                  <a:spcPct val="0"/>
                </a:spcBef>
                <a:spcAft>
                  <a:spcPct val="0"/>
                </a:spcAft>
                <a:defRPr>
                  <a:solidFill>
                    <a:schemeClr val="tx1"/>
                  </a:solidFill>
                  <a:latin typeface="Calibri" pitchFamily="34" charset="0"/>
                </a:defRPr>
              </a:lvl8pPr>
              <a:lvl9pPr marL="3886200" indent="-228600" defTabSz="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fr-FR" altLang="fr-FR" sz="1200" dirty="0">
                  <a:latin typeface="Arial" panose="020B0604020202020204" pitchFamily="34" charset="0"/>
                  <a:cs typeface="Arial" panose="020B0604020202020204" pitchFamily="34" charset="0"/>
                </a:rPr>
                <a:t>Principaux responsables de la charge globale de morbidité (exprimé par le DALY) liée aux infections d’origine </a:t>
              </a:r>
            </a:p>
            <a:p>
              <a:pPr algn="ctr" eaLnBrk="1" hangingPunct="1">
                <a:defRPr/>
              </a:pPr>
              <a:r>
                <a:rPr lang="fr-FR" altLang="fr-FR" sz="1200" dirty="0">
                  <a:latin typeface="Arial" panose="020B0604020202020204" pitchFamily="34" charset="0"/>
                  <a:cs typeface="Arial" panose="020B0604020202020204" pitchFamily="34" charset="0"/>
                </a:rPr>
                <a:t>alimentaire en Europe (2010)</a:t>
              </a:r>
            </a:p>
          </p:txBody>
        </p:sp>
        <p:pic>
          <p:nvPicPr>
            <p:cNvPr id="108565" name="Image 4" descr="Classement des microbes pathogènes à l'origine d'infections alimentaires en fonction du nombre de DALYs :&#10;- 1 Salmonella enterica non typhique 106 597 DALYs&#10;- 2 Campylobacter 82 126 DALYs&#10;- 3 Toxoplasma gondii 72 569 DALYs&#10;- 4 Norovirus 33 055 DALYs&#10;- 5 Listeria monocytogenes 14 791 DALYs&#10;- 6 Dioxines 12 834 DALYs&#10;- 7 Brucella  12 084 DALYs&#10;- 8 Virus de l’hépatite A : 9 522 DALYs&#10;- 9 Echinococcus multilocularis 8 937 DALYs&#10;- 10 Mycobacterium bovis 8 533 DALYs&#10;- Allergènes de cacahuète 45 921 DALYs">
              <a:extLst>
                <a:ext uri="{FF2B5EF4-FFF2-40B4-BE49-F238E27FC236}">
                  <a16:creationId xmlns:a16="http://schemas.microsoft.com/office/drawing/2014/main" id="{784DA91B-F5AC-46D2-AD0C-C292C696E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8883" y="2339975"/>
              <a:ext cx="4538662" cy="2623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557" name="ZoneTexte 19">
            <a:extLst>
              <a:ext uri="{FF2B5EF4-FFF2-40B4-BE49-F238E27FC236}">
                <a16:creationId xmlns:a16="http://schemas.microsoft.com/office/drawing/2014/main" id="{BA08CA3A-23B1-4EDD-8143-B9D41A6AC630}"/>
              </a:ext>
            </a:extLst>
          </p:cNvPr>
          <p:cNvSpPr txBox="1">
            <a:spLocks noChangeArrowheads="1"/>
          </p:cNvSpPr>
          <p:nvPr/>
        </p:nvSpPr>
        <p:spPr bwMode="auto">
          <a:xfrm>
            <a:off x="3410561" y="5246852"/>
            <a:ext cx="840935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600">
                <a:latin typeface="Arial" panose="020B0604020202020204" pitchFamily="34" charset="0"/>
                <a:cs typeface="Arial" panose="020B0604020202020204" pitchFamily="34" charset="0"/>
              </a:rPr>
              <a:t>Pour </a:t>
            </a:r>
            <a:r>
              <a:rPr lang="fr-FR" altLang="fr-FR" sz="1600" i="1">
                <a:latin typeface="Arial" panose="020B0604020202020204" pitchFamily="34" charset="0"/>
                <a:cs typeface="Arial" panose="020B0604020202020204" pitchFamily="34" charset="0"/>
              </a:rPr>
              <a:t>Salmonella</a:t>
            </a:r>
            <a:r>
              <a:rPr lang="fr-FR" altLang="fr-FR" sz="1600">
                <a:latin typeface="Arial" panose="020B0604020202020204" pitchFamily="34" charset="0"/>
                <a:cs typeface="Arial" panose="020B0604020202020204" pitchFamily="34" charset="0"/>
              </a:rPr>
              <a:t>, c'est la mortalité qui pèse le plus dans le calcul du DALY, tandis que pour </a:t>
            </a:r>
            <a:r>
              <a:rPr lang="fr-FR" altLang="fr-FR" sz="1600" i="1">
                <a:latin typeface="Arial" panose="020B0604020202020204" pitchFamily="34" charset="0"/>
                <a:cs typeface="Arial" panose="020B0604020202020204" pitchFamily="34" charset="0"/>
              </a:rPr>
              <a:t>Campylobacter</a:t>
            </a:r>
            <a:r>
              <a:rPr lang="fr-FR" altLang="fr-FR" sz="1600">
                <a:latin typeface="Arial" panose="020B0604020202020204" pitchFamily="34" charset="0"/>
                <a:cs typeface="Arial" panose="020B0604020202020204" pitchFamily="34" charset="0"/>
              </a:rPr>
              <a:t> et </a:t>
            </a:r>
            <a:r>
              <a:rPr lang="fr-FR" altLang="fr-FR" sz="1600" i="1">
                <a:latin typeface="Arial" panose="020B0604020202020204" pitchFamily="34" charset="0"/>
                <a:cs typeface="Arial" panose="020B0604020202020204" pitchFamily="34" charset="0"/>
              </a:rPr>
              <a:t>Toxoplasma</a:t>
            </a:r>
            <a:r>
              <a:rPr lang="fr-FR" altLang="fr-FR" sz="1600">
                <a:latin typeface="Arial" panose="020B0604020202020204" pitchFamily="34" charset="0"/>
                <a:cs typeface="Arial" panose="020B0604020202020204" pitchFamily="34" charset="0"/>
              </a:rPr>
              <a:t>, c’est la morbidité et l'invalidité</a:t>
            </a:r>
            <a:r>
              <a:rPr lang="en-US" altLang="fr-FR" sz="1600">
                <a:latin typeface="Arial" panose="020B0604020202020204" pitchFamily="34" charset="0"/>
                <a:cs typeface="Arial" panose="020B0604020202020204" pitchFamily="34" charset="0"/>
              </a:rPr>
              <a:t>.</a:t>
            </a:r>
            <a:r>
              <a:rPr lang="fr-FR" altLang="fr-FR" sz="1600">
                <a:latin typeface="Arial" panose="020B0604020202020204" pitchFamily="34" charset="0"/>
                <a:cs typeface="Arial" panose="020B0604020202020204" pitchFamily="34" charset="0"/>
              </a:rPr>
              <a:t> </a:t>
            </a:r>
          </a:p>
        </p:txBody>
      </p:sp>
      <p:grpSp>
        <p:nvGrpSpPr>
          <p:cNvPr id="15" name="Groupe 14">
            <a:extLst>
              <a:ext uri="{FF2B5EF4-FFF2-40B4-BE49-F238E27FC236}">
                <a16:creationId xmlns:a16="http://schemas.microsoft.com/office/drawing/2014/main" id="{1EC35BC6-36CC-2F6F-4DC2-7FE6DD3ED8C5}"/>
              </a:ext>
              <a:ext uri="{C183D7F6-B498-43B3-948B-1728B52AA6E4}">
                <adec:decorative xmlns:adec="http://schemas.microsoft.com/office/drawing/2017/decorative" val="1"/>
              </a:ext>
            </a:extLst>
          </p:cNvPr>
          <p:cNvGrpSpPr/>
          <p:nvPr/>
        </p:nvGrpSpPr>
        <p:grpSpPr>
          <a:xfrm>
            <a:off x="-41275" y="6136085"/>
            <a:ext cx="12276138" cy="860522"/>
            <a:chOff x="-41275" y="6602894"/>
            <a:chExt cx="12276138" cy="860522"/>
          </a:xfrm>
        </p:grpSpPr>
        <p:sp>
          <p:nvSpPr>
            <p:cNvPr id="50" name="Rectangle 49">
              <a:extLst>
                <a:ext uri="{FF2B5EF4-FFF2-40B4-BE49-F238E27FC236}">
                  <a16:creationId xmlns:a16="http://schemas.microsoft.com/office/drawing/2014/main" id="{C82AA7BD-CB65-4B80-8F50-439A7F66F7B8}"/>
                </a:ext>
              </a:extLst>
            </p:cNvPr>
            <p:cNvSpPr/>
            <p:nvPr/>
          </p:nvSpPr>
          <p:spPr bwMode="auto">
            <a:xfrm>
              <a:off x="-41275" y="6602894"/>
              <a:ext cx="12276138" cy="8605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8570" name="ZoneTexte 81">
              <a:extLst>
                <a:ext uri="{FF2B5EF4-FFF2-40B4-BE49-F238E27FC236}">
                  <a16:creationId xmlns:a16="http://schemas.microsoft.com/office/drawing/2014/main" id="{28C7E1AF-1140-46D0-80AF-268826875F5D}"/>
                </a:ext>
              </a:extLst>
            </p:cNvPr>
            <p:cNvSpPr txBox="1">
              <a:spLocks noChangeArrowheads="1"/>
            </p:cNvSpPr>
            <p:nvPr/>
          </p:nvSpPr>
          <p:spPr bwMode="auto">
            <a:xfrm>
              <a:off x="6019200" y="6694809"/>
              <a:ext cx="2437841" cy="26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Fermer et revenir à la session 1</a:t>
              </a:r>
            </a:p>
          </p:txBody>
        </p:sp>
        <p:sp>
          <p:nvSpPr>
            <p:cNvPr id="108571" name="ZoneTexte 82">
              <a:extLst>
                <a:ext uri="{FF2B5EF4-FFF2-40B4-BE49-F238E27FC236}">
                  <a16:creationId xmlns:a16="http://schemas.microsoft.com/office/drawing/2014/main" id="{4E30DDCA-C8B5-4F75-8E1C-157C8B5FA366}"/>
                </a:ext>
              </a:extLst>
            </p:cNvPr>
            <p:cNvSpPr txBox="1">
              <a:spLocks noChangeArrowheads="1"/>
            </p:cNvSpPr>
            <p:nvPr/>
          </p:nvSpPr>
          <p:spPr bwMode="auto">
            <a:xfrm>
              <a:off x="9625025" y="6694809"/>
              <a:ext cx="2071205" cy="26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   Précédent           Suivant</a:t>
              </a:r>
            </a:p>
          </p:txBody>
        </p:sp>
        <p:pic>
          <p:nvPicPr>
            <p:cNvPr id="108573" name="Image 84">
              <a:extLst>
                <a:ext uri="{FF2B5EF4-FFF2-40B4-BE49-F238E27FC236}">
                  <a16:creationId xmlns:a16="http://schemas.microsoft.com/office/drawing/2014/main" id="{F43E53E7-0790-4D0D-BCE4-15DA3F6FA4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649077"/>
              <a:ext cx="1890406" cy="40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Bouton d’action : vide 38" descr="Bouton fermer la diapositive et revenir à la session 1">
            <a:hlinkClick r:id="rId9" action="ppaction://hlinksldjump" highlightClick="1"/>
            <a:extLst>
              <a:ext uri="{FF2B5EF4-FFF2-40B4-BE49-F238E27FC236}">
                <a16:creationId xmlns:a16="http://schemas.microsoft.com/office/drawing/2014/main" id="{7BD4A306-53A8-4681-B675-2E3A0FE8EE44}"/>
              </a:ext>
            </a:extLst>
          </p:cNvPr>
          <p:cNvSpPr/>
          <p:nvPr/>
        </p:nvSpPr>
        <p:spPr bwMode="auto">
          <a:xfrm>
            <a:off x="5713413" y="6233290"/>
            <a:ext cx="306387" cy="26169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57" name="Bouton d’action : vide 56" descr="Bouton pour aller à la diapositive précédente">
            <a:hlinkClick r:id="" action="ppaction://hlinkshowjump?jump=previousslide" highlightClick="1"/>
            <a:extLst>
              <a:ext uri="{FF2B5EF4-FFF2-40B4-BE49-F238E27FC236}">
                <a16:creationId xmlns:a16="http://schemas.microsoft.com/office/drawing/2014/main" id="{D030B0C4-F1C0-426B-94E9-A2520A699BAB}"/>
              </a:ext>
            </a:extLst>
          </p:cNvPr>
          <p:cNvSpPr/>
          <p:nvPr/>
        </p:nvSpPr>
        <p:spPr bwMode="auto">
          <a:xfrm>
            <a:off x="9451473" y="6235200"/>
            <a:ext cx="306388" cy="26169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
        <p:nvSpPr>
          <p:cNvPr id="55" name="Bouton d’action : vide 54" descr="Bouton pour aller à la diapositive suivante">
            <a:hlinkClick r:id="" action="ppaction://hlinkshowjump?jump=nextslide" highlightClick="1"/>
            <a:extLst>
              <a:ext uri="{FF2B5EF4-FFF2-40B4-BE49-F238E27FC236}">
                <a16:creationId xmlns:a16="http://schemas.microsoft.com/office/drawing/2014/main" id="{D644546E-BA80-4D80-AD7D-73F34EA7F89C}"/>
              </a:ext>
            </a:extLst>
          </p:cNvPr>
          <p:cNvSpPr/>
          <p:nvPr/>
        </p:nvSpPr>
        <p:spPr bwMode="auto">
          <a:xfrm>
            <a:off x="11613288" y="6235200"/>
            <a:ext cx="343362" cy="274299"/>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oneTexte 3">
            <a:extLst>
              <a:ext uri="{FF2B5EF4-FFF2-40B4-BE49-F238E27FC236}">
                <a16:creationId xmlns:a16="http://schemas.microsoft.com/office/drawing/2014/main" id="{684BFCFF-B9C8-4F38-AAD0-7C358FFFB618}"/>
              </a:ext>
            </a:extLst>
          </p:cNvPr>
          <p:cNvSpPr txBox="1">
            <a:spLocks noGrp="1" noChangeArrowheads="1"/>
          </p:cNvSpPr>
          <p:nvPr>
            <p:ph type="title" idx="4294967295"/>
          </p:nvPr>
        </p:nvSpPr>
        <p:spPr bwMode="auto">
          <a:xfrm>
            <a:off x="3113088" y="47625"/>
            <a:ext cx="9004300" cy="12001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228600" rtl="0" eaLnBrk="1" fontAlgn="base" latinLnBrk="0" hangingPunct="1">
              <a:lnSpc>
                <a:spcPct val="100000"/>
              </a:lnSpc>
              <a:spcBef>
                <a:spcPct val="0"/>
              </a:spcBef>
              <a:spcAft>
                <a:spcPct val="0"/>
              </a:spcAft>
              <a:buClrTx/>
              <a:buSzTx/>
              <a:buFontTx/>
              <a:buNone/>
              <a:tabLst/>
              <a:defRPr/>
            </a:pPr>
            <a:r>
              <a:rPr lang="fr-FR" altLang="fr-FR" sz="3600" dirty="0">
                <a:solidFill>
                  <a:srgbClr val="5B225F"/>
                </a:solidFill>
                <a:latin typeface="Arial" panose="020B0604020202020204" pitchFamily="34" charset="0"/>
                <a:cs typeface="Arial" panose="020B0604020202020204" pitchFamily="34" charset="0"/>
              </a:rPr>
              <a:t>Principales causes de décès dues à des infections d'origine alimentaire</a:t>
            </a:r>
          </a:p>
        </p:txBody>
      </p:sp>
      <p:grpSp>
        <p:nvGrpSpPr>
          <p:cNvPr id="2" name="Groupe 1">
            <a:extLst>
              <a:ext uri="{FF2B5EF4-FFF2-40B4-BE49-F238E27FC236}">
                <a16:creationId xmlns:a16="http://schemas.microsoft.com/office/drawing/2014/main" id="{D5F259B2-496A-42EE-9D51-2FACBE11F52F}"/>
              </a:ext>
              <a:ext uri="{C183D7F6-B498-43B3-948B-1728B52AA6E4}">
                <adec:decorative xmlns:adec="http://schemas.microsoft.com/office/drawing/2017/decorative" val="1"/>
              </a:ext>
            </a:extLst>
          </p:cNvPr>
          <p:cNvGrpSpPr/>
          <p:nvPr/>
        </p:nvGrpSpPr>
        <p:grpSpPr>
          <a:xfrm>
            <a:off x="0" y="23813"/>
            <a:ext cx="3076575" cy="5961062"/>
            <a:chOff x="0" y="23813"/>
            <a:chExt cx="3076575" cy="5961062"/>
          </a:xfrm>
        </p:grpSpPr>
        <p:grpSp>
          <p:nvGrpSpPr>
            <p:cNvPr id="109582" name="Groupe 2">
              <a:extLst>
                <a:ext uri="{FF2B5EF4-FFF2-40B4-BE49-F238E27FC236}">
                  <a16:creationId xmlns:a16="http://schemas.microsoft.com/office/drawing/2014/main" id="{1EF72064-FBDF-44F9-AC37-474DE16A6092}"/>
                </a:ext>
                <a:ext uri="{C183D7F6-B498-43B3-948B-1728B52AA6E4}">
                  <adec:decorative xmlns:adec="http://schemas.microsoft.com/office/drawing/2017/decorative" val="1"/>
                </a:ext>
              </a:extLst>
            </p:cNvPr>
            <p:cNvGrpSpPr>
              <a:grpSpLocks/>
            </p:cNvGrpSpPr>
            <p:nvPr/>
          </p:nvGrpSpPr>
          <p:grpSpPr bwMode="auto">
            <a:xfrm>
              <a:off x="0" y="23813"/>
              <a:ext cx="3076575" cy="5961062"/>
              <a:chOff x="-1" y="13957"/>
              <a:chExt cx="3076576" cy="6001561"/>
            </a:xfrm>
          </p:grpSpPr>
          <p:sp>
            <p:nvSpPr>
              <p:cNvPr id="43" name="Rectangle 42">
                <a:extLst>
                  <a:ext uri="{FF2B5EF4-FFF2-40B4-BE49-F238E27FC236}">
                    <a16:creationId xmlns:a16="http://schemas.microsoft.com/office/drawing/2014/main" id="{6D232EA2-4DC5-4643-A5A9-7E926018256D}"/>
                  </a:ext>
                </a:extLst>
              </p:cNvPr>
              <p:cNvSpPr/>
              <p:nvPr/>
            </p:nvSpPr>
            <p:spPr bwMode="auto">
              <a:xfrm>
                <a:off x="-1" y="13957"/>
                <a:ext cx="3071814" cy="6001561"/>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cxnSp>
            <p:nvCxnSpPr>
              <p:cNvPr id="41" name="Connecteur droit 40">
                <a:extLst>
                  <a:ext uri="{FF2B5EF4-FFF2-40B4-BE49-F238E27FC236}">
                    <a16:creationId xmlns:a16="http://schemas.microsoft.com/office/drawing/2014/main" id="{4527BC82-DA2C-40A1-85FC-B52226A4FB91}"/>
                  </a:ext>
                </a:extLst>
              </p:cNvPr>
              <p:cNvCxnSpPr/>
              <p:nvPr/>
            </p:nvCxnSpPr>
            <p:spPr>
              <a:xfrm>
                <a:off x="4762" y="1246235"/>
                <a:ext cx="3071813" cy="0"/>
              </a:xfrm>
              <a:prstGeom prst="line">
                <a:avLst/>
              </a:prstGeom>
            </p:spPr>
            <p:style>
              <a:lnRef idx="3">
                <a:schemeClr val="accent1"/>
              </a:lnRef>
              <a:fillRef idx="0">
                <a:schemeClr val="accent1"/>
              </a:fillRef>
              <a:effectRef idx="2">
                <a:schemeClr val="accent1"/>
              </a:effectRef>
              <a:fontRef idx="minor">
                <a:schemeClr val="tx1"/>
              </a:fontRef>
            </p:style>
          </p:cxnSp>
        </p:grpSp>
        <p:cxnSp>
          <p:nvCxnSpPr>
            <p:cNvPr id="37" name="Connecteur droit 36" descr="Sommaire">
              <a:extLst>
                <a:ext uri="{FF2B5EF4-FFF2-40B4-BE49-F238E27FC236}">
                  <a16:creationId xmlns:a16="http://schemas.microsoft.com/office/drawing/2014/main" id="{C245E185-2AF7-4F46-BAE6-E2F2243A9A25}"/>
                </a:ext>
              </a:extLst>
            </p:cNvPr>
            <p:cNvCxnSpPr/>
            <p:nvPr/>
          </p:nvCxnSpPr>
          <p:spPr bwMode="auto">
            <a:xfrm>
              <a:off x="4763" y="1244600"/>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pic>
          <p:nvPicPr>
            <p:cNvPr id="109584" name="Image 1" descr="Logo de SafeConsume">
              <a:extLst>
                <a:ext uri="{FF2B5EF4-FFF2-40B4-BE49-F238E27FC236}">
                  <a16:creationId xmlns:a16="http://schemas.microsoft.com/office/drawing/2014/main" id="{CDBD6FCB-DDA5-44B1-96A4-13D0E2D97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204788"/>
              <a:ext cx="2947987"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ZoneTexte 38">
            <a:extLst>
              <a:ext uri="{FF2B5EF4-FFF2-40B4-BE49-F238E27FC236}">
                <a16:creationId xmlns:a16="http://schemas.microsoft.com/office/drawing/2014/main" id="{39711544-AAD6-4DFF-8204-A5244CD680BE}"/>
              </a:ext>
            </a:extLst>
          </p:cNvPr>
          <p:cNvSpPr txBox="1"/>
          <p:nvPr/>
        </p:nvSpPr>
        <p:spPr bwMode="auto">
          <a:xfrm>
            <a:off x="271463" y="2122488"/>
            <a:ext cx="2528887" cy="2170112"/>
          </a:xfrm>
          <a:prstGeom prst="rect">
            <a:avLst/>
          </a:prstGeom>
          <a:noFill/>
        </p:spPr>
        <p:txBody>
          <a:bodyPr>
            <a:spAutoFit/>
          </a:bodyPr>
          <a:lstStyle/>
          <a:p>
            <a:pPr defTabSz="228600" eaLnBrk="1" fontAlgn="auto" hangingPunct="1">
              <a:spcBef>
                <a:spcPts val="0"/>
              </a:spcBef>
              <a:spcAft>
                <a:spcPts val="0"/>
              </a:spcAft>
              <a:defRPr/>
            </a:pPr>
            <a:endParaRPr lang="fr-FR" sz="1400">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b="1">
              <a:solidFill>
                <a:srgbClr val="FFFFFF"/>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Principales causes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a:latin typeface="Arial" panose="020B0604020202020204" pitchFamily="34" charset="0"/>
                <a:cs typeface="Arial" panose="020B0604020202020204" pitchFamily="34" charset="0"/>
              </a:rPr>
              <a:t>DALYs</a:t>
            </a: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Ø"/>
              <a:defRPr/>
            </a:pPr>
            <a:endParaRPr lang="fr-FR" sz="1400">
              <a:solidFill>
                <a:srgbClr val="00707C"/>
              </a:solidFill>
              <a:latin typeface="Arial" panose="020B0604020202020204" pitchFamily="34" charset="0"/>
              <a:cs typeface="Arial" panose="020B0604020202020204" pitchFamily="34" charset="0"/>
            </a:endParaRPr>
          </a:p>
          <a:p>
            <a:pPr marL="285750" indent="-285750" defTabSz="228600" eaLnBrk="1" fontAlgn="auto" hangingPunct="1">
              <a:spcBef>
                <a:spcPts val="0"/>
              </a:spcBef>
              <a:spcAft>
                <a:spcPts val="0"/>
              </a:spcAft>
              <a:buFont typeface="Wingdings" panose="05000000000000000000" pitchFamily="2" charset="2"/>
              <a:buChar char="§"/>
              <a:defRPr/>
            </a:pPr>
            <a:r>
              <a:rPr lang="fr-FR" sz="1400" b="1">
                <a:solidFill>
                  <a:srgbClr val="5B225F"/>
                </a:solidFill>
                <a:latin typeface="Arial" panose="020B0604020202020204" pitchFamily="34" charset="0"/>
                <a:cs typeface="Arial" panose="020B0604020202020204" pitchFamily="34" charset="0"/>
              </a:rPr>
              <a:t>Décès</a:t>
            </a:r>
          </a:p>
          <a:p>
            <a:pPr defTabSz="228600" eaLnBrk="1" fontAlgn="auto" hangingPunct="1">
              <a:spcBef>
                <a:spcPts val="0"/>
              </a:spcBef>
              <a:spcAft>
                <a:spcPts val="0"/>
              </a:spcAft>
              <a:defRPr/>
            </a:pPr>
            <a:endParaRPr lang="fr-FR" sz="900">
              <a:solidFill>
                <a:prstClr val="black"/>
              </a:solidFill>
              <a:latin typeface="Arial" panose="020B0604020202020204" pitchFamily="34" charset="0"/>
              <a:cs typeface="Arial" panose="020B0604020202020204" pitchFamily="34" charset="0"/>
            </a:endParaRPr>
          </a:p>
        </p:txBody>
      </p:sp>
      <p:grpSp>
        <p:nvGrpSpPr>
          <p:cNvPr id="4" name="Groupe 3" descr="1 Salmonella 1 854 décès&#10;2 Campylobacter 459 décès&#10;3 Norovirus 435 décès">
            <a:extLst>
              <a:ext uri="{FF2B5EF4-FFF2-40B4-BE49-F238E27FC236}">
                <a16:creationId xmlns:a16="http://schemas.microsoft.com/office/drawing/2014/main" id="{B0024097-3B25-A524-8272-ABE9ED49394A}"/>
              </a:ext>
            </a:extLst>
          </p:cNvPr>
          <p:cNvGrpSpPr/>
          <p:nvPr/>
        </p:nvGrpSpPr>
        <p:grpSpPr>
          <a:xfrm>
            <a:off x="3359150" y="2501136"/>
            <a:ext cx="4300631" cy="2455064"/>
            <a:chOff x="3359150" y="2501136"/>
            <a:chExt cx="4300631" cy="2455064"/>
          </a:xfrm>
        </p:grpSpPr>
        <p:grpSp>
          <p:nvGrpSpPr>
            <p:cNvPr id="8" name="Groupe 7" descr="1">
              <a:extLst>
                <a:ext uri="{FF2B5EF4-FFF2-40B4-BE49-F238E27FC236}">
                  <a16:creationId xmlns:a16="http://schemas.microsoft.com/office/drawing/2014/main" id="{FE33CB9C-E2A1-A950-D1CC-93176DDE2F96}"/>
                </a:ext>
              </a:extLst>
            </p:cNvPr>
            <p:cNvGrpSpPr/>
            <p:nvPr/>
          </p:nvGrpSpPr>
          <p:grpSpPr>
            <a:xfrm>
              <a:off x="3359150" y="2501136"/>
              <a:ext cx="837656" cy="614361"/>
              <a:chOff x="3359150" y="2501136"/>
              <a:chExt cx="837656" cy="614361"/>
            </a:xfrm>
          </p:grpSpPr>
          <p:grpSp>
            <p:nvGrpSpPr>
              <p:cNvPr id="109573" name="Groupe 21" descr="Numéro 1">
                <a:extLst>
                  <a:ext uri="{FF2B5EF4-FFF2-40B4-BE49-F238E27FC236}">
                    <a16:creationId xmlns:a16="http://schemas.microsoft.com/office/drawing/2014/main" id="{AEF73FCA-9299-4DF6-AD5C-D462EAB6B887}"/>
                  </a:ext>
                </a:extLst>
              </p:cNvPr>
              <p:cNvGrpSpPr>
                <a:grpSpLocks/>
              </p:cNvGrpSpPr>
              <p:nvPr/>
            </p:nvGrpSpPr>
            <p:grpSpPr bwMode="auto">
              <a:xfrm>
                <a:off x="3359150" y="2554288"/>
                <a:ext cx="409575" cy="436562"/>
                <a:chOff x="493159" y="2688723"/>
                <a:chExt cx="410966" cy="436114"/>
              </a:xfrm>
            </p:grpSpPr>
            <p:sp>
              <p:nvSpPr>
                <p:cNvPr id="23" name="Ellipse 22">
                  <a:extLst>
                    <a:ext uri="{FF2B5EF4-FFF2-40B4-BE49-F238E27FC236}">
                      <a16:creationId xmlns:a16="http://schemas.microsoft.com/office/drawing/2014/main" id="{65813181-9999-4557-988D-C1942D9EF51A}"/>
                    </a:ext>
                  </a:extLst>
                </p:cNvPr>
                <p:cNvSpPr/>
                <p:nvPr/>
              </p:nvSpPr>
              <p:spPr>
                <a:xfrm>
                  <a:off x="493159" y="2688723"/>
                  <a:ext cx="410966" cy="436114"/>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9603" name="ZoneTexte 23">
                  <a:extLst>
                    <a:ext uri="{FF2B5EF4-FFF2-40B4-BE49-F238E27FC236}">
                      <a16:creationId xmlns:a16="http://schemas.microsoft.com/office/drawing/2014/main" id="{1A83DF33-7B86-4B1A-9AEC-8ADFE0155655}"/>
                    </a:ext>
                  </a:extLst>
                </p:cNvPr>
                <p:cNvSpPr txBox="1">
                  <a:spLocks noChangeArrowheads="1"/>
                </p:cNvSpPr>
                <p:nvPr/>
              </p:nvSpPr>
              <p:spPr bwMode="auto">
                <a:xfrm>
                  <a:off x="534574" y="2722026"/>
                  <a:ext cx="293092" cy="3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DD4758"/>
                      </a:solidFill>
                      <a:latin typeface="Arial" panose="020B0604020202020204" pitchFamily="34" charset="0"/>
                      <a:cs typeface="Arial" panose="020B0604020202020204" pitchFamily="34" charset="0"/>
                    </a:rPr>
                    <a:t>1</a:t>
                  </a:r>
                </a:p>
              </p:txBody>
            </p:sp>
          </p:grpSp>
          <p:pic>
            <p:nvPicPr>
              <p:cNvPr id="3" name="Image 2">
                <a:extLst>
                  <a:ext uri="{FF2B5EF4-FFF2-40B4-BE49-F238E27FC236}">
                    <a16:creationId xmlns:a16="http://schemas.microsoft.com/office/drawing/2014/main" id="{CED6DE1A-C298-297A-3047-E62770707D0F}"/>
                  </a:ext>
                </a:extLst>
              </p:cNvPr>
              <p:cNvPicPr>
                <a:picLocks noChangeAspect="1"/>
              </p:cNvPicPr>
              <p:nvPr/>
            </p:nvPicPr>
            <p:blipFill>
              <a:blip r:embed="rId4"/>
              <a:stretch>
                <a:fillRect/>
              </a:stretch>
            </p:blipFill>
            <p:spPr>
              <a:xfrm>
                <a:off x="3787232" y="2501136"/>
                <a:ext cx="409574" cy="614361"/>
              </a:xfrm>
              <a:prstGeom prst="rect">
                <a:avLst/>
              </a:prstGeom>
            </p:spPr>
          </p:pic>
        </p:grpSp>
        <p:sp>
          <p:nvSpPr>
            <p:cNvPr id="109571" name="ZoneTexte 13">
              <a:extLst>
                <a:ext uri="{FF2B5EF4-FFF2-40B4-BE49-F238E27FC236}">
                  <a16:creationId xmlns:a16="http://schemas.microsoft.com/office/drawing/2014/main" id="{27F06D21-F7AC-4600-BF74-038ADED604E2}"/>
                </a:ext>
              </a:extLst>
            </p:cNvPr>
            <p:cNvSpPr txBox="1">
              <a:spLocks noChangeArrowheads="1"/>
            </p:cNvSpPr>
            <p:nvPr/>
          </p:nvSpPr>
          <p:spPr bwMode="auto">
            <a:xfrm>
              <a:off x="4224818" y="2603500"/>
              <a:ext cx="2447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b="1" i="1">
                  <a:latin typeface="Arial" panose="020B0604020202020204" pitchFamily="34" charset="0"/>
                  <a:cs typeface="Arial" panose="020B0604020202020204" pitchFamily="34" charset="0"/>
                </a:rPr>
                <a:t>Salmonella</a:t>
              </a:r>
              <a:r>
                <a:rPr lang="fr-FR" altLang="fr-FR" sz="1600">
                  <a:latin typeface="Arial" panose="020B0604020202020204" pitchFamily="34" charset="0"/>
                  <a:cs typeface="Arial" panose="020B0604020202020204" pitchFamily="34" charset="0"/>
                </a:rPr>
                <a:t> 1 854 décès</a:t>
              </a:r>
            </a:p>
          </p:txBody>
        </p:sp>
        <p:grpSp>
          <p:nvGrpSpPr>
            <p:cNvPr id="9" name="Groupe 8" descr="2">
              <a:extLst>
                <a:ext uri="{FF2B5EF4-FFF2-40B4-BE49-F238E27FC236}">
                  <a16:creationId xmlns:a16="http://schemas.microsoft.com/office/drawing/2014/main" id="{A1BE0F6F-56C6-0F5F-5BF7-027AEB79858A}"/>
                </a:ext>
              </a:extLst>
            </p:cNvPr>
            <p:cNvGrpSpPr/>
            <p:nvPr/>
          </p:nvGrpSpPr>
          <p:grpSpPr>
            <a:xfrm>
              <a:off x="3359150" y="3509500"/>
              <a:ext cx="727778" cy="476316"/>
              <a:chOff x="3359150" y="3509500"/>
              <a:chExt cx="727778" cy="476316"/>
            </a:xfrm>
          </p:grpSpPr>
          <p:grpSp>
            <p:nvGrpSpPr>
              <p:cNvPr id="109576" name="Groupe 32" descr="Numéro 2">
                <a:extLst>
                  <a:ext uri="{FF2B5EF4-FFF2-40B4-BE49-F238E27FC236}">
                    <a16:creationId xmlns:a16="http://schemas.microsoft.com/office/drawing/2014/main" id="{07EE01D8-36BA-4362-B00F-A4257E3E7CB7}"/>
                  </a:ext>
                </a:extLst>
              </p:cNvPr>
              <p:cNvGrpSpPr>
                <a:grpSpLocks/>
              </p:cNvGrpSpPr>
              <p:nvPr/>
            </p:nvGrpSpPr>
            <p:grpSpPr bwMode="auto">
              <a:xfrm>
                <a:off x="3359150" y="3521075"/>
                <a:ext cx="409575" cy="434975"/>
                <a:chOff x="493159" y="2688723"/>
                <a:chExt cx="410966" cy="436114"/>
              </a:xfrm>
            </p:grpSpPr>
            <p:sp>
              <p:nvSpPr>
                <p:cNvPr id="34" name="Ellipse 33">
                  <a:extLst>
                    <a:ext uri="{FF2B5EF4-FFF2-40B4-BE49-F238E27FC236}">
                      <a16:creationId xmlns:a16="http://schemas.microsoft.com/office/drawing/2014/main" id="{84D7D925-B98F-42B3-9A29-601F189872E3}"/>
                    </a:ext>
                  </a:extLst>
                </p:cNvPr>
                <p:cNvSpPr/>
                <p:nvPr/>
              </p:nvSpPr>
              <p:spPr>
                <a:xfrm>
                  <a:off x="493159" y="2688723"/>
                  <a:ext cx="410966" cy="436114"/>
                </a:xfrm>
                <a:prstGeom prst="ellipse">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chemeClr val="bg2">
                        <a:lumMod val="25000"/>
                      </a:schemeClr>
                    </a:solidFill>
                    <a:latin typeface="Arial" panose="020B0604020202020204" pitchFamily="34" charset="0"/>
                    <a:cs typeface="Arial" panose="020B0604020202020204" pitchFamily="34" charset="0"/>
                  </a:endParaRPr>
                </a:p>
              </p:txBody>
            </p:sp>
            <p:sp>
              <p:nvSpPr>
                <p:cNvPr id="111649" name="ZoneTexte 34">
                  <a:extLst>
                    <a:ext uri="{FF2B5EF4-FFF2-40B4-BE49-F238E27FC236}">
                      <a16:creationId xmlns:a16="http://schemas.microsoft.com/office/drawing/2014/main" id="{480B4AE8-32C2-4786-96B4-F226D262AD49}"/>
                    </a:ext>
                  </a:extLst>
                </p:cNvPr>
                <p:cNvSpPr txBox="1">
                  <a:spLocks noChangeArrowheads="1"/>
                </p:cNvSpPr>
                <p:nvPr/>
              </p:nvSpPr>
              <p:spPr bwMode="auto">
                <a:xfrm>
                  <a:off x="534574" y="2722148"/>
                  <a:ext cx="293092" cy="3692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228600">
                    <a:defRPr>
                      <a:solidFill>
                        <a:schemeClr val="tx1"/>
                      </a:solidFill>
                      <a:latin typeface="Calibri" pitchFamily="34" charset="0"/>
                    </a:defRPr>
                  </a:lvl1pPr>
                  <a:lvl2pPr marL="742950" indent="-285750" defTabSz="228600">
                    <a:defRPr>
                      <a:solidFill>
                        <a:schemeClr val="tx1"/>
                      </a:solidFill>
                      <a:latin typeface="Calibri" pitchFamily="34" charset="0"/>
                    </a:defRPr>
                  </a:lvl2pPr>
                  <a:lvl3pPr marL="1143000" indent="-228600" defTabSz="228600">
                    <a:defRPr>
                      <a:solidFill>
                        <a:schemeClr val="tx1"/>
                      </a:solidFill>
                      <a:latin typeface="Calibri" pitchFamily="34" charset="0"/>
                    </a:defRPr>
                  </a:lvl3pPr>
                  <a:lvl4pPr marL="1600200" indent="-228600" defTabSz="228600">
                    <a:defRPr>
                      <a:solidFill>
                        <a:schemeClr val="tx1"/>
                      </a:solidFill>
                      <a:latin typeface="Calibri" pitchFamily="34" charset="0"/>
                    </a:defRPr>
                  </a:lvl4pPr>
                  <a:lvl5pPr marL="2057400" indent="-228600" defTabSz="228600">
                    <a:defRPr>
                      <a:solidFill>
                        <a:schemeClr val="tx1"/>
                      </a:solidFill>
                      <a:latin typeface="Calibri" pitchFamily="34" charset="0"/>
                    </a:defRPr>
                  </a:lvl5pPr>
                  <a:lvl6pPr marL="2514600" indent="-228600" defTabSz="228600" eaLnBrk="0" fontAlgn="base" hangingPunct="0">
                    <a:spcBef>
                      <a:spcPct val="0"/>
                    </a:spcBef>
                    <a:spcAft>
                      <a:spcPct val="0"/>
                    </a:spcAft>
                    <a:defRPr>
                      <a:solidFill>
                        <a:schemeClr val="tx1"/>
                      </a:solidFill>
                      <a:latin typeface="Calibri" pitchFamily="34" charset="0"/>
                    </a:defRPr>
                  </a:lvl6pPr>
                  <a:lvl7pPr marL="2971800" indent="-228600" defTabSz="228600" eaLnBrk="0" fontAlgn="base" hangingPunct="0">
                    <a:spcBef>
                      <a:spcPct val="0"/>
                    </a:spcBef>
                    <a:spcAft>
                      <a:spcPct val="0"/>
                    </a:spcAft>
                    <a:defRPr>
                      <a:solidFill>
                        <a:schemeClr val="tx1"/>
                      </a:solidFill>
                      <a:latin typeface="Calibri" pitchFamily="34" charset="0"/>
                    </a:defRPr>
                  </a:lvl7pPr>
                  <a:lvl8pPr marL="3429000" indent="-228600" defTabSz="228600" eaLnBrk="0" fontAlgn="base" hangingPunct="0">
                    <a:spcBef>
                      <a:spcPct val="0"/>
                    </a:spcBef>
                    <a:spcAft>
                      <a:spcPct val="0"/>
                    </a:spcAft>
                    <a:defRPr>
                      <a:solidFill>
                        <a:schemeClr val="tx1"/>
                      </a:solidFill>
                      <a:latin typeface="Calibri" pitchFamily="34" charset="0"/>
                    </a:defRPr>
                  </a:lvl8pPr>
                  <a:lvl9pPr marL="3886200" indent="-228600" defTabSz="228600" eaLnBrk="0" fontAlgn="base" hangingPunct="0">
                    <a:spcBef>
                      <a:spcPct val="0"/>
                    </a:spcBef>
                    <a:spcAft>
                      <a:spcPct val="0"/>
                    </a:spcAft>
                    <a:defRPr>
                      <a:solidFill>
                        <a:schemeClr val="tx1"/>
                      </a:solidFill>
                      <a:latin typeface="Calibri" pitchFamily="34" charset="0"/>
                    </a:defRPr>
                  </a:lvl9pPr>
                </a:lstStyle>
                <a:p>
                  <a:pPr eaLnBrk="1" hangingPunct="1">
                    <a:defRPr/>
                  </a:pPr>
                  <a:r>
                    <a:rPr lang="fr-FR" altLang="fr-FR" dirty="0">
                      <a:solidFill>
                        <a:schemeClr val="bg2">
                          <a:lumMod val="50000"/>
                        </a:schemeClr>
                      </a:solidFill>
                      <a:latin typeface="Arial" panose="020B0604020202020204" pitchFamily="34" charset="0"/>
                      <a:cs typeface="Arial" panose="020B0604020202020204" pitchFamily="34" charset="0"/>
                    </a:rPr>
                    <a:t>2</a:t>
                  </a:r>
                </a:p>
              </p:txBody>
            </p:sp>
          </p:grpSp>
          <p:pic>
            <p:nvPicPr>
              <p:cNvPr id="5" name="Image 4">
                <a:extLst>
                  <a:ext uri="{FF2B5EF4-FFF2-40B4-BE49-F238E27FC236}">
                    <a16:creationId xmlns:a16="http://schemas.microsoft.com/office/drawing/2014/main" id="{86684043-3553-AEA7-D6E5-8755B61AF56E}"/>
                  </a:ext>
                </a:extLst>
              </p:cNvPr>
              <p:cNvPicPr>
                <a:picLocks noChangeAspect="1"/>
              </p:cNvPicPr>
              <p:nvPr/>
            </p:nvPicPr>
            <p:blipFill>
              <a:blip r:embed="rId5"/>
              <a:stretch>
                <a:fillRect/>
              </a:stretch>
            </p:blipFill>
            <p:spPr>
              <a:xfrm>
                <a:off x="3877349" y="3509500"/>
                <a:ext cx="209579" cy="476316"/>
              </a:xfrm>
              <a:prstGeom prst="rect">
                <a:avLst/>
              </a:prstGeom>
            </p:spPr>
          </p:pic>
        </p:grpSp>
        <p:sp>
          <p:nvSpPr>
            <p:cNvPr id="109574" name="ZoneTexte 27">
              <a:extLst>
                <a:ext uri="{FF2B5EF4-FFF2-40B4-BE49-F238E27FC236}">
                  <a16:creationId xmlns:a16="http://schemas.microsoft.com/office/drawing/2014/main" id="{33E1B14A-C2EF-4C83-B71F-AACA096144FB}"/>
                </a:ext>
              </a:extLst>
            </p:cNvPr>
            <p:cNvSpPr txBox="1">
              <a:spLocks noChangeArrowheads="1"/>
            </p:cNvSpPr>
            <p:nvPr/>
          </p:nvSpPr>
          <p:spPr bwMode="auto">
            <a:xfrm>
              <a:off x="4224712" y="3550205"/>
              <a:ext cx="34350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b="1" i="1">
                  <a:latin typeface="Arial" panose="020B0604020202020204" pitchFamily="34" charset="0"/>
                  <a:cs typeface="Arial" panose="020B0604020202020204" pitchFamily="34" charset="0"/>
                </a:rPr>
                <a:t>Campylobacter</a:t>
              </a:r>
              <a:r>
                <a:rPr lang="fr-FR" altLang="fr-FR" sz="1600">
                  <a:latin typeface="Arial" panose="020B0604020202020204" pitchFamily="34" charset="0"/>
                  <a:cs typeface="Arial" panose="020B0604020202020204" pitchFamily="34" charset="0"/>
                </a:rPr>
                <a:t> 459 décès</a:t>
              </a:r>
            </a:p>
          </p:txBody>
        </p:sp>
        <p:grpSp>
          <p:nvGrpSpPr>
            <p:cNvPr id="10" name="Groupe 9" descr="3">
              <a:extLst>
                <a:ext uri="{FF2B5EF4-FFF2-40B4-BE49-F238E27FC236}">
                  <a16:creationId xmlns:a16="http://schemas.microsoft.com/office/drawing/2014/main" id="{6911472A-1871-09AF-D4D5-723AE7A3F597}"/>
                </a:ext>
              </a:extLst>
            </p:cNvPr>
            <p:cNvGrpSpPr/>
            <p:nvPr/>
          </p:nvGrpSpPr>
          <p:grpSpPr>
            <a:xfrm>
              <a:off x="3359150" y="4503738"/>
              <a:ext cx="884245" cy="452462"/>
              <a:chOff x="3359150" y="4503738"/>
              <a:chExt cx="884245" cy="452462"/>
            </a:xfrm>
          </p:grpSpPr>
          <p:grpSp>
            <p:nvGrpSpPr>
              <p:cNvPr id="109578" name="Groupe 43" descr="Numéro 3">
                <a:extLst>
                  <a:ext uri="{FF2B5EF4-FFF2-40B4-BE49-F238E27FC236}">
                    <a16:creationId xmlns:a16="http://schemas.microsoft.com/office/drawing/2014/main" id="{E60D348B-52C4-42D5-B630-B5B7011E61CF}"/>
                  </a:ext>
                </a:extLst>
              </p:cNvPr>
              <p:cNvGrpSpPr>
                <a:grpSpLocks/>
              </p:cNvGrpSpPr>
              <p:nvPr/>
            </p:nvGrpSpPr>
            <p:grpSpPr bwMode="auto">
              <a:xfrm>
                <a:off x="3359150" y="4503738"/>
                <a:ext cx="409575" cy="434975"/>
                <a:chOff x="493159" y="2688723"/>
                <a:chExt cx="410966" cy="436114"/>
              </a:xfrm>
            </p:grpSpPr>
            <p:sp>
              <p:nvSpPr>
                <p:cNvPr id="45" name="Ellipse 44">
                  <a:extLst>
                    <a:ext uri="{FF2B5EF4-FFF2-40B4-BE49-F238E27FC236}">
                      <a16:creationId xmlns:a16="http://schemas.microsoft.com/office/drawing/2014/main" id="{C26C4A82-3B4A-410A-A5FD-843F777207DD}"/>
                    </a:ext>
                  </a:extLst>
                </p:cNvPr>
                <p:cNvSpPr/>
                <p:nvPr/>
              </p:nvSpPr>
              <p:spPr>
                <a:xfrm>
                  <a:off x="493159" y="2688723"/>
                  <a:ext cx="410966" cy="436114"/>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9599" name="ZoneTexte 45">
                  <a:extLst>
                    <a:ext uri="{FF2B5EF4-FFF2-40B4-BE49-F238E27FC236}">
                      <a16:creationId xmlns:a16="http://schemas.microsoft.com/office/drawing/2014/main" id="{EC955244-A2A7-4E1B-A6F6-42D2C15421A8}"/>
                    </a:ext>
                  </a:extLst>
                </p:cNvPr>
                <p:cNvSpPr txBox="1">
                  <a:spLocks noChangeArrowheads="1"/>
                </p:cNvSpPr>
                <p:nvPr/>
              </p:nvSpPr>
              <p:spPr bwMode="auto">
                <a:xfrm>
                  <a:off x="534256" y="2722114"/>
                  <a:ext cx="292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a:solidFill>
                        <a:srgbClr val="00B0F0"/>
                      </a:solidFill>
                      <a:latin typeface="Arial" panose="020B0604020202020204" pitchFamily="34" charset="0"/>
                      <a:cs typeface="Arial" panose="020B0604020202020204" pitchFamily="34" charset="0"/>
                    </a:rPr>
                    <a:t>3</a:t>
                  </a:r>
                </a:p>
              </p:txBody>
            </p:sp>
          </p:grpSp>
          <p:pic>
            <p:nvPicPr>
              <p:cNvPr id="7" name="Image 6">
                <a:extLst>
                  <a:ext uri="{FF2B5EF4-FFF2-40B4-BE49-F238E27FC236}">
                    <a16:creationId xmlns:a16="http://schemas.microsoft.com/office/drawing/2014/main" id="{605ADB9D-AD58-BEC1-A4A6-1D5FA0436F8C}"/>
                  </a:ext>
                </a:extLst>
              </p:cNvPr>
              <p:cNvPicPr>
                <a:picLocks noChangeAspect="1"/>
              </p:cNvPicPr>
              <p:nvPr/>
            </p:nvPicPr>
            <p:blipFill>
              <a:blip r:embed="rId6"/>
              <a:stretch>
                <a:fillRect/>
              </a:stretch>
            </p:blipFill>
            <p:spPr>
              <a:xfrm>
                <a:off x="3814710" y="4537042"/>
                <a:ext cx="428685" cy="419158"/>
              </a:xfrm>
              <a:prstGeom prst="rect">
                <a:avLst/>
              </a:prstGeom>
            </p:spPr>
          </p:pic>
        </p:grpSp>
        <p:sp>
          <p:nvSpPr>
            <p:cNvPr id="109579" name="ZoneTexte 46">
              <a:extLst>
                <a:ext uri="{FF2B5EF4-FFF2-40B4-BE49-F238E27FC236}">
                  <a16:creationId xmlns:a16="http://schemas.microsoft.com/office/drawing/2014/main" id="{5FE82628-1FE6-47DF-913F-756D9A3FC068}"/>
                </a:ext>
              </a:extLst>
            </p:cNvPr>
            <p:cNvSpPr txBox="1">
              <a:spLocks noChangeArrowheads="1"/>
            </p:cNvSpPr>
            <p:nvPr/>
          </p:nvSpPr>
          <p:spPr bwMode="auto">
            <a:xfrm>
              <a:off x="4222368" y="4554363"/>
              <a:ext cx="2209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ts val="300"/>
                </a:spcBef>
              </a:pPr>
              <a:r>
                <a:rPr lang="fr-FR" altLang="fr-FR" sz="1600" b="1">
                  <a:latin typeface="Arial" panose="020B0604020202020204" pitchFamily="34" charset="0"/>
                  <a:cs typeface="Arial" panose="020B0604020202020204" pitchFamily="34" charset="0"/>
                </a:rPr>
                <a:t>Norovirus</a:t>
              </a:r>
              <a:r>
                <a:rPr lang="fr-FR" altLang="fr-FR" sz="1600">
                  <a:latin typeface="Arial" panose="020B0604020202020204" pitchFamily="34" charset="0"/>
                  <a:cs typeface="Arial" panose="020B0604020202020204" pitchFamily="34" charset="0"/>
                </a:rPr>
                <a:t> 435 décès</a:t>
              </a:r>
            </a:p>
          </p:txBody>
        </p:sp>
      </p:grpSp>
      <p:grpSp>
        <p:nvGrpSpPr>
          <p:cNvPr id="11" name="Groupe 10" descr="Principales causes de décès dues aux infections d'origine alimentaire en Europe (2010) :&#10;- 1 Salmonella enterica non typhique 1 854 décès&#10;- 2 Campylobacter 459 décès&#10;- 3 Norovirus 435 décès&#10;- 4 Listeria monocytogenes 399 décès&#10;- 5 Echinococcus multilocularis 239 décès&#10;- 6 Virus de l’hépatite A 195 décès&#10;- 7 Brucella 191 décès&#10;- 8 Aflatoxines 160 décès&#10;- 9 Mycobacterium bovis 150 décès&#10;- 10 Echinococcus granulosus 82 décès&#10;- Allergènes de cacahuète 13 décès">
            <a:extLst>
              <a:ext uri="{FF2B5EF4-FFF2-40B4-BE49-F238E27FC236}">
                <a16:creationId xmlns:a16="http://schemas.microsoft.com/office/drawing/2014/main" id="{1194C709-AEBB-1C0C-A472-FEDB4A3B9928}"/>
              </a:ext>
            </a:extLst>
          </p:cNvPr>
          <p:cNvGrpSpPr/>
          <p:nvPr/>
        </p:nvGrpSpPr>
        <p:grpSpPr>
          <a:xfrm>
            <a:off x="7615238" y="1825625"/>
            <a:ext cx="4462462" cy="3184525"/>
            <a:chOff x="7615238" y="1825625"/>
            <a:chExt cx="4462462" cy="3184525"/>
          </a:xfrm>
        </p:grpSpPr>
        <p:sp>
          <p:nvSpPr>
            <p:cNvPr id="111623" name="ZoneTexte 10">
              <a:extLst>
                <a:ext uri="{FF2B5EF4-FFF2-40B4-BE49-F238E27FC236}">
                  <a16:creationId xmlns:a16="http://schemas.microsoft.com/office/drawing/2014/main" id="{B6B7CE27-813C-47FD-A164-61FF9FEE7A27}"/>
                </a:ext>
              </a:extLst>
            </p:cNvPr>
            <p:cNvSpPr txBox="1">
              <a:spLocks noChangeArrowheads="1"/>
            </p:cNvSpPr>
            <p:nvPr/>
          </p:nvSpPr>
          <p:spPr bwMode="auto">
            <a:xfrm>
              <a:off x="7696200" y="1825625"/>
              <a:ext cx="4332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itchFamily="34" charset="0"/>
                </a:defRPr>
              </a:lvl1pPr>
              <a:lvl2pPr marL="742950" indent="-285750" defTabSz="228600">
                <a:defRPr>
                  <a:solidFill>
                    <a:schemeClr val="tx1"/>
                  </a:solidFill>
                  <a:latin typeface="Calibri" pitchFamily="34" charset="0"/>
                </a:defRPr>
              </a:lvl2pPr>
              <a:lvl3pPr marL="1143000" indent="-228600" defTabSz="228600">
                <a:defRPr>
                  <a:solidFill>
                    <a:schemeClr val="tx1"/>
                  </a:solidFill>
                  <a:latin typeface="Calibri" pitchFamily="34" charset="0"/>
                </a:defRPr>
              </a:lvl3pPr>
              <a:lvl4pPr marL="1600200" indent="-228600" defTabSz="228600">
                <a:defRPr>
                  <a:solidFill>
                    <a:schemeClr val="tx1"/>
                  </a:solidFill>
                  <a:latin typeface="Calibri" pitchFamily="34" charset="0"/>
                </a:defRPr>
              </a:lvl4pPr>
              <a:lvl5pPr marL="2057400" indent="-228600" defTabSz="228600">
                <a:defRPr>
                  <a:solidFill>
                    <a:schemeClr val="tx1"/>
                  </a:solidFill>
                  <a:latin typeface="Calibri" pitchFamily="34" charset="0"/>
                </a:defRPr>
              </a:lvl5pPr>
              <a:lvl6pPr marL="2514600" indent="-228600" defTabSz="228600" eaLnBrk="0" fontAlgn="base" hangingPunct="0">
                <a:spcBef>
                  <a:spcPct val="0"/>
                </a:spcBef>
                <a:spcAft>
                  <a:spcPct val="0"/>
                </a:spcAft>
                <a:defRPr>
                  <a:solidFill>
                    <a:schemeClr val="tx1"/>
                  </a:solidFill>
                  <a:latin typeface="Calibri" pitchFamily="34" charset="0"/>
                </a:defRPr>
              </a:lvl6pPr>
              <a:lvl7pPr marL="2971800" indent="-228600" defTabSz="228600" eaLnBrk="0" fontAlgn="base" hangingPunct="0">
                <a:spcBef>
                  <a:spcPct val="0"/>
                </a:spcBef>
                <a:spcAft>
                  <a:spcPct val="0"/>
                </a:spcAft>
                <a:defRPr>
                  <a:solidFill>
                    <a:schemeClr val="tx1"/>
                  </a:solidFill>
                  <a:latin typeface="Calibri" pitchFamily="34" charset="0"/>
                </a:defRPr>
              </a:lvl7pPr>
              <a:lvl8pPr marL="3429000" indent="-228600" defTabSz="228600" eaLnBrk="0" fontAlgn="base" hangingPunct="0">
                <a:spcBef>
                  <a:spcPct val="0"/>
                </a:spcBef>
                <a:spcAft>
                  <a:spcPct val="0"/>
                </a:spcAft>
                <a:defRPr>
                  <a:solidFill>
                    <a:schemeClr val="tx1"/>
                  </a:solidFill>
                  <a:latin typeface="Calibri" pitchFamily="34" charset="0"/>
                </a:defRPr>
              </a:lvl8pPr>
              <a:lvl9pPr marL="3886200" indent="-228600" defTabSz="228600" eaLnBrk="0" fontAlgn="base" hangingPunct="0">
                <a:spcBef>
                  <a:spcPct val="0"/>
                </a:spcBef>
                <a:spcAft>
                  <a:spcPct val="0"/>
                </a:spcAft>
                <a:defRPr>
                  <a:solidFill>
                    <a:schemeClr val="tx1"/>
                  </a:solidFill>
                  <a:latin typeface="Calibri" pitchFamily="34" charset="0"/>
                </a:defRPr>
              </a:lvl9pPr>
            </a:lstStyle>
            <a:p>
              <a:pPr algn="ctr" eaLnBrk="1" hangingPunct="1">
                <a:defRPr/>
              </a:pPr>
              <a:r>
                <a:rPr lang="fr-FR" altLang="fr-FR" sz="1200" dirty="0">
                  <a:latin typeface="Arial" panose="020B0604020202020204" pitchFamily="34" charset="0"/>
                  <a:cs typeface="Arial" panose="020B0604020202020204" pitchFamily="34" charset="0"/>
                </a:rPr>
                <a:t>Principales causes de décès dues aux infections d'origine alimentaire en Europe (2010)</a:t>
              </a:r>
            </a:p>
          </p:txBody>
        </p:sp>
        <p:pic>
          <p:nvPicPr>
            <p:cNvPr id="109587" name="Image 1" descr="Principales causes de décès dues aux infections d'origine alimentaire en Europe (2010) :&#10;- 1 Salmonella enterica non typhique 1 854 décès&#10;- 2 Campylobacter 459 décès&#10;- 3 Norovirus 435 décès&#10;- 4 Listeria monocytogenes 399 décès&#10;- 5 Echinococcus multilocularis 239 décès&#10;- 6 Virus de l’hépatite A 195 décès&#10;- 7 Brucella 191 décès&#10;- 8 Aflatoxines 160 décès&#10;- 9 Mycobacterium bovis 150 décès&#10;- 10 Echinococcus granulosus 82 décès&#10;- Allergènes de cacahuète 13 décès">
              <a:extLst>
                <a:ext uri="{FF2B5EF4-FFF2-40B4-BE49-F238E27FC236}">
                  <a16:creationId xmlns:a16="http://schemas.microsoft.com/office/drawing/2014/main" id="{11BBBBC6-D9B6-444F-8F17-0F2C45AA48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5238" y="2368550"/>
              <a:ext cx="446246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9580" name="ZoneTexte 19">
            <a:extLst>
              <a:ext uri="{FF2B5EF4-FFF2-40B4-BE49-F238E27FC236}">
                <a16:creationId xmlns:a16="http://schemas.microsoft.com/office/drawing/2014/main" id="{F44E70C2-767B-4F57-986B-1D1BEE110962}"/>
              </a:ext>
            </a:extLst>
          </p:cNvPr>
          <p:cNvSpPr txBox="1">
            <a:spLocks noChangeArrowheads="1"/>
          </p:cNvSpPr>
          <p:nvPr/>
        </p:nvSpPr>
        <p:spPr bwMode="auto">
          <a:xfrm>
            <a:off x="3228975" y="5286375"/>
            <a:ext cx="8774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600">
                <a:latin typeface="Arial" panose="020B0604020202020204" pitchFamily="34" charset="0"/>
                <a:cs typeface="Arial" panose="020B0604020202020204" pitchFamily="34" charset="0"/>
              </a:rPr>
              <a:t>Pour </a:t>
            </a:r>
            <a:r>
              <a:rPr lang="fr-FR" altLang="fr-FR" sz="1600" i="1">
                <a:latin typeface="Arial" panose="020B0604020202020204" pitchFamily="34" charset="0"/>
                <a:cs typeface="Arial" panose="020B0604020202020204" pitchFamily="34" charset="0"/>
              </a:rPr>
              <a:t>Listeria monocytogenes</a:t>
            </a:r>
            <a:r>
              <a:rPr lang="fr-FR" altLang="fr-FR" sz="1600">
                <a:latin typeface="Arial" panose="020B0604020202020204" pitchFamily="34" charset="0"/>
                <a:cs typeface="Arial" panose="020B0604020202020204" pitchFamily="34" charset="0"/>
              </a:rPr>
              <a:t>, l'incidence est relativement faible, mais les taux d'hospitalisation et de mortalité sont élevés :1 781 cas d’infection, 399 décès et près de 15 000 DALYs.</a:t>
            </a:r>
          </a:p>
        </p:txBody>
      </p:sp>
      <p:grpSp>
        <p:nvGrpSpPr>
          <p:cNvPr id="15" name="Groupe 14">
            <a:extLst>
              <a:ext uri="{FF2B5EF4-FFF2-40B4-BE49-F238E27FC236}">
                <a16:creationId xmlns:a16="http://schemas.microsoft.com/office/drawing/2014/main" id="{37F203D2-7D1B-D51D-B599-7D67B9282838}"/>
              </a:ext>
              <a:ext uri="{C183D7F6-B498-43B3-948B-1728B52AA6E4}">
                <adec:decorative xmlns:adec="http://schemas.microsoft.com/office/drawing/2017/decorative" val="1"/>
              </a:ext>
            </a:extLst>
          </p:cNvPr>
          <p:cNvGrpSpPr/>
          <p:nvPr/>
        </p:nvGrpSpPr>
        <p:grpSpPr>
          <a:xfrm>
            <a:off x="-42069" y="6018179"/>
            <a:ext cx="12276138" cy="887413"/>
            <a:chOff x="-41275" y="6016625"/>
            <a:chExt cx="12276138" cy="887413"/>
          </a:xfrm>
        </p:grpSpPr>
        <p:sp>
          <p:nvSpPr>
            <p:cNvPr id="47" name="Rectangle 46">
              <a:extLst>
                <a:ext uri="{FF2B5EF4-FFF2-40B4-BE49-F238E27FC236}">
                  <a16:creationId xmlns:a16="http://schemas.microsoft.com/office/drawing/2014/main" id="{BA12416F-8CB2-47CC-B37E-204683ED4E7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09592" name="ZoneTexte 81">
              <a:extLst>
                <a:ext uri="{FF2B5EF4-FFF2-40B4-BE49-F238E27FC236}">
                  <a16:creationId xmlns:a16="http://schemas.microsoft.com/office/drawing/2014/main" id="{40C5AB3B-AE15-4094-96C7-BC0F87FCD9A7}"/>
                </a:ext>
              </a:extLst>
            </p:cNvPr>
            <p:cNvSpPr txBox="1">
              <a:spLocks noChangeArrowheads="1"/>
            </p:cNvSpPr>
            <p:nvPr/>
          </p:nvSpPr>
          <p:spPr bwMode="auto">
            <a:xfrm>
              <a:off x="6019693" y="6155409"/>
              <a:ext cx="2437841"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Fermer et revenir à la session 1</a:t>
              </a:r>
            </a:p>
          </p:txBody>
        </p:sp>
        <p:sp>
          <p:nvSpPr>
            <p:cNvPr id="109593" name="ZoneTexte 82" descr="Bouton précédent">
              <a:extLst>
                <a:ext uri="{FF2B5EF4-FFF2-40B4-BE49-F238E27FC236}">
                  <a16:creationId xmlns:a16="http://schemas.microsoft.com/office/drawing/2014/main" id="{83A268FD-B3FD-4E06-AA19-58322092645E}"/>
                </a:ext>
              </a:extLst>
            </p:cNvPr>
            <p:cNvSpPr txBox="1">
              <a:spLocks noChangeArrowheads="1"/>
            </p:cNvSpPr>
            <p:nvPr/>
          </p:nvSpPr>
          <p:spPr bwMode="auto">
            <a:xfrm>
              <a:off x="10633166" y="6136093"/>
              <a:ext cx="10753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   Précédent</a:t>
              </a:r>
            </a:p>
          </p:txBody>
        </p:sp>
        <p:pic>
          <p:nvPicPr>
            <p:cNvPr id="109594" name="Image 84">
              <a:extLst>
                <a:ext uri="{FF2B5EF4-FFF2-40B4-BE49-F238E27FC236}">
                  <a16:creationId xmlns:a16="http://schemas.microsoft.com/office/drawing/2014/main" id="{D54C01AA-7622-4002-AF5E-317A6799DF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fermer la diapositive et revenir à la session 1">
            <a:hlinkClick r:id="rId9" action="ppaction://hlinksldjump" highlightClick="1"/>
            <a:extLst>
              <a:ext uri="{FF2B5EF4-FFF2-40B4-BE49-F238E27FC236}">
                <a16:creationId xmlns:a16="http://schemas.microsoft.com/office/drawing/2014/main" id="{3B96F4A0-A489-4CC9-9DFA-2C81C610FF98}"/>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53" name="Bouton d’action : vide 52" descr="Bouton pour aller à la diapositive précédente">
            <a:hlinkClick r:id="" action="ppaction://hlinkshowjump?jump=previousslide" highlightClick="1"/>
            <a:extLst>
              <a:ext uri="{FF2B5EF4-FFF2-40B4-BE49-F238E27FC236}">
                <a16:creationId xmlns:a16="http://schemas.microsoft.com/office/drawing/2014/main" id="{D4C8B540-9D49-4291-9F2E-6CC2F6D7C071}"/>
              </a:ext>
            </a:extLst>
          </p:cNvPr>
          <p:cNvSpPr/>
          <p:nvPr/>
        </p:nvSpPr>
        <p:spPr bwMode="auto">
          <a:xfrm>
            <a:off x="1166658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&lt;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Image 2">
            <a:extLst>
              <a:ext uri="{FF2B5EF4-FFF2-40B4-BE49-F238E27FC236}">
                <a16:creationId xmlns:a16="http://schemas.microsoft.com/office/drawing/2014/main" id="{151C559D-BF0B-4DB3-8E05-B48AABE7884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1738" y="69850"/>
            <a:ext cx="32591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0" name="ZoneTexte 2">
            <a:extLst>
              <a:ext uri="{FF2B5EF4-FFF2-40B4-BE49-F238E27FC236}">
                <a16:creationId xmlns:a16="http://schemas.microsoft.com/office/drawing/2014/main" id="{2B751230-CE1B-4C80-A79A-45CB4A5F7225}"/>
              </a:ext>
              <a:ext uri="{C183D7F6-B498-43B3-948B-1728B52AA6E4}">
                <adec:decorative xmlns:adec="http://schemas.microsoft.com/office/drawing/2017/decorative" val="1"/>
              </a:ext>
            </a:extLst>
          </p:cNvPr>
          <p:cNvSpPr txBox="1">
            <a:spLocks noChangeArrowheads="1"/>
          </p:cNvSpPr>
          <p:nvPr/>
        </p:nvSpPr>
        <p:spPr bwMode="auto">
          <a:xfrm>
            <a:off x="7966075" y="173038"/>
            <a:ext cx="3081338" cy="830262"/>
          </a:xfrm>
          <a:prstGeom prst="rect">
            <a:avLst/>
          </a:prstGeom>
          <a:solidFill>
            <a:schemeClr val="bg1"/>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Ce projet a reçu un financement du programme de recherche et d’innovation Horizon 2020 de l’Union Européenne selon la convention de subvention n° 727580</a:t>
            </a:r>
            <a:endParaRPr kumimoji="0" lang="fr-FR" altLang="fr-FR"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2" name="Titre 1">
            <a:extLst>
              <a:ext uri="{FF2B5EF4-FFF2-40B4-BE49-F238E27FC236}">
                <a16:creationId xmlns:a16="http://schemas.microsoft.com/office/drawing/2014/main" id="{65E8F112-BAAF-725C-6432-40A69DC6F228}"/>
              </a:ext>
            </a:extLst>
          </p:cNvPr>
          <p:cNvSpPr txBox="1">
            <a:spLocks noGrp="1"/>
          </p:cNvSpPr>
          <p:nvPr>
            <p:ph type="title" idx="4294967295"/>
          </p:nvPr>
        </p:nvSpPr>
        <p:spPr>
          <a:xfrm>
            <a:off x="1737877" y="3110366"/>
            <a:ext cx="8927148"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Le point sur les infections d’origine alimentaires en France</a:t>
            </a:r>
          </a:p>
        </p:txBody>
      </p:sp>
      <p:pic>
        <p:nvPicPr>
          <p:cNvPr id="110598" name="Image 2" descr="Logo de Santé Publique France">
            <a:extLst>
              <a:ext uri="{FF2B5EF4-FFF2-40B4-BE49-F238E27FC236}">
                <a16:creationId xmlns:a16="http://schemas.microsoft.com/office/drawing/2014/main" id="{FF9EA6CF-C309-47EF-BDCA-396481969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0" y="4578350"/>
            <a:ext cx="15811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ZoneTexte 5">
            <a:extLst>
              <a:ext uri="{FF2B5EF4-FFF2-40B4-BE49-F238E27FC236}">
                <a16:creationId xmlns:a16="http://schemas.microsoft.com/office/drawing/2014/main" id="{7326CEBF-B723-4480-8CF2-1C071D833F8F}"/>
              </a:ext>
            </a:extLst>
          </p:cNvPr>
          <p:cNvSpPr txBox="1">
            <a:spLocks noChangeArrowheads="1"/>
          </p:cNvSpPr>
          <p:nvPr/>
        </p:nvSpPr>
        <p:spPr bwMode="auto">
          <a:xfrm>
            <a:off x="3944938" y="4694238"/>
            <a:ext cx="7762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r>
              <a:rPr lang="fr-FR" altLang="fr-FR" sz="1200">
                <a:latin typeface="Arial" panose="020B0604020202020204" pitchFamily="34" charset="0"/>
                <a:cs typeface="Arial" panose="020B0604020202020204" pitchFamily="34" charset="0"/>
              </a:rPr>
              <a:t>Sources :</a:t>
            </a:r>
          </a:p>
          <a:p>
            <a:r>
              <a:rPr lang="fr-FR" altLang="fr-FR" sz="1200">
                <a:solidFill>
                  <a:srgbClr val="00707C"/>
                </a:solidFill>
                <a:latin typeface="Arial" panose="020B0604020202020204" pitchFamily="34" charset="0"/>
                <a:cs typeface="Arial" panose="020B0604020202020204" pitchFamily="34" charset="0"/>
                <a:hlinkClick r:id="rId4"/>
              </a:rPr>
              <a:t>Le point sur les infections d’origine alimentaire</a:t>
            </a:r>
            <a:endParaRPr lang="fr-FR" altLang="fr-FR" sz="1200">
              <a:solidFill>
                <a:srgbClr val="00707C"/>
              </a:solidFill>
              <a:latin typeface="Arial" panose="020B0604020202020204" pitchFamily="34" charset="0"/>
              <a:cs typeface="Arial" panose="020B0604020202020204" pitchFamily="34" charset="0"/>
            </a:endParaRPr>
          </a:p>
          <a:p>
            <a:r>
              <a:rPr lang="fr-FR" altLang="fr-FR" sz="1200">
                <a:solidFill>
                  <a:srgbClr val="00707C"/>
                </a:solidFill>
                <a:latin typeface="Arial" panose="020B0604020202020204" pitchFamily="34" charset="0"/>
                <a:cs typeface="Arial" panose="020B0604020202020204" pitchFamily="34" charset="0"/>
                <a:hlinkClick r:id="rId5"/>
              </a:rPr>
              <a:t>Estimation de la morbidité et de la mortalité liées aux infections d’origine alimentaire en France métropolitaine, 2008-2013</a:t>
            </a:r>
            <a:endParaRPr lang="fr-FR" altLang="fr-FR" sz="1200">
              <a:solidFill>
                <a:srgbClr val="00707C"/>
              </a:solidFill>
              <a:latin typeface="Arial" panose="020B0604020202020204" pitchFamily="34" charset="0"/>
              <a:cs typeface="Arial" panose="020B0604020202020204" pitchFamily="34" charset="0"/>
            </a:endParaRPr>
          </a:p>
          <a:p>
            <a:endParaRPr lang="fr-FR" altLang="fr-FR" sz="1200">
              <a:solidFill>
                <a:srgbClr val="00707C"/>
              </a:solidFill>
              <a:latin typeface="Arial" panose="020B0604020202020204" pitchFamily="34" charset="0"/>
              <a:cs typeface="Arial" panose="020B0604020202020204" pitchFamily="34" charset="0"/>
            </a:endParaRPr>
          </a:p>
        </p:txBody>
      </p:sp>
      <p:pic>
        <p:nvPicPr>
          <p:cNvPr id="110594" name="Image 1">
            <a:extLst>
              <a:ext uri="{FF2B5EF4-FFF2-40B4-BE49-F238E27FC236}">
                <a16:creationId xmlns:a16="http://schemas.microsoft.com/office/drawing/2014/main" id="{11D67E76-D47C-41A6-80B4-2FD42F34E980}"/>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8913" y="1270000"/>
            <a:ext cx="927417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E690FA99-C628-E8C0-932F-2E1567967F6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7" name="Rectangle 6" descr="Barre de navigation">
              <a:extLst>
                <a:ext uri="{FF2B5EF4-FFF2-40B4-BE49-F238E27FC236}">
                  <a16:creationId xmlns:a16="http://schemas.microsoft.com/office/drawing/2014/main" id="{A90F554A-4E26-47CD-8CE5-0EF348FF9C38}"/>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eaLnBrk="1" fontAlgn="auto" hangingPunct="1">
                <a:spcBef>
                  <a:spcPts val="0"/>
                </a:spcBef>
                <a:spcAft>
                  <a:spcPts val="0"/>
                </a:spcAft>
                <a:defRPr/>
              </a:pPr>
              <a:endParaRPr lang="fr-FR" sz="900">
                <a:solidFill>
                  <a:srgbClr val="FFFFFF"/>
                </a:solidFill>
                <a:latin typeface="Arial" panose="020B0604020202020204" pitchFamily="34" charset="0"/>
                <a:cs typeface="Arial" panose="020B0604020202020204" pitchFamily="34" charset="0"/>
              </a:endParaRPr>
            </a:p>
          </p:txBody>
        </p:sp>
        <p:sp>
          <p:nvSpPr>
            <p:cNvPr id="110605" name="ZoneTexte 8">
              <a:extLst>
                <a:ext uri="{FF2B5EF4-FFF2-40B4-BE49-F238E27FC236}">
                  <a16:creationId xmlns:a16="http://schemas.microsoft.com/office/drawing/2014/main" id="{C31F62AF-52B6-4057-9E89-F7DBCC612AD6}"/>
                </a:ext>
              </a:extLst>
            </p:cNvPr>
            <p:cNvSpPr txBox="1">
              <a:spLocks noChangeArrowheads="1"/>
            </p:cNvSpPr>
            <p:nvPr/>
          </p:nvSpPr>
          <p:spPr bwMode="auto">
            <a:xfrm>
              <a:off x="6019693" y="6155409"/>
              <a:ext cx="2635690"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Fermer et revenir à la session 1</a:t>
              </a:r>
            </a:p>
          </p:txBody>
        </p:sp>
        <p:sp>
          <p:nvSpPr>
            <p:cNvPr id="110606" name="ZoneTexte 9">
              <a:extLst>
                <a:ext uri="{FF2B5EF4-FFF2-40B4-BE49-F238E27FC236}">
                  <a16:creationId xmlns:a16="http://schemas.microsoft.com/office/drawing/2014/main" id="{0563017F-94C1-446B-AB5F-57755085E19F}"/>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228600">
                <a:defRPr>
                  <a:solidFill>
                    <a:schemeClr val="tx1"/>
                  </a:solidFill>
                  <a:latin typeface="Calibri" panose="020F0502020204030204" pitchFamily="34" charset="0"/>
                </a:defRPr>
              </a:lvl1pPr>
              <a:lvl2pPr marL="742950" indent="-285750" defTabSz="228600">
                <a:defRPr>
                  <a:solidFill>
                    <a:schemeClr val="tx1"/>
                  </a:solidFill>
                  <a:latin typeface="Calibri" panose="020F0502020204030204" pitchFamily="34" charset="0"/>
                </a:defRPr>
              </a:lvl2pPr>
              <a:lvl3pPr marL="1143000" indent="-228600" defTabSz="228600">
                <a:defRPr>
                  <a:solidFill>
                    <a:schemeClr val="tx1"/>
                  </a:solidFill>
                  <a:latin typeface="Calibri" panose="020F0502020204030204" pitchFamily="34" charset="0"/>
                </a:defRPr>
              </a:lvl3pPr>
              <a:lvl4pPr marL="1600200" indent="-228600" defTabSz="228600">
                <a:defRPr>
                  <a:solidFill>
                    <a:schemeClr val="tx1"/>
                  </a:solidFill>
                  <a:latin typeface="Calibri" panose="020F0502020204030204" pitchFamily="34" charset="0"/>
                </a:defRPr>
              </a:lvl4pPr>
              <a:lvl5pPr marL="2057400" indent="-228600" defTabSz="228600">
                <a:defRPr>
                  <a:solidFill>
                    <a:schemeClr val="tx1"/>
                  </a:solidFill>
                  <a:latin typeface="Calibri" panose="020F0502020204030204" pitchFamily="34" charset="0"/>
                </a:defRPr>
              </a:lvl5pPr>
              <a:lvl6pPr marL="2514600" indent="-228600" defTabSz="228600" eaLnBrk="0" fontAlgn="base" hangingPunct="0">
                <a:spcBef>
                  <a:spcPct val="0"/>
                </a:spcBef>
                <a:spcAft>
                  <a:spcPct val="0"/>
                </a:spcAft>
                <a:defRPr>
                  <a:solidFill>
                    <a:schemeClr val="tx1"/>
                  </a:solidFill>
                  <a:latin typeface="Calibri" panose="020F0502020204030204" pitchFamily="34" charset="0"/>
                </a:defRPr>
              </a:lvl6pPr>
              <a:lvl7pPr marL="2971800" indent="-228600" defTabSz="228600" eaLnBrk="0" fontAlgn="base" hangingPunct="0">
                <a:spcBef>
                  <a:spcPct val="0"/>
                </a:spcBef>
                <a:spcAft>
                  <a:spcPct val="0"/>
                </a:spcAft>
                <a:defRPr>
                  <a:solidFill>
                    <a:schemeClr val="tx1"/>
                  </a:solidFill>
                  <a:latin typeface="Calibri" panose="020F0502020204030204" pitchFamily="34" charset="0"/>
                </a:defRPr>
              </a:lvl7pPr>
              <a:lvl8pPr marL="3429000" indent="-228600" defTabSz="228600" eaLnBrk="0" fontAlgn="base" hangingPunct="0">
                <a:spcBef>
                  <a:spcPct val="0"/>
                </a:spcBef>
                <a:spcAft>
                  <a:spcPct val="0"/>
                </a:spcAft>
                <a:defRPr>
                  <a:solidFill>
                    <a:schemeClr val="tx1"/>
                  </a:solidFill>
                  <a:latin typeface="Calibri" panose="020F0502020204030204" pitchFamily="34" charset="0"/>
                </a:defRPr>
              </a:lvl8pPr>
              <a:lvl9pPr marL="3886200" indent="-228600" defTabSz="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fr-FR" altLang="fr-FR" sz="1200">
                  <a:solidFill>
                    <a:srgbClr val="FFFFFF"/>
                  </a:solidFill>
                  <a:latin typeface="Arial" panose="020B0604020202020204" pitchFamily="34" charset="0"/>
                  <a:cs typeface="Arial" panose="020B0604020202020204" pitchFamily="34" charset="0"/>
                </a:rPr>
                <a:t>   </a:t>
              </a:r>
              <a:r>
                <a:rPr lang="fr-FR" altLang="fr-FR" sz="1200">
                  <a:solidFill>
                    <a:srgbClr val="000000"/>
                  </a:solidFill>
                  <a:latin typeface="Arial" panose="020B0604020202020204" pitchFamily="34" charset="0"/>
                  <a:cs typeface="Arial" panose="020B0604020202020204" pitchFamily="34" charset="0"/>
                </a:rPr>
                <a:t>Previous</a:t>
              </a:r>
              <a:r>
                <a:rPr lang="fr-FR" altLang="fr-FR" sz="1200">
                  <a:solidFill>
                    <a:srgbClr val="FFFFFF"/>
                  </a:solidFill>
                  <a:latin typeface="Arial" panose="020B0604020202020204" pitchFamily="34" charset="0"/>
                  <a:cs typeface="Arial" panose="020B0604020202020204" pitchFamily="34" charset="0"/>
                </a:rPr>
                <a:t>             Suivant</a:t>
              </a:r>
            </a:p>
          </p:txBody>
        </p:sp>
        <p:pic>
          <p:nvPicPr>
            <p:cNvPr id="110608" name="Image 11">
              <a:extLst>
                <a:ext uri="{FF2B5EF4-FFF2-40B4-BE49-F238E27FC236}">
                  <a16:creationId xmlns:a16="http://schemas.microsoft.com/office/drawing/2014/main" id="{65119C11-A78F-4BCF-9357-8794CC7CEA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Bouton d’action : vide 7" descr="Bouton fermer la diapositive et revenir à la session 1">
            <a:hlinkClick r:id="rId8" action="ppaction://hlinksldjump" highlightClick="1"/>
            <a:extLst>
              <a:ext uri="{FF2B5EF4-FFF2-40B4-BE49-F238E27FC236}">
                <a16:creationId xmlns:a16="http://schemas.microsoft.com/office/drawing/2014/main" id="{B5785C9D-A62E-48B4-8274-D1AAB54BAB75}"/>
              </a:ext>
            </a:extLst>
          </p:cNvPr>
          <p:cNvSpPr/>
          <p:nvPr/>
        </p:nvSpPr>
        <p:spPr bwMode="auto">
          <a:xfrm>
            <a:off x="5713306" y="6155409"/>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X</a:t>
            </a:r>
          </a:p>
        </p:txBody>
      </p:sp>
      <p:sp>
        <p:nvSpPr>
          <p:cNvPr id="11" name="Bouton d’action : vide 10" descr="Bouton pour aller à la diapositive suivante">
            <a:hlinkClick r:id="" action="ppaction://hlinkshowjump?jump=nextslide" highlightClick="1"/>
            <a:extLst>
              <a:ext uri="{FF2B5EF4-FFF2-40B4-BE49-F238E27FC236}">
                <a16:creationId xmlns:a16="http://schemas.microsoft.com/office/drawing/2014/main" id="{0460C8AF-CB84-466B-BB09-6C0F7272047A}"/>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defTabSz="228600" eaLnBrk="1" fontAlgn="auto" hangingPunct="1">
              <a:spcBef>
                <a:spcPts val="0"/>
              </a:spcBef>
              <a:spcAft>
                <a:spcPts val="0"/>
              </a:spcAft>
              <a:defRPr/>
            </a:pPr>
            <a:r>
              <a:rPr lang="fr-FR" sz="900">
                <a:solidFill>
                  <a:prstClr val="black"/>
                </a:solidFill>
                <a:latin typeface="Arial" panose="020B0604020202020204" pitchFamily="34" charset="0"/>
                <a:cs typeface="Arial" panose="020B0604020202020204" pitchFamily="34" charset="0"/>
              </a:rPr>
              <a:t>&gt;</a:t>
            </a:r>
          </a:p>
        </p:txBody>
      </p:sp>
    </p:spTree>
  </p:cSld>
  <p:clrMapOvr>
    <a:masterClrMapping/>
  </p:clrMapOvr>
</p:sld>
</file>

<file path=ppt/theme/theme1.xml><?xml version="1.0" encoding="utf-8"?>
<a:theme xmlns:a="http://schemas.openxmlformats.org/drawingml/2006/main" name="BlueMosaic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11.xml><?xml version="1.0" encoding="utf-8"?>
<a:theme xmlns:a="http://schemas.openxmlformats.org/drawingml/2006/main" name="5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Blank">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DB9CA"/>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7.xml><?xml version="1.0" encoding="utf-8"?>
<a:theme xmlns:a="http://schemas.openxmlformats.org/drawingml/2006/main" name="1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8.xml><?xml version="1.0" encoding="utf-8"?>
<a:theme xmlns:a="http://schemas.openxmlformats.org/drawingml/2006/main" name="2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9.xml><?xml version="1.0" encoding="utf-8"?>
<a:theme xmlns:a="http://schemas.openxmlformats.org/drawingml/2006/main" name="3_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0E7BD821-AD58-45A2-853D-2D05F1CDADEF}" vid="{46F10311-8BDC-4967-99B2-F1F5E286CD8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501779BA33D24E8149D4B874D12439" ma:contentTypeVersion="10" ma:contentTypeDescription="Create a new document." ma:contentTypeScope="" ma:versionID="4c9363805fa9d57d915737c42785b0f5">
  <xsd:schema xmlns:xsd="http://www.w3.org/2001/XMLSchema" xmlns:xs="http://www.w3.org/2001/XMLSchema" xmlns:p="http://schemas.microsoft.com/office/2006/metadata/properties" xmlns:ns2="1fb14ad6-309a-489a-a37a-efadb6fb7c1d" targetNamespace="http://schemas.microsoft.com/office/2006/metadata/properties" ma:root="true" ma:fieldsID="37e72963be641e46334b69e806042f93" ns2:_="">
    <xsd:import namespace="1fb14ad6-309a-489a-a37a-efadb6fb7c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14ad6-309a-489a-a37a-efadb6fb7c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7CE251-45F1-43BC-A7CC-C28F892E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14ad6-309a-489a-a37a-efadb6fb7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09D574-77F2-4DA5-925D-E695C456A627}">
  <ds:schemaRefs>
    <ds:schemaRef ds:uri="http://schemas.microsoft.com/sharepoint/v3/contenttype/forms"/>
  </ds:schemaRefs>
</ds:datastoreItem>
</file>

<file path=customXml/itemProps3.xml><?xml version="1.0" encoding="utf-8"?>
<ds:datastoreItem xmlns:ds="http://schemas.openxmlformats.org/officeDocument/2006/customXml" ds:itemID="{A6227D45-199E-45AC-B7E5-B0DA20E5B59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BlueMosaic-PowerPoint-Template</Template>
  <TotalTime>5</TotalTime>
  <Words>7515</Words>
  <Application>Microsoft Office PowerPoint</Application>
  <PresentationFormat>Grand écran</PresentationFormat>
  <Paragraphs>1336</Paragraphs>
  <Slides>49</Slides>
  <Notes>29</Notes>
  <HiddenSlides>0</HiddenSlides>
  <MMClips>2</MMClips>
  <ScaleCrop>false</ScaleCrop>
  <HeadingPairs>
    <vt:vector size="8" baseType="variant">
      <vt:variant>
        <vt:lpstr>Polices utilisées</vt:lpstr>
      </vt:variant>
      <vt:variant>
        <vt:i4>7</vt:i4>
      </vt:variant>
      <vt:variant>
        <vt:lpstr>Thème</vt:lpstr>
      </vt:variant>
      <vt:variant>
        <vt:i4>11</vt:i4>
      </vt:variant>
      <vt:variant>
        <vt:lpstr>Titres des diapositives</vt:lpstr>
      </vt:variant>
      <vt:variant>
        <vt:i4>49</vt:i4>
      </vt:variant>
      <vt:variant>
        <vt:lpstr>Diaporamas personnalisés</vt:lpstr>
      </vt:variant>
      <vt:variant>
        <vt:i4>1</vt:i4>
      </vt:variant>
    </vt:vector>
  </HeadingPairs>
  <TitlesOfParts>
    <vt:vector size="68" baseType="lpstr">
      <vt:lpstr>Arial</vt:lpstr>
      <vt:lpstr>Calibri</vt:lpstr>
      <vt:lpstr>Calibri Light</vt:lpstr>
      <vt:lpstr>Courier New</vt:lpstr>
      <vt:lpstr>Georgia</vt:lpstr>
      <vt:lpstr>Microsoft Sans Serif</vt:lpstr>
      <vt:lpstr>Wingdings</vt:lpstr>
      <vt:lpstr>BlueMosaic template</vt:lpstr>
      <vt:lpstr>Blank</vt:lpstr>
      <vt:lpstr>TITLES</vt:lpstr>
      <vt:lpstr>Custom Design</vt:lpstr>
      <vt:lpstr>1_Blank</vt:lpstr>
      <vt:lpstr>Tema1</vt:lpstr>
      <vt:lpstr>1_Tema1</vt:lpstr>
      <vt:lpstr>2_Tema1</vt:lpstr>
      <vt:lpstr>3_Tema1</vt:lpstr>
      <vt:lpstr>4_Tema1</vt:lpstr>
      <vt:lpstr>5_Tema1</vt:lpstr>
      <vt:lpstr>Enseignement de l'hygiène des aliments : Une introduction</vt:lpstr>
      <vt:lpstr>Objectifs d'apprentissage</vt:lpstr>
      <vt:lpstr>Contexte en Europe et en France</vt:lpstr>
      <vt:lpstr>L'alimentation dans une perspective plus globale</vt:lpstr>
      <vt:lpstr>Le fardeau des infections d’origine alimentaire en Europe</vt:lpstr>
      <vt:lpstr>Principales causes d’infections d’origine alimentaire</vt:lpstr>
      <vt:lpstr>Principaux responsables de la charge globale de morbidité liée aux infections d’origine alimentaire</vt:lpstr>
      <vt:lpstr>Principales causes de décès dues à des infections d'origine alimentaire</vt:lpstr>
      <vt:lpstr>Le point sur les infections d’origine alimentaires en France</vt:lpstr>
      <vt:lpstr>Principales causes d’infections d’origine alimentaire en France</vt:lpstr>
      <vt:lpstr>Morbidité et mortalité liées aux infections d’origine alimentaire en France</vt:lpstr>
      <vt:lpstr>L’estimation du nombre de cas</vt:lpstr>
      <vt:lpstr>L'alimentation dans une perspective plus globale Ressources pour en savoir plus</vt:lpstr>
      <vt:lpstr>Nutrition 1</vt:lpstr>
      <vt:lpstr>Nutrition 2</vt:lpstr>
      <vt:lpstr>Microbiologie 1</vt:lpstr>
      <vt:lpstr>Microbiologie 2</vt:lpstr>
      <vt:lpstr>Ecologie 1</vt:lpstr>
      <vt:lpstr>Ecologie 2</vt:lpstr>
      <vt:lpstr>Ecologie 3</vt:lpstr>
      <vt:lpstr>Ecologie 4</vt:lpstr>
      <vt:lpstr>Allergies 1</vt:lpstr>
      <vt:lpstr>Allergies 2</vt:lpstr>
      <vt:lpstr>Culture</vt:lpstr>
      <vt:lpstr>Enseignement de l'hygiène des aliments : Une introduction  Liens avec le programme national</vt:lpstr>
      <vt:lpstr>Collège</vt:lpstr>
      <vt:lpstr>Lycée - Enseignement général et technologique 1</vt:lpstr>
      <vt:lpstr>Lycée - Enseignement général et technologique 2</vt:lpstr>
      <vt:lpstr>Lycée - Enseignement général et technologique 3</vt:lpstr>
      <vt:lpstr>Lycée - Enseignement général et technologique 4</vt:lpstr>
      <vt:lpstr>Lycée – Enseignement professionnel</vt:lpstr>
      <vt:lpstr>Synthèse de la session</vt:lpstr>
      <vt:lpstr>Aperçus et liens 1</vt:lpstr>
      <vt:lpstr>Aperçus et liens 2</vt:lpstr>
      <vt:lpstr>Des microbes utiles et pathogènes</vt:lpstr>
      <vt:lpstr>Investigation d’une épidémie</vt:lpstr>
      <vt:lpstr>Scénarios</vt:lpstr>
      <vt:lpstr>Sécurité vs qualité des aliments</vt:lpstr>
      <vt:lpstr>Le parcours des aliments</vt:lpstr>
      <vt:lpstr>Kit de débats</vt:lpstr>
      <vt:lpstr>Livre de recettes</vt:lpstr>
      <vt:lpstr>Introduction</vt:lpstr>
      <vt:lpstr>Aspects microbiologiques - Les microbes pathogènes 1</vt:lpstr>
      <vt:lpstr>Aspects microbiologiques - Les microbes pathogènes 2</vt:lpstr>
      <vt:lpstr>Aspects microbiologiques Les microbes qui altèrent la qualité des aliments</vt:lpstr>
      <vt:lpstr>Aspects microbiologiques Les microbes utiles 1</vt:lpstr>
      <vt:lpstr>Aspects microbiologiques Les microbes utiles 2</vt:lpstr>
      <vt:lpstr>L’étiquetage des denrées alimentaires</vt:lpstr>
      <vt:lpstr>Transmission des infections </vt:lpstr>
      <vt:lpstr>Diaporama personnalisé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virginie Hugues</dc:creator>
  <cp:lastModifiedBy>virginie Hugues</cp:lastModifiedBy>
  <cp:revision>203</cp:revision>
  <dcterms:created xsi:type="dcterms:W3CDTF">2019-05-03T08:02:26Z</dcterms:created>
  <dcterms:modified xsi:type="dcterms:W3CDTF">2023-01-26T14:39:34Z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0x01010083501779BA33D24E8149D4B874D12439</vt:lpwstr>
  </property>
</Properties>
</file>