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5350" r:id="rId5"/>
  </p:sldMasterIdLst>
  <p:notesMasterIdLst>
    <p:notesMasterId r:id="rId59"/>
  </p:notesMasterIdLst>
  <p:sldIdLst>
    <p:sldId id="262" r:id="rId6"/>
    <p:sldId id="389" r:id="rId7"/>
    <p:sldId id="518" r:id="rId8"/>
    <p:sldId id="340" r:id="rId9"/>
    <p:sldId id="342" r:id="rId10"/>
    <p:sldId id="367" r:id="rId11"/>
    <p:sldId id="368" r:id="rId12"/>
    <p:sldId id="369" r:id="rId13"/>
    <p:sldId id="271" r:id="rId14"/>
    <p:sldId id="388" r:id="rId15"/>
    <p:sldId id="339" r:id="rId16"/>
    <p:sldId id="370" r:id="rId17"/>
    <p:sldId id="372" r:id="rId18"/>
    <p:sldId id="373" r:id="rId19"/>
    <p:sldId id="374" r:id="rId20"/>
    <p:sldId id="514" r:id="rId21"/>
    <p:sldId id="379" r:id="rId22"/>
    <p:sldId id="516" r:id="rId23"/>
    <p:sldId id="515" r:id="rId24"/>
    <p:sldId id="381" r:id="rId25"/>
    <p:sldId id="344" r:id="rId26"/>
    <p:sldId id="345" r:id="rId27"/>
    <p:sldId id="346" r:id="rId28"/>
    <p:sldId id="347" r:id="rId29"/>
    <p:sldId id="348" r:id="rId30"/>
    <p:sldId id="366" r:id="rId31"/>
    <p:sldId id="382" r:id="rId32"/>
    <p:sldId id="376" r:id="rId33"/>
    <p:sldId id="377" r:id="rId34"/>
    <p:sldId id="380" r:id="rId35"/>
    <p:sldId id="383" r:id="rId36"/>
    <p:sldId id="384" r:id="rId37"/>
    <p:sldId id="385" r:id="rId38"/>
    <p:sldId id="386" r:id="rId39"/>
    <p:sldId id="343" r:id="rId40"/>
    <p:sldId id="538" r:id="rId41"/>
    <p:sldId id="275" r:id="rId42"/>
    <p:sldId id="522" r:id="rId43"/>
    <p:sldId id="523" r:id="rId44"/>
    <p:sldId id="524" r:id="rId45"/>
    <p:sldId id="525" r:id="rId46"/>
    <p:sldId id="526" r:id="rId47"/>
    <p:sldId id="527" r:id="rId48"/>
    <p:sldId id="528" r:id="rId49"/>
    <p:sldId id="529" r:id="rId50"/>
    <p:sldId id="530" r:id="rId51"/>
    <p:sldId id="531" r:id="rId52"/>
    <p:sldId id="532" r:id="rId53"/>
    <p:sldId id="533" r:id="rId54"/>
    <p:sldId id="534" r:id="rId55"/>
    <p:sldId id="535" r:id="rId56"/>
    <p:sldId id="537" r:id="rId57"/>
    <p:sldId id="539" r:id="rId58"/>
  </p:sldIdLst>
  <p:sldSz cx="12192000" cy="6858000"/>
  <p:notesSz cx="6858000" cy="9144000"/>
  <p:defaultTextStyle>
    <a:defPPr>
      <a:defRPr lang="en-US"/>
    </a:defPPr>
    <a:lvl1pPr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1pPr>
    <a:lvl2pPr marL="228600" indent="2286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2pPr>
    <a:lvl3pPr marL="457200" indent="4572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3pPr>
    <a:lvl4pPr marL="685800" indent="6858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4pPr>
    <a:lvl5pPr marL="914400" indent="9144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5pPr>
    <a:lvl6pPr marL="2286000" algn="l" defTabSz="914400" rtl="0" eaLnBrk="1" latinLnBrk="0" hangingPunct="1">
      <a:defRPr sz="900" kern="1200">
        <a:solidFill>
          <a:schemeClr val="tx1"/>
        </a:solidFill>
        <a:latin typeface="Microsoft Sans Serif" panose="020B0604020202020204" pitchFamily="34" charset="0"/>
        <a:ea typeface="+mn-ea"/>
        <a:cs typeface="+mn-cs"/>
      </a:defRPr>
    </a:lvl6pPr>
    <a:lvl7pPr marL="2743200" algn="l" defTabSz="914400" rtl="0" eaLnBrk="1" latinLnBrk="0" hangingPunct="1">
      <a:defRPr sz="900" kern="1200">
        <a:solidFill>
          <a:schemeClr val="tx1"/>
        </a:solidFill>
        <a:latin typeface="Microsoft Sans Serif" panose="020B0604020202020204" pitchFamily="34" charset="0"/>
        <a:ea typeface="+mn-ea"/>
        <a:cs typeface="+mn-cs"/>
      </a:defRPr>
    </a:lvl7pPr>
    <a:lvl8pPr marL="3200400" algn="l" defTabSz="914400" rtl="0" eaLnBrk="1" latinLnBrk="0" hangingPunct="1">
      <a:defRPr sz="900" kern="1200">
        <a:solidFill>
          <a:schemeClr val="tx1"/>
        </a:solidFill>
        <a:latin typeface="Microsoft Sans Serif" panose="020B0604020202020204" pitchFamily="34" charset="0"/>
        <a:ea typeface="+mn-ea"/>
        <a:cs typeface="+mn-cs"/>
      </a:defRPr>
    </a:lvl8pPr>
    <a:lvl9pPr marL="3657600" algn="l" defTabSz="914400" rtl="0" eaLnBrk="1" latinLnBrk="0" hangingPunct="1">
      <a:defRPr sz="900" kern="1200">
        <a:solidFill>
          <a:schemeClr val="tx1"/>
        </a:solidFill>
        <a:latin typeface="Microsoft Sans Serif"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n Godard" initials="M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25F"/>
    <a:srgbClr val="674B69"/>
    <a:srgbClr val="6D5F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A055B-0AAF-4B4B-A991-12854AC71DB2}" v="168" dt="2023-01-23T14:34:43.18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3" autoAdjust="0"/>
    <p:restoredTop sz="95446" autoAdjust="0"/>
  </p:normalViewPr>
  <p:slideViewPr>
    <p:cSldViewPr snapToGrid="0">
      <p:cViewPr varScale="1">
        <p:scale>
          <a:sx n="84" d="100"/>
          <a:sy n="84" d="100"/>
        </p:scale>
        <p:origin x="240" y="64"/>
      </p:cViewPr>
      <p:guideLst>
        <p:guide orient="horz" pos="2160"/>
        <p:guide pos="3840"/>
      </p:guideLst>
    </p:cSldViewPr>
  </p:slideViewPr>
  <p:outlineViewPr>
    <p:cViewPr>
      <p:scale>
        <a:sx n="33" d="100"/>
        <a:sy n="33" d="100"/>
      </p:scale>
      <p:origin x="0" y="-49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Hugues" userId="f5ff6c274e13bc49" providerId="LiveId" clId="{DB7B9787-F703-4FA4-80C5-CB760BFC37C4}"/>
    <pc:docChg chg="custSel addSld delSld modSld delMainMaster">
      <pc:chgData name="virginie Hugues" userId="f5ff6c274e13bc49" providerId="LiveId" clId="{DB7B9787-F703-4FA4-80C5-CB760BFC37C4}" dt="2020-11-19T13:59:34.085" v="999" actId="1035"/>
      <pc:docMkLst>
        <pc:docMk/>
      </pc:docMkLst>
      <pc:sldChg chg="addSp delSp modSp mod">
        <pc:chgData name="virginie Hugues" userId="f5ff6c274e13bc49" providerId="LiveId" clId="{DB7B9787-F703-4FA4-80C5-CB760BFC37C4}" dt="2020-11-19T07:32:38.475" v="256"/>
        <pc:sldMkLst>
          <pc:docMk/>
          <pc:sldMk cId="0" sldId="271"/>
        </pc:sldMkLst>
        <pc:spChg chg="add mod">
          <ac:chgData name="virginie Hugues" userId="f5ff6c274e13bc49" providerId="LiveId" clId="{DB7B9787-F703-4FA4-80C5-CB760BFC37C4}" dt="2020-11-19T07:31:15.363" v="212"/>
          <ac:spMkLst>
            <pc:docMk/>
            <pc:sldMk cId="0" sldId="271"/>
            <ac:spMk id="25" creationId="{2C276644-E0C4-4A53-9FA9-6F220524BCC9}"/>
          </ac:spMkLst>
        </pc:spChg>
        <pc:spChg chg="add mod">
          <ac:chgData name="virginie Hugues" userId="f5ff6c274e13bc49" providerId="LiveId" clId="{DB7B9787-F703-4FA4-80C5-CB760BFC37C4}" dt="2020-11-19T07:32:38.475" v="256"/>
          <ac:spMkLst>
            <pc:docMk/>
            <pc:sldMk cId="0" sldId="271"/>
            <ac:spMk id="26" creationId="{E6B638F1-D315-4871-ABBA-DDC06F547109}"/>
          </ac:spMkLst>
        </pc:spChg>
        <pc:spChg chg="del">
          <ac:chgData name="virginie Hugues" userId="f5ff6c274e13bc49" providerId="LiveId" clId="{DB7B9787-F703-4FA4-80C5-CB760BFC37C4}" dt="2020-11-19T07:31:14.600" v="211" actId="478"/>
          <ac:spMkLst>
            <pc:docMk/>
            <pc:sldMk cId="0" sldId="271"/>
            <ac:spMk id="27" creationId="{1F03FFD4-5536-4B1D-9219-621CAF3FB671}"/>
          </ac:spMkLst>
        </pc:spChg>
      </pc:sldChg>
      <pc:sldChg chg="addSp modSp del">
        <pc:chgData name="virginie Hugues" userId="f5ff6c274e13bc49" providerId="LiveId" clId="{DB7B9787-F703-4FA4-80C5-CB760BFC37C4}" dt="2020-11-19T13:47:50.946" v="518" actId="122"/>
        <pc:sldMkLst>
          <pc:docMk/>
          <pc:sldMk cId="0" sldId="275"/>
        </pc:sldMkLst>
        <pc:spChg chg="add mod">
          <ac:chgData name="virginie Hugues" userId="f5ff6c274e13bc49" providerId="LiveId" clId="{DB7B9787-F703-4FA4-80C5-CB760BFC37C4}" dt="2020-11-19T13:47:50.946" v="518" actId="122"/>
          <ac:spMkLst>
            <pc:docMk/>
            <pc:sldMk cId="0" sldId="275"/>
            <ac:spMk id="2" creationId="{13900F82-4C8A-4F8E-9E61-AD5AE71E1114}"/>
          </ac:spMkLst>
        </pc:spChg>
        <pc:spChg chg="mod">
          <ac:chgData name="virginie Hugues" userId="f5ff6c274e13bc49" providerId="LiveId" clId="{DB7B9787-F703-4FA4-80C5-CB760BFC37C4}" dt="2020-11-19T13:47:36.630" v="514" actId="20577"/>
          <ac:spMkLst>
            <pc:docMk/>
            <pc:sldMk cId="0" sldId="275"/>
            <ac:spMk id="28676" creationId="{2057B571-0AEB-4822-86EF-05564DC917DC}"/>
          </ac:spMkLst>
        </pc:spChg>
      </pc:sldChg>
      <pc:sldChg chg="addSp delSp modSp mod">
        <pc:chgData name="virginie Hugues" userId="f5ff6c274e13bc49" providerId="LiveId" clId="{DB7B9787-F703-4FA4-80C5-CB760BFC37C4}" dt="2020-11-19T07:32:40.507" v="258"/>
        <pc:sldMkLst>
          <pc:docMk/>
          <pc:sldMk cId="0" sldId="339"/>
        </pc:sldMkLst>
        <pc:spChg chg="add mod">
          <ac:chgData name="virginie Hugues" userId="f5ff6c274e13bc49" providerId="LiveId" clId="{DB7B9787-F703-4FA4-80C5-CB760BFC37C4}" dt="2020-11-19T07:31:23.131" v="216"/>
          <ac:spMkLst>
            <pc:docMk/>
            <pc:sldMk cId="0" sldId="339"/>
            <ac:spMk id="23" creationId="{031E1DC0-0EA6-48D9-832B-90C8F7E2519D}"/>
          </ac:spMkLst>
        </pc:spChg>
        <pc:spChg chg="del">
          <ac:chgData name="virginie Hugues" userId="f5ff6c274e13bc49" providerId="LiveId" clId="{DB7B9787-F703-4FA4-80C5-CB760BFC37C4}" dt="2020-11-19T07:31:22.308" v="215" actId="478"/>
          <ac:spMkLst>
            <pc:docMk/>
            <pc:sldMk cId="0" sldId="339"/>
            <ac:spMk id="25" creationId="{02BC8565-B188-470B-B60F-681FD9632D34}"/>
          </ac:spMkLst>
        </pc:spChg>
        <pc:spChg chg="add mod">
          <ac:chgData name="virginie Hugues" userId="f5ff6c274e13bc49" providerId="LiveId" clId="{DB7B9787-F703-4FA4-80C5-CB760BFC37C4}" dt="2020-11-19T07:32:40.507" v="258"/>
          <ac:spMkLst>
            <pc:docMk/>
            <pc:sldMk cId="0" sldId="339"/>
            <ac:spMk id="26" creationId="{9A266AC6-C985-4F6E-ACC6-4141D4603422}"/>
          </ac:spMkLst>
        </pc:spChg>
      </pc:sldChg>
      <pc:sldChg chg="addSp delSp modSp mod">
        <pc:chgData name="virginie Hugues" userId="f5ff6c274e13bc49" providerId="LiveId" clId="{DB7B9787-F703-4FA4-80C5-CB760BFC37C4}" dt="2020-11-19T07:32:34.069" v="251"/>
        <pc:sldMkLst>
          <pc:docMk/>
          <pc:sldMk cId="0" sldId="340"/>
        </pc:sldMkLst>
        <pc:spChg chg="del">
          <ac:chgData name="virginie Hugues" userId="f5ff6c274e13bc49" providerId="LiveId" clId="{DB7B9787-F703-4FA4-80C5-CB760BFC37C4}" dt="2020-11-19T07:30:55.603" v="201" actId="478"/>
          <ac:spMkLst>
            <pc:docMk/>
            <pc:sldMk cId="0" sldId="340"/>
            <ac:spMk id="23" creationId="{42A775E9-1F85-4CA7-82FD-CB8643250A6D}"/>
          </ac:spMkLst>
        </pc:spChg>
        <pc:spChg chg="add mod">
          <ac:chgData name="virginie Hugues" userId="f5ff6c274e13bc49" providerId="LiveId" clId="{DB7B9787-F703-4FA4-80C5-CB760BFC37C4}" dt="2020-11-19T07:30:56.287" v="202"/>
          <ac:spMkLst>
            <pc:docMk/>
            <pc:sldMk cId="0" sldId="340"/>
            <ac:spMk id="26" creationId="{241C69F7-A76B-4DF7-9919-A53C28826C7B}"/>
          </ac:spMkLst>
        </pc:spChg>
        <pc:spChg chg="add mod">
          <ac:chgData name="virginie Hugues" userId="f5ff6c274e13bc49" providerId="LiveId" clId="{DB7B9787-F703-4FA4-80C5-CB760BFC37C4}" dt="2020-11-19T07:32:34.069" v="251"/>
          <ac:spMkLst>
            <pc:docMk/>
            <pc:sldMk cId="0" sldId="340"/>
            <ac:spMk id="27" creationId="{1202F978-A4EF-4E09-886C-9D03E7E9B7F8}"/>
          </ac:spMkLst>
        </pc:spChg>
      </pc:sldChg>
      <pc:sldChg chg="addSp delSp modSp mod">
        <pc:chgData name="virginie Hugues" userId="f5ff6c274e13bc49" providerId="LiveId" clId="{DB7B9787-F703-4FA4-80C5-CB760BFC37C4}" dt="2020-11-19T07:32:46.356" v="264"/>
        <pc:sldMkLst>
          <pc:docMk/>
          <pc:sldMk cId="0" sldId="341"/>
        </pc:sldMkLst>
        <pc:spChg chg="del">
          <ac:chgData name="virginie Hugues" userId="f5ff6c274e13bc49" providerId="LiveId" clId="{DB7B9787-F703-4FA4-80C5-CB760BFC37C4}" dt="2020-11-19T07:31:41.392" v="227" actId="478"/>
          <ac:spMkLst>
            <pc:docMk/>
            <pc:sldMk cId="0" sldId="341"/>
            <ac:spMk id="19" creationId="{1E2DF286-AACA-4344-8577-02A2236AE3E3}"/>
          </ac:spMkLst>
        </pc:spChg>
        <pc:spChg chg="add mod">
          <ac:chgData name="virginie Hugues" userId="f5ff6c274e13bc49" providerId="LiveId" clId="{DB7B9787-F703-4FA4-80C5-CB760BFC37C4}" dt="2020-11-19T07:31:42.066" v="228"/>
          <ac:spMkLst>
            <pc:docMk/>
            <pc:sldMk cId="0" sldId="341"/>
            <ac:spMk id="21" creationId="{1E3C0542-0D63-47F4-8D57-1AE5E144FD4B}"/>
          </ac:spMkLst>
        </pc:spChg>
        <pc:spChg chg="add mod">
          <ac:chgData name="virginie Hugues" userId="f5ff6c274e13bc49" providerId="LiveId" clId="{DB7B9787-F703-4FA4-80C5-CB760BFC37C4}" dt="2020-11-19T07:32:46.356" v="264"/>
          <ac:spMkLst>
            <pc:docMk/>
            <pc:sldMk cId="0" sldId="341"/>
            <ac:spMk id="22" creationId="{5A607D86-CAE8-4DBE-9E76-72408F6092CB}"/>
          </ac:spMkLst>
        </pc:spChg>
      </pc:sldChg>
      <pc:sldChg chg="addSp delSp modSp mod">
        <pc:chgData name="virginie Hugues" userId="f5ff6c274e13bc49" providerId="LiveId" clId="{DB7B9787-F703-4FA4-80C5-CB760BFC37C4}" dt="2020-11-19T07:32:34.934" v="252"/>
        <pc:sldMkLst>
          <pc:docMk/>
          <pc:sldMk cId="0" sldId="342"/>
        </pc:sldMkLst>
        <pc:spChg chg="add mod">
          <ac:chgData name="virginie Hugues" userId="f5ff6c274e13bc49" providerId="LiveId" clId="{DB7B9787-F703-4FA4-80C5-CB760BFC37C4}" dt="2020-11-19T07:31:01.460" v="204"/>
          <ac:spMkLst>
            <pc:docMk/>
            <pc:sldMk cId="0" sldId="342"/>
            <ac:spMk id="23" creationId="{1349446E-2C55-4DC0-99EF-B8151B415BE8}"/>
          </ac:spMkLst>
        </pc:spChg>
        <pc:spChg chg="del">
          <ac:chgData name="virginie Hugues" userId="f5ff6c274e13bc49" providerId="LiveId" clId="{DB7B9787-F703-4FA4-80C5-CB760BFC37C4}" dt="2020-11-19T07:31:00.645" v="203" actId="478"/>
          <ac:spMkLst>
            <pc:docMk/>
            <pc:sldMk cId="0" sldId="342"/>
            <ac:spMk id="26" creationId="{2A763A71-2698-42F7-A0C4-BC9820836E48}"/>
          </ac:spMkLst>
        </pc:spChg>
        <pc:spChg chg="add mod">
          <ac:chgData name="virginie Hugues" userId="f5ff6c274e13bc49" providerId="LiveId" clId="{DB7B9787-F703-4FA4-80C5-CB760BFC37C4}" dt="2020-11-19T07:32:34.934" v="252"/>
          <ac:spMkLst>
            <pc:docMk/>
            <pc:sldMk cId="0" sldId="342"/>
            <ac:spMk id="27" creationId="{FE1A0C1A-DDD3-4B5A-AB31-A23BC86121E7}"/>
          </ac:spMkLst>
        </pc:spChg>
      </pc:sldChg>
      <pc:sldChg chg="addSp delSp modSp mod">
        <pc:chgData name="virginie Hugues" userId="f5ff6c274e13bc49" providerId="LiveId" clId="{DB7B9787-F703-4FA4-80C5-CB760BFC37C4}" dt="2020-11-19T07:32:48.004" v="266"/>
        <pc:sldMkLst>
          <pc:docMk/>
          <pc:sldMk cId="0" sldId="344"/>
        </pc:sldMkLst>
        <pc:spChg chg="del">
          <ac:chgData name="virginie Hugues" userId="f5ff6c274e13bc49" providerId="LiveId" clId="{DB7B9787-F703-4FA4-80C5-CB760BFC37C4}" dt="2020-11-19T07:31:47.953" v="231" actId="478"/>
          <ac:spMkLst>
            <pc:docMk/>
            <pc:sldMk cId="0" sldId="344"/>
            <ac:spMk id="25" creationId="{11D3ECAD-3BAD-4C39-AD27-7663CEF1D700}"/>
          </ac:spMkLst>
        </pc:spChg>
        <pc:spChg chg="add mod">
          <ac:chgData name="virginie Hugues" userId="f5ff6c274e13bc49" providerId="LiveId" clId="{DB7B9787-F703-4FA4-80C5-CB760BFC37C4}" dt="2020-11-19T07:31:48.680" v="232"/>
          <ac:spMkLst>
            <pc:docMk/>
            <pc:sldMk cId="0" sldId="344"/>
            <ac:spMk id="27" creationId="{EFB9DC28-8D2B-4C46-BB42-DC7CF9C5C3C3}"/>
          </ac:spMkLst>
        </pc:spChg>
        <pc:spChg chg="add mod">
          <ac:chgData name="virginie Hugues" userId="f5ff6c274e13bc49" providerId="LiveId" clId="{DB7B9787-F703-4FA4-80C5-CB760BFC37C4}" dt="2020-11-19T07:32:48.004" v="266"/>
          <ac:spMkLst>
            <pc:docMk/>
            <pc:sldMk cId="0" sldId="344"/>
            <ac:spMk id="28" creationId="{C896ADC2-5161-4A25-8CAC-7CD0CD5869B9}"/>
          </ac:spMkLst>
        </pc:spChg>
      </pc:sldChg>
      <pc:sldChg chg="addSp delSp modSp mod">
        <pc:chgData name="virginie Hugues" userId="f5ff6c274e13bc49" providerId="LiveId" clId="{DB7B9787-F703-4FA4-80C5-CB760BFC37C4}" dt="2020-11-19T07:32:48.777" v="267"/>
        <pc:sldMkLst>
          <pc:docMk/>
          <pc:sldMk cId="0" sldId="345"/>
        </pc:sldMkLst>
        <pc:spChg chg="del">
          <ac:chgData name="virginie Hugues" userId="f5ff6c274e13bc49" providerId="LiveId" clId="{DB7B9787-F703-4FA4-80C5-CB760BFC37C4}" dt="2020-11-19T07:31:51.141" v="233" actId="478"/>
          <ac:spMkLst>
            <pc:docMk/>
            <pc:sldMk cId="0" sldId="345"/>
            <ac:spMk id="23" creationId="{0571828A-B144-4B8F-9F66-3ED0AD76DB61}"/>
          </ac:spMkLst>
        </pc:spChg>
        <pc:spChg chg="add mod">
          <ac:chgData name="virginie Hugues" userId="f5ff6c274e13bc49" providerId="LiveId" clId="{DB7B9787-F703-4FA4-80C5-CB760BFC37C4}" dt="2020-11-19T07:31:51.693" v="234"/>
          <ac:spMkLst>
            <pc:docMk/>
            <pc:sldMk cId="0" sldId="345"/>
            <ac:spMk id="26" creationId="{D416AA27-A0BB-44D8-A5D0-7C059CAB65E9}"/>
          </ac:spMkLst>
        </pc:spChg>
        <pc:spChg chg="add mod">
          <ac:chgData name="virginie Hugues" userId="f5ff6c274e13bc49" providerId="LiveId" clId="{DB7B9787-F703-4FA4-80C5-CB760BFC37C4}" dt="2020-11-19T07:32:48.777" v="267"/>
          <ac:spMkLst>
            <pc:docMk/>
            <pc:sldMk cId="0" sldId="345"/>
            <ac:spMk id="28" creationId="{D47A0960-218F-4682-A058-61F8C6C5A0C1}"/>
          </ac:spMkLst>
        </pc:spChg>
      </pc:sldChg>
      <pc:sldChg chg="addSp delSp modSp mod">
        <pc:chgData name="virginie Hugues" userId="f5ff6c274e13bc49" providerId="LiveId" clId="{DB7B9787-F703-4FA4-80C5-CB760BFC37C4}" dt="2020-11-19T07:32:49.922" v="268"/>
        <pc:sldMkLst>
          <pc:docMk/>
          <pc:sldMk cId="0" sldId="346"/>
        </pc:sldMkLst>
        <pc:spChg chg="del">
          <ac:chgData name="virginie Hugues" userId="f5ff6c274e13bc49" providerId="LiveId" clId="{DB7B9787-F703-4FA4-80C5-CB760BFC37C4}" dt="2020-11-19T07:31:53.965" v="235" actId="478"/>
          <ac:spMkLst>
            <pc:docMk/>
            <pc:sldMk cId="0" sldId="346"/>
            <ac:spMk id="18" creationId="{7979A781-AEF2-4D7A-94A2-36EFCA08BD2C}"/>
          </ac:spMkLst>
        </pc:spChg>
        <pc:spChg chg="add mod">
          <ac:chgData name="virginie Hugues" userId="f5ff6c274e13bc49" providerId="LiveId" clId="{DB7B9787-F703-4FA4-80C5-CB760BFC37C4}" dt="2020-11-19T07:31:54.721" v="236"/>
          <ac:spMkLst>
            <pc:docMk/>
            <pc:sldMk cId="0" sldId="346"/>
            <ac:spMk id="20" creationId="{9B9D0B0C-1E4F-4A34-8736-8541098E8D12}"/>
          </ac:spMkLst>
        </pc:spChg>
        <pc:spChg chg="add mod">
          <ac:chgData name="virginie Hugues" userId="f5ff6c274e13bc49" providerId="LiveId" clId="{DB7B9787-F703-4FA4-80C5-CB760BFC37C4}" dt="2020-11-19T07:32:49.922" v="268"/>
          <ac:spMkLst>
            <pc:docMk/>
            <pc:sldMk cId="0" sldId="346"/>
            <ac:spMk id="21" creationId="{A5E3FEAF-C374-4008-91A1-3EBE67556406}"/>
          </ac:spMkLst>
        </pc:spChg>
      </pc:sldChg>
      <pc:sldChg chg="addSp delSp modSp mod">
        <pc:chgData name="virginie Hugues" userId="f5ff6c274e13bc49" providerId="LiveId" clId="{DB7B9787-F703-4FA4-80C5-CB760BFC37C4}" dt="2020-11-19T07:32:50.924" v="269"/>
        <pc:sldMkLst>
          <pc:docMk/>
          <pc:sldMk cId="0" sldId="347"/>
        </pc:sldMkLst>
        <pc:spChg chg="add mod">
          <ac:chgData name="virginie Hugues" userId="f5ff6c274e13bc49" providerId="LiveId" clId="{DB7B9787-F703-4FA4-80C5-CB760BFC37C4}" dt="2020-11-19T07:31:57.515" v="238"/>
          <ac:spMkLst>
            <pc:docMk/>
            <pc:sldMk cId="0" sldId="347"/>
            <ac:spMk id="23" creationId="{80D12A68-641D-4397-B5FC-50CE4714393B}"/>
          </ac:spMkLst>
        </pc:spChg>
        <pc:spChg chg="add mod">
          <ac:chgData name="virginie Hugues" userId="f5ff6c274e13bc49" providerId="LiveId" clId="{DB7B9787-F703-4FA4-80C5-CB760BFC37C4}" dt="2020-11-19T07:32:50.924" v="269"/>
          <ac:spMkLst>
            <pc:docMk/>
            <pc:sldMk cId="0" sldId="347"/>
            <ac:spMk id="24" creationId="{7CF48010-7A69-45D0-A707-423D4BA2D269}"/>
          </ac:spMkLst>
        </pc:spChg>
        <pc:spChg chg="del">
          <ac:chgData name="virginie Hugues" userId="f5ff6c274e13bc49" providerId="LiveId" clId="{DB7B9787-F703-4FA4-80C5-CB760BFC37C4}" dt="2020-11-19T07:31:57.020" v="237" actId="478"/>
          <ac:spMkLst>
            <pc:docMk/>
            <pc:sldMk cId="0" sldId="347"/>
            <ac:spMk id="27" creationId="{08B397E7-CD3D-41AF-9BEE-69F3DCE52FE6}"/>
          </ac:spMkLst>
        </pc:spChg>
      </pc:sldChg>
      <pc:sldChg chg="addSp delSp modSp mod">
        <pc:chgData name="virginie Hugues" userId="f5ff6c274e13bc49" providerId="LiveId" clId="{DB7B9787-F703-4FA4-80C5-CB760BFC37C4}" dt="2020-11-19T07:58:19.276" v="378" actId="5793"/>
        <pc:sldMkLst>
          <pc:docMk/>
          <pc:sldMk cId="0" sldId="348"/>
        </pc:sldMkLst>
        <pc:spChg chg="del">
          <ac:chgData name="virginie Hugues" userId="f5ff6c274e13bc49" providerId="LiveId" clId="{DB7B9787-F703-4FA4-80C5-CB760BFC37C4}" dt="2020-11-19T07:32:00.117" v="239" actId="478"/>
          <ac:spMkLst>
            <pc:docMk/>
            <pc:sldMk cId="0" sldId="348"/>
            <ac:spMk id="21" creationId="{BD312335-CCC5-4555-B0AD-85C1DF761261}"/>
          </ac:spMkLst>
        </pc:spChg>
        <pc:spChg chg="add mod">
          <ac:chgData name="virginie Hugues" userId="f5ff6c274e13bc49" providerId="LiveId" clId="{DB7B9787-F703-4FA4-80C5-CB760BFC37C4}" dt="2020-11-19T07:32:00.657" v="240"/>
          <ac:spMkLst>
            <pc:docMk/>
            <pc:sldMk cId="0" sldId="348"/>
            <ac:spMk id="23" creationId="{2A68F82B-9F9C-4879-8721-F1DAC47EFC75}"/>
          </ac:spMkLst>
        </pc:spChg>
        <pc:spChg chg="add mod">
          <ac:chgData name="virginie Hugues" userId="f5ff6c274e13bc49" providerId="LiveId" clId="{DB7B9787-F703-4FA4-80C5-CB760BFC37C4}" dt="2020-11-19T07:32:52.137" v="270"/>
          <ac:spMkLst>
            <pc:docMk/>
            <pc:sldMk cId="0" sldId="348"/>
            <ac:spMk id="24" creationId="{85470138-6310-4810-9F80-FD6CBF5BEAAA}"/>
          </ac:spMkLst>
        </pc:spChg>
        <pc:spChg chg="mod">
          <ac:chgData name="virginie Hugues" userId="f5ff6c274e13bc49" providerId="LiveId" clId="{DB7B9787-F703-4FA4-80C5-CB760BFC37C4}" dt="2020-11-19T07:58:19.276" v="378" actId="5793"/>
          <ac:spMkLst>
            <pc:docMk/>
            <pc:sldMk cId="0" sldId="348"/>
            <ac:spMk id="27651" creationId="{07F6AE7A-B8D6-4D93-83C3-122AA4110EA1}"/>
          </ac:spMkLst>
        </pc:spChg>
      </pc:sldChg>
      <pc:sldChg chg="addSp delSp modSp mod">
        <pc:chgData name="virginie Hugues" userId="f5ff6c274e13bc49" providerId="LiveId" clId="{DB7B9787-F703-4FA4-80C5-CB760BFC37C4}" dt="2020-11-19T07:32:52.996" v="271"/>
        <pc:sldMkLst>
          <pc:docMk/>
          <pc:sldMk cId="0" sldId="366"/>
        </pc:sldMkLst>
        <pc:spChg chg="del">
          <ac:chgData name="virginie Hugues" userId="f5ff6c274e13bc49" providerId="LiveId" clId="{DB7B9787-F703-4FA4-80C5-CB760BFC37C4}" dt="2020-11-19T07:32:02.814" v="241" actId="478"/>
          <ac:spMkLst>
            <pc:docMk/>
            <pc:sldMk cId="0" sldId="366"/>
            <ac:spMk id="23" creationId="{659479D7-D413-4A8E-B6BC-85005077EBB5}"/>
          </ac:spMkLst>
        </pc:spChg>
        <pc:spChg chg="add mod">
          <ac:chgData name="virginie Hugues" userId="f5ff6c274e13bc49" providerId="LiveId" clId="{DB7B9787-F703-4FA4-80C5-CB760BFC37C4}" dt="2020-11-19T07:32:03.459" v="242"/>
          <ac:spMkLst>
            <pc:docMk/>
            <pc:sldMk cId="0" sldId="366"/>
            <ac:spMk id="25" creationId="{DAD8C9FC-D426-4402-8A0D-7E96698DB7B1}"/>
          </ac:spMkLst>
        </pc:spChg>
        <pc:spChg chg="add mod">
          <ac:chgData name="virginie Hugues" userId="f5ff6c274e13bc49" providerId="LiveId" clId="{DB7B9787-F703-4FA4-80C5-CB760BFC37C4}" dt="2020-11-19T07:32:52.996" v="271"/>
          <ac:spMkLst>
            <pc:docMk/>
            <pc:sldMk cId="0" sldId="366"/>
            <ac:spMk id="26" creationId="{D99D51BD-5238-449F-A16D-0C8D98CB33ED}"/>
          </ac:spMkLst>
        </pc:spChg>
      </pc:sldChg>
      <pc:sldChg chg="addSp delSp modSp mod">
        <pc:chgData name="virginie Hugues" userId="f5ff6c274e13bc49" providerId="LiveId" clId="{DB7B9787-F703-4FA4-80C5-CB760BFC37C4}" dt="2020-11-19T08:02:40.565" v="379" actId="167"/>
        <pc:sldMkLst>
          <pc:docMk/>
          <pc:sldMk cId="0" sldId="367"/>
        </pc:sldMkLst>
        <pc:spChg chg="del">
          <ac:chgData name="virginie Hugues" userId="f5ff6c274e13bc49" providerId="LiveId" clId="{DB7B9787-F703-4FA4-80C5-CB760BFC37C4}" dt="2020-11-19T07:31:04.658" v="205" actId="478"/>
          <ac:spMkLst>
            <pc:docMk/>
            <pc:sldMk cId="0" sldId="367"/>
            <ac:spMk id="21" creationId="{261A6A68-A181-4AB3-9F3C-7E99CF480633}"/>
          </ac:spMkLst>
        </pc:spChg>
        <pc:spChg chg="add mod">
          <ac:chgData name="virginie Hugues" userId="f5ff6c274e13bc49" providerId="LiveId" clId="{DB7B9787-F703-4FA4-80C5-CB760BFC37C4}" dt="2020-11-19T07:31:05.416" v="206"/>
          <ac:spMkLst>
            <pc:docMk/>
            <pc:sldMk cId="0" sldId="367"/>
            <ac:spMk id="23" creationId="{B182A6A4-778D-4784-8ADA-6C0D4F3EE827}"/>
          </ac:spMkLst>
        </pc:spChg>
        <pc:spChg chg="add mod">
          <ac:chgData name="virginie Hugues" userId="f5ff6c274e13bc49" providerId="LiveId" clId="{DB7B9787-F703-4FA4-80C5-CB760BFC37C4}" dt="2020-11-19T07:32:35.729" v="253"/>
          <ac:spMkLst>
            <pc:docMk/>
            <pc:sldMk cId="0" sldId="367"/>
            <ac:spMk id="24" creationId="{B2BE55B0-641A-41E5-904E-0A68703D10EF}"/>
          </ac:spMkLst>
        </pc:spChg>
        <pc:spChg chg="ord">
          <ac:chgData name="virginie Hugues" userId="f5ff6c274e13bc49" providerId="LiveId" clId="{DB7B9787-F703-4FA4-80C5-CB760BFC37C4}" dt="2020-11-19T08:02:40.565" v="379" actId="167"/>
          <ac:spMkLst>
            <pc:docMk/>
            <pc:sldMk cId="0" sldId="367"/>
            <ac:spMk id="24579" creationId="{6005539D-21ED-47E2-A03F-79E3725BFD9C}"/>
          </ac:spMkLst>
        </pc:spChg>
      </pc:sldChg>
      <pc:sldChg chg="addSp delSp modSp mod">
        <pc:chgData name="virginie Hugues" userId="f5ff6c274e13bc49" providerId="LiveId" clId="{DB7B9787-F703-4FA4-80C5-CB760BFC37C4}" dt="2020-11-19T07:32:36.634" v="254"/>
        <pc:sldMkLst>
          <pc:docMk/>
          <pc:sldMk cId="0" sldId="368"/>
        </pc:sldMkLst>
        <pc:spChg chg="del">
          <ac:chgData name="virginie Hugues" userId="f5ff6c274e13bc49" providerId="LiveId" clId="{DB7B9787-F703-4FA4-80C5-CB760BFC37C4}" dt="2020-11-19T07:31:08.462" v="207" actId="478"/>
          <ac:spMkLst>
            <pc:docMk/>
            <pc:sldMk cId="0" sldId="368"/>
            <ac:spMk id="27" creationId="{60CDC42B-063A-4F08-8FC7-CEAAC3A35630}"/>
          </ac:spMkLst>
        </pc:spChg>
        <pc:spChg chg="add mod">
          <ac:chgData name="virginie Hugues" userId="f5ff6c274e13bc49" providerId="LiveId" clId="{DB7B9787-F703-4FA4-80C5-CB760BFC37C4}" dt="2020-11-19T07:31:08.786" v="208"/>
          <ac:spMkLst>
            <pc:docMk/>
            <pc:sldMk cId="0" sldId="368"/>
            <ac:spMk id="30" creationId="{752886D9-4BE4-4502-9F1D-8CAB6145D1AB}"/>
          </ac:spMkLst>
        </pc:spChg>
        <pc:spChg chg="add mod">
          <ac:chgData name="virginie Hugues" userId="f5ff6c274e13bc49" providerId="LiveId" clId="{DB7B9787-F703-4FA4-80C5-CB760BFC37C4}" dt="2020-11-19T07:32:36.634" v="254"/>
          <ac:spMkLst>
            <pc:docMk/>
            <pc:sldMk cId="0" sldId="368"/>
            <ac:spMk id="31" creationId="{A78D6794-062D-4E50-9247-15C49E7C5DE9}"/>
          </ac:spMkLst>
        </pc:spChg>
      </pc:sldChg>
      <pc:sldChg chg="addSp delSp modSp mod">
        <pc:chgData name="virginie Hugues" userId="f5ff6c274e13bc49" providerId="LiveId" clId="{DB7B9787-F703-4FA4-80C5-CB760BFC37C4}" dt="2020-11-19T07:32:37.547" v="255"/>
        <pc:sldMkLst>
          <pc:docMk/>
          <pc:sldMk cId="0" sldId="369"/>
        </pc:sldMkLst>
        <pc:spChg chg="add mod">
          <ac:chgData name="virginie Hugues" userId="f5ff6c274e13bc49" providerId="LiveId" clId="{DB7B9787-F703-4FA4-80C5-CB760BFC37C4}" dt="2020-11-19T07:31:12.359" v="210"/>
          <ac:spMkLst>
            <pc:docMk/>
            <pc:sldMk cId="0" sldId="369"/>
            <ac:spMk id="26" creationId="{4BD75F8A-D245-4DA0-B16B-69C9CCB335B1}"/>
          </ac:spMkLst>
        </pc:spChg>
        <pc:spChg chg="add mod">
          <ac:chgData name="virginie Hugues" userId="f5ff6c274e13bc49" providerId="LiveId" clId="{DB7B9787-F703-4FA4-80C5-CB760BFC37C4}" dt="2020-11-19T07:32:37.547" v="255"/>
          <ac:spMkLst>
            <pc:docMk/>
            <pc:sldMk cId="0" sldId="369"/>
            <ac:spMk id="27" creationId="{0F336DBE-034F-48C1-8A6F-EC30D16237D8}"/>
          </ac:spMkLst>
        </pc:spChg>
        <pc:spChg chg="del">
          <ac:chgData name="virginie Hugues" userId="f5ff6c274e13bc49" providerId="LiveId" clId="{DB7B9787-F703-4FA4-80C5-CB760BFC37C4}" dt="2020-11-19T07:31:11.529" v="209" actId="478"/>
          <ac:spMkLst>
            <pc:docMk/>
            <pc:sldMk cId="0" sldId="369"/>
            <ac:spMk id="28" creationId="{3D061D96-E738-4749-A8D6-5FFE1A70F999}"/>
          </ac:spMkLst>
        </pc:spChg>
      </pc:sldChg>
      <pc:sldChg chg="addSp delSp modSp mod">
        <pc:chgData name="virginie Hugues" userId="f5ff6c274e13bc49" providerId="LiveId" clId="{DB7B9787-F703-4FA4-80C5-CB760BFC37C4}" dt="2020-11-19T07:32:41.361" v="259"/>
        <pc:sldMkLst>
          <pc:docMk/>
          <pc:sldMk cId="0" sldId="370"/>
        </pc:sldMkLst>
        <pc:spChg chg="del">
          <ac:chgData name="virginie Hugues" userId="f5ff6c274e13bc49" providerId="LiveId" clId="{DB7B9787-F703-4FA4-80C5-CB760BFC37C4}" dt="2020-11-19T07:31:25.638" v="217" actId="478"/>
          <ac:spMkLst>
            <pc:docMk/>
            <pc:sldMk cId="0" sldId="370"/>
            <ac:spMk id="22" creationId="{52888B4B-5B1F-4F23-AF0E-F03D565AC17E}"/>
          </ac:spMkLst>
        </pc:spChg>
        <pc:spChg chg="add mod">
          <ac:chgData name="virginie Hugues" userId="f5ff6c274e13bc49" providerId="LiveId" clId="{DB7B9787-F703-4FA4-80C5-CB760BFC37C4}" dt="2020-11-19T07:31:26.289" v="218"/>
          <ac:spMkLst>
            <pc:docMk/>
            <pc:sldMk cId="0" sldId="370"/>
            <ac:spMk id="23" creationId="{6AEA1476-2583-4EDD-AB27-1FCE63FA066A}"/>
          </ac:spMkLst>
        </pc:spChg>
        <pc:spChg chg="add mod">
          <ac:chgData name="virginie Hugues" userId="f5ff6c274e13bc49" providerId="LiveId" clId="{DB7B9787-F703-4FA4-80C5-CB760BFC37C4}" dt="2020-11-19T07:32:41.361" v="259"/>
          <ac:spMkLst>
            <pc:docMk/>
            <pc:sldMk cId="0" sldId="370"/>
            <ac:spMk id="24" creationId="{38B9E7C3-D505-4EDB-B83F-B481E2C9A9B6}"/>
          </ac:spMkLst>
        </pc:spChg>
      </pc:sldChg>
      <pc:sldChg chg="addSp delSp modSp mod">
        <pc:chgData name="virginie Hugues" userId="f5ff6c274e13bc49" providerId="LiveId" clId="{DB7B9787-F703-4FA4-80C5-CB760BFC37C4}" dt="2020-11-19T13:37:33.296" v="380" actId="167"/>
        <pc:sldMkLst>
          <pc:docMk/>
          <pc:sldMk cId="0" sldId="372"/>
        </pc:sldMkLst>
        <pc:spChg chg="add mod">
          <ac:chgData name="virginie Hugues" userId="f5ff6c274e13bc49" providerId="LiveId" clId="{DB7B9787-F703-4FA4-80C5-CB760BFC37C4}" dt="2020-11-19T07:31:29.132" v="220"/>
          <ac:spMkLst>
            <pc:docMk/>
            <pc:sldMk cId="0" sldId="372"/>
            <ac:spMk id="28" creationId="{CA1B767D-EC16-40B0-8DD0-FAE7E3D46BC2}"/>
          </ac:spMkLst>
        </pc:spChg>
        <pc:spChg chg="add mod">
          <ac:chgData name="virginie Hugues" userId="f5ff6c274e13bc49" providerId="LiveId" clId="{DB7B9787-F703-4FA4-80C5-CB760BFC37C4}" dt="2020-11-19T07:32:42.203" v="260"/>
          <ac:spMkLst>
            <pc:docMk/>
            <pc:sldMk cId="0" sldId="372"/>
            <ac:spMk id="29" creationId="{CE9B3C27-CB9B-44DA-B5BA-375381FE5C33}"/>
          </ac:spMkLst>
        </pc:spChg>
        <pc:spChg chg="del">
          <ac:chgData name="virginie Hugues" userId="f5ff6c274e13bc49" providerId="LiveId" clId="{DB7B9787-F703-4FA4-80C5-CB760BFC37C4}" dt="2020-11-19T07:31:28.461" v="219" actId="478"/>
          <ac:spMkLst>
            <pc:docMk/>
            <pc:sldMk cId="0" sldId="372"/>
            <ac:spMk id="32" creationId="{D89B89DF-292A-41B0-8676-24A5DC612FE4}"/>
          </ac:spMkLst>
        </pc:spChg>
        <pc:spChg chg="ord">
          <ac:chgData name="virginie Hugues" userId="f5ff6c274e13bc49" providerId="LiveId" clId="{DB7B9787-F703-4FA4-80C5-CB760BFC37C4}" dt="2020-11-19T13:37:33.296" v="380" actId="167"/>
          <ac:spMkLst>
            <pc:docMk/>
            <pc:sldMk cId="0" sldId="372"/>
            <ac:spMk id="23555" creationId="{BE473551-B635-4F83-9286-7821ED5B0ECD}"/>
          </ac:spMkLst>
        </pc:spChg>
      </pc:sldChg>
      <pc:sldChg chg="addSp delSp modSp mod">
        <pc:chgData name="virginie Hugues" userId="f5ff6c274e13bc49" providerId="LiveId" clId="{DB7B9787-F703-4FA4-80C5-CB760BFC37C4}" dt="2020-11-19T07:32:43.113" v="261"/>
        <pc:sldMkLst>
          <pc:docMk/>
          <pc:sldMk cId="0" sldId="373"/>
        </pc:sldMkLst>
        <pc:spChg chg="del">
          <ac:chgData name="virginie Hugues" userId="f5ff6c274e13bc49" providerId="LiveId" clId="{DB7B9787-F703-4FA4-80C5-CB760BFC37C4}" dt="2020-11-19T07:31:31.391" v="221" actId="478"/>
          <ac:spMkLst>
            <pc:docMk/>
            <pc:sldMk cId="0" sldId="373"/>
            <ac:spMk id="17" creationId="{536989E3-BC4E-4CD2-8B06-6350C034A75C}"/>
          </ac:spMkLst>
        </pc:spChg>
        <pc:spChg chg="add mod">
          <ac:chgData name="virginie Hugues" userId="f5ff6c274e13bc49" providerId="LiveId" clId="{DB7B9787-F703-4FA4-80C5-CB760BFC37C4}" dt="2020-11-19T07:31:31.986" v="222"/>
          <ac:spMkLst>
            <pc:docMk/>
            <pc:sldMk cId="0" sldId="373"/>
            <ac:spMk id="19" creationId="{81EF19A5-C358-41A7-A124-67C5CB0030D1}"/>
          </ac:spMkLst>
        </pc:spChg>
        <pc:spChg chg="add mod">
          <ac:chgData name="virginie Hugues" userId="f5ff6c274e13bc49" providerId="LiveId" clId="{DB7B9787-F703-4FA4-80C5-CB760BFC37C4}" dt="2020-11-19T07:32:43.113" v="261"/>
          <ac:spMkLst>
            <pc:docMk/>
            <pc:sldMk cId="0" sldId="373"/>
            <ac:spMk id="20" creationId="{266705F8-CF8A-4F4D-841E-A4D3CA0161AB}"/>
          </ac:spMkLst>
        </pc:spChg>
      </pc:sldChg>
      <pc:sldChg chg="addSp delSp modSp mod">
        <pc:chgData name="virginie Hugues" userId="f5ff6c274e13bc49" providerId="LiveId" clId="{DB7B9787-F703-4FA4-80C5-CB760BFC37C4}" dt="2020-11-19T07:32:44.173" v="262"/>
        <pc:sldMkLst>
          <pc:docMk/>
          <pc:sldMk cId="0" sldId="374"/>
        </pc:sldMkLst>
        <pc:spChg chg="add mod">
          <ac:chgData name="virginie Hugues" userId="f5ff6c274e13bc49" providerId="LiveId" clId="{DB7B9787-F703-4FA4-80C5-CB760BFC37C4}" dt="2020-11-19T07:31:35.187" v="224"/>
          <ac:spMkLst>
            <pc:docMk/>
            <pc:sldMk cId="0" sldId="374"/>
            <ac:spMk id="26" creationId="{47E865D9-6C54-4E2B-BBE9-366419160580}"/>
          </ac:spMkLst>
        </pc:spChg>
        <pc:spChg chg="add mod">
          <ac:chgData name="virginie Hugues" userId="f5ff6c274e13bc49" providerId="LiveId" clId="{DB7B9787-F703-4FA4-80C5-CB760BFC37C4}" dt="2020-11-19T07:32:44.173" v="262"/>
          <ac:spMkLst>
            <pc:docMk/>
            <pc:sldMk cId="0" sldId="374"/>
            <ac:spMk id="29" creationId="{4300D30B-2A8D-47A8-93A0-2A2D8BDB8298}"/>
          </ac:spMkLst>
        </pc:spChg>
        <pc:spChg chg="del">
          <ac:chgData name="virginie Hugues" userId="f5ff6c274e13bc49" providerId="LiveId" clId="{DB7B9787-F703-4FA4-80C5-CB760BFC37C4}" dt="2020-11-19T07:31:34.644" v="223" actId="478"/>
          <ac:spMkLst>
            <pc:docMk/>
            <pc:sldMk cId="0" sldId="374"/>
            <ac:spMk id="30" creationId="{D66912A0-75EC-4338-93AC-0D683008A495}"/>
          </ac:spMkLst>
        </pc:spChg>
      </pc:sldChg>
      <pc:sldChg chg="addSp delSp modSp mod">
        <pc:chgData name="virginie Hugues" userId="f5ff6c274e13bc49" providerId="LiveId" clId="{DB7B9787-F703-4FA4-80C5-CB760BFC37C4}" dt="2020-11-19T07:32:54.834" v="273"/>
        <pc:sldMkLst>
          <pc:docMk/>
          <pc:sldMk cId="0" sldId="376"/>
        </pc:sldMkLst>
        <pc:spChg chg="del">
          <ac:chgData name="virginie Hugues" userId="f5ff6c274e13bc49" providerId="LiveId" clId="{DB7B9787-F703-4FA4-80C5-CB760BFC37C4}" dt="2020-11-19T07:32:09.491" v="245" actId="478"/>
          <ac:spMkLst>
            <pc:docMk/>
            <pc:sldMk cId="0" sldId="376"/>
            <ac:spMk id="21" creationId="{11C29278-6DF2-4244-A5DC-2B6A40EE9874}"/>
          </ac:spMkLst>
        </pc:spChg>
        <pc:spChg chg="add mod">
          <ac:chgData name="virginie Hugues" userId="f5ff6c274e13bc49" providerId="LiveId" clId="{DB7B9787-F703-4FA4-80C5-CB760BFC37C4}" dt="2020-11-19T07:32:09.910" v="246"/>
          <ac:spMkLst>
            <pc:docMk/>
            <pc:sldMk cId="0" sldId="376"/>
            <ac:spMk id="22" creationId="{363F9C3D-16D9-4F22-A117-92A78B9F4D11}"/>
          </ac:spMkLst>
        </pc:spChg>
        <pc:spChg chg="add mod">
          <ac:chgData name="virginie Hugues" userId="f5ff6c274e13bc49" providerId="LiveId" clId="{DB7B9787-F703-4FA4-80C5-CB760BFC37C4}" dt="2020-11-19T07:32:54.834" v="273"/>
          <ac:spMkLst>
            <pc:docMk/>
            <pc:sldMk cId="0" sldId="376"/>
            <ac:spMk id="23" creationId="{D5095D80-AE44-4720-88AA-841378530917}"/>
          </ac:spMkLst>
        </pc:spChg>
      </pc:sldChg>
      <pc:sldChg chg="addSp delSp modSp mod">
        <pc:chgData name="virginie Hugues" userId="f5ff6c274e13bc49" providerId="LiveId" clId="{DB7B9787-F703-4FA4-80C5-CB760BFC37C4}" dt="2020-11-19T07:32:55.634" v="274"/>
        <pc:sldMkLst>
          <pc:docMk/>
          <pc:sldMk cId="0" sldId="377"/>
        </pc:sldMkLst>
        <pc:spChg chg="del">
          <ac:chgData name="virginie Hugues" userId="f5ff6c274e13bc49" providerId="LiveId" clId="{DB7B9787-F703-4FA4-80C5-CB760BFC37C4}" dt="2020-11-19T07:32:11.990" v="247" actId="478"/>
          <ac:spMkLst>
            <pc:docMk/>
            <pc:sldMk cId="0" sldId="377"/>
            <ac:spMk id="21" creationId="{8DD7B2A1-F413-40B6-802F-3195AA0F1301}"/>
          </ac:spMkLst>
        </pc:spChg>
        <pc:spChg chg="add mod">
          <ac:chgData name="virginie Hugues" userId="f5ff6c274e13bc49" providerId="LiveId" clId="{DB7B9787-F703-4FA4-80C5-CB760BFC37C4}" dt="2020-11-19T07:32:12.513" v="248"/>
          <ac:spMkLst>
            <pc:docMk/>
            <pc:sldMk cId="0" sldId="377"/>
            <ac:spMk id="23" creationId="{5B1858E1-BB57-4A7C-93BF-215B0741843F}"/>
          </ac:spMkLst>
        </pc:spChg>
        <pc:spChg chg="add mod">
          <ac:chgData name="virginie Hugues" userId="f5ff6c274e13bc49" providerId="LiveId" clId="{DB7B9787-F703-4FA4-80C5-CB760BFC37C4}" dt="2020-11-19T07:32:55.634" v="274"/>
          <ac:spMkLst>
            <pc:docMk/>
            <pc:sldMk cId="0" sldId="377"/>
            <ac:spMk id="24" creationId="{4C3E4B3F-3224-462E-AD28-9DAD033EF7F3}"/>
          </ac:spMkLst>
        </pc:spChg>
      </pc:sldChg>
      <pc:sldChg chg="addSp delSp modSp mod">
        <pc:chgData name="virginie Hugues" userId="f5ff6c274e13bc49" providerId="LiveId" clId="{DB7B9787-F703-4FA4-80C5-CB760BFC37C4}" dt="2020-11-19T07:32:45.098" v="263"/>
        <pc:sldMkLst>
          <pc:docMk/>
          <pc:sldMk cId="0" sldId="379"/>
        </pc:sldMkLst>
        <pc:spChg chg="del">
          <ac:chgData name="virginie Hugues" userId="f5ff6c274e13bc49" providerId="LiveId" clId="{DB7B9787-F703-4FA4-80C5-CB760BFC37C4}" dt="2020-11-19T07:31:38.063" v="225" actId="478"/>
          <ac:spMkLst>
            <pc:docMk/>
            <pc:sldMk cId="0" sldId="379"/>
            <ac:spMk id="16" creationId="{37E93F39-F91B-452D-AB87-3CE0FDCB9AAA}"/>
          </ac:spMkLst>
        </pc:spChg>
        <pc:spChg chg="add mod">
          <ac:chgData name="virginie Hugues" userId="f5ff6c274e13bc49" providerId="LiveId" clId="{DB7B9787-F703-4FA4-80C5-CB760BFC37C4}" dt="2020-11-19T07:31:38.699" v="226"/>
          <ac:spMkLst>
            <pc:docMk/>
            <pc:sldMk cId="0" sldId="379"/>
            <ac:spMk id="18" creationId="{FBD7BAE4-1D68-4EB5-A936-FABC78D0D2CB}"/>
          </ac:spMkLst>
        </pc:spChg>
        <pc:spChg chg="add mod">
          <ac:chgData name="virginie Hugues" userId="f5ff6c274e13bc49" providerId="LiveId" clId="{DB7B9787-F703-4FA4-80C5-CB760BFC37C4}" dt="2020-11-19T07:32:45.098" v="263"/>
          <ac:spMkLst>
            <pc:docMk/>
            <pc:sldMk cId="0" sldId="379"/>
            <ac:spMk id="19" creationId="{0A3AD3AF-1CF6-4DD0-9CE7-864AEACFB1DB}"/>
          </ac:spMkLst>
        </pc:spChg>
      </pc:sldChg>
      <pc:sldChg chg="addSp delSp modSp mod">
        <pc:chgData name="virginie Hugues" userId="f5ff6c274e13bc49" providerId="LiveId" clId="{DB7B9787-F703-4FA4-80C5-CB760BFC37C4}" dt="2020-11-19T13:38:03.002" v="382" actId="20577"/>
        <pc:sldMkLst>
          <pc:docMk/>
          <pc:sldMk cId="0" sldId="380"/>
        </pc:sldMkLst>
        <pc:spChg chg="del">
          <ac:chgData name="virginie Hugues" userId="f5ff6c274e13bc49" providerId="LiveId" clId="{DB7B9787-F703-4FA4-80C5-CB760BFC37C4}" dt="2020-11-19T07:32:17.482" v="249" actId="478"/>
          <ac:spMkLst>
            <pc:docMk/>
            <pc:sldMk cId="0" sldId="380"/>
            <ac:spMk id="17" creationId="{16A01BF9-45C3-4DF4-9634-5495F8A98F9C}"/>
          </ac:spMkLst>
        </pc:spChg>
        <pc:spChg chg="add mod">
          <ac:chgData name="virginie Hugues" userId="f5ff6c274e13bc49" providerId="LiveId" clId="{DB7B9787-F703-4FA4-80C5-CB760BFC37C4}" dt="2020-11-19T07:32:17.917" v="250"/>
          <ac:spMkLst>
            <pc:docMk/>
            <pc:sldMk cId="0" sldId="380"/>
            <ac:spMk id="19" creationId="{F55948B3-63E9-4210-AB08-DAA9030CA855}"/>
          </ac:spMkLst>
        </pc:spChg>
        <pc:spChg chg="add mod">
          <ac:chgData name="virginie Hugues" userId="f5ff6c274e13bc49" providerId="LiveId" clId="{DB7B9787-F703-4FA4-80C5-CB760BFC37C4}" dt="2020-11-19T07:32:56.748" v="275"/>
          <ac:spMkLst>
            <pc:docMk/>
            <pc:sldMk cId="0" sldId="380"/>
            <ac:spMk id="20" creationId="{72BDF7A3-1602-42E9-B1B2-E878E0551EC4}"/>
          </ac:spMkLst>
        </pc:spChg>
        <pc:spChg chg="mod">
          <ac:chgData name="virginie Hugues" userId="f5ff6c274e13bc49" providerId="LiveId" clId="{DB7B9787-F703-4FA4-80C5-CB760BFC37C4}" dt="2020-11-19T13:38:03.002" v="382" actId="20577"/>
          <ac:spMkLst>
            <pc:docMk/>
            <pc:sldMk cId="0" sldId="380"/>
            <ac:spMk id="41990" creationId="{9848B1E4-09E4-4E0A-8F5F-A3E6884F7A46}"/>
          </ac:spMkLst>
        </pc:spChg>
      </pc:sldChg>
      <pc:sldChg chg="addSp delSp modSp mod">
        <pc:chgData name="virginie Hugues" userId="f5ff6c274e13bc49" providerId="LiveId" clId="{DB7B9787-F703-4FA4-80C5-CB760BFC37C4}" dt="2020-11-19T07:32:47.197" v="265"/>
        <pc:sldMkLst>
          <pc:docMk/>
          <pc:sldMk cId="0" sldId="381"/>
        </pc:sldMkLst>
        <pc:spChg chg="add mod">
          <ac:chgData name="virginie Hugues" userId="f5ff6c274e13bc49" providerId="LiveId" clId="{DB7B9787-F703-4FA4-80C5-CB760BFC37C4}" dt="2020-11-19T07:31:45.301" v="230"/>
          <ac:spMkLst>
            <pc:docMk/>
            <pc:sldMk cId="0" sldId="381"/>
            <ac:spMk id="29" creationId="{86C93DFD-6AF3-44C7-969D-8A321F9F3DD9}"/>
          </ac:spMkLst>
        </pc:spChg>
        <pc:spChg chg="add mod">
          <ac:chgData name="virginie Hugues" userId="f5ff6c274e13bc49" providerId="LiveId" clId="{DB7B9787-F703-4FA4-80C5-CB760BFC37C4}" dt="2020-11-19T07:32:47.197" v="265"/>
          <ac:spMkLst>
            <pc:docMk/>
            <pc:sldMk cId="0" sldId="381"/>
            <ac:spMk id="30" creationId="{9573F85B-B6A3-4F42-B802-7D1FA8AD0536}"/>
          </ac:spMkLst>
        </pc:spChg>
        <pc:spChg chg="del">
          <ac:chgData name="virginie Hugues" userId="f5ff6c274e13bc49" providerId="LiveId" clId="{DB7B9787-F703-4FA4-80C5-CB760BFC37C4}" dt="2020-11-19T07:31:44.799" v="229" actId="478"/>
          <ac:spMkLst>
            <pc:docMk/>
            <pc:sldMk cId="0" sldId="381"/>
            <ac:spMk id="33" creationId="{5EBDBB6D-6129-4E2A-A248-C886A00CB707}"/>
          </ac:spMkLst>
        </pc:spChg>
      </pc:sldChg>
      <pc:sldChg chg="addSp delSp modSp mod">
        <pc:chgData name="virginie Hugues" userId="f5ff6c274e13bc49" providerId="LiveId" clId="{DB7B9787-F703-4FA4-80C5-CB760BFC37C4}" dt="2020-11-19T07:32:53.852" v="272"/>
        <pc:sldMkLst>
          <pc:docMk/>
          <pc:sldMk cId="0" sldId="382"/>
        </pc:sldMkLst>
        <pc:spChg chg="add mod">
          <ac:chgData name="virginie Hugues" userId="f5ff6c274e13bc49" providerId="LiveId" clId="{DB7B9787-F703-4FA4-80C5-CB760BFC37C4}" dt="2020-11-19T07:32:07.065" v="244"/>
          <ac:spMkLst>
            <pc:docMk/>
            <pc:sldMk cId="0" sldId="382"/>
            <ac:spMk id="23" creationId="{F3B0F9CB-36DA-4008-A2C6-AFEE4BC913CF}"/>
          </ac:spMkLst>
        </pc:spChg>
        <pc:spChg chg="del">
          <ac:chgData name="virginie Hugues" userId="f5ff6c274e13bc49" providerId="LiveId" clId="{DB7B9787-F703-4FA4-80C5-CB760BFC37C4}" dt="2020-11-19T07:32:06.592" v="243" actId="478"/>
          <ac:spMkLst>
            <pc:docMk/>
            <pc:sldMk cId="0" sldId="382"/>
            <ac:spMk id="24" creationId="{EEF40E9D-B935-4B4C-9A8E-D7F750993FE7}"/>
          </ac:spMkLst>
        </pc:spChg>
        <pc:spChg chg="add mod">
          <ac:chgData name="virginie Hugues" userId="f5ff6c274e13bc49" providerId="LiveId" clId="{DB7B9787-F703-4FA4-80C5-CB760BFC37C4}" dt="2020-11-19T07:32:53.852" v="272"/>
          <ac:spMkLst>
            <pc:docMk/>
            <pc:sldMk cId="0" sldId="382"/>
            <ac:spMk id="26" creationId="{82536308-DC78-4D99-A459-C4144247A3FD}"/>
          </ac:spMkLst>
        </pc:spChg>
      </pc:sldChg>
      <pc:sldChg chg="addSp delSp modSp mod">
        <pc:chgData name="virginie Hugues" userId="f5ff6c274e13bc49" providerId="LiveId" clId="{DB7B9787-F703-4FA4-80C5-CB760BFC37C4}" dt="2020-11-18T21:24:02.109" v="200"/>
        <pc:sldMkLst>
          <pc:docMk/>
          <pc:sldMk cId="0" sldId="387"/>
        </pc:sldMkLst>
        <pc:spChg chg="del">
          <ac:chgData name="virginie Hugues" userId="f5ff6c274e13bc49" providerId="LiveId" clId="{DB7B9787-F703-4FA4-80C5-CB760BFC37C4}" dt="2020-11-18T21:21:37.337" v="109" actId="478"/>
          <ac:spMkLst>
            <pc:docMk/>
            <pc:sldMk cId="0" sldId="387"/>
            <ac:spMk id="2" creationId="{8AA55ECF-6149-44F0-8792-5AB69F066CDC}"/>
          </ac:spMkLst>
        </pc:spChg>
        <pc:spChg chg="mod">
          <ac:chgData name="virginie Hugues" userId="f5ff6c274e13bc49" providerId="LiveId" clId="{DB7B9787-F703-4FA4-80C5-CB760BFC37C4}" dt="2020-11-18T21:23:22.913" v="187" actId="1036"/>
          <ac:spMkLst>
            <pc:docMk/>
            <pc:sldMk cId="0" sldId="387"/>
            <ac:spMk id="3" creationId="{7524A816-EAAA-46E6-B445-1FC7556EE86A}"/>
          </ac:spMkLst>
        </pc:spChg>
        <pc:spChg chg="mod">
          <ac:chgData name="virginie Hugues" userId="f5ff6c274e13bc49" providerId="LiveId" clId="{DB7B9787-F703-4FA4-80C5-CB760BFC37C4}" dt="2020-11-18T21:24:02.109" v="200"/>
          <ac:spMkLst>
            <pc:docMk/>
            <pc:sldMk cId="0" sldId="387"/>
            <ac:spMk id="4" creationId="{2103C093-E975-42CA-8BDA-15363017B146}"/>
          </ac:spMkLst>
        </pc:spChg>
        <pc:spChg chg="add">
          <ac:chgData name="virginie Hugues" userId="f5ff6c274e13bc49" providerId="LiveId" clId="{DB7B9787-F703-4FA4-80C5-CB760BFC37C4}" dt="2020-11-18T21:21:28.935" v="108" actId="22"/>
          <ac:spMkLst>
            <pc:docMk/>
            <pc:sldMk cId="0" sldId="387"/>
            <ac:spMk id="5" creationId="{01E47D75-512B-4873-90A4-BEC4AB4F640A}"/>
          </ac:spMkLst>
        </pc:spChg>
        <pc:spChg chg="add">
          <ac:chgData name="virginie Hugues" userId="f5ff6c274e13bc49" providerId="LiveId" clId="{DB7B9787-F703-4FA4-80C5-CB760BFC37C4}" dt="2020-11-18T21:21:37.691" v="110" actId="22"/>
          <ac:spMkLst>
            <pc:docMk/>
            <pc:sldMk cId="0" sldId="387"/>
            <ac:spMk id="6" creationId="{59767814-5B91-4B43-9F05-C26080B54191}"/>
          </ac:spMkLst>
        </pc:spChg>
        <pc:spChg chg="topLvl">
          <ac:chgData name="virginie Hugues" userId="f5ff6c274e13bc49" providerId="LiveId" clId="{DB7B9787-F703-4FA4-80C5-CB760BFC37C4}" dt="2020-11-18T21:21:28.208" v="107" actId="478"/>
          <ac:spMkLst>
            <pc:docMk/>
            <pc:sldMk cId="0" sldId="387"/>
            <ac:spMk id="28" creationId="{E5EDF3F7-885B-4FD0-8785-3B48AD7023EE}"/>
          </ac:spMkLst>
        </pc:spChg>
        <pc:spChg chg="del topLvl">
          <ac:chgData name="virginie Hugues" userId="f5ff6c274e13bc49" providerId="LiveId" clId="{DB7B9787-F703-4FA4-80C5-CB760BFC37C4}" dt="2020-11-18T21:21:28.208" v="107" actId="478"/>
          <ac:spMkLst>
            <pc:docMk/>
            <pc:sldMk cId="0" sldId="387"/>
            <ac:spMk id="29" creationId="{48CD36D7-04F0-4E3D-84EE-4CE035350FC1}"/>
          </ac:spMkLst>
        </pc:spChg>
        <pc:spChg chg="mod">
          <ac:chgData name="virginie Hugues" userId="f5ff6c274e13bc49" providerId="LiveId" clId="{DB7B9787-F703-4FA4-80C5-CB760BFC37C4}" dt="2020-11-18T21:23:22.913" v="187" actId="1036"/>
          <ac:spMkLst>
            <pc:docMk/>
            <pc:sldMk cId="0" sldId="387"/>
            <ac:spMk id="37" creationId="{98221AB9-5EBE-4A5E-AE63-2CE71F8F3747}"/>
          </ac:spMkLst>
        </pc:spChg>
        <pc:spChg chg="mod">
          <ac:chgData name="virginie Hugues" userId="f5ff6c274e13bc49" providerId="LiveId" clId="{DB7B9787-F703-4FA4-80C5-CB760BFC37C4}" dt="2020-11-18T21:23:22.913" v="187" actId="1036"/>
          <ac:spMkLst>
            <pc:docMk/>
            <pc:sldMk cId="0" sldId="387"/>
            <ac:spMk id="39" creationId="{3CF114A4-7A89-4222-AF89-AD7EB514E230}"/>
          </ac:spMkLst>
        </pc:spChg>
        <pc:spChg chg="mod">
          <ac:chgData name="virginie Hugues" userId="f5ff6c274e13bc49" providerId="LiveId" clId="{DB7B9787-F703-4FA4-80C5-CB760BFC37C4}" dt="2020-11-18T21:23:22.913" v="187" actId="1036"/>
          <ac:spMkLst>
            <pc:docMk/>
            <pc:sldMk cId="0" sldId="387"/>
            <ac:spMk id="40" creationId="{F65843A0-D6D3-4472-9C64-73DAA04534A4}"/>
          </ac:spMkLst>
        </pc:spChg>
        <pc:spChg chg="mod">
          <ac:chgData name="virginie Hugues" userId="f5ff6c274e13bc49" providerId="LiveId" clId="{DB7B9787-F703-4FA4-80C5-CB760BFC37C4}" dt="2020-11-18T21:23:22.913" v="187" actId="1036"/>
          <ac:spMkLst>
            <pc:docMk/>
            <pc:sldMk cId="0" sldId="387"/>
            <ac:spMk id="42" creationId="{6A50487E-9452-455B-B048-303CFC80A2E5}"/>
          </ac:spMkLst>
        </pc:spChg>
        <pc:spChg chg="mod">
          <ac:chgData name="virginie Hugues" userId="f5ff6c274e13bc49" providerId="LiveId" clId="{DB7B9787-F703-4FA4-80C5-CB760BFC37C4}" dt="2020-11-18T21:23:22.913" v="187" actId="1036"/>
          <ac:spMkLst>
            <pc:docMk/>
            <pc:sldMk cId="0" sldId="387"/>
            <ac:spMk id="44" creationId="{40FEA632-4F3E-420C-B15A-9668CC8E95D1}"/>
          </ac:spMkLst>
        </pc:spChg>
        <pc:spChg chg="mod">
          <ac:chgData name="virginie Hugues" userId="f5ff6c274e13bc49" providerId="LiveId" clId="{DB7B9787-F703-4FA4-80C5-CB760BFC37C4}" dt="2020-11-18T21:23:22.913" v="187" actId="1036"/>
          <ac:spMkLst>
            <pc:docMk/>
            <pc:sldMk cId="0" sldId="387"/>
            <ac:spMk id="45" creationId="{5A52F12F-3E89-41E6-875D-B10544062F80}"/>
          </ac:spMkLst>
        </pc:spChg>
        <pc:spChg chg="mod">
          <ac:chgData name="virginie Hugues" userId="f5ff6c274e13bc49" providerId="LiveId" clId="{DB7B9787-F703-4FA4-80C5-CB760BFC37C4}" dt="2020-11-18T21:23:22.913" v="187" actId="1036"/>
          <ac:spMkLst>
            <pc:docMk/>
            <pc:sldMk cId="0" sldId="387"/>
            <ac:spMk id="47" creationId="{DD118BF3-47C8-4C3F-BA4B-3658FC75F9F1}"/>
          </ac:spMkLst>
        </pc:spChg>
        <pc:spChg chg="mod">
          <ac:chgData name="virginie Hugues" userId="f5ff6c274e13bc49" providerId="LiveId" clId="{DB7B9787-F703-4FA4-80C5-CB760BFC37C4}" dt="2020-11-18T21:23:22.913" v="187" actId="1036"/>
          <ac:spMkLst>
            <pc:docMk/>
            <pc:sldMk cId="0" sldId="387"/>
            <ac:spMk id="48" creationId="{46A0BAE8-E17B-45EE-BF7A-B8036DC424CF}"/>
          </ac:spMkLst>
        </pc:spChg>
        <pc:spChg chg="mod">
          <ac:chgData name="virginie Hugues" userId="f5ff6c274e13bc49" providerId="LiveId" clId="{DB7B9787-F703-4FA4-80C5-CB760BFC37C4}" dt="2020-11-18T21:23:22.913" v="187" actId="1036"/>
          <ac:spMkLst>
            <pc:docMk/>
            <pc:sldMk cId="0" sldId="387"/>
            <ac:spMk id="49" creationId="{6B4A7CA5-BD17-4963-9E3E-9319429B341E}"/>
          </ac:spMkLst>
        </pc:spChg>
        <pc:spChg chg="mod">
          <ac:chgData name="virginie Hugues" userId="f5ff6c274e13bc49" providerId="LiveId" clId="{DB7B9787-F703-4FA4-80C5-CB760BFC37C4}" dt="2020-11-18T21:23:22.913" v="187" actId="1036"/>
          <ac:spMkLst>
            <pc:docMk/>
            <pc:sldMk cId="0" sldId="387"/>
            <ac:spMk id="50" creationId="{3FDD1E1D-41FA-439A-8082-4DAA14771BF5}"/>
          </ac:spMkLst>
        </pc:spChg>
        <pc:grpChg chg="del">
          <ac:chgData name="virginie Hugues" userId="f5ff6c274e13bc49" providerId="LiveId" clId="{DB7B9787-F703-4FA4-80C5-CB760BFC37C4}" dt="2020-11-18T21:21:28.208" v="107" actId="478"/>
          <ac:grpSpMkLst>
            <pc:docMk/>
            <pc:sldMk cId="0" sldId="387"/>
            <ac:grpSpMk id="16387" creationId="{D8492B5B-96C9-44CE-8129-E807FF9C4720}"/>
          </ac:grpSpMkLst>
        </pc:grpChg>
        <pc:picChg chg="mod">
          <ac:chgData name="virginie Hugues" userId="f5ff6c274e13bc49" providerId="LiveId" clId="{DB7B9787-F703-4FA4-80C5-CB760BFC37C4}" dt="2020-11-18T21:23:22.913" v="187" actId="1036"/>
          <ac:picMkLst>
            <pc:docMk/>
            <pc:sldMk cId="0" sldId="387"/>
            <ac:picMk id="16386" creationId="{F6E17F25-ED11-4D21-8E29-C7E31FBF6441}"/>
          </ac:picMkLst>
        </pc:picChg>
        <pc:picChg chg="mod">
          <ac:chgData name="virginie Hugues" userId="f5ff6c274e13bc49" providerId="LiveId" clId="{DB7B9787-F703-4FA4-80C5-CB760BFC37C4}" dt="2020-11-18T21:23:22.913" v="187" actId="1036"/>
          <ac:picMkLst>
            <pc:docMk/>
            <pc:sldMk cId="0" sldId="387"/>
            <ac:picMk id="16390" creationId="{0C72799D-712B-455F-BE6F-0479A0A3E83C}"/>
          </ac:picMkLst>
        </pc:picChg>
        <pc:picChg chg="mod">
          <ac:chgData name="virginie Hugues" userId="f5ff6c274e13bc49" providerId="LiveId" clId="{DB7B9787-F703-4FA4-80C5-CB760BFC37C4}" dt="2020-11-18T21:23:22.913" v="187" actId="1036"/>
          <ac:picMkLst>
            <pc:docMk/>
            <pc:sldMk cId="0" sldId="387"/>
            <ac:picMk id="16402" creationId="{2AC2EBBF-2021-454B-B900-07594EBFB2BE}"/>
          </ac:picMkLst>
        </pc:picChg>
        <pc:picChg chg="mod">
          <ac:chgData name="virginie Hugues" userId="f5ff6c274e13bc49" providerId="LiveId" clId="{DB7B9787-F703-4FA4-80C5-CB760BFC37C4}" dt="2020-11-18T21:23:22.913" v="187" actId="1036"/>
          <ac:picMkLst>
            <pc:docMk/>
            <pc:sldMk cId="0" sldId="387"/>
            <ac:picMk id="16403" creationId="{A953F513-CC21-40C6-A674-6C75B9DFC4EC}"/>
          </ac:picMkLst>
        </pc:picChg>
        <pc:picChg chg="mod">
          <ac:chgData name="virginie Hugues" userId="f5ff6c274e13bc49" providerId="LiveId" clId="{DB7B9787-F703-4FA4-80C5-CB760BFC37C4}" dt="2020-11-18T21:23:22.913" v="187" actId="1036"/>
          <ac:picMkLst>
            <pc:docMk/>
            <pc:sldMk cId="0" sldId="387"/>
            <ac:picMk id="16404" creationId="{2D8D6326-A96E-47B1-9A9C-1631B2186DCF}"/>
          </ac:picMkLst>
        </pc:picChg>
        <pc:picChg chg="mod">
          <ac:chgData name="virginie Hugues" userId="f5ff6c274e13bc49" providerId="LiveId" clId="{DB7B9787-F703-4FA4-80C5-CB760BFC37C4}" dt="2020-11-18T21:23:22.913" v="187" actId="1036"/>
          <ac:picMkLst>
            <pc:docMk/>
            <pc:sldMk cId="0" sldId="387"/>
            <ac:picMk id="16405" creationId="{D4E95C7D-CF1B-429C-A3B7-400597A47BE2}"/>
          </ac:picMkLst>
        </pc:picChg>
      </pc:sldChg>
      <pc:sldChg chg="addSp delSp modSp mod">
        <pc:chgData name="virginie Hugues" userId="f5ff6c274e13bc49" providerId="LiveId" clId="{DB7B9787-F703-4FA4-80C5-CB760BFC37C4}" dt="2020-11-19T07:32:39.462" v="257"/>
        <pc:sldMkLst>
          <pc:docMk/>
          <pc:sldMk cId="0" sldId="388"/>
        </pc:sldMkLst>
        <pc:spChg chg="add mod">
          <ac:chgData name="virginie Hugues" userId="f5ff6c274e13bc49" providerId="LiveId" clId="{DB7B9787-F703-4FA4-80C5-CB760BFC37C4}" dt="2020-11-19T07:31:18.945" v="214"/>
          <ac:spMkLst>
            <pc:docMk/>
            <pc:sldMk cId="0" sldId="388"/>
            <ac:spMk id="23" creationId="{88CBE58F-932F-4155-ACF4-B56818284942}"/>
          </ac:spMkLst>
        </pc:spChg>
        <pc:spChg chg="add mod">
          <ac:chgData name="virginie Hugues" userId="f5ff6c274e13bc49" providerId="LiveId" clId="{DB7B9787-F703-4FA4-80C5-CB760BFC37C4}" dt="2020-11-19T07:32:39.462" v="257"/>
          <ac:spMkLst>
            <pc:docMk/>
            <pc:sldMk cId="0" sldId="388"/>
            <ac:spMk id="24" creationId="{7160310C-79CA-49F3-88AF-159B920E397D}"/>
          </ac:spMkLst>
        </pc:spChg>
        <pc:spChg chg="del">
          <ac:chgData name="virginie Hugues" userId="f5ff6c274e13bc49" providerId="LiveId" clId="{DB7B9787-F703-4FA4-80C5-CB760BFC37C4}" dt="2020-11-19T07:31:18.112" v="213" actId="478"/>
          <ac:spMkLst>
            <pc:docMk/>
            <pc:sldMk cId="0" sldId="388"/>
            <ac:spMk id="27" creationId="{BC0FD03A-0B21-41AF-B833-C0E3973F5DCE}"/>
          </ac:spMkLst>
        </pc:spChg>
      </pc:sldChg>
      <pc:sldChg chg="addSp modSp mod">
        <pc:chgData name="virginie Hugues" userId="f5ff6c274e13bc49" providerId="LiveId" clId="{DB7B9787-F703-4FA4-80C5-CB760BFC37C4}" dt="2020-11-18T21:18:21.893" v="106" actId="20577"/>
        <pc:sldMkLst>
          <pc:docMk/>
          <pc:sldMk cId="0" sldId="389"/>
        </pc:sldMkLst>
        <pc:spChg chg="add mod">
          <ac:chgData name="virginie Hugues" userId="f5ff6c274e13bc49" providerId="LiveId" clId="{DB7B9787-F703-4FA4-80C5-CB760BFC37C4}" dt="2020-11-16T13:16:47.736" v="18" actId="20577"/>
          <ac:spMkLst>
            <pc:docMk/>
            <pc:sldMk cId="0" sldId="389"/>
            <ac:spMk id="2" creationId="{A6FE34C7-5208-495D-84AF-4FAF8C95B0AB}"/>
          </ac:spMkLst>
        </pc:spChg>
        <pc:spChg chg="mod">
          <ac:chgData name="virginie Hugues" userId="f5ff6c274e13bc49" providerId="LiveId" clId="{DB7B9787-F703-4FA4-80C5-CB760BFC37C4}" dt="2020-11-18T21:18:21.893" v="106" actId="20577"/>
          <ac:spMkLst>
            <pc:docMk/>
            <pc:sldMk cId="0" sldId="389"/>
            <ac:spMk id="23" creationId="{536D3F85-4B2C-4693-BF75-D01901093CBE}"/>
          </ac:spMkLst>
        </pc:spChg>
      </pc:sldChg>
      <pc:sldChg chg="addSp modSp del">
        <pc:chgData name="virginie Hugues" userId="f5ff6c274e13bc49" providerId="LiveId" clId="{DB7B9787-F703-4FA4-80C5-CB760BFC37C4}" dt="2020-11-19T13:49:37.985" v="597" actId="1036"/>
        <pc:sldMkLst>
          <pc:docMk/>
          <pc:sldMk cId="0" sldId="486"/>
        </pc:sldMkLst>
        <pc:spChg chg="add mod">
          <ac:chgData name="virginie Hugues" userId="f5ff6c274e13bc49" providerId="LiveId" clId="{DB7B9787-F703-4FA4-80C5-CB760BFC37C4}" dt="2020-11-19T13:49:32.770" v="578" actId="1035"/>
          <ac:spMkLst>
            <pc:docMk/>
            <pc:sldMk cId="0" sldId="486"/>
            <ac:spMk id="3" creationId="{88B5E283-6C15-40F8-831F-01FA281DC1EB}"/>
          </ac:spMkLst>
        </pc:spChg>
        <pc:spChg chg="mod">
          <ac:chgData name="virginie Hugues" userId="f5ff6c274e13bc49" providerId="LiveId" clId="{DB7B9787-F703-4FA4-80C5-CB760BFC37C4}" dt="2020-11-19T13:49:37.985" v="597" actId="1036"/>
          <ac:spMkLst>
            <pc:docMk/>
            <pc:sldMk cId="0" sldId="486"/>
            <ac:spMk id="28" creationId="{0E0CA3B9-B79E-4E48-B807-B5E242AC3B3A}"/>
          </ac:spMkLst>
        </pc:spChg>
      </pc:sldChg>
      <pc:sldChg chg="addSp delSp modSp del">
        <pc:chgData name="virginie Hugues" userId="f5ff6c274e13bc49" providerId="LiveId" clId="{DB7B9787-F703-4FA4-80C5-CB760BFC37C4}" dt="2020-11-19T13:51:12.764" v="685" actId="1035"/>
        <pc:sldMkLst>
          <pc:docMk/>
          <pc:sldMk cId="0" sldId="498"/>
        </pc:sldMkLst>
        <pc:spChg chg="add mod">
          <ac:chgData name="virginie Hugues" userId="f5ff6c274e13bc49" providerId="LiveId" clId="{DB7B9787-F703-4FA4-80C5-CB760BFC37C4}" dt="2020-11-19T13:51:12.764" v="685" actId="1035"/>
          <ac:spMkLst>
            <pc:docMk/>
            <pc:sldMk cId="0" sldId="498"/>
            <ac:spMk id="2" creationId="{CFE21682-F61A-41B4-85D4-BF045DE638B3}"/>
          </ac:spMkLst>
        </pc:spChg>
        <pc:spChg chg="del">
          <ac:chgData name="virginie Hugues" userId="f5ff6c274e13bc49" providerId="LiveId" clId="{DB7B9787-F703-4FA4-80C5-CB760BFC37C4}" dt="2020-11-19T13:50:59.976" v="673" actId="478"/>
          <ac:spMkLst>
            <pc:docMk/>
            <pc:sldMk cId="0" sldId="498"/>
            <ac:spMk id="28" creationId="{DA4B09A4-A1FF-44E6-ACF8-28F11B56FD32}"/>
          </ac:spMkLst>
        </pc:spChg>
      </pc:sldChg>
      <pc:sldChg chg="addSp delSp modSp del">
        <pc:chgData name="virginie Hugues" userId="f5ff6c274e13bc49" providerId="LiveId" clId="{DB7B9787-F703-4FA4-80C5-CB760BFC37C4}" dt="2020-11-19T13:50:41" v="642" actId="1038"/>
        <pc:sldMkLst>
          <pc:docMk/>
          <pc:sldMk cId="0" sldId="499"/>
        </pc:sldMkLst>
        <pc:spChg chg="add mod">
          <ac:chgData name="virginie Hugues" userId="f5ff6c274e13bc49" providerId="LiveId" clId="{DB7B9787-F703-4FA4-80C5-CB760BFC37C4}" dt="2020-11-19T13:50:41" v="642" actId="1038"/>
          <ac:spMkLst>
            <pc:docMk/>
            <pc:sldMk cId="0" sldId="499"/>
            <ac:spMk id="2" creationId="{33F33E5A-2627-475E-B216-B5FDA3E1D5DB}"/>
          </ac:spMkLst>
        </pc:spChg>
        <pc:spChg chg="del mod">
          <ac:chgData name="virginie Hugues" userId="f5ff6c274e13bc49" providerId="LiveId" clId="{DB7B9787-F703-4FA4-80C5-CB760BFC37C4}" dt="2020-11-19T13:50:17.393" v="633" actId="478"/>
          <ac:spMkLst>
            <pc:docMk/>
            <pc:sldMk cId="0" sldId="499"/>
            <ac:spMk id="28" creationId="{9B37BC10-9001-43AE-B06C-99C6EC66A548}"/>
          </ac:spMkLst>
        </pc:spChg>
      </pc:sldChg>
      <pc:sldChg chg="addSp delSp modSp del">
        <pc:chgData name="virginie Hugues" userId="f5ff6c274e13bc49" providerId="LiveId" clId="{DB7B9787-F703-4FA4-80C5-CB760BFC37C4}" dt="2020-11-19T13:51:35.457" v="700" actId="1036"/>
        <pc:sldMkLst>
          <pc:docMk/>
          <pc:sldMk cId="0" sldId="500"/>
        </pc:sldMkLst>
        <pc:spChg chg="add mod">
          <ac:chgData name="virginie Hugues" userId="f5ff6c274e13bc49" providerId="LiveId" clId="{DB7B9787-F703-4FA4-80C5-CB760BFC37C4}" dt="2020-11-19T13:51:35.457" v="700" actId="1036"/>
          <ac:spMkLst>
            <pc:docMk/>
            <pc:sldMk cId="0" sldId="500"/>
            <ac:spMk id="2" creationId="{02A7D4DC-B2E7-4882-8DB9-02F245F75C2C}"/>
          </ac:spMkLst>
        </pc:spChg>
        <pc:spChg chg="del">
          <ac:chgData name="virginie Hugues" userId="f5ff6c274e13bc49" providerId="LiveId" clId="{DB7B9787-F703-4FA4-80C5-CB760BFC37C4}" dt="2020-11-19T13:51:28.593" v="696" actId="478"/>
          <ac:spMkLst>
            <pc:docMk/>
            <pc:sldMk cId="0" sldId="500"/>
            <ac:spMk id="28" creationId="{5D25953A-1CFA-4288-914C-F0CF6EC284CE}"/>
          </ac:spMkLst>
        </pc:spChg>
      </pc:sldChg>
      <pc:sldChg chg="addSp delSp modSp del">
        <pc:chgData name="virginie Hugues" userId="f5ff6c274e13bc49" providerId="LiveId" clId="{DB7B9787-F703-4FA4-80C5-CB760BFC37C4}" dt="2020-11-19T13:52:32.249" v="793" actId="1037"/>
        <pc:sldMkLst>
          <pc:docMk/>
          <pc:sldMk cId="0" sldId="501"/>
        </pc:sldMkLst>
        <pc:spChg chg="add mod">
          <ac:chgData name="virginie Hugues" userId="f5ff6c274e13bc49" providerId="LiveId" clId="{DB7B9787-F703-4FA4-80C5-CB760BFC37C4}" dt="2020-11-19T13:52:32.249" v="793" actId="1037"/>
          <ac:spMkLst>
            <pc:docMk/>
            <pc:sldMk cId="0" sldId="501"/>
            <ac:spMk id="2" creationId="{287BBC9D-49D3-4065-BCE3-6986354854B7}"/>
          </ac:spMkLst>
        </pc:spChg>
        <pc:spChg chg="del">
          <ac:chgData name="virginie Hugues" userId="f5ff6c274e13bc49" providerId="LiveId" clId="{DB7B9787-F703-4FA4-80C5-CB760BFC37C4}" dt="2020-11-19T13:51:54.591" v="703" actId="478"/>
          <ac:spMkLst>
            <pc:docMk/>
            <pc:sldMk cId="0" sldId="501"/>
            <ac:spMk id="28" creationId="{1AFA9335-9AB1-47E6-ACB9-91AFE177B59D}"/>
          </ac:spMkLst>
        </pc:spChg>
      </pc:sldChg>
      <pc:sldChg chg="addSp delSp modSp del">
        <pc:chgData name="virginie Hugues" userId="f5ff6c274e13bc49" providerId="LiveId" clId="{DB7B9787-F703-4FA4-80C5-CB760BFC37C4}" dt="2020-11-19T13:54:05.173" v="810" actId="1035"/>
        <pc:sldMkLst>
          <pc:docMk/>
          <pc:sldMk cId="0" sldId="502"/>
        </pc:sldMkLst>
        <pc:spChg chg="add mod">
          <ac:chgData name="virginie Hugues" userId="f5ff6c274e13bc49" providerId="LiveId" clId="{DB7B9787-F703-4FA4-80C5-CB760BFC37C4}" dt="2020-11-19T13:54:05.173" v="810" actId="1035"/>
          <ac:spMkLst>
            <pc:docMk/>
            <pc:sldMk cId="0" sldId="502"/>
            <ac:spMk id="2" creationId="{64202A33-3009-45FA-AB18-FE2A5001007B}"/>
          </ac:spMkLst>
        </pc:spChg>
        <pc:spChg chg="del">
          <ac:chgData name="virginie Hugues" userId="f5ff6c274e13bc49" providerId="LiveId" clId="{DB7B9787-F703-4FA4-80C5-CB760BFC37C4}" dt="2020-11-19T13:53:41.249" v="797" actId="478"/>
          <ac:spMkLst>
            <pc:docMk/>
            <pc:sldMk cId="0" sldId="502"/>
            <ac:spMk id="28" creationId="{B28FB547-16AC-429C-B4CD-A3E470AF6633}"/>
          </ac:spMkLst>
        </pc:spChg>
      </pc:sldChg>
      <pc:sldChg chg="addSp delSp modSp del">
        <pc:chgData name="virginie Hugues" userId="f5ff6c274e13bc49" providerId="LiveId" clId="{DB7B9787-F703-4FA4-80C5-CB760BFC37C4}" dt="2020-11-19T13:54:27.725" v="815" actId="1076"/>
        <pc:sldMkLst>
          <pc:docMk/>
          <pc:sldMk cId="0" sldId="503"/>
        </pc:sldMkLst>
        <pc:spChg chg="add mod">
          <ac:chgData name="virginie Hugues" userId="f5ff6c274e13bc49" providerId="LiveId" clId="{DB7B9787-F703-4FA4-80C5-CB760BFC37C4}" dt="2020-11-19T13:54:27.725" v="815" actId="1076"/>
          <ac:spMkLst>
            <pc:docMk/>
            <pc:sldMk cId="0" sldId="503"/>
            <ac:spMk id="2" creationId="{C0CCE74B-9543-4601-9538-C4A66D9F5CE4}"/>
          </ac:spMkLst>
        </pc:spChg>
        <pc:spChg chg="del">
          <ac:chgData name="virginie Hugues" userId="f5ff6c274e13bc49" providerId="LiveId" clId="{DB7B9787-F703-4FA4-80C5-CB760BFC37C4}" dt="2020-11-19T13:54:22.708" v="814" actId="478"/>
          <ac:spMkLst>
            <pc:docMk/>
            <pc:sldMk cId="0" sldId="503"/>
            <ac:spMk id="28" creationId="{5D7D5903-65D6-4735-9127-727556E110EC}"/>
          </ac:spMkLst>
        </pc:spChg>
      </pc:sldChg>
      <pc:sldChg chg="addSp delSp modSp del">
        <pc:chgData name="virginie Hugues" userId="f5ff6c274e13bc49" providerId="LiveId" clId="{DB7B9787-F703-4FA4-80C5-CB760BFC37C4}" dt="2020-11-19T13:54:53.055" v="834" actId="1035"/>
        <pc:sldMkLst>
          <pc:docMk/>
          <pc:sldMk cId="0" sldId="504"/>
        </pc:sldMkLst>
        <pc:spChg chg="add mod">
          <ac:chgData name="virginie Hugues" userId="f5ff6c274e13bc49" providerId="LiveId" clId="{DB7B9787-F703-4FA4-80C5-CB760BFC37C4}" dt="2020-11-19T13:54:53.055" v="834" actId="1035"/>
          <ac:spMkLst>
            <pc:docMk/>
            <pc:sldMk cId="0" sldId="504"/>
            <ac:spMk id="2" creationId="{438781B1-4419-4EEF-9FF8-95B7F5D379A7}"/>
          </ac:spMkLst>
        </pc:spChg>
        <pc:spChg chg="del">
          <ac:chgData name="virginie Hugues" userId="f5ff6c274e13bc49" providerId="LiveId" clId="{DB7B9787-F703-4FA4-80C5-CB760BFC37C4}" dt="2020-11-19T13:54:45.752" v="818" actId="478"/>
          <ac:spMkLst>
            <pc:docMk/>
            <pc:sldMk cId="0" sldId="504"/>
            <ac:spMk id="28" creationId="{071EBBCD-5A23-4C25-9BBE-7CB8CA419CFE}"/>
          </ac:spMkLst>
        </pc:spChg>
      </pc:sldChg>
      <pc:sldChg chg="addSp delSp modSp del">
        <pc:chgData name="virginie Hugues" userId="f5ff6c274e13bc49" providerId="LiveId" clId="{DB7B9787-F703-4FA4-80C5-CB760BFC37C4}" dt="2020-11-19T13:55:28.102" v="867" actId="14100"/>
        <pc:sldMkLst>
          <pc:docMk/>
          <pc:sldMk cId="0" sldId="505"/>
        </pc:sldMkLst>
        <pc:spChg chg="add mod">
          <ac:chgData name="virginie Hugues" userId="f5ff6c274e13bc49" providerId="LiveId" clId="{DB7B9787-F703-4FA4-80C5-CB760BFC37C4}" dt="2020-11-19T13:55:28.102" v="867" actId="14100"/>
          <ac:spMkLst>
            <pc:docMk/>
            <pc:sldMk cId="0" sldId="505"/>
            <ac:spMk id="3" creationId="{783D0CAA-5776-48B2-90BF-05408C8AE13D}"/>
          </ac:spMkLst>
        </pc:spChg>
        <pc:spChg chg="del">
          <ac:chgData name="virginie Hugues" userId="f5ff6c274e13bc49" providerId="LiveId" clId="{DB7B9787-F703-4FA4-80C5-CB760BFC37C4}" dt="2020-11-19T13:55:05.449" v="836" actId="478"/>
          <ac:spMkLst>
            <pc:docMk/>
            <pc:sldMk cId="0" sldId="505"/>
            <ac:spMk id="37890" creationId="{C2142F3D-1629-45BF-BAE2-9A90551645FB}"/>
          </ac:spMkLst>
        </pc:spChg>
      </pc:sldChg>
      <pc:sldChg chg="addSp delSp modSp del mod">
        <pc:chgData name="virginie Hugues" userId="f5ff6c274e13bc49" providerId="LiveId" clId="{DB7B9787-F703-4FA4-80C5-CB760BFC37C4}" dt="2020-11-19T13:56:09.250" v="883" actId="1035"/>
        <pc:sldMkLst>
          <pc:docMk/>
          <pc:sldMk cId="0" sldId="506"/>
        </pc:sldMkLst>
        <pc:spChg chg="add mod">
          <ac:chgData name="virginie Hugues" userId="f5ff6c274e13bc49" providerId="LiveId" clId="{DB7B9787-F703-4FA4-80C5-CB760BFC37C4}" dt="2020-11-19T13:56:09.250" v="883" actId="1035"/>
          <ac:spMkLst>
            <pc:docMk/>
            <pc:sldMk cId="0" sldId="506"/>
            <ac:spMk id="3" creationId="{DE09C1D0-4744-4030-8E75-7358BE7651D7}"/>
          </ac:spMkLst>
        </pc:spChg>
        <pc:spChg chg="del">
          <ac:chgData name="virginie Hugues" userId="f5ff6c274e13bc49" providerId="LiveId" clId="{DB7B9787-F703-4FA4-80C5-CB760BFC37C4}" dt="2020-11-19T13:56:00.703" v="872" actId="478"/>
          <ac:spMkLst>
            <pc:docMk/>
            <pc:sldMk cId="0" sldId="506"/>
            <ac:spMk id="38914" creationId="{95170AB5-B319-417B-A51F-7999F17A6152}"/>
          </ac:spMkLst>
        </pc:spChg>
        <pc:graphicFrameChg chg="modGraphic">
          <ac:chgData name="virginie Hugues" userId="f5ff6c274e13bc49" providerId="LiveId" clId="{DB7B9787-F703-4FA4-80C5-CB760BFC37C4}" dt="2020-11-19T07:37:05.685" v="289" actId="114"/>
          <ac:graphicFrameMkLst>
            <pc:docMk/>
            <pc:sldMk cId="0" sldId="506"/>
            <ac:graphicFrameMk id="2" creationId="{33AEC2BE-B693-4A03-B519-44C5206290CF}"/>
          </ac:graphicFrameMkLst>
        </pc:graphicFrameChg>
      </pc:sldChg>
      <pc:sldChg chg="addSp delSp modSp del mod">
        <pc:chgData name="virginie Hugues" userId="f5ff6c274e13bc49" providerId="LiveId" clId="{DB7B9787-F703-4FA4-80C5-CB760BFC37C4}" dt="2020-11-19T13:56:30.265" v="891" actId="1035"/>
        <pc:sldMkLst>
          <pc:docMk/>
          <pc:sldMk cId="0" sldId="507"/>
        </pc:sldMkLst>
        <pc:spChg chg="add mod">
          <ac:chgData name="virginie Hugues" userId="f5ff6c274e13bc49" providerId="LiveId" clId="{DB7B9787-F703-4FA4-80C5-CB760BFC37C4}" dt="2020-11-19T13:56:30.265" v="891" actId="1035"/>
          <ac:spMkLst>
            <pc:docMk/>
            <pc:sldMk cId="0" sldId="507"/>
            <ac:spMk id="3" creationId="{6C59CDCF-191F-4F5C-9AB5-166189021AD3}"/>
          </ac:spMkLst>
        </pc:spChg>
        <pc:spChg chg="del">
          <ac:chgData name="virginie Hugues" userId="f5ff6c274e13bc49" providerId="LiveId" clId="{DB7B9787-F703-4FA4-80C5-CB760BFC37C4}" dt="2020-11-19T13:56:22.440" v="886" actId="478"/>
          <ac:spMkLst>
            <pc:docMk/>
            <pc:sldMk cId="0" sldId="507"/>
            <ac:spMk id="39938" creationId="{C65DB4DD-D22B-49A2-8131-08E615354004}"/>
          </ac:spMkLst>
        </pc:spChg>
        <pc:graphicFrameChg chg="modGraphic">
          <ac:chgData name="virginie Hugues" userId="f5ff6c274e13bc49" providerId="LiveId" clId="{DB7B9787-F703-4FA4-80C5-CB760BFC37C4}" dt="2020-11-19T07:37:12.262" v="292" actId="114"/>
          <ac:graphicFrameMkLst>
            <pc:docMk/>
            <pc:sldMk cId="0" sldId="507"/>
            <ac:graphicFrameMk id="2" creationId="{3FB894F1-DDA5-4C00-89F3-948AF5791430}"/>
          </ac:graphicFrameMkLst>
        </pc:graphicFrameChg>
      </pc:sldChg>
      <pc:sldChg chg="addSp delSp modSp del">
        <pc:chgData name="virginie Hugues" userId="f5ff6c274e13bc49" providerId="LiveId" clId="{DB7B9787-F703-4FA4-80C5-CB760BFC37C4}" dt="2020-11-19T13:57:38.480" v="951" actId="1036"/>
        <pc:sldMkLst>
          <pc:docMk/>
          <pc:sldMk cId="0" sldId="508"/>
        </pc:sldMkLst>
        <pc:spChg chg="add mod">
          <ac:chgData name="virginie Hugues" userId="f5ff6c274e13bc49" providerId="LiveId" clId="{DB7B9787-F703-4FA4-80C5-CB760BFC37C4}" dt="2020-11-19T13:57:38.480" v="951" actId="1036"/>
          <ac:spMkLst>
            <pc:docMk/>
            <pc:sldMk cId="0" sldId="508"/>
            <ac:spMk id="3" creationId="{97702944-348A-4B12-B6C8-DEDC1FFB86A8}"/>
          </ac:spMkLst>
        </pc:spChg>
        <pc:spChg chg="del">
          <ac:chgData name="virginie Hugues" userId="f5ff6c274e13bc49" providerId="LiveId" clId="{DB7B9787-F703-4FA4-80C5-CB760BFC37C4}" dt="2020-11-19T13:57:15.409" v="899" actId="478"/>
          <ac:spMkLst>
            <pc:docMk/>
            <pc:sldMk cId="0" sldId="508"/>
            <ac:spMk id="40962" creationId="{B91CCD88-8732-42B3-B904-6173C40D6702}"/>
          </ac:spMkLst>
        </pc:spChg>
      </pc:sldChg>
      <pc:sldChg chg="addSp delSp modSp del mod">
        <pc:chgData name="virginie Hugues" userId="f5ff6c274e13bc49" providerId="LiveId" clId="{DB7B9787-F703-4FA4-80C5-CB760BFC37C4}" dt="2020-11-19T13:58:07.672" v="957" actId="2710"/>
        <pc:sldMkLst>
          <pc:docMk/>
          <pc:sldMk cId="0" sldId="509"/>
        </pc:sldMkLst>
        <pc:spChg chg="add mod">
          <ac:chgData name="virginie Hugues" userId="f5ff6c274e13bc49" providerId="LiveId" clId="{DB7B9787-F703-4FA4-80C5-CB760BFC37C4}" dt="2020-11-19T13:58:07.672" v="957" actId="2710"/>
          <ac:spMkLst>
            <pc:docMk/>
            <pc:sldMk cId="0" sldId="509"/>
            <ac:spMk id="2" creationId="{919C18F1-8581-4AEB-8A5C-FE5B61ABEA4C}"/>
          </ac:spMkLst>
        </pc:spChg>
        <pc:spChg chg="del">
          <ac:chgData name="virginie Hugues" userId="f5ff6c274e13bc49" providerId="LiveId" clId="{DB7B9787-F703-4FA4-80C5-CB760BFC37C4}" dt="2020-11-19T13:58:01.039" v="954" actId="478"/>
          <ac:spMkLst>
            <pc:docMk/>
            <pc:sldMk cId="0" sldId="509"/>
            <ac:spMk id="41986" creationId="{C48DBF0A-9544-4976-A22B-793C4DDC88D0}"/>
          </ac:spMkLst>
        </pc:spChg>
        <pc:spChg chg="mod">
          <ac:chgData name="virginie Hugues" userId="f5ff6c274e13bc49" providerId="LiveId" clId="{DB7B9787-F703-4FA4-80C5-CB760BFC37C4}" dt="2020-11-19T07:37:26.367" v="295" actId="114"/>
          <ac:spMkLst>
            <pc:docMk/>
            <pc:sldMk cId="0" sldId="509"/>
            <ac:spMk id="41988" creationId="{17C7A2B7-8368-41FE-B64C-8F3C1BDD49C0}"/>
          </ac:spMkLst>
        </pc:spChg>
      </pc:sldChg>
      <pc:sldChg chg="addSp delSp modSp del">
        <pc:chgData name="virginie Hugues" userId="f5ff6c274e13bc49" providerId="LiveId" clId="{DB7B9787-F703-4FA4-80C5-CB760BFC37C4}" dt="2020-11-19T13:58:31.970" v="969" actId="1035"/>
        <pc:sldMkLst>
          <pc:docMk/>
          <pc:sldMk cId="0" sldId="510"/>
        </pc:sldMkLst>
        <pc:spChg chg="add mod">
          <ac:chgData name="virginie Hugues" userId="f5ff6c274e13bc49" providerId="LiveId" clId="{DB7B9787-F703-4FA4-80C5-CB760BFC37C4}" dt="2020-11-19T13:58:31.970" v="969" actId="1035"/>
          <ac:spMkLst>
            <pc:docMk/>
            <pc:sldMk cId="0" sldId="510"/>
            <ac:spMk id="2" creationId="{0F48A465-A35E-4838-86F7-C362D80D863A}"/>
          </ac:spMkLst>
        </pc:spChg>
        <pc:spChg chg="del">
          <ac:chgData name="virginie Hugues" userId="f5ff6c274e13bc49" providerId="LiveId" clId="{DB7B9787-F703-4FA4-80C5-CB760BFC37C4}" dt="2020-11-19T13:58:21.442" v="960" actId="478"/>
          <ac:spMkLst>
            <pc:docMk/>
            <pc:sldMk cId="0" sldId="510"/>
            <ac:spMk id="43010" creationId="{C92BFC4E-81DA-4B56-811F-1B58F67C102A}"/>
          </ac:spMkLst>
        </pc:spChg>
      </pc:sldChg>
      <pc:sldChg chg="addSp delSp modSp del">
        <pc:chgData name="virginie Hugues" userId="f5ff6c274e13bc49" providerId="LiveId" clId="{DB7B9787-F703-4FA4-80C5-CB760BFC37C4}" dt="2020-11-19T13:58:56.629" v="986" actId="1035"/>
        <pc:sldMkLst>
          <pc:docMk/>
          <pc:sldMk cId="0" sldId="511"/>
        </pc:sldMkLst>
        <pc:spChg chg="add mod">
          <ac:chgData name="virginie Hugues" userId="f5ff6c274e13bc49" providerId="LiveId" clId="{DB7B9787-F703-4FA4-80C5-CB760BFC37C4}" dt="2020-11-19T13:58:56.629" v="986" actId="1035"/>
          <ac:spMkLst>
            <pc:docMk/>
            <pc:sldMk cId="0" sldId="511"/>
            <ac:spMk id="2" creationId="{99688244-7610-4DF0-B715-F5A2CFB63623}"/>
          </ac:spMkLst>
        </pc:spChg>
        <pc:spChg chg="del">
          <ac:chgData name="virginie Hugues" userId="f5ff6c274e13bc49" providerId="LiveId" clId="{DB7B9787-F703-4FA4-80C5-CB760BFC37C4}" dt="2020-11-19T13:58:45.543" v="972" actId="478"/>
          <ac:spMkLst>
            <pc:docMk/>
            <pc:sldMk cId="0" sldId="511"/>
            <ac:spMk id="44034" creationId="{A192D6C1-0CC0-47A8-B460-B44E3CD65824}"/>
          </ac:spMkLst>
        </pc:spChg>
      </pc:sldChg>
      <pc:sldChg chg="addSp delSp modSp del mod">
        <pc:chgData name="virginie Hugues" userId="f5ff6c274e13bc49" providerId="LiveId" clId="{DB7B9787-F703-4FA4-80C5-CB760BFC37C4}" dt="2020-11-19T13:59:34.085" v="999" actId="1035"/>
        <pc:sldMkLst>
          <pc:docMk/>
          <pc:sldMk cId="0" sldId="512"/>
        </pc:sldMkLst>
        <pc:spChg chg="add mod">
          <ac:chgData name="virginie Hugues" userId="f5ff6c274e13bc49" providerId="LiveId" clId="{DB7B9787-F703-4FA4-80C5-CB760BFC37C4}" dt="2020-11-19T13:59:34.085" v="999" actId="1035"/>
          <ac:spMkLst>
            <pc:docMk/>
            <pc:sldMk cId="0" sldId="512"/>
            <ac:spMk id="2" creationId="{9B58926D-55CA-4504-9713-01BF1752EE63}"/>
          </ac:spMkLst>
        </pc:spChg>
        <pc:spChg chg="mod">
          <ac:chgData name="virginie Hugues" userId="f5ff6c274e13bc49" providerId="LiveId" clId="{DB7B9787-F703-4FA4-80C5-CB760BFC37C4}" dt="2020-11-19T07:38:36.665" v="305" actId="948"/>
          <ac:spMkLst>
            <pc:docMk/>
            <pc:sldMk cId="0" sldId="512"/>
            <ac:spMk id="7" creationId="{A3085721-35CD-48C5-B779-1B128715BF33}"/>
          </ac:spMkLst>
        </pc:spChg>
        <pc:spChg chg="mod">
          <ac:chgData name="virginie Hugues" userId="f5ff6c274e13bc49" providerId="LiveId" clId="{DB7B9787-F703-4FA4-80C5-CB760BFC37C4}" dt="2020-11-19T07:40:02.018" v="349"/>
          <ac:spMkLst>
            <pc:docMk/>
            <pc:sldMk cId="0" sldId="512"/>
            <ac:spMk id="38" creationId="{53A7DC94-57BD-440E-919D-8D28560A313B}"/>
          </ac:spMkLst>
        </pc:spChg>
        <pc:spChg chg="mod">
          <ac:chgData name="virginie Hugues" userId="f5ff6c274e13bc49" providerId="LiveId" clId="{DB7B9787-F703-4FA4-80C5-CB760BFC37C4}" dt="2020-11-19T07:38:51.080" v="307" actId="948"/>
          <ac:spMkLst>
            <pc:docMk/>
            <pc:sldMk cId="0" sldId="512"/>
            <ac:spMk id="42" creationId="{1B94B0A2-07C1-4413-B5C5-6312628B7E39}"/>
          </ac:spMkLst>
        </pc:spChg>
        <pc:spChg chg="del">
          <ac:chgData name="virginie Hugues" userId="f5ff6c274e13bc49" providerId="LiveId" clId="{DB7B9787-F703-4FA4-80C5-CB760BFC37C4}" dt="2020-11-19T13:59:12.873" v="988" actId="478"/>
          <ac:spMkLst>
            <pc:docMk/>
            <pc:sldMk cId="0" sldId="512"/>
            <ac:spMk id="45058" creationId="{8B28333A-8F02-4A43-B33F-AD1197C189F8}"/>
          </ac:spMkLst>
        </pc:spChg>
        <pc:spChg chg="mod">
          <ac:chgData name="virginie Hugues" userId="f5ff6c274e13bc49" providerId="LiveId" clId="{DB7B9787-F703-4FA4-80C5-CB760BFC37C4}" dt="2020-11-19T07:38:22.097" v="303" actId="948"/>
          <ac:spMkLst>
            <pc:docMk/>
            <pc:sldMk cId="0" sldId="512"/>
            <ac:spMk id="45063" creationId="{97900B6F-2D32-4CF2-A21C-D79E5C9921BF}"/>
          </ac:spMkLst>
        </pc:spChg>
      </pc:sldChg>
      <pc:sldChg chg="modSp add del mod">
        <pc:chgData name="virginie Hugues" userId="f5ff6c274e13bc49" providerId="LiveId" clId="{DB7B9787-F703-4FA4-80C5-CB760BFC37C4}" dt="2020-11-19T07:49:46.940" v="350" actId="47"/>
        <pc:sldMkLst>
          <pc:docMk/>
          <pc:sldMk cId="1137831584" sldId="513"/>
        </pc:sldMkLst>
        <pc:spChg chg="mod">
          <ac:chgData name="virginie Hugues" userId="f5ff6c274e13bc49" providerId="LiveId" clId="{DB7B9787-F703-4FA4-80C5-CB760BFC37C4}" dt="2020-11-19T07:36:32.602" v="284" actId="948"/>
          <ac:spMkLst>
            <pc:docMk/>
            <pc:sldMk cId="1137831584" sldId="513"/>
            <ac:spMk id="7" creationId="{A3085721-35CD-48C5-B779-1B128715BF33}"/>
          </ac:spMkLst>
        </pc:spChg>
        <pc:spChg chg="mod">
          <ac:chgData name="virginie Hugues" userId="f5ff6c274e13bc49" providerId="LiveId" clId="{DB7B9787-F703-4FA4-80C5-CB760BFC37C4}" dt="2020-11-19T07:39:52.233" v="348" actId="20577"/>
          <ac:spMkLst>
            <pc:docMk/>
            <pc:sldMk cId="1137831584" sldId="513"/>
            <ac:spMk id="38" creationId="{53A7DC94-57BD-440E-919D-8D28560A313B}"/>
          </ac:spMkLst>
        </pc:spChg>
        <pc:spChg chg="mod">
          <ac:chgData name="virginie Hugues" userId="f5ff6c274e13bc49" providerId="LiveId" clId="{DB7B9787-F703-4FA4-80C5-CB760BFC37C4}" dt="2020-11-19T07:36:46.407" v="286" actId="948"/>
          <ac:spMkLst>
            <pc:docMk/>
            <pc:sldMk cId="1137831584" sldId="513"/>
            <ac:spMk id="42" creationId="{1B94B0A2-07C1-4413-B5C5-6312628B7E39}"/>
          </ac:spMkLst>
        </pc:spChg>
        <pc:spChg chg="mod">
          <ac:chgData name="virginie Hugues" userId="f5ff6c274e13bc49" providerId="LiveId" clId="{DB7B9787-F703-4FA4-80C5-CB760BFC37C4}" dt="2020-11-18T21:15:25.767" v="76" actId="20577"/>
          <ac:spMkLst>
            <pc:docMk/>
            <pc:sldMk cId="1137831584" sldId="513"/>
            <ac:spMk id="45058" creationId="{B3F777B1-3B13-4CFC-899C-BDFF23BE9EE3}"/>
          </ac:spMkLst>
        </pc:spChg>
        <pc:spChg chg="mod">
          <ac:chgData name="virginie Hugues" userId="f5ff6c274e13bc49" providerId="LiveId" clId="{DB7B9787-F703-4FA4-80C5-CB760BFC37C4}" dt="2020-11-19T07:36:11.609" v="282" actId="948"/>
          <ac:spMkLst>
            <pc:docMk/>
            <pc:sldMk cId="1137831584" sldId="513"/>
            <ac:spMk id="45063" creationId="{97900B6F-2D32-4CF2-A21C-D79E5C9921BF}"/>
          </ac:spMkLst>
        </pc:spChg>
        <pc:spChg chg="mod">
          <ac:chgData name="virginie Hugues" userId="f5ff6c274e13bc49" providerId="LiveId" clId="{DB7B9787-F703-4FA4-80C5-CB760BFC37C4}" dt="2020-11-18T21:15:36.654" v="82" actId="20577"/>
          <ac:spMkLst>
            <pc:docMk/>
            <pc:sldMk cId="1137831584" sldId="513"/>
            <ac:spMk id="45077" creationId="{F31BCC77-5B80-47CC-A6CA-623F204F5985}"/>
          </ac:spMkLst>
        </pc:spChg>
      </pc:sldChg>
      <pc:sldChg chg="addSp delSp modSp add mod">
        <pc:chgData name="virginie Hugues" userId="f5ff6c274e13bc49" providerId="LiveId" clId="{DB7B9787-F703-4FA4-80C5-CB760BFC37C4}" dt="2020-11-19T13:47:22.212" v="512" actId="1035"/>
        <pc:sldMkLst>
          <pc:docMk/>
          <pc:sldMk cId="1413960456" sldId="513"/>
        </pc:sldMkLst>
        <pc:spChg chg="add del mod">
          <ac:chgData name="virginie Hugues" userId="f5ff6c274e13bc49" providerId="LiveId" clId="{DB7B9787-F703-4FA4-80C5-CB760BFC37C4}" dt="2020-11-19T13:45:47.990" v="437" actId="478"/>
          <ac:spMkLst>
            <pc:docMk/>
            <pc:sldMk cId="1413960456" sldId="513"/>
            <ac:spMk id="2" creationId="{40998421-5A74-465E-A644-F981D9D049BC}"/>
          </ac:spMkLst>
        </pc:spChg>
        <pc:spChg chg="add mod">
          <ac:chgData name="virginie Hugues" userId="f5ff6c274e13bc49" providerId="LiveId" clId="{DB7B9787-F703-4FA4-80C5-CB760BFC37C4}" dt="2020-11-19T13:47:22.212" v="512" actId="1035"/>
          <ac:spMkLst>
            <pc:docMk/>
            <pc:sldMk cId="1413960456" sldId="513"/>
            <ac:spMk id="4" creationId="{3150B9BA-C3C5-4C11-9FB7-59A0B4F7FAB8}"/>
          </ac:spMkLst>
        </pc:spChg>
        <pc:spChg chg="del mod">
          <ac:chgData name="virginie Hugues" userId="f5ff6c274e13bc49" providerId="LiveId" clId="{DB7B9787-F703-4FA4-80C5-CB760BFC37C4}" dt="2020-11-19T13:47:03.964" v="470" actId="478"/>
          <ac:spMkLst>
            <pc:docMk/>
            <pc:sldMk cId="1413960456" sldId="513"/>
            <ac:spMk id="45058" creationId="{8B28333A-8F02-4A43-B33F-AD1197C189F8}"/>
          </ac:spMkLst>
        </pc:spChg>
      </pc:sldChg>
      <pc:sldChg chg="del">
        <pc:chgData name="virginie Hugues" userId="f5ff6c274e13bc49" providerId="LiveId" clId="{DB7B9787-F703-4FA4-80C5-CB760BFC37C4}" dt="2020-11-18T21:13:56.407" v="53" actId="47"/>
        <pc:sldMkLst>
          <pc:docMk/>
          <pc:sldMk cId="2441407545" sldId="514"/>
        </pc:sldMkLst>
      </pc:sldChg>
      <pc:sldChg chg="del">
        <pc:chgData name="virginie Hugues" userId="f5ff6c274e13bc49" providerId="LiveId" clId="{DB7B9787-F703-4FA4-80C5-CB760BFC37C4}" dt="2020-11-18T21:13:56.407" v="53" actId="47"/>
        <pc:sldMkLst>
          <pc:docMk/>
          <pc:sldMk cId="0" sldId="523"/>
        </pc:sldMkLst>
      </pc:sldChg>
      <pc:sldChg chg="del">
        <pc:chgData name="virginie Hugues" userId="f5ff6c274e13bc49" providerId="LiveId" clId="{DB7B9787-F703-4FA4-80C5-CB760BFC37C4}" dt="2020-11-18T21:13:56.407" v="53" actId="47"/>
        <pc:sldMkLst>
          <pc:docMk/>
          <pc:sldMk cId="0" sldId="524"/>
        </pc:sldMkLst>
      </pc:sldChg>
      <pc:sldChg chg="del">
        <pc:chgData name="virginie Hugues" userId="f5ff6c274e13bc49" providerId="LiveId" clId="{DB7B9787-F703-4FA4-80C5-CB760BFC37C4}" dt="2020-11-18T21:13:56.407" v="53" actId="47"/>
        <pc:sldMkLst>
          <pc:docMk/>
          <pc:sldMk cId="0" sldId="525"/>
        </pc:sldMkLst>
      </pc:sldChg>
      <pc:sldChg chg="del">
        <pc:chgData name="virginie Hugues" userId="f5ff6c274e13bc49" providerId="LiveId" clId="{DB7B9787-F703-4FA4-80C5-CB760BFC37C4}" dt="2020-11-18T21:13:56.407" v="53" actId="47"/>
        <pc:sldMkLst>
          <pc:docMk/>
          <pc:sldMk cId="0" sldId="526"/>
        </pc:sldMkLst>
      </pc:sldChg>
      <pc:sldChg chg="del">
        <pc:chgData name="virginie Hugues" userId="f5ff6c274e13bc49" providerId="LiveId" clId="{DB7B9787-F703-4FA4-80C5-CB760BFC37C4}" dt="2020-11-18T21:13:56.407" v="53" actId="47"/>
        <pc:sldMkLst>
          <pc:docMk/>
          <pc:sldMk cId="0" sldId="527"/>
        </pc:sldMkLst>
      </pc:sldChg>
      <pc:sldChg chg="del">
        <pc:chgData name="virginie Hugues" userId="f5ff6c274e13bc49" providerId="LiveId" clId="{DB7B9787-F703-4FA4-80C5-CB760BFC37C4}" dt="2020-11-18T21:13:56.407" v="53" actId="47"/>
        <pc:sldMkLst>
          <pc:docMk/>
          <pc:sldMk cId="0" sldId="528"/>
        </pc:sldMkLst>
      </pc:sldChg>
      <pc:sldChg chg="del">
        <pc:chgData name="virginie Hugues" userId="f5ff6c274e13bc49" providerId="LiveId" clId="{DB7B9787-F703-4FA4-80C5-CB760BFC37C4}" dt="2020-11-18T21:13:56.407" v="53" actId="47"/>
        <pc:sldMkLst>
          <pc:docMk/>
          <pc:sldMk cId="0" sldId="529"/>
        </pc:sldMkLst>
      </pc:sldChg>
      <pc:sldChg chg="del">
        <pc:chgData name="virginie Hugues" userId="f5ff6c274e13bc49" providerId="LiveId" clId="{DB7B9787-F703-4FA4-80C5-CB760BFC37C4}" dt="2020-11-18T21:13:56.407" v="53" actId="47"/>
        <pc:sldMkLst>
          <pc:docMk/>
          <pc:sldMk cId="0" sldId="530"/>
        </pc:sldMkLst>
      </pc:sldChg>
      <pc:sldChg chg="del">
        <pc:chgData name="virginie Hugues" userId="f5ff6c274e13bc49" providerId="LiveId" clId="{DB7B9787-F703-4FA4-80C5-CB760BFC37C4}" dt="2020-11-18T21:13:56.407" v="53" actId="47"/>
        <pc:sldMkLst>
          <pc:docMk/>
          <pc:sldMk cId="0" sldId="531"/>
        </pc:sldMkLst>
      </pc:sldChg>
      <pc:sldMasterChg chg="del delSldLayout">
        <pc:chgData name="virginie Hugues" userId="f5ff6c274e13bc49" providerId="LiveId" clId="{DB7B9787-F703-4FA4-80C5-CB760BFC37C4}" dt="2020-11-19T07:49:46.940" v="350" actId="47"/>
        <pc:sldMasterMkLst>
          <pc:docMk/>
          <pc:sldMasterMk cId="3984160000" sldId="2147485350"/>
        </pc:sldMasterMkLst>
        <pc:sldLayoutChg chg="del">
          <pc:chgData name="virginie Hugues" userId="f5ff6c274e13bc49" providerId="LiveId" clId="{DB7B9787-F703-4FA4-80C5-CB760BFC37C4}" dt="2020-11-19T07:49:46.940" v="350" actId="47"/>
          <pc:sldLayoutMkLst>
            <pc:docMk/>
            <pc:sldMasterMk cId="3984160000" sldId="2147485350"/>
            <pc:sldLayoutMk cId="2728786115" sldId="2147485351"/>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1533661631" sldId="2147485352"/>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2017544477" sldId="2147485353"/>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1888535237" sldId="2147485354"/>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1110583637" sldId="2147485355"/>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2205705721" sldId="2147485356"/>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3494004003" sldId="2147485357"/>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3332185214" sldId="2147485358"/>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3853388108" sldId="2147485359"/>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2542733165" sldId="2147485360"/>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4265418124" sldId="2147485361"/>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4059563908" sldId="2147485362"/>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1028043394" sldId="2147485363"/>
          </pc:sldLayoutMkLst>
        </pc:sldLayoutChg>
        <pc:sldLayoutChg chg="del">
          <pc:chgData name="virginie Hugues" userId="f5ff6c274e13bc49" providerId="LiveId" clId="{DB7B9787-F703-4FA4-80C5-CB760BFC37C4}" dt="2020-11-19T07:49:46.940" v="350" actId="47"/>
          <pc:sldLayoutMkLst>
            <pc:docMk/>
            <pc:sldMasterMk cId="3984160000" sldId="2147485350"/>
            <pc:sldLayoutMk cId="1843048216" sldId="2147485364"/>
          </pc:sldLayoutMkLst>
        </pc:sldLayoutChg>
      </pc:sldMasterChg>
      <pc:sldMasterChg chg="del delSldLayout">
        <pc:chgData name="virginie Hugues" userId="f5ff6c274e13bc49" providerId="LiveId" clId="{DB7B9787-F703-4FA4-80C5-CB760BFC37C4}" dt="2020-11-19T07:49:46.940" v="350" actId="47"/>
        <pc:sldMasterMkLst>
          <pc:docMk/>
          <pc:sldMasterMk cId="850804233" sldId="2147485365"/>
        </pc:sldMasterMkLst>
        <pc:sldLayoutChg chg="del">
          <pc:chgData name="virginie Hugues" userId="f5ff6c274e13bc49" providerId="LiveId" clId="{DB7B9787-F703-4FA4-80C5-CB760BFC37C4}" dt="2020-11-19T07:49:46.940" v="350" actId="47"/>
          <pc:sldLayoutMkLst>
            <pc:docMk/>
            <pc:sldMasterMk cId="850804233" sldId="2147485365"/>
            <pc:sldLayoutMk cId="3843225370" sldId="2147485366"/>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3130246859" sldId="2147485367"/>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2641144203" sldId="2147485368"/>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654007886" sldId="2147485369"/>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1755949173" sldId="2147485370"/>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1538110727" sldId="2147485371"/>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4251894824" sldId="2147485372"/>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1659269118" sldId="2147485373"/>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267776073" sldId="2147485374"/>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559892572" sldId="2147485375"/>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3465133355" sldId="2147485376"/>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2159161663" sldId="2147485377"/>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825543978" sldId="2147485378"/>
          </pc:sldLayoutMkLst>
        </pc:sldLayoutChg>
        <pc:sldLayoutChg chg="del">
          <pc:chgData name="virginie Hugues" userId="f5ff6c274e13bc49" providerId="LiveId" clId="{DB7B9787-F703-4FA4-80C5-CB760BFC37C4}" dt="2020-11-19T07:49:46.940" v="350" actId="47"/>
          <pc:sldLayoutMkLst>
            <pc:docMk/>
            <pc:sldMasterMk cId="850804233" sldId="2147485365"/>
            <pc:sldLayoutMk cId="3209023081" sldId="2147485379"/>
          </pc:sldLayoutMkLst>
        </pc:sldLayoutChg>
      </pc:sldMasterChg>
    </pc:docChg>
  </pc:docChgLst>
  <pc:docChgLst>
    <pc:chgData name="virginie Hugues" userId="f5ff6c274e13bc49" providerId="LiveId" clId="{3913B610-9431-41A3-A55F-0D06B01B9632}"/>
    <pc:docChg chg="undo custSel addSld delSld modSld">
      <pc:chgData name="virginie Hugues" userId="f5ff6c274e13bc49" providerId="LiveId" clId="{3913B610-9431-41A3-A55F-0D06B01B9632}" dt="2021-03-30T08:27:36.546" v="3500" actId="20577"/>
      <pc:docMkLst>
        <pc:docMk/>
      </pc:docMkLst>
      <pc:sldChg chg="addSp modSp mod">
        <pc:chgData name="virginie Hugues" userId="f5ff6c274e13bc49" providerId="LiveId" clId="{3913B610-9431-41A3-A55F-0D06B01B9632}" dt="2021-03-26T11:39:27.238" v="3489"/>
        <pc:sldMkLst>
          <pc:docMk/>
          <pc:sldMk cId="0" sldId="262"/>
        </pc:sldMkLst>
        <pc:spChg chg="mod">
          <ac:chgData name="virginie Hugues" userId="f5ff6c274e13bc49" providerId="LiveId" clId="{3913B610-9431-41A3-A55F-0D06B01B9632}" dt="2021-03-10T06:13:52.504" v="622" actId="20577"/>
          <ac:spMkLst>
            <pc:docMk/>
            <pc:sldMk cId="0" sldId="262"/>
            <ac:spMk id="2" creationId="{D1DCD830-6892-4CAD-AB4B-B0326C2138B4}"/>
          </ac:spMkLst>
        </pc:spChg>
        <pc:spChg chg="add mod">
          <ac:chgData name="virginie Hugues" userId="f5ff6c274e13bc49" providerId="LiveId" clId="{3913B610-9431-41A3-A55F-0D06B01B9632}" dt="2021-03-26T11:39:27.238" v="3489"/>
          <ac:spMkLst>
            <pc:docMk/>
            <pc:sldMk cId="0" sldId="262"/>
            <ac:spMk id="15" creationId="{7FED5916-E8FD-4CC8-B58A-9CC8EA7B86D3}"/>
          </ac:spMkLst>
        </pc:spChg>
      </pc:sldChg>
      <pc:sldChg chg="modSp mod">
        <pc:chgData name="virginie Hugues" userId="f5ff6c274e13bc49" providerId="LiveId" clId="{3913B610-9431-41A3-A55F-0D06B01B9632}" dt="2021-03-16T10:01:22.682" v="2740" actId="962"/>
        <pc:sldMkLst>
          <pc:docMk/>
          <pc:sldMk cId="0" sldId="271"/>
        </pc:sldMkLst>
        <pc:spChg chg="mod">
          <ac:chgData name="virginie Hugues" userId="f5ff6c274e13bc49" providerId="LiveId" clId="{3913B610-9431-41A3-A55F-0D06B01B9632}" dt="2021-03-10T06:42:10.935" v="721" actId="20577"/>
          <ac:spMkLst>
            <pc:docMk/>
            <pc:sldMk cId="0" sldId="271"/>
            <ac:spMk id="14" creationId="{C1CE5680-97E4-42B4-94A6-D1CED8105D76}"/>
          </ac:spMkLst>
        </pc:spChg>
        <pc:spChg chg="mod">
          <ac:chgData name="virginie Hugues" userId="f5ff6c274e13bc49" providerId="LiveId" clId="{3913B610-9431-41A3-A55F-0D06B01B9632}" dt="2021-03-16T10:01:11.261" v="2678" actId="962"/>
          <ac:spMkLst>
            <pc:docMk/>
            <pc:sldMk cId="0" sldId="271"/>
            <ac:spMk id="24" creationId="{832EA46B-34A1-4447-B000-13779DB3F627}"/>
          </ac:spMkLst>
        </pc:spChg>
        <pc:grpChg chg="mod">
          <ac:chgData name="virginie Hugues" userId="f5ff6c274e13bc49" providerId="LiveId" clId="{3913B610-9431-41A3-A55F-0D06B01B9632}" dt="2021-03-16T10:01:22.682" v="2740" actId="962"/>
          <ac:grpSpMkLst>
            <pc:docMk/>
            <pc:sldMk cId="0" sldId="271"/>
            <ac:grpSpMk id="22535" creationId="{2CF6555A-C041-46B4-AEE6-F445878DB408}"/>
          </ac:grpSpMkLst>
        </pc:grpChg>
      </pc:sldChg>
      <pc:sldChg chg="addSp modSp mod">
        <pc:chgData name="virginie Hugues" userId="f5ff6c274e13bc49" providerId="LiveId" clId="{3913B610-9431-41A3-A55F-0D06B01B9632}" dt="2021-03-16T10:01:49.617" v="2844" actId="962"/>
        <pc:sldMkLst>
          <pc:docMk/>
          <pc:sldMk cId="0" sldId="339"/>
        </pc:sldMkLst>
        <pc:spChg chg="mod">
          <ac:chgData name="virginie Hugues" userId="f5ff6c274e13bc49" providerId="LiveId" clId="{3913B610-9431-41A3-A55F-0D06B01B9632}" dt="2021-03-16T10:01:37.602" v="2786" actId="962"/>
          <ac:spMkLst>
            <pc:docMk/>
            <pc:sldMk cId="0" sldId="339"/>
            <ac:spMk id="24" creationId="{1F89E8C2-237F-43B2-8B88-D91B09C3D50D}"/>
          </ac:spMkLst>
        </pc:spChg>
        <pc:spChg chg="mod">
          <ac:chgData name="virginie Hugues" userId="f5ff6c274e13bc49" providerId="LiveId" clId="{3913B610-9431-41A3-A55F-0D06B01B9632}" dt="2021-03-12T15:11:07.294" v="1178" actId="20577"/>
          <ac:spMkLst>
            <pc:docMk/>
            <pc:sldMk cId="0" sldId="339"/>
            <ac:spMk id="24579" creationId="{25F70169-10B9-4410-9EF0-152A1F35B09D}"/>
          </ac:spMkLst>
        </pc:spChg>
        <pc:grpChg chg="mod">
          <ac:chgData name="virginie Hugues" userId="f5ff6c274e13bc49" providerId="LiveId" clId="{3913B610-9431-41A3-A55F-0D06B01B9632}" dt="2021-03-16T10:01:49.617" v="2844" actId="962"/>
          <ac:grpSpMkLst>
            <pc:docMk/>
            <pc:sldMk cId="0" sldId="339"/>
            <ac:grpSpMk id="24586" creationId="{B93392C9-9AFF-48DB-8556-36C5DB09B8B5}"/>
          </ac:grpSpMkLst>
        </pc:grpChg>
        <pc:picChg chg="add mod">
          <ac:chgData name="virginie Hugues" userId="f5ff6c274e13bc49" providerId="LiveId" clId="{3913B610-9431-41A3-A55F-0D06B01B9632}" dt="2021-03-16T09:57:16.212" v="2080" actId="962"/>
          <ac:picMkLst>
            <pc:docMk/>
            <pc:sldMk cId="0" sldId="339"/>
            <ac:picMk id="25" creationId="{76FB3EB3-5F9E-40F4-AA6A-68072A1D90CB}"/>
          </ac:picMkLst>
        </pc:picChg>
        <pc:picChg chg="mod">
          <ac:chgData name="virginie Hugues" userId="f5ff6c274e13bc49" providerId="LiveId" clId="{3913B610-9431-41A3-A55F-0D06B01B9632}" dt="2021-03-12T15:11:12.826" v="1183" actId="1035"/>
          <ac:picMkLst>
            <pc:docMk/>
            <pc:sldMk cId="0" sldId="339"/>
            <ac:picMk id="24583" creationId="{CE589159-4829-4559-A468-FBB52457C3AF}"/>
          </ac:picMkLst>
        </pc:picChg>
        <pc:picChg chg="mod">
          <ac:chgData name="virginie Hugues" userId="f5ff6c274e13bc49" providerId="LiveId" clId="{3913B610-9431-41A3-A55F-0D06B01B9632}" dt="2021-03-12T15:10:59.128" v="1168" actId="1035"/>
          <ac:picMkLst>
            <pc:docMk/>
            <pc:sldMk cId="0" sldId="339"/>
            <ac:picMk id="24585" creationId="{F0F8936E-1061-4C29-AC57-358BB40BB788}"/>
          </ac:picMkLst>
        </pc:picChg>
      </pc:sldChg>
      <pc:sldChg chg="addSp delSp modSp mod">
        <pc:chgData name="virginie Hugues" userId="f5ff6c274e13bc49" providerId="LiveId" clId="{3913B610-9431-41A3-A55F-0D06B01B9632}" dt="2021-03-16T09:58:56.912" v="2250" actId="962"/>
        <pc:sldMkLst>
          <pc:docMk/>
          <pc:sldMk cId="0" sldId="340"/>
        </pc:sldMkLst>
        <pc:spChg chg="mod">
          <ac:chgData name="virginie Hugues" userId="f5ff6c274e13bc49" providerId="LiveId" clId="{3913B610-9431-41A3-A55F-0D06B01B9632}" dt="2021-03-10T06:11:09.256" v="536" actId="1076"/>
          <ac:spMkLst>
            <pc:docMk/>
            <pc:sldMk cId="0" sldId="340"/>
            <ac:spMk id="2" creationId="{4994EB2E-9CB8-48F9-8080-8D0D9E7EFB1B}"/>
          </ac:spMkLst>
        </pc:spChg>
        <pc:spChg chg="add del mod">
          <ac:chgData name="virginie Hugues" userId="f5ff6c274e13bc49" providerId="LiveId" clId="{3913B610-9431-41A3-A55F-0D06B01B9632}" dt="2021-03-10T06:37:07.190" v="693"/>
          <ac:spMkLst>
            <pc:docMk/>
            <pc:sldMk cId="0" sldId="340"/>
            <ac:spMk id="3" creationId="{B98EC09A-281E-4260-88ED-449E8166672B}"/>
          </ac:spMkLst>
        </pc:spChg>
        <pc:spChg chg="mod">
          <ac:chgData name="virginie Hugues" userId="f5ff6c274e13bc49" providerId="LiveId" clId="{3913B610-9431-41A3-A55F-0D06B01B9632}" dt="2021-03-16T09:58:56.912" v="2250" actId="962"/>
          <ac:spMkLst>
            <pc:docMk/>
            <pc:sldMk cId="0" sldId="340"/>
            <ac:spMk id="24" creationId="{D3E5AD1D-B56F-4277-9B95-8EF8A9426F1F}"/>
          </ac:spMkLst>
        </pc:spChg>
        <pc:spChg chg="mod">
          <ac:chgData name="virginie Hugues" userId="f5ff6c274e13bc49" providerId="LiveId" clId="{3913B610-9431-41A3-A55F-0D06B01B9632}" dt="2021-03-16T09:58:35.868" v="2218" actId="962"/>
          <ac:spMkLst>
            <pc:docMk/>
            <pc:sldMk cId="0" sldId="340"/>
            <ac:spMk id="25" creationId="{527A7F7B-DF3D-4D5A-AF98-8D9EE19ED1B6}"/>
          </ac:spMkLst>
        </pc:spChg>
        <pc:picChg chg="add del mod">
          <ac:chgData name="virginie Hugues" userId="f5ff6c274e13bc49" providerId="LiveId" clId="{3913B610-9431-41A3-A55F-0D06B01B9632}" dt="2021-03-10T06:37:07.189" v="691" actId="21"/>
          <ac:picMkLst>
            <pc:docMk/>
            <pc:sldMk cId="0" sldId="340"/>
            <ac:picMk id="28" creationId="{196C89E6-EB83-487B-AF78-3CCB71A3046D}"/>
          </ac:picMkLst>
        </pc:picChg>
      </pc:sldChg>
      <pc:sldChg chg="del">
        <pc:chgData name="virginie Hugues" userId="f5ff6c274e13bc49" providerId="LiveId" clId="{3913B610-9431-41A3-A55F-0D06B01B9632}" dt="2021-03-14T05:42:46.157" v="1540" actId="47"/>
        <pc:sldMkLst>
          <pc:docMk/>
          <pc:sldMk cId="0" sldId="341"/>
        </pc:sldMkLst>
      </pc:sldChg>
      <pc:sldChg chg="modSp mod">
        <pc:chgData name="virginie Hugues" userId="f5ff6c274e13bc49" providerId="LiveId" clId="{3913B610-9431-41A3-A55F-0D06B01B9632}" dt="2021-03-30T08:27:36.546" v="3500" actId="20577"/>
        <pc:sldMkLst>
          <pc:docMk/>
          <pc:sldMk cId="0" sldId="342"/>
        </pc:sldMkLst>
        <pc:spChg chg="mod">
          <ac:chgData name="virginie Hugues" userId="f5ff6c274e13bc49" providerId="LiveId" clId="{3913B610-9431-41A3-A55F-0D06B01B9632}" dt="2021-03-30T08:27:36.546" v="3500" actId="20577"/>
          <ac:spMkLst>
            <pc:docMk/>
            <pc:sldMk cId="0" sldId="342"/>
            <ac:spMk id="14" creationId="{F12A1042-5B25-44D1-87F7-E997A732E381}"/>
          </ac:spMkLst>
        </pc:spChg>
        <pc:spChg chg="mod">
          <ac:chgData name="virginie Hugues" userId="f5ff6c274e13bc49" providerId="LiveId" clId="{3913B610-9431-41A3-A55F-0D06B01B9632}" dt="2021-03-16T09:59:15.102" v="2284" actId="962"/>
          <ac:spMkLst>
            <pc:docMk/>
            <pc:sldMk cId="0" sldId="342"/>
            <ac:spMk id="24" creationId="{324AE915-97D1-479A-97DC-EC830A14D9CA}"/>
          </ac:spMkLst>
        </pc:spChg>
        <pc:spChg chg="mod">
          <ac:chgData name="virginie Hugues" userId="f5ff6c274e13bc49" providerId="LiveId" clId="{3913B610-9431-41A3-A55F-0D06B01B9632}" dt="2021-03-16T09:59:10.744" v="2282" actId="962"/>
          <ac:spMkLst>
            <pc:docMk/>
            <pc:sldMk cId="0" sldId="342"/>
            <ac:spMk id="25" creationId="{B7C1F03C-25DA-4DD8-90B3-9054B0B927C6}"/>
          </ac:spMkLst>
        </pc:spChg>
        <pc:grpChg chg="mod">
          <ac:chgData name="virginie Hugues" userId="f5ff6c274e13bc49" providerId="LiveId" clId="{3913B610-9431-41A3-A55F-0D06B01B9632}" dt="2021-03-16T10:00:00.962" v="2460" actId="962"/>
          <ac:grpSpMkLst>
            <pc:docMk/>
            <pc:sldMk cId="0" sldId="342"/>
            <ac:grpSpMk id="18442" creationId="{D7772019-7F50-4B9B-945F-40DB7CA66E15}"/>
          </ac:grpSpMkLst>
        </pc:grpChg>
      </pc:sldChg>
      <pc:sldChg chg="addSp modSp mod">
        <pc:chgData name="virginie Hugues" userId="f5ff6c274e13bc49" providerId="LiveId" clId="{3913B610-9431-41A3-A55F-0D06B01B9632}" dt="2021-03-16T10:07:49.446" v="3480" actId="962"/>
        <pc:sldMkLst>
          <pc:docMk/>
          <pc:sldMk cId="0" sldId="347"/>
        </pc:sldMkLst>
        <pc:spChg chg="mod">
          <ac:chgData name="virginie Hugues" userId="f5ff6c274e13bc49" providerId="LiveId" clId="{3913B610-9431-41A3-A55F-0D06B01B9632}" dt="2021-03-12T15:34:05.973" v="1479" actId="1036"/>
          <ac:spMkLst>
            <pc:docMk/>
            <pc:sldMk cId="0" sldId="347"/>
            <ac:spMk id="35846" creationId="{1CB7EDDE-D7AD-46F1-9FF5-92DB298207F5}"/>
          </ac:spMkLst>
        </pc:spChg>
        <pc:spChg chg="mod">
          <ac:chgData name="virginie Hugues" userId="f5ff6c274e13bc49" providerId="LiveId" clId="{3913B610-9431-41A3-A55F-0D06B01B9632}" dt="2021-03-12T15:33:16.090" v="1455" actId="20577"/>
          <ac:spMkLst>
            <pc:docMk/>
            <pc:sldMk cId="0" sldId="347"/>
            <ac:spMk id="37895" creationId="{EB8CCE07-37F7-4605-AEBD-98AF3EA5032E}"/>
          </ac:spMkLst>
        </pc:spChg>
        <pc:picChg chg="add mod">
          <ac:chgData name="virginie Hugues" userId="f5ff6c274e13bc49" providerId="LiveId" clId="{3913B610-9431-41A3-A55F-0D06B01B9632}" dt="2021-03-16T10:07:49.446" v="3480" actId="962"/>
          <ac:picMkLst>
            <pc:docMk/>
            <pc:sldMk cId="0" sldId="347"/>
            <ac:picMk id="26" creationId="{2C60CF65-C02C-479D-B499-F58CF278E4AD}"/>
          </ac:picMkLst>
        </pc:picChg>
        <pc:picChg chg="mod">
          <ac:chgData name="virginie Hugues" userId="f5ff6c274e13bc49" providerId="LiveId" clId="{3913B610-9431-41A3-A55F-0D06B01B9632}" dt="2021-03-12T15:33:55.706" v="1477" actId="1076"/>
          <ac:picMkLst>
            <pc:docMk/>
            <pc:sldMk cId="0" sldId="347"/>
            <ac:picMk id="35845" creationId="{548C38F4-8937-4922-B198-1410A88AF475}"/>
          </ac:picMkLst>
        </pc:picChg>
        <pc:picChg chg="mod">
          <ac:chgData name="virginie Hugues" userId="f5ff6c274e13bc49" providerId="LiveId" clId="{3913B610-9431-41A3-A55F-0D06B01B9632}" dt="2021-03-12T15:33:52.436" v="1476" actId="1076"/>
          <ac:picMkLst>
            <pc:docMk/>
            <pc:sldMk cId="0" sldId="347"/>
            <ac:picMk id="35849" creationId="{2D32FBD8-B56F-4BA9-B2D7-27BE81A43D98}"/>
          </ac:picMkLst>
        </pc:picChg>
        <pc:picChg chg="mod">
          <ac:chgData name="virginie Hugues" userId="f5ff6c274e13bc49" providerId="LiveId" clId="{3913B610-9431-41A3-A55F-0D06B01B9632}" dt="2021-03-12T15:33:45.566" v="1474" actId="1037"/>
          <ac:picMkLst>
            <pc:docMk/>
            <pc:sldMk cId="0" sldId="347"/>
            <ac:picMk id="35850" creationId="{D0375732-1987-480C-8854-435A5551378C}"/>
          </ac:picMkLst>
        </pc:picChg>
      </pc:sldChg>
      <pc:sldChg chg="modSp">
        <pc:chgData name="virginie Hugues" userId="f5ff6c274e13bc49" providerId="LiveId" clId="{3913B610-9431-41A3-A55F-0D06B01B9632}" dt="2021-03-16T10:00:19.455" v="2520" actId="962"/>
        <pc:sldMkLst>
          <pc:docMk/>
          <pc:sldMk cId="0" sldId="367"/>
        </pc:sldMkLst>
        <pc:grpChg chg="mod">
          <ac:chgData name="virginie Hugues" userId="f5ff6c274e13bc49" providerId="LiveId" clId="{3913B610-9431-41A3-A55F-0D06B01B9632}" dt="2021-03-16T10:00:19.455" v="2520" actId="962"/>
          <ac:grpSpMkLst>
            <pc:docMk/>
            <pc:sldMk cId="0" sldId="367"/>
            <ac:grpSpMk id="19465" creationId="{B0CA9DA4-8A14-4FA1-BA44-73896E21CB40}"/>
          </ac:grpSpMkLst>
        </pc:grpChg>
      </pc:sldChg>
      <pc:sldChg chg="modSp mod">
        <pc:chgData name="virginie Hugues" userId="f5ff6c274e13bc49" providerId="LiveId" clId="{3913B610-9431-41A3-A55F-0D06B01B9632}" dt="2021-03-16T10:05:52.648" v="3368" actId="962"/>
        <pc:sldMkLst>
          <pc:docMk/>
          <pc:sldMk cId="0" sldId="368"/>
        </pc:sldMkLst>
        <pc:spChg chg="mod">
          <ac:chgData name="virginie Hugues" userId="f5ff6c274e13bc49" providerId="LiveId" clId="{3913B610-9431-41A3-A55F-0D06B01B9632}" dt="2021-03-16T10:00:26.241" v="2522" actId="962"/>
          <ac:spMkLst>
            <pc:docMk/>
            <pc:sldMk cId="0" sldId="368"/>
            <ac:spMk id="29" creationId="{FD47149E-9F84-4BF9-A644-901433A8DFB8}"/>
          </ac:spMkLst>
        </pc:spChg>
        <pc:spChg chg="mod">
          <ac:chgData name="virginie Hugues" userId="f5ff6c274e13bc49" providerId="LiveId" clId="{3913B610-9431-41A3-A55F-0D06B01B9632}" dt="2021-03-16T10:00:38.322" v="2572" actId="962"/>
          <ac:spMkLst>
            <pc:docMk/>
            <pc:sldMk cId="0" sldId="368"/>
            <ac:spMk id="33" creationId="{5EDA7525-DD18-4B4F-87A0-9A04252C3048}"/>
          </ac:spMkLst>
        </pc:spChg>
        <pc:grpChg chg="mod">
          <ac:chgData name="virginie Hugues" userId="f5ff6c274e13bc49" providerId="LiveId" clId="{3913B610-9431-41A3-A55F-0D06B01B9632}" dt="2021-03-16T10:00:51.791" v="2630" actId="962"/>
          <ac:grpSpMkLst>
            <pc:docMk/>
            <pc:sldMk cId="0" sldId="368"/>
            <ac:grpSpMk id="20492" creationId="{2A9BB612-FD79-4B29-849D-B7F1ED419BBF}"/>
          </ac:grpSpMkLst>
        </pc:grpChg>
        <pc:grpChg chg="mod">
          <ac:chgData name="virginie Hugues" userId="f5ff6c274e13bc49" providerId="LiveId" clId="{3913B610-9431-41A3-A55F-0D06B01B9632}" dt="2021-03-16T10:05:52.648" v="3368" actId="962"/>
          <ac:grpSpMkLst>
            <pc:docMk/>
            <pc:sldMk cId="0" sldId="368"/>
            <ac:grpSpMk id="20494" creationId="{F5B51F8A-9F1D-4807-AD59-C56D7B59F817}"/>
          </ac:grpSpMkLst>
        </pc:grpChg>
      </pc:sldChg>
      <pc:sldChg chg="addSp delSp modSp mod">
        <pc:chgData name="virginie Hugues" userId="f5ff6c274e13bc49" providerId="LiveId" clId="{3913B610-9431-41A3-A55F-0D06B01B9632}" dt="2021-03-16T10:00:58.215" v="2632" actId="962"/>
        <pc:sldMkLst>
          <pc:docMk/>
          <pc:sldMk cId="0" sldId="369"/>
        </pc:sldMkLst>
        <pc:spChg chg="mod">
          <ac:chgData name="virginie Hugues" userId="f5ff6c274e13bc49" providerId="LiveId" clId="{3913B610-9431-41A3-A55F-0D06B01B9632}" dt="2021-03-12T15:02:57.167" v="901" actId="20577"/>
          <ac:spMkLst>
            <pc:docMk/>
            <pc:sldMk cId="0" sldId="369"/>
            <ac:spMk id="3" creationId="{E8329575-3391-4077-94CC-9811D64C6E0E}"/>
          </ac:spMkLst>
        </pc:spChg>
        <pc:spChg chg="mod">
          <ac:chgData name="virginie Hugues" userId="f5ff6c274e13bc49" providerId="LiveId" clId="{3913B610-9431-41A3-A55F-0D06B01B9632}" dt="2021-03-16T10:00:58.215" v="2632" actId="962"/>
          <ac:spMkLst>
            <pc:docMk/>
            <pc:sldMk cId="0" sldId="369"/>
            <ac:spMk id="23" creationId="{55F88D26-1FC3-4D9F-8AD6-08E158C06712}"/>
          </ac:spMkLst>
        </pc:spChg>
        <pc:picChg chg="add mod">
          <ac:chgData name="virginie Hugues" userId="f5ff6c274e13bc49" providerId="LiveId" clId="{3913B610-9431-41A3-A55F-0D06B01B9632}" dt="2021-03-16T09:56:13.974" v="2076" actId="962"/>
          <ac:picMkLst>
            <pc:docMk/>
            <pc:sldMk cId="0" sldId="369"/>
            <ac:picMk id="28" creationId="{DF830F65-19DB-4C23-8C0C-0F91CCEC2831}"/>
          </ac:picMkLst>
        </pc:picChg>
        <pc:picChg chg="del">
          <ac:chgData name="virginie Hugues" userId="f5ff6c274e13bc49" providerId="LiveId" clId="{3913B610-9431-41A3-A55F-0D06B01B9632}" dt="2021-03-12T15:00:16.481" v="897" actId="478"/>
          <ac:picMkLst>
            <pc:docMk/>
            <pc:sldMk cId="0" sldId="369"/>
            <ac:picMk id="21513" creationId="{167CC208-B39A-4BAF-A896-86F97816A535}"/>
          </ac:picMkLst>
        </pc:picChg>
      </pc:sldChg>
      <pc:sldChg chg="modSp">
        <pc:chgData name="virginie Hugues" userId="f5ff6c274e13bc49" providerId="LiveId" clId="{3913B610-9431-41A3-A55F-0D06B01B9632}" dt="2021-03-16T10:02:06.942" v="2910" actId="962"/>
        <pc:sldMkLst>
          <pc:docMk/>
          <pc:sldMk cId="0" sldId="370"/>
        </pc:sldMkLst>
        <pc:grpChg chg="mod">
          <ac:chgData name="virginie Hugues" userId="f5ff6c274e13bc49" providerId="LiveId" clId="{3913B610-9431-41A3-A55F-0D06B01B9632}" dt="2021-03-16T10:02:06.942" v="2910" actId="962"/>
          <ac:grpSpMkLst>
            <pc:docMk/>
            <pc:sldMk cId="0" sldId="370"/>
            <ac:grpSpMk id="25609" creationId="{D085FFEA-C713-4247-A4AB-6C36E3285466}"/>
          </ac:grpSpMkLst>
        </pc:grpChg>
      </pc:sldChg>
      <pc:sldChg chg="addSp modSp mod">
        <pc:chgData name="virginie Hugues" userId="f5ff6c274e13bc49" providerId="LiveId" clId="{3913B610-9431-41A3-A55F-0D06B01B9632}" dt="2021-03-19T08:51:56.667" v="3488" actId="27107"/>
        <pc:sldMkLst>
          <pc:docMk/>
          <pc:sldMk cId="0" sldId="372"/>
        </pc:sldMkLst>
        <pc:spChg chg="mod">
          <ac:chgData name="virginie Hugues" userId="f5ff6c274e13bc49" providerId="LiveId" clId="{3913B610-9431-41A3-A55F-0D06B01B9632}" dt="2021-03-12T15:13:57.616" v="1236" actId="1076"/>
          <ac:spMkLst>
            <pc:docMk/>
            <pc:sldMk cId="0" sldId="372"/>
            <ac:spMk id="26" creationId="{C0DA479E-98CD-4D87-A768-9AB9684C769C}"/>
          </ac:spMkLst>
        </pc:spChg>
        <pc:spChg chg="mod">
          <ac:chgData name="virginie Hugues" userId="f5ff6c274e13bc49" providerId="LiveId" clId="{3913B610-9431-41A3-A55F-0D06B01B9632}" dt="2021-03-12T15:13:47.745" v="1227" actId="1035"/>
          <ac:spMkLst>
            <pc:docMk/>
            <pc:sldMk cId="0" sldId="372"/>
            <ac:spMk id="37" creationId="{5E27E67F-B09F-4045-9808-C1C2740B7942}"/>
          </ac:spMkLst>
        </pc:spChg>
        <pc:spChg chg="mod">
          <ac:chgData name="virginie Hugues" userId="f5ff6c274e13bc49" providerId="LiveId" clId="{3913B610-9431-41A3-A55F-0D06B01B9632}" dt="2021-03-12T15:13:55.238" v="1235" actId="1076"/>
          <ac:spMkLst>
            <pc:docMk/>
            <pc:sldMk cId="0" sldId="372"/>
            <ac:spMk id="40" creationId="{7D83ECE7-2B57-48B2-8C55-FF445F324FE1}"/>
          </ac:spMkLst>
        </pc:spChg>
        <pc:spChg chg="mod">
          <ac:chgData name="virginie Hugues" userId="f5ff6c274e13bc49" providerId="LiveId" clId="{3913B610-9431-41A3-A55F-0D06B01B9632}" dt="2021-03-19T08:51:56.667" v="3488" actId="27107"/>
          <ac:spMkLst>
            <pc:docMk/>
            <pc:sldMk cId="0" sldId="372"/>
            <ac:spMk id="23555" creationId="{BE473551-B635-4F83-9286-7821ED5B0ECD}"/>
          </ac:spMkLst>
        </pc:spChg>
        <pc:grpChg chg="mod">
          <ac:chgData name="virginie Hugues" userId="f5ff6c274e13bc49" providerId="LiveId" clId="{3913B610-9431-41A3-A55F-0D06B01B9632}" dt="2021-03-16T10:03:11.113" v="3196" actId="962"/>
          <ac:grpSpMkLst>
            <pc:docMk/>
            <pc:sldMk cId="0" sldId="372"/>
            <ac:grpSpMk id="26632" creationId="{8C95FA8C-0A82-44B7-975D-E9353711AD49}"/>
          </ac:grpSpMkLst>
        </pc:grpChg>
        <pc:grpChg chg="mod">
          <ac:chgData name="virginie Hugues" userId="f5ff6c274e13bc49" providerId="LiveId" clId="{3913B610-9431-41A3-A55F-0D06B01B9632}" dt="2021-03-16T10:02:26.291" v="2972" actId="962"/>
          <ac:grpSpMkLst>
            <pc:docMk/>
            <pc:sldMk cId="0" sldId="372"/>
            <ac:grpSpMk id="26634" creationId="{C43641E1-474E-44D4-9FC9-076A0ECA9008}"/>
          </ac:grpSpMkLst>
        </pc:grpChg>
        <pc:grpChg chg="mod">
          <ac:chgData name="virginie Hugues" userId="f5ff6c274e13bc49" providerId="LiveId" clId="{3913B610-9431-41A3-A55F-0D06B01B9632}" dt="2021-03-16T10:02:37.461" v="3048" actId="962"/>
          <ac:grpSpMkLst>
            <pc:docMk/>
            <pc:sldMk cId="0" sldId="372"/>
            <ac:grpSpMk id="26635" creationId="{12ADB956-A207-4581-A95E-56154B5DF8C3}"/>
          </ac:grpSpMkLst>
        </pc:grpChg>
        <pc:picChg chg="add mod">
          <ac:chgData name="virginie Hugues" userId="f5ff6c274e13bc49" providerId="LiveId" clId="{3913B610-9431-41A3-A55F-0D06B01B9632}" dt="2021-03-16T09:57:29.833" v="2082" actId="962"/>
          <ac:picMkLst>
            <pc:docMk/>
            <pc:sldMk cId="0" sldId="372"/>
            <ac:picMk id="31" creationId="{234C58E5-D331-4367-A8F0-4EE357281FE8}"/>
          </ac:picMkLst>
        </pc:picChg>
        <pc:picChg chg="mod">
          <ac:chgData name="virginie Hugues" userId="f5ff6c274e13bc49" providerId="LiveId" clId="{3913B610-9431-41A3-A55F-0D06B01B9632}" dt="2021-03-12T15:12:29.484" v="1203" actId="1076"/>
          <ac:picMkLst>
            <pc:docMk/>
            <pc:sldMk cId="0" sldId="372"/>
            <ac:picMk id="26631" creationId="{5E1BF200-A477-4615-9982-F768F7F3A298}"/>
          </ac:picMkLst>
        </pc:picChg>
        <pc:picChg chg="mod">
          <ac:chgData name="virginie Hugues" userId="f5ff6c274e13bc49" providerId="LiveId" clId="{3913B610-9431-41A3-A55F-0D06B01B9632}" dt="2021-03-12T15:12:02.455" v="1191" actId="1076"/>
          <ac:picMkLst>
            <pc:docMk/>
            <pc:sldMk cId="0" sldId="372"/>
            <ac:picMk id="26636" creationId="{60D68FEC-DFBC-44BE-9DE9-3E8C5A2DE747}"/>
          </ac:picMkLst>
        </pc:picChg>
        <pc:picChg chg="mod">
          <ac:chgData name="virginie Hugues" userId="f5ff6c274e13bc49" providerId="LiveId" clId="{3913B610-9431-41A3-A55F-0D06B01B9632}" dt="2021-03-12T15:13:55.238" v="1235" actId="1076"/>
          <ac:picMkLst>
            <pc:docMk/>
            <pc:sldMk cId="0" sldId="372"/>
            <ac:picMk id="26640" creationId="{55374D91-DACF-4444-B70D-C19B37EB4C10}"/>
          </ac:picMkLst>
        </pc:picChg>
        <pc:picChg chg="mod">
          <ac:chgData name="virginie Hugues" userId="f5ff6c274e13bc49" providerId="LiveId" clId="{3913B610-9431-41A3-A55F-0D06B01B9632}" dt="2021-03-12T15:13:47.745" v="1227" actId="1035"/>
          <ac:picMkLst>
            <pc:docMk/>
            <pc:sldMk cId="0" sldId="372"/>
            <ac:picMk id="26642" creationId="{B6CF3DD0-7CAB-4C0D-BB02-287DC9FB8C85}"/>
          </ac:picMkLst>
        </pc:picChg>
        <pc:picChg chg="mod">
          <ac:chgData name="virginie Hugues" userId="f5ff6c274e13bc49" providerId="LiveId" clId="{3913B610-9431-41A3-A55F-0D06B01B9632}" dt="2021-03-12T15:13:57.616" v="1236" actId="1076"/>
          <ac:picMkLst>
            <pc:docMk/>
            <pc:sldMk cId="0" sldId="372"/>
            <ac:picMk id="26649" creationId="{B85DD95A-82EF-430B-AF67-01B8BE0E6813}"/>
          </ac:picMkLst>
        </pc:picChg>
      </pc:sldChg>
      <pc:sldChg chg="addSp delSp modSp mod">
        <pc:chgData name="virginie Hugues" userId="f5ff6c274e13bc49" providerId="LiveId" clId="{3913B610-9431-41A3-A55F-0D06B01B9632}" dt="2021-03-16T10:03:45.571" v="3338" actId="962"/>
        <pc:sldMkLst>
          <pc:docMk/>
          <pc:sldMk cId="0" sldId="374"/>
        </pc:sldMkLst>
        <pc:spChg chg="mod">
          <ac:chgData name="virginie Hugues" userId="f5ff6c274e13bc49" providerId="LiveId" clId="{3913B610-9431-41A3-A55F-0D06B01B9632}" dt="2021-03-16T10:03:33.312" v="3248" actId="962"/>
          <ac:spMkLst>
            <pc:docMk/>
            <pc:sldMk cId="0" sldId="374"/>
            <ac:spMk id="23" creationId="{D7B398B0-26EE-4770-ACF7-4A61C2C97057}"/>
          </ac:spMkLst>
        </pc:spChg>
        <pc:spChg chg="mod">
          <ac:chgData name="virginie Hugues" userId="f5ff6c274e13bc49" providerId="LiveId" clId="{3913B610-9431-41A3-A55F-0D06B01B9632}" dt="2021-03-05T14:03:36.818" v="103" actId="1076"/>
          <ac:spMkLst>
            <pc:docMk/>
            <pc:sldMk cId="0" sldId="374"/>
            <ac:spMk id="32" creationId="{48F43090-1D85-450C-B9D3-86ED842F6613}"/>
          </ac:spMkLst>
        </pc:spChg>
        <pc:spChg chg="del mod topLvl">
          <ac:chgData name="virginie Hugues" userId="f5ff6c274e13bc49" providerId="LiveId" clId="{3913B610-9431-41A3-A55F-0D06B01B9632}" dt="2021-03-05T16:39:51.213" v="181" actId="478"/>
          <ac:spMkLst>
            <pc:docMk/>
            <pc:sldMk cId="0" sldId="374"/>
            <ac:spMk id="35" creationId="{F0B06D09-E8F5-49CA-B6C2-592ECC063CF5}"/>
          </ac:spMkLst>
        </pc:spChg>
        <pc:spChg chg="mod">
          <ac:chgData name="virginie Hugues" userId="f5ff6c274e13bc49" providerId="LiveId" clId="{3913B610-9431-41A3-A55F-0D06B01B9632}" dt="2021-03-05T16:38:24.388" v="175" actId="1076"/>
          <ac:spMkLst>
            <pc:docMk/>
            <pc:sldMk cId="0" sldId="374"/>
            <ac:spMk id="37" creationId="{5FAEB71D-E085-491B-BE13-129C12D76385}"/>
          </ac:spMkLst>
        </pc:spChg>
        <pc:spChg chg="mod">
          <ac:chgData name="virginie Hugues" userId="f5ff6c274e13bc49" providerId="LiveId" clId="{3913B610-9431-41A3-A55F-0D06B01B9632}" dt="2021-03-05T16:39:53.185" v="182" actId="20577"/>
          <ac:spMkLst>
            <pc:docMk/>
            <pc:sldMk cId="0" sldId="374"/>
            <ac:spMk id="38" creationId="{F04DA709-AFCD-4A6D-976F-AD23E5567158}"/>
          </ac:spMkLst>
        </pc:spChg>
        <pc:spChg chg="mod">
          <ac:chgData name="virginie Hugues" userId="f5ff6c274e13bc49" providerId="LiveId" clId="{3913B610-9431-41A3-A55F-0D06B01B9632}" dt="2021-03-05T16:38:24.388" v="175" actId="1076"/>
          <ac:spMkLst>
            <pc:docMk/>
            <pc:sldMk cId="0" sldId="374"/>
            <ac:spMk id="39" creationId="{AF256088-0C8C-4C6B-86DC-BF7C024198A8}"/>
          </ac:spMkLst>
        </pc:spChg>
        <pc:spChg chg="mod">
          <ac:chgData name="virginie Hugues" userId="f5ff6c274e13bc49" providerId="LiveId" clId="{3913B610-9431-41A3-A55F-0D06B01B9632}" dt="2021-03-05T16:38:24.388" v="175" actId="1076"/>
          <ac:spMkLst>
            <pc:docMk/>
            <pc:sldMk cId="0" sldId="374"/>
            <ac:spMk id="40" creationId="{F643B89B-95EE-46F5-B954-9BBD3ADFEFC5}"/>
          </ac:spMkLst>
        </pc:spChg>
        <pc:spChg chg="add del mod">
          <ac:chgData name="virginie Hugues" userId="f5ff6c274e13bc49" providerId="LiveId" clId="{3913B610-9431-41A3-A55F-0D06B01B9632}" dt="2021-03-05T16:39:48.317" v="180" actId="478"/>
          <ac:spMkLst>
            <pc:docMk/>
            <pc:sldMk cId="0" sldId="374"/>
            <ac:spMk id="41" creationId="{7770C113-DCE3-412C-BD28-7954EFEDA616}"/>
          </ac:spMkLst>
        </pc:spChg>
        <pc:spChg chg="mod">
          <ac:chgData name="virginie Hugues" userId="f5ff6c274e13bc49" providerId="LiveId" clId="{3913B610-9431-41A3-A55F-0D06B01B9632}" dt="2021-03-05T16:38:24.388" v="175" actId="1076"/>
          <ac:spMkLst>
            <pc:docMk/>
            <pc:sldMk cId="0" sldId="374"/>
            <ac:spMk id="42" creationId="{81EB9608-9DC4-4C11-B642-C30B9FD6DF92}"/>
          </ac:spMkLst>
        </pc:spChg>
        <pc:spChg chg="add mod">
          <ac:chgData name="virginie Hugues" userId="f5ff6c274e13bc49" providerId="LiveId" clId="{3913B610-9431-41A3-A55F-0D06B01B9632}" dt="2021-03-05T16:38:28.963" v="176" actId="1076"/>
          <ac:spMkLst>
            <pc:docMk/>
            <pc:sldMk cId="0" sldId="374"/>
            <ac:spMk id="44" creationId="{B66B806E-9179-4AF8-A5ED-304D2DC99BD0}"/>
          </ac:spMkLst>
        </pc:spChg>
        <pc:spChg chg="mod">
          <ac:chgData name="virginie Hugues" userId="f5ff6c274e13bc49" providerId="LiveId" clId="{3913B610-9431-41A3-A55F-0D06B01B9632}" dt="2021-03-05T14:03:27.431" v="102" actId="20577"/>
          <ac:spMkLst>
            <pc:docMk/>
            <pc:sldMk cId="0" sldId="374"/>
            <ac:spMk id="28675" creationId="{89D4EC9B-1F3A-49AE-86F8-543160CFF25E}"/>
          </ac:spMkLst>
        </pc:spChg>
        <pc:grpChg chg="add mod">
          <ac:chgData name="virginie Hugues" userId="f5ff6c274e13bc49" providerId="LiveId" clId="{3913B610-9431-41A3-A55F-0D06B01B9632}" dt="2021-03-16T10:03:45.571" v="3338" actId="962"/>
          <ac:grpSpMkLst>
            <pc:docMk/>
            <pc:sldMk cId="0" sldId="374"/>
            <ac:grpSpMk id="30" creationId="{9E1D1ED9-B880-43DC-8C29-E3CF34ABB63D}"/>
          </ac:grpSpMkLst>
        </pc:grpChg>
        <pc:grpChg chg="add del mod">
          <ac:chgData name="virginie Hugues" userId="f5ff6c274e13bc49" providerId="LiveId" clId="{3913B610-9431-41A3-A55F-0D06B01B9632}" dt="2021-03-05T16:39:51.213" v="181" actId="478"/>
          <ac:grpSpMkLst>
            <pc:docMk/>
            <pc:sldMk cId="0" sldId="374"/>
            <ac:grpSpMk id="33" creationId="{E1F3394A-D45F-42B7-BC7A-BB35F6EB3B4A}"/>
          </ac:grpSpMkLst>
        </pc:grpChg>
        <pc:grpChg chg="mod topLvl">
          <ac:chgData name="virginie Hugues" userId="f5ff6c274e13bc49" providerId="LiveId" clId="{3913B610-9431-41A3-A55F-0D06B01B9632}" dt="2021-03-05T16:39:51.213" v="181" actId="478"/>
          <ac:grpSpMkLst>
            <pc:docMk/>
            <pc:sldMk cId="0" sldId="374"/>
            <ac:grpSpMk id="34" creationId="{EB2D45BA-B988-4B89-83C8-A71EC266064F}"/>
          </ac:grpSpMkLst>
        </pc:grpChg>
        <pc:grpChg chg="mod">
          <ac:chgData name="virginie Hugues" userId="f5ff6c274e13bc49" providerId="LiveId" clId="{3913B610-9431-41A3-A55F-0D06B01B9632}" dt="2021-03-05T16:38:24.388" v="175" actId="1076"/>
          <ac:grpSpMkLst>
            <pc:docMk/>
            <pc:sldMk cId="0" sldId="374"/>
            <ac:grpSpMk id="36" creationId="{F9D79BD8-54F5-476A-9E6F-BE90AAB9BE96}"/>
          </ac:grpSpMkLst>
        </pc:grpChg>
        <pc:grpChg chg="del">
          <ac:chgData name="virginie Hugues" userId="f5ff6c274e13bc49" providerId="LiveId" clId="{3913B610-9431-41A3-A55F-0D06B01B9632}" dt="2021-03-05T16:38:05.099" v="171" actId="478"/>
          <ac:grpSpMkLst>
            <pc:docMk/>
            <pc:sldMk cId="0" sldId="374"/>
            <ac:grpSpMk id="28682" creationId="{8B978ADB-AE21-4E84-9F6E-3ABEC56BF4AE}"/>
          </ac:grpSpMkLst>
        </pc:grpChg>
        <pc:grpChg chg="del">
          <ac:chgData name="virginie Hugues" userId="f5ff6c274e13bc49" providerId="LiveId" clId="{3913B610-9431-41A3-A55F-0D06B01B9632}" dt="2021-03-05T14:02:22.581" v="26" actId="478"/>
          <ac:grpSpMkLst>
            <pc:docMk/>
            <pc:sldMk cId="0" sldId="374"/>
            <ac:grpSpMk id="28684" creationId="{0F85A772-FA12-489B-9B08-52F76E8091BE}"/>
          </ac:grpSpMkLst>
        </pc:grpChg>
        <pc:picChg chg="add del mod">
          <ac:chgData name="virginie Hugues" userId="f5ff6c274e13bc49" providerId="LiveId" clId="{3913B610-9431-41A3-A55F-0D06B01B9632}" dt="2021-03-05T14:02:16.764" v="20" actId="478"/>
          <ac:picMkLst>
            <pc:docMk/>
            <pc:sldMk cId="0" sldId="374"/>
            <ac:picMk id="3" creationId="{A5818EC8-5F70-4380-B4B7-5356F8C23C5C}"/>
          </ac:picMkLst>
        </pc:picChg>
        <pc:picChg chg="mod">
          <ac:chgData name="virginie Hugues" userId="f5ff6c274e13bc49" providerId="LiveId" clId="{3913B610-9431-41A3-A55F-0D06B01B9632}" dt="2021-03-05T14:03:36.818" v="103" actId="1076"/>
          <ac:picMkLst>
            <pc:docMk/>
            <pc:sldMk cId="0" sldId="374"/>
            <ac:picMk id="31" creationId="{50CED5B5-68CA-4261-BC4A-92CE4B96B381}"/>
          </ac:picMkLst>
        </pc:picChg>
        <pc:picChg chg="mod">
          <ac:chgData name="virginie Hugues" userId="f5ff6c274e13bc49" providerId="LiveId" clId="{3913B610-9431-41A3-A55F-0D06B01B9632}" dt="2021-03-05T16:38:24.388" v="175" actId="1076"/>
          <ac:picMkLst>
            <pc:docMk/>
            <pc:sldMk cId="0" sldId="374"/>
            <ac:picMk id="43" creationId="{889A52F3-2636-45CB-B51C-4672CDB9C1B4}"/>
          </ac:picMkLst>
        </pc:picChg>
        <pc:picChg chg="del">
          <ac:chgData name="virginie Hugues" userId="f5ff6c274e13bc49" providerId="LiveId" clId="{3913B610-9431-41A3-A55F-0D06B01B9632}" dt="2021-03-05T14:02:20.494" v="24" actId="478"/>
          <ac:picMkLst>
            <pc:docMk/>
            <pc:sldMk cId="0" sldId="374"/>
            <ac:picMk id="28679" creationId="{9BE9861C-B11D-4784-BBCD-FDB4A5F9A6CC}"/>
          </ac:picMkLst>
        </pc:picChg>
        <pc:picChg chg="del">
          <ac:chgData name="virginie Hugues" userId="f5ff6c274e13bc49" providerId="LiveId" clId="{3913B610-9431-41A3-A55F-0D06B01B9632}" dt="2021-03-05T14:02:21.283" v="25" actId="478"/>
          <ac:picMkLst>
            <pc:docMk/>
            <pc:sldMk cId="0" sldId="374"/>
            <ac:picMk id="28681" creationId="{A7F7C421-39B3-4C4B-B5F2-360117FBBE32}"/>
          </ac:picMkLst>
        </pc:picChg>
        <pc:picChg chg="del">
          <ac:chgData name="virginie Hugues" userId="f5ff6c274e13bc49" providerId="LiveId" clId="{3913B610-9431-41A3-A55F-0D06B01B9632}" dt="2021-03-05T14:02:19.321" v="22" actId="478"/>
          <ac:picMkLst>
            <pc:docMk/>
            <pc:sldMk cId="0" sldId="374"/>
            <ac:picMk id="28685" creationId="{2E339F76-0FD8-49F9-8147-6B8148070B42}"/>
          </ac:picMkLst>
        </pc:picChg>
        <pc:picChg chg="del mod">
          <ac:chgData name="virginie Hugues" userId="f5ff6c274e13bc49" providerId="LiveId" clId="{3913B610-9431-41A3-A55F-0D06B01B9632}" dt="2021-03-05T14:02:19.883" v="23" actId="478"/>
          <ac:picMkLst>
            <pc:docMk/>
            <pc:sldMk cId="0" sldId="374"/>
            <ac:picMk id="28686" creationId="{F8C840BB-E3AF-4759-AA0B-70AA26B75102}"/>
          </ac:picMkLst>
        </pc:picChg>
      </pc:sldChg>
      <pc:sldChg chg="addSp modSp mod">
        <pc:chgData name="virginie Hugues" userId="f5ff6c274e13bc49" providerId="LiveId" clId="{3913B610-9431-41A3-A55F-0D06B01B9632}" dt="2021-03-14T06:21:54.872" v="1860" actId="962"/>
        <pc:sldMkLst>
          <pc:docMk/>
          <pc:sldMk cId="0" sldId="379"/>
        </pc:sldMkLst>
        <pc:spChg chg="add mod">
          <ac:chgData name="virginie Hugues" userId="f5ff6c274e13bc49" providerId="LiveId" clId="{3913B610-9431-41A3-A55F-0D06B01B9632}" dt="2021-03-14T06:21:54.872" v="1860" actId="962"/>
          <ac:spMkLst>
            <pc:docMk/>
            <pc:sldMk cId="0" sldId="379"/>
            <ac:spMk id="21" creationId="{E9F9CA03-FDB4-4153-B661-56BF256676F4}"/>
          </ac:spMkLst>
        </pc:spChg>
      </pc:sldChg>
      <pc:sldChg chg="addSp delSp modSp mod">
        <pc:chgData name="virginie Hugues" userId="f5ff6c274e13bc49" providerId="LiveId" clId="{3913B610-9431-41A3-A55F-0D06B01B9632}" dt="2021-03-16T10:07:28.017" v="3478" actId="962"/>
        <pc:sldMkLst>
          <pc:docMk/>
          <pc:sldMk cId="0" sldId="381"/>
        </pc:sldMkLst>
        <pc:spChg chg="del mod">
          <ac:chgData name="virginie Hugues" userId="f5ff6c274e13bc49" providerId="LiveId" clId="{3913B610-9431-41A3-A55F-0D06B01B9632}" dt="2021-03-14T05:54:04.035" v="1583" actId="478"/>
          <ac:spMkLst>
            <pc:docMk/>
            <pc:sldMk cId="0" sldId="381"/>
            <ac:spMk id="31751" creationId="{8C8D9E87-5980-49B1-9CDF-B1E8E3E255F1}"/>
          </ac:spMkLst>
        </pc:spChg>
        <pc:spChg chg="mod">
          <ac:chgData name="virginie Hugues" userId="f5ff6c274e13bc49" providerId="LiveId" clId="{3913B610-9431-41A3-A55F-0D06B01B9632}" dt="2021-03-14T05:52:59.270" v="1569" actId="1076"/>
          <ac:spMkLst>
            <pc:docMk/>
            <pc:sldMk cId="0" sldId="381"/>
            <ac:spMk id="31752" creationId="{2C9EC6ED-953E-4E9E-B69E-88BBCA243EA7}"/>
          </ac:spMkLst>
        </pc:spChg>
        <pc:spChg chg="mod">
          <ac:chgData name="virginie Hugues" userId="f5ff6c274e13bc49" providerId="LiveId" clId="{3913B610-9431-41A3-A55F-0D06B01B9632}" dt="2021-03-14T05:54:09.930" v="1584" actId="1076"/>
          <ac:spMkLst>
            <pc:docMk/>
            <pc:sldMk cId="0" sldId="381"/>
            <ac:spMk id="31753" creationId="{7E7827A0-1D0E-455D-9391-AF4DA36387D9}"/>
          </ac:spMkLst>
        </pc:spChg>
        <pc:spChg chg="mod">
          <ac:chgData name="virginie Hugues" userId="f5ff6c274e13bc49" providerId="LiveId" clId="{3913B610-9431-41A3-A55F-0D06B01B9632}" dt="2021-03-14T05:58:07.836" v="1605" actId="108"/>
          <ac:spMkLst>
            <pc:docMk/>
            <pc:sldMk cId="0" sldId="381"/>
            <ac:spMk id="33794" creationId="{C57D95CC-D016-4C38-B22D-829E88C33867}"/>
          </ac:spMkLst>
        </pc:spChg>
        <pc:picChg chg="add mod">
          <ac:chgData name="virginie Hugues" userId="f5ff6c274e13bc49" providerId="LiveId" clId="{3913B610-9431-41A3-A55F-0D06B01B9632}" dt="2021-03-16T10:07:28.017" v="3478" actId="962"/>
          <ac:picMkLst>
            <pc:docMk/>
            <pc:sldMk cId="0" sldId="381"/>
            <ac:picMk id="31" creationId="{00BCC0C5-E108-456E-97A9-C97F9B933837}"/>
          </ac:picMkLst>
        </pc:picChg>
        <pc:picChg chg="mod">
          <ac:chgData name="virginie Hugues" userId="f5ff6c274e13bc49" providerId="LiveId" clId="{3913B610-9431-41A3-A55F-0D06B01B9632}" dt="2021-03-14T05:55:02.355" v="1595" actId="1076"/>
          <ac:picMkLst>
            <pc:docMk/>
            <pc:sldMk cId="0" sldId="381"/>
            <ac:picMk id="31749" creationId="{66AE005E-5B60-4190-B924-4AFDA41EAE2C}"/>
          </ac:picMkLst>
        </pc:picChg>
        <pc:picChg chg="del mod">
          <ac:chgData name="virginie Hugues" userId="f5ff6c274e13bc49" providerId="LiveId" clId="{3913B610-9431-41A3-A55F-0D06B01B9632}" dt="2021-03-14T05:53:58.188" v="1581" actId="478"/>
          <ac:picMkLst>
            <pc:docMk/>
            <pc:sldMk cId="0" sldId="381"/>
            <ac:picMk id="31750" creationId="{CFE396AC-FF29-4FB9-87F2-08268427966B}"/>
          </ac:picMkLst>
        </pc:picChg>
        <pc:picChg chg="mod">
          <ac:chgData name="virginie Hugues" userId="f5ff6c274e13bc49" providerId="LiveId" clId="{3913B610-9431-41A3-A55F-0D06B01B9632}" dt="2021-03-14T05:54:23.245" v="1587" actId="1076"/>
          <ac:picMkLst>
            <pc:docMk/>
            <pc:sldMk cId="0" sldId="381"/>
            <ac:picMk id="31754" creationId="{6490C92F-B35B-4EB1-A9FC-D71A46674520}"/>
          </ac:picMkLst>
        </pc:picChg>
        <pc:picChg chg="del mod">
          <ac:chgData name="virginie Hugues" userId="f5ff6c274e13bc49" providerId="LiveId" clId="{3913B610-9431-41A3-A55F-0D06B01B9632}" dt="2021-03-05T17:03:46.406" v="508" actId="478"/>
          <ac:picMkLst>
            <pc:docMk/>
            <pc:sldMk cId="0" sldId="381"/>
            <ac:picMk id="31755" creationId="{0D7A5AD9-0D62-4955-B157-1CA19A8E41C9}"/>
          </ac:picMkLst>
        </pc:picChg>
        <pc:picChg chg="mod">
          <ac:chgData name="virginie Hugues" userId="f5ff6c274e13bc49" providerId="LiveId" clId="{3913B610-9431-41A3-A55F-0D06B01B9632}" dt="2021-03-14T05:54:17.847" v="1586" actId="1076"/>
          <ac:picMkLst>
            <pc:docMk/>
            <pc:sldMk cId="0" sldId="381"/>
            <ac:picMk id="31757" creationId="{CD78BA8A-1622-4C53-9B16-CE3F0161FD11}"/>
          </ac:picMkLst>
        </pc:picChg>
      </pc:sldChg>
      <pc:sldChg chg="addSp modSp mod">
        <pc:chgData name="virginie Hugues" userId="f5ff6c274e13bc49" providerId="LiveId" clId="{3913B610-9431-41A3-A55F-0D06B01B9632}" dt="2021-03-16T10:08:00.987" v="3482" actId="962"/>
        <pc:sldMkLst>
          <pc:docMk/>
          <pc:sldMk cId="0" sldId="382"/>
        </pc:sldMkLst>
        <pc:spChg chg="add mod">
          <ac:chgData name="virginie Hugues" userId="f5ff6c274e13bc49" providerId="LiveId" clId="{3913B610-9431-41A3-A55F-0D06B01B9632}" dt="2021-03-12T15:36:19.341" v="1514" actId="1035"/>
          <ac:spMkLst>
            <pc:docMk/>
            <pc:sldMk cId="0" sldId="382"/>
            <ac:spMk id="2" creationId="{F02CD1C8-5E20-4E0C-AA12-19E836B7BEE1}"/>
          </ac:spMkLst>
        </pc:spChg>
        <pc:spChg chg="mod ord">
          <ac:chgData name="virginie Hugues" userId="f5ff6c274e13bc49" providerId="LiveId" clId="{3913B610-9431-41A3-A55F-0D06B01B9632}" dt="2021-03-12T15:36:29.832" v="1528" actId="20577"/>
          <ac:spMkLst>
            <pc:docMk/>
            <pc:sldMk cId="0" sldId="382"/>
            <ac:spMk id="37891" creationId="{A979EB6D-933D-4E1F-89F4-28B04AA08A86}"/>
          </ac:spMkLst>
        </pc:spChg>
        <pc:picChg chg="add mod">
          <ac:chgData name="virginie Hugues" userId="f5ff6c274e13bc49" providerId="LiveId" clId="{3913B610-9431-41A3-A55F-0D06B01B9632}" dt="2021-03-16T10:08:00.987" v="3482" actId="962"/>
          <ac:picMkLst>
            <pc:docMk/>
            <pc:sldMk cId="0" sldId="382"/>
            <ac:picMk id="24" creationId="{2AF4AE9B-9B54-4A65-A122-F252C187FE99}"/>
          </ac:picMkLst>
        </pc:picChg>
        <pc:picChg chg="mod">
          <ac:chgData name="virginie Hugues" userId="f5ff6c274e13bc49" providerId="LiveId" clId="{3913B610-9431-41A3-A55F-0D06B01B9632}" dt="2021-03-12T15:36:45.130" v="1532" actId="1076"/>
          <ac:picMkLst>
            <pc:docMk/>
            <pc:sldMk cId="0" sldId="382"/>
            <ac:picMk id="38923" creationId="{3A95F33B-3269-4857-8335-FA3D64FA6CA7}"/>
          </ac:picMkLst>
        </pc:picChg>
        <pc:picChg chg="mod">
          <ac:chgData name="virginie Hugues" userId="f5ff6c274e13bc49" providerId="LiveId" clId="{3913B610-9431-41A3-A55F-0D06B01B9632}" dt="2021-03-12T15:36:32.191" v="1530" actId="1037"/>
          <ac:picMkLst>
            <pc:docMk/>
            <pc:sldMk cId="0" sldId="382"/>
            <ac:picMk id="38924" creationId="{B10868BB-9215-4581-9A12-3F5813596F64}"/>
          </ac:picMkLst>
        </pc:picChg>
      </pc:sldChg>
      <pc:sldChg chg="modSp mod">
        <pc:chgData name="virginie Hugues" userId="f5ff6c274e13bc49" providerId="LiveId" clId="{3913B610-9431-41A3-A55F-0D06B01B9632}" dt="2021-03-16T08:10:39.414" v="1958" actId="20577"/>
        <pc:sldMkLst>
          <pc:docMk/>
          <pc:sldMk cId="0" sldId="384"/>
        </pc:sldMkLst>
        <pc:spChg chg="mod">
          <ac:chgData name="virginie Hugues" userId="f5ff6c274e13bc49" providerId="LiveId" clId="{3913B610-9431-41A3-A55F-0D06B01B9632}" dt="2021-03-16T08:10:39.414" v="1958" actId="20577"/>
          <ac:spMkLst>
            <pc:docMk/>
            <pc:sldMk cId="0" sldId="384"/>
            <ac:spMk id="47107" creationId="{056C5AEC-4A34-45BB-85AB-483ACD19F1DC}"/>
          </ac:spMkLst>
        </pc:spChg>
      </pc:sldChg>
      <pc:sldChg chg="modSp mod">
        <pc:chgData name="virginie Hugues" userId="f5ff6c274e13bc49" providerId="LiveId" clId="{3913B610-9431-41A3-A55F-0D06B01B9632}" dt="2021-03-10T06:31:32.854" v="689" actId="20577"/>
        <pc:sldMkLst>
          <pc:docMk/>
          <pc:sldMk cId="0" sldId="385"/>
        </pc:sldMkLst>
        <pc:spChg chg="mod">
          <ac:chgData name="virginie Hugues" userId="f5ff6c274e13bc49" providerId="LiveId" clId="{3913B610-9431-41A3-A55F-0D06B01B9632}" dt="2021-03-10T06:31:32.854" v="689" actId="20577"/>
          <ac:spMkLst>
            <pc:docMk/>
            <pc:sldMk cId="0" sldId="385"/>
            <ac:spMk id="14" creationId="{550FF495-0E0C-4294-95E0-45ED0C9F4E54}"/>
          </ac:spMkLst>
        </pc:spChg>
      </pc:sldChg>
      <pc:sldChg chg="addSp modSp mod">
        <pc:chgData name="virginie Hugues" userId="f5ff6c274e13bc49" providerId="LiveId" clId="{3913B610-9431-41A3-A55F-0D06B01B9632}" dt="2021-03-16T09:57:05.362" v="2078" actId="962"/>
        <pc:sldMkLst>
          <pc:docMk/>
          <pc:sldMk cId="0" sldId="388"/>
        </pc:sldMkLst>
        <pc:spChg chg="mod ord">
          <ac:chgData name="virginie Hugues" userId="f5ff6c274e13bc49" providerId="LiveId" clId="{3913B610-9431-41A3-A55F-0D06B01B9632}" dt="2021-03-12T15:08:52.987" v="1073" actId="20577"/>
          <ac:spMkLst>
            <pc:docMk/>
            <pc:sldMk cId="0" sldId="388"/>
            <ac:spMk id="14" creationId="{3CAD5711-6C6A-4C3E-8540-8D1CBD0359DF}"/>
          </ac:spMkLst>
        </pc:spChg>
        <pc:spChg chg="mod">
          <ac:chgData name="virginie Hugues" userId="f5ff6c274e13bc49" providerId="LiveId" clId="{3913B610-9431-41A3-A55F-0D06B01B9632}" dt="2021-03-12T15:09:02.776" v="1095" actId="1035"/>
          <ac:spMkLst>
            <pc:docMk/>
            <pc:sldMk cId="0" sldId="388"/>
            <ac:spMk id="23561" creationId="{A95D17B2-828A-44BA-876B-5434CB76D24C}"/>
          </ac:spMkLst>
        </pc:spChg>
        <pc:picChg chg="add mod">
          <ac:chgData name="virginie Hugues" userId="f5ff6c274e13bc49" providerId="LiveId" clId="{3913B610-9431-41A3-A55F-0D06B01B9632}" dt="2021-03-16T09:57:05.362" v="2078" actId="962"/>
          <ac:picMkLst>
            <pc:docMk/>
            <pc:sldMk cId="0" sldId="388"/>
            <ac:picMk id="25" creationId="{E363FFC7-279C-405C-A469-9FE68C345F0B}"/>
          </ac:picMkLst>
        </pc:picChg>
        <pc:picChg chg="mod">
          <ac:chgData name="virginie Hugues" userId="f5ff6c274e13bc49" providerId="LiveId" clId="{3913B610-9431-41A3-A55F-0D06B01B9632}" dt="2021-03-12T15:08:57.392" v="1093" actId="1036"/>
          <ac:picMkLst>
            <pc:docMk/>
            <pc:sldMk cId="0" sldId="388"/>
            <ac:picMk id="23559" creationId="{700AFFB1-1E9F-41C6-A910-FB4B84EEE164}"/>
          </ac:picMkLst>
        </pc:picChg>
        <pc:picChg chg="mod">
          <ac:chgData name="virginie Hugues" userId="f5ff6c274e13bc49" providerId="LiveId" clId="{3913B610-9431-41A3-A55F-0D06B01B9632}" dt="2021-03-12T15:09:06.481" v="1118" actId="1036"/>
          <ac:picMkLst>
            <pc:docMk/>
            <pc:sldMk cId="0" sldId="388"/>
            <ac:picMk id="23560" creationId="{020481ED-0571-4E46-89C3-B82AD0D90C40}"/>
          </ac:picMkLst>
        </pc:picChg>
      </pc:sldChg>
      <pc:sldChg chg="modSp mod">
        <pc:chgData name="virginie Hugues" userId="f5ff6c274e13bc49" providerId="LiveId" clId="{3913B610-9431-41A3-A55F-0D06B01B9632}" dt="2021-03-12T13:47:35.537" v="894" actId="1037"/>
        <pc:sldMkLst>
          <pc:docMk/>
          <pc:sldMk cId="0" sldId="498"/>
        </pc:sldMkLst>
        <pc:spChg chg="mod">
          <ac:chgData name="virginie Hugues" userId="f5ff6c274e13bc49" providerId="LiveId" clId="{3913B610-9431-41A3-A55F-0D06B01B9632}" dt="2021-03-12T13:47:05.058" v="839" actId="20577"/>
          <ac:spMkLst>
            <pc:docMk/>
            <pc:sldMk cId="0" sldId="498"/>
            <ac:spMk id="2" creationId="{CFE21682-F61A-41B4-85D4-BF045DE638B3}"/>
          </ac:spMkLst>
        </pc:spChg>
        <pc:spChg chg="mod">
          <ac:chgData name="virginie Hugues" userId="f5ff6c274e13bc49" providerId="LiveId" clId="{3913B610-9431-41A3-A55F-0D06B01B9632}" dt="2021-03-12T13:47:31.201" v="890" actId="1036"/>
          <ac:spMkLst>
            <pc:docMk/>
            <pc:sldMk cId="0" sldId="498"/>
            <ac:spMk id="23" creationId="{E0EB27AE-0666-4D0C-A118-97FCDDA5B580}"/>
          </ac:spMkLst>
        </pc:spChg>
        <pc:spChg chg="mod">
          <ac:chgData name="virginie Hugues" userId="f5ff6c274e13bc49" providerId="LiveId" clId="{3913B610-9431-41A3-A55F-0D06B01B9632}" dt="2021-03-12T13:47:22.950" v="860" actId="1036"/>
          <ac:spMkLst>
            <pc:docMk/>
            <pc:sldMk cId="0" sldId="498"/>
            <ac:spMk id="26" creationId="{F739575E-59C4-4A45-839C-D36E558DB440}"/>
          </ac:spMkLst>
        </pc:spChg>
        <pc:picChg chg="mod">
          <ac:chgData name="virginie Hugues" userId="f5ff6c274e13bc49" providerId="LiveId" clId="{3913B610-9431-41A3-A55F-0D06B01B9632}" dt="2021-03-12T13:47:25.962" v="869" actId="1036"/>
          <ac:picMkLst>
            <pc:docMk/>
            <pc:sldMk cId="0" sldId="498"/>
            <ac:picMk id="30" creationId="{3917AE11-0CD8-4E6D-8F6A-41B264445F4E}"/>
          </ac:picMkLst>
        </pc:picChg>
        <pc:picChg chg="mod">
          <ac:chgData name="virginie Hugues" userId="f5ff6c274e13bc49" providerId="LiveId" clId="{3913B610-9431-41A3-A55F-0D06B01B9632}" dt="2021-03-12T13:47:15.743" v="850" actId="1036"/>
          <ac:picMkLst>
            <pc:docMk/>
            <pc:sldMk cId="0" sldId="498"/>
            <ac:picMk id="31" creationId="{7E972F4D-C042-47EF-8A21-2B60263336D2}"/>
          </ac:picMkLst>
        </pc:picChg>
        <pc:picChg chg="mod">
          <ac:chgData name="virginie Hugues" userId="f5ff6c274e13bc49" providerId="LiveId" clId="{3913B610-9431-41A3-A55F-0D06B01B9632}" dt="2021-03-12T13:47:15.743" v="850" actId="1036"/>
          <ac:picMkLst>
            <pc:docMk/>
            <pc:sldMk cId="0" sldId="498"/>
            <ac:picMk id="32" creationId="{D5AF3285-E064-4105-8F10-736156D25E72}"/>
          </ac:picMkLst>
        </pc:picChg>
        <pc:picChg chg="mod">
          <ac:chgData name="virginie Hugues" userId="f5ff6c274e13bc49" providerId="LiveId" clId="{3913B610-9431-41A3-A55F-0D06B01B9632}" dt="2021-03-12T13:47:35.537" v="894" actId="1037"/>
          <ac:picMkLst>
            <pc:docMk/>
            <pc:sldMk cId="0" sldId="498"/>
            <ac:picMk id="31750" creationId="{11CDBF5A-0ACB-4AB7-8E16-783174DBB6D0}"/>
          </ac:picMkLst>
        </pc:picChg>
        <pc:picChg chg="mod">
          <ac:chgData name="virginie Hugues" userId="f5ff6c274e13bc49" providerId="LiveId" clId="{3913B610-9431-41A3-A55F-0D06B01B9632}" dt="2021-03-12T13:47:15.743" v="850" actId="1036"/>
          <ac:picMkLst>
            <pc:docMk/>
            <pc:sldMk cId="0" sldId="498"/>
            <ac:picMk id="31751" creationId="{3E81DD06-6750-42A6-8696-CFA0AFAE5699}"/>
          </ac:picMkLst>
        </pc:picChg>
        <pc:picChg chg="mod">
          <ac:chgData name="virginie Hugues" userId="f5ff6c274e13bc49" providerId="LiveId" clId="{3913B610-9431-41A3-A55F-0D06B01B9632}" dt="2021-03-12T13:47:15.743" v="850" actId="1036"/>
          <ac:picMkLst>
            <pc:docMk/>
            <pc:sldMk cId="0" sldId="498"/>
            <ac:picMk id="31753" creationId="{E67A6F23-900C-4A8A-84C1-37B837CB211C}"/>
          </ac:picMkLst>
        </pc:picChg>
        <pc:picChg chg="mod">
          <ac:chgData name="virginie Hugues" userId="f5ff6c274e13bc49" providerId="LiveId" clId="{3913B610-9431-41A3-A55F-0D06B01B9632}" dt="2021-03-12T13:47:15.743" v="850" actId="1036"/>
          <ac:picMkLst>
            <pc:docMk/>
            <pc:sldMk cId="0" sldId="498"/>
            <ac:picMk id="31755" creationId="{B4F0C6C0-BC37-49EF-AE1C-E3C5482F8713}"/>
          </ac:picMkLst>
        </pc:picChg>
      </pc:sldChg>
      <pc:sldChg chg="addSp delSp modSp add mod">
        <pc:chgData name="virginie Hugues" userId="f5ff6c274e13bc49" providerId="LiveId" clId="{3913B610-9431-41A3-A55F-0D06B01B9632}" dt="2021-03-16T09:57:42.674" v="2084" actId="962"/>
        <pc:sldMkLst>
          <pc:docMk/>
          <pc:sldMk cId="2441407545" sldId="514"/>
        </pc:sldMkLst>
        <pc:spChg chg="del">
          <ac:chgData name="virginie Hugues" userId="f5ff6c274e13bc49" providerId="LiveId" clId="{3913B610-9431-41A3-A55F-0D06B01B9632}" dt="2021-03-05T14:03:41.045" v="104" actId="478"/>
          <ac:spMkLst>
            <pc:docMk/>
            <pc:sldMk cId="2441407545" sldId="514"/>
            <ac:spMk id="23" creationId="{D7B398B0-26EE-4770-ACF7-4A61C2C97057}"/>
          </ac:spMkLst>
        </pc:spChg>
        <pc:spChg chg="mod">
          <ac:chgData name="virginie Hugues" userId="f5ff6c274e13bc49" providerId="LiveId" clId="{3913B610-9431-41A3-A55F-0D06B01B9632}" dt="2021-03-05T16:40:37.262" v="184" actId="1076"/>
          <ac:spMkLst>
            <pc:docMk/>
            <pc:sldMk cId="2441407545" sldId="514"/>
            <ac:spMk id="32" creationId="{8F68FF61-16B6-4416-9CF2-D19E840C50D9}"/>
          </ac:spMkLst>
        </pc:spChg>
        <pc:spChg chg="del mod">
          <ac:chgData name="virginie Hugues" userId="f5ff6c274e13bc49" providerId="LiveId" clId="{3913B610-9431-41A3-A55F-0D06B01B9632}" dt="2021-03-05T16:40:28.652" v="183" actId="478"/>
          <ac:spMkLst>
            <pc:docMk/>
            <pc:sldMk cId="2441407545" sldId="514"/>
            <ac:spMk id="34" creationId="{24754ED1-9CD6-4418-9A3F-C2E34181ED94}"/>
          </ac:spMkLst>
        </pc:spChg>
        <pc:spChg chg="mod">
          <ac:chgData name="virginie Hugues" userId="f5ff6c274e13bc49" providerId="LiveId" clId="{3913B610-9431-41A3-A55F-0D06B01B9632}" dt="2021-03-05T16:40:40.656" v="185" actId="6549"/>
          <ac:spMkLst>
            <pc:docMk/>
            <pc:sldMk cId="2441407545" sldId="514"/>
            <ac:spMk id="35" creationId="{C44120F5-C34C-4B1F-B848-596D6685121E}"/>
          </ac:spMkLst>
        </pc:spChg>
        <pc:spChg chg="mod">
          <ac:chgData name="virginie Hugues" userId="f5ff6c274e13bc49" providerId="LiveId" clId="{3913B610-9431-41A3-A55F-0D06B01B9632}" dt="2021-03-05T16:37:37.473" v="170"/>
          <ac:spMkLst>
            <pc:docMk/>
            <pc:sldMk cId="2441407545" sldId="514"/>
            <ac:spMk id="36" creationId="{445ED4F3-44CE-46C6-976E-4AA35E4BD2A4}"/>
          </ac:spMkLst>
        </pc:spChg>
        <pc:spChg chg="mod">
          <ac:chgData name="virginie Hugues" userId="f5ff6c274e13bc49" providerId="LiveId" clId="{3913B610-9431-41A3-A55F-0D06B01B9632}" dt="2021-03-05T16:37:37.473" v="170"/>
          <ac:spMkLst>
            <pc:docMk/>
            <pc:sldMk cId="2441407545" sldId="514"/>
            <ac:spMk id="37" creationId="{DD3DE13D-754D-402C-B79F-063B7E54ABFC}"/>
          </ac:spMkLst>
        </pc:spChg>
        <pc:spChg chg="mod">
          <ac:chgData name="virginie Hugues" userId="f5ff6c274e13bc49" providerId="LiveId" clId="{3913B610-9431-41A3-A55F-0D06B01B9632}" dt="2021-03-05T16:37:37.473" v="170"/>
          <ac:spMkLst>
            <pc:docMk/>
            <pc:sldMk cId="2441407545" sldId="514"/>
            <ac:spMk id="38" creationId="{1E8E9F34-4E17-409F-8A73-B8C2E36C6996}"/>
          </ac:spMkLst>
        </pc:spChg>
        <pc:spChg chg="mod">
          <ac:chgData name="virginie Hugues" userId="f5ff6c274e13bc49" providerId="LiveId" clId="{3913B610-9431-41A3-A55F-0D06B01B9632}" dt="2021-03-05T16:37:37.473" v="170"/>
          <ac:spMkLst>
            <pc:docMk/>
            <pc:sldMk cId="2441407545" sldId="514"/>
            <ac:spMk id="39" creationId="{03BEF41E-5C59-4371-8E9A-9EE6FAF8BA43}"/>
          </ac:spMkLst>
        </pc:spChg>
        <pc:spChg chg="add del mod">
          <ac:chgData name="virginie Hugues" userId="f5ff6c274e13bc49" providerId="LiveId" clId="{3913B610-9431-41A3-A55F-0D06B01B9632}" dt="2021-03-05T16:41:57.045" v="186" actId="478"/>
          <ac:spMkLst>
            <pc:docMk/>
            <pc:sldMk cId="2441407545" sldId="514"/>
            <ac:spMk id="41" creationId="{1E6D86B8-6F65-4105-9660-19A45201FC21}"/>
          </ac:spMkLst>
        </pc:spChg>
        <pc:spChg chg="add mod">
          <ac:chgData name="virginie Hugues" userId="f5ff6c274e13bc49" providerId="LiveId" clId="{3913B610-9431-41A3-A55F-0D06B01B9632}" dt="2021-03-05T16:41:58.062" v="187"/>
          <ac:spMkLst>
            <pc:docMk/>
            <pc:sldMk cId="2441407545" sldId="514"/>
            <ac:spMk id="42" creationId="{A44D475B-C040-41F5-AA30-B2E22628B5AB}"/>
          </ac:spMkLst>
        </pc:spChg>
        <pc:spChg chg="mod">
          <ac:chgData name="virginie Hugues" userId="f5ff6c274e13bc49" providerId="LiveId" clId="{3913B610-9431-41A3-A55F-0D06B01B9632}" dt="2021-03-12T15:23:40.115" v="1324" actId="403"/>
          <ac:spMkLst>
            <pc:docMk/>
            <pc:sldMk cId="2441407545" sldId="514"/>
            <ac:spMk id="28675" creationId="{89D4EC9B-1F3A-49AE-86F8-543160CFF25E}"/>
          </ac:spMkLst>
        </pc:spChg>
        <pc:grpChg chg="add mod">
          <ac:chgData name="virginie Hugues" userId="f5ff6c274e13bc49" providerId="LiveId" clId="{3913B610-9431-41A3-A55F-0D06B01B9632}" dt="2021-03-05T16:37:37.473" v="170"/>
          <ac:grpSpMkLst>
            <pc:docMk/>
            <pc:sldMk cId="2441407545" sldId="514"/>
            <ac:grpSpMk id="30" creationId="{C52EA42F-5804-4847-862E-3A541B71719A}"/>
          </ac:grpSpMkLst>
        </pc:grpChg>
        <pc:grpChg chg="mod">
          <ac:chgData name="virginie Hugues" userId="f5ff6c274e13bc49" providerId="LiveId" clId="{3913B610-9431-41A3-A55F-0D06B01B9632}" dt="2021-03-05T16:37:37.473" v="170"/>
          <ac:grpSpMkLst>
            <pc:docMk/>
            <pc:sldMk cId="2441407545" sldId="514"/>
            <ac:grpSpMk id="31" creationId="{3B976C73-3579-4CDC-87D8-F23CE08AF263}"/>
          </ac:grpSpMkLst>
        </pc:grpChg>
        <pc:grpChg chg="mod">
          <ac:chgData name="virginie Hugues" userId="f5ff6c274e13bc49" providerId="LiveId" clId="{3913B610-9431-41A3-A55F-0D06B01B9632}" dt="2021-03-05T16:37:37.473" v="170"/>
          <ac:grpSpMkLst>
            <pc:docMk/>
            <pc:sldMk cId="2441407545" sldId="514"/>
            <ac:grpSpMk id="33" creationId="{C84A7B0B-C6F6-4FFE-8D5D-0ACFF8811CAA}"/>
          </ac:grpSpMkLst>
        </pc:grpChg>
        <pc:grpChg chg="del">
          <ac:chgData name="virginie Hugues" userId="f5ff6c274e13bc49" providerId="LiveId" clId="{3913B610-9431-41A3-A55F-0D06B01B9632}" dt="2021-03-05T16:37:36.338" v="169" actId="478"/>
          <ac:grpSpMkLst>
            <pc:docMk/>
            <pc:sldMk cId="2441407545" sldId="514"/>
            <ac:grpSpMk id="28682" creationId="{8B978ADB-AE21-4E84-9F6E-3ABEC56BF4AE}"/>
          </ac:grpSpMkLst>
        </pc:grpChg>
        <pc:grpChg chg="del">
          <ac:chgData name="virginie Hugues" userId="f5ff6c274e13bc49" providerId="LiveId" clId="{3913B610-9431-41A3-A55F-0D06B01B9632}" dt="2021-03-05T14:03:20.667" v="99" actId="21"/>
          <ac:grpSpMkLst>
            <pc:docMk/>
            <pc:sldMk cId="2441407545" sldId="514"/>
            <ac:grpSpMk id="28684" creationId="{0F85A772-FA12-489B-9B08-52F76E8091BE}"/>
          </ac:grpSpMkLst>
        </pc:grpChg>
        <pc:picChg chg="mod">
          <ac:chgData name="virginie Hugues" userId="f5ff6c274e13bc49" providerId="LiveId" clId="{3913B610-9431-41A3-A55F-0D06B01B9632}" dt="2021-03-16T09:57:42.674" v="2084" actId="962"/>
          <ac:picMkLst>
            <pc:docMk/>
            <pc:sldMk cId="2441407545" sldId="514"/>
            <ac:picMk id="3" creationId="{A5818EC8-5F70-4380-B4B7-5356F8C23C5C}"/>
          </ac:picMkLst>
        </pc:picChg>
        <pc:picChg chg="mod">
          <ac:chgData name="virginie Hugues" userId="f5ff6c274e13bc49" providerId="LiveId" clId="{3913B610-9431-41A3-A55F-0D06B01B9632}" dt="2021-03-05T16:37:37.473" v="170"/>
          <ac:picMkLst>
            <pc:docMk/>
            <pc:sldMk cId="2441407545" sldId="514"/>
            <ac:picMk id="40" creationId="{5FD0AE70-0BBF-41F1-BA29-EB422AADADFE}"/>
          </ac:picMkLst>
        </pc:picChg>
        <pc:picChg chg="mod">
          <ac:chgData name="virginie Hugues" userId="f5ff6c274e13bc49" providerId="LiveId" clId="{3913B610-9431-41A3-A55F-0D06B01B9632}" dt="2021-03-12T15:23:51.950" v="1336" actId="1076"/>
          <ac:picMkLst>
            <pc:docMk/>
            <pc:sldMk cId="2441407545" sldId="514"/>
            <ac:picMk id="28679" creationId="{9BE9861C-B11D-4784-BBCD-FDB4A5F9A6CC}"/>
          </ac:picMkLst>
        </pc:picChg>
        <pc:picChg chg="mod">
          <ac:chgData name="virginie Hugues" userId="f5ff6c274e13bc49" providerId="LiveId" clId="{3913B610-9431-41A3-A55F-0D06B01B9632}" dt="2021-03-12T15:23:54.123" v="1337" actId="1076"/>
          <ac:picMkLst>
            <pc:docMk/>
            <pc:sldMk cId="2441407545" sldId="514"/>
            <ac:picMk id="28681" creationId="{A7F7C421-39B3-4C4B-B5F2-360117FBBE32}"/>
          </ac:picMkLst>
        </pc:picChg>
        <pc:picChg chg="mod">
          <ac:chgData name="virginie Hugues" userId="f5ff6c274e13bc49" providerId="LiveId" clId="{3913B610-9431-41A3-A55F-0D06B01B9632}" dt="2021-03-12T15:22:36.321" v="1280" actId="1076"/>
          <ac:picMkLst>
            <pc:docMk/>
            <pc:sldMk cId="2441407545" sldId="514"/>
            <ac:picMk id="28685" creationId="{2E339F76-0FD8-49F9-8147-6B8148070B42}"/>
          </ac:picMkLst>
        </pc:picChg>
        <pc:picChg chg="mod">
          <ac:chgData name="virginie Hugues" userId="f5ff6c274e13bc49" providerId="LiveId" clId="{3913B610-9431-41A3-A55F-0D06B01B9632}" dt="2021-03-12T15:23:42.578" v="1326" actId="1036"/>
          <ac:picMkLst>
            <pc:docMk/>
            <pc:sldMk cId="2441407545" sldId="514"/>
            <ac:picMk id="28686" creationId="{F8C840BB-E3AF-4759-AA0B-70AA26B75102}"/>
          </ac:picMkLst>
        </pc:picChg>
      </pc:sldChg>
      <pc:sldChg chg="addSp delSp modSp add mod">
        <pc:chgData name="virginie Hugues" userId="f5ff6c274e13bc49" providerId="LiveId" clId="{3913B610-9431-41A3-A55F-0D06B01B9632}" dt="2021-03-14T05:55:08.355" v="1597"/>
        <pc:sldMkLst>
          <pc:docMk/>
          <pc:sldMk cId="345298848" sldId="515"/>
        </pc:sldMkLst>
        <pc:spChg chg="mod">
          <ac:chgData name="virginie Hugues" userId="f5ff6c274e13bc49" providerId="LiveId" clId="{3913B610-9431-41A3-A55F-0D06B01B9632}" dt="2021-03-14T05:52:22.688" v="1547" actId="14"/>
          <ac:spMkLst>
            <pc:docMk/>
            <pc:sldMk cId="345298848" sldId="515"/>
            <ac:spMk id="32771" creationId="{AF1C601F-B6B7-43DA-9797-29D5E8DF0B6F}"/>
          </ac:spMkLst>
        </pc:spChg>
        <pc:picChg chg="add mod">
          <ac:chgData name="virginie Hugues" userId="f5ff6c274e13bc49" providerId="LiveId" clId="{3913B610-9431-41A3-A55F-0D06B01B9632}" dt="2021-03-14T05:55:08.355" v="1597"/>
          <ac:picMkLst>
            <pc:docMk/>
            <pc:sldMk cId="345298848" sldId="515"/>
            <ac:picMk id="23" creationId="{97C71F8F-0575-4D11-978C-2F8FA778B21D}"/>
          </ac:picMkLst>
        </pc:picChg>
        <pc:picChg chg="del">
          <ac:chgData name="virginie Hugues" userId="f5ff6c274e13bc49" providerId="LiveId" clId="{3913B610-9431-41A3-A55F-0D06B01B9632}" dt="2021-03-14T05:55:08.079" v="1596" actId="478"/>
          <ac:picMkLst>
            <pc:docMk/>
            <pc:sldMk cId="345298848" sldId="515"/>
            <ac:picMk id="30726" creationId="{6C813F87-A926-4036-9441-ADD4E50D2E7B}"/>
          </ac:picMkLst>
        </pc:picChg>
      </pc:sldChg>
      <pc:sldChg chg="addSp delSp modSp add mod">
        <pc:chgData name="virginie Hugues" userId="f5ff6c274e13bc49" providerId="LiveId" clId="{3913B610-9431-41A3-A55F-0D06B01B9632}" dt="2021-03-14T06:36:32.662" v="1952" actId="1036"/>
        <pc:sldMkLst>
          <pc:docMk/>
          <pc:sldMk cId="2975753249" sldId="516"/>
        </pc:sldMkLst>
        <pc:spChg chg="mod">
          <ac:chgData name="virginie Hugues" userId="f5ff6c274e13bc49" providerId="LiveId" clId="{3913B610-9431-41A3-A55F-0D06B01B9632}" dt="2021-03-14T06:20:59.401" v="1690" actId="20577"/>
          <ac:spMkLst>
            <pc:docMk/>
            <pc:sldMk cId="2975753249" sldId="516"/>
            <ac:spMk id="4" creationId="{2041F83F-92DD-49BA-9F61-2B2A63AF73CF}"/>
          </ac:spMkLst>
        </pc:spChg>
        <pc:spChg chg="del">
          <ac:chgData name="virginie Hugues" userId="f5ff6c274e13bc49" providerId="LiveId" clId="{3913B610-9431-41A3-A55F-0D06B01B9632}" dt="2021-03-14T06:20:49.903" v="1662" actId="478"/>
          <ac:spMkLst>
            <pc:docMk/>
            <pc:sldMk cId="2975753249" sldId="516"/>
            <ac:spMk id="21" creationId="{E9F9CA03-FDB4-4153-B661-56BF256676F4}"/>
          </ac:spMkLst>
        </pc:spChg>
        <pc:spChg chg="del">
          <ac:chgData name="virginie Hugues" userId="f5ff6c274e13bc49" providerId="LiveId" clId="{3913B610-9431-41A3-A55F-0D06B01B9632}" dt="2021-03-14T06:21:04.010" v="1692" actId="478"/>
          <ac:spMkLst>
            <pc:docMk/>
            <pc:sldMk cId="2975753249" sldId="516"/>
            <ac:spMk id="29699" creationId="{40DD5CC0-0A67-4D86-A7B4-AB4797009E0B}"/>
          </ac:spMkLst>
        </pc:spChg>
        <pc:spChg chg="del">
          <ac:chgData name="virginie Hugues" userId="f5ff6c274e13bc49" providerId="LiveId" clId="{3913B610-9431-41A3-A55F-0D06B01B9632}" dt="2021-03-14T06:22:35.919" v="1863" actId="478"/>
          <ac:spMkLst>
            <pc:docMk/>
            <pc:sldMk cId="2975753249" sldId="516"/>
            <ac:spMk id="29706" creationId="{B35BD79A-AF0D-488C-9764-4888C7DB4328}"/>
          </ac:spMkLst>
        </pc:spChg>
        <pc:graphicFrameChg chg="add mod modGraphic">
          <ac:chgData name="virginie Hugues" userId="f5ff6c274e13bc49" providerId="LiveId" clId="{3913B610-9431-41A3-A55F-0D06B01B9632}" dt="2021-03-14T06:36:32.662" v="1952" actId="1036"/>
          <ac:graphicFrameMkLst>
            <pc:docMk/>
            <pc:sldMk cId="2975753249" sldId="516"/>
            <ac:graphicFrameMk id="2" creationId="{3C1ACDE5-CB76-4B87-AD35-C7273AF4C1CD}"/>
          </ac:graphicFrameMkLst>
        </pc:graphicFrameChg>
        <pc:picChg chg="del">
          <ac:chgData name="virginie Hugues" userId="f5ff6c274e13bc49" providerId="LiveId" clId="{3913B610-9431-41A3-A55F-0D06B01B9632}" dt="2021-03-14T06:21:01.757" v="1691" actId="478"/>
          <ac:picMkLst>
            <pc:docMk/>
            <pc:sldMk cId="2975753249" sldId="516"/>
            <ac:picMk id="29702" creationId="{D819C41D-D9F3-4B17-9DDC-003E5F52A3DF}"/>
          </ac:picMkLst>
        </pc:picChg>
      </pc:sldChg>
    </pc:docChg>
  </pc:docChgLst>
  <pc:docChgLst>
    <pc:chgData name="virginie Hugues" userId="f5ff6c274e13bc49" providerId="LiveId" clId="{104A055B-0AAF-4B4B-A991-12854AC71DB2}"/>
    <pc:docChg chg="undo custSel addSld delSld modSld delMainMaster">
      <pc:chgData name="virginie Hugues" userId="f5ff6c274e13bc49" providerId="LiveId" clId="{104A055B-0AAF-4B4B-A991-12854AC71DB2}" dt="2023-01-23T14:36:06.276" v="605" actId="207"/>
      <pc:docMkLst>
        <pc:docMk/>
      </pc:docMkLst>
      <pc:sldChg chg="modSp mod">
        <pc:chgData name="virginie Hugues" userId="f5ff6c274e13bc49" providerId="LiveId" clId="{104A055B-0AAF-4B4B-A991-12854AC71DB2}" dt="2023-01-23T14:34:00.290" v="585" actId="108"/>
        <pc:sldMkLst>
          <pc:docMk/>
          <pc:sldMk cId="0" sldId="271"/>
        </pc:sldMkLst>
        <pc:spChg chg="mod">
          <ac:chgData name="virginie Hugues" userId="f5ff6c274e13bc49" providerId="LiveId" clId="{104A055B-0AAF-4B4B-A991-12854AC71DB2}" dt="2023-01-23T14:34:00.290" v="585" actId="108"/>
          <ac:spMkLst>
            <pc:docMk/>
            <pc:sldMk cId="0" sldId="271"/>
            <ac:spMk id="22" creationId="{C0EFC970-FDB1-44DA-AA4E-FCDB6E25D933}"/>
          </ac:spMkLst>
        </pc:spChg>
        <pc:spChg chg="mod">
          <ac:chgData name="virginie Hugues" userId="f5ff6c274e13bc49" providerId="LiveId" clId="{104A055B-0AAF-4B4B-A991-12854AC71DB2}" dt="2023-01-23T14:24:30.971" v="473" actId="1036"/>
          <ac:spMkLst>
            <pc:docMk/>
            <pc:sldMk cId="0" sldId="271"/>
            <ac:spMk id="24" creationId="{832EA46B-34A1-4447-B000-13779DB3F627}"/>
          </ac:spMkLst>
        </pc:spChg>
        <pc:spChg chg="mod">
          <ac:chgData name="virginie Hugues" userId="f5ff6c274e13bc49" providerId="LiveId" clId="{104A055B-0AAF-4B4B-A991-12854AC71DB2}" dt="2023-01-23T14:24:32.196" v="474" actId="1036"/>
          <ac:spMkLst>
            <pc:docMk/>
            <pc:sldMk cId="0" sldId="271"/>
            <ac:spMk id="28" creationId="{434F4FFF-26D3-431F-8F3D-841750DCADF2}"/>
          </ac:spMkLst>
        </pc:spChg>
        <pc:grpChg chg="mod">
          <ac:chgData name="virginie Hugues" userId="f5ff6c274e13bc49" providerId="LiveId" clId="{104A055B-0AAF-4B4B-A991-12854AC71DB2}" dt="2023-01-23T14:24:32.196" v="474" actId="1036"/>
          <ac:grpSpMkLst>
            <pc:docMk/>
            <pc:sldMk cId="0" sldId="271"/>
            <ac:grpSpMk id="22535" creationId="{2CF6555A-C041-46B4-AEE6-F445878DB408}"/>
          </ac:grpSpMkLst>
        </pc:grpChg>
        <pc:picChg chg="mod">
          <ac:chgData name="virginie Hugues" userId="f5ff6c274e13bc49" providerId="LiveId" clId="{104A055B-0AAF-4B4B-A991-12854AC71DB2}" dt="2023-01-23T14:24:32.196" v="474" actId="1036"/>
          <ac:picMkLst>
            <pc:docMk/>
            <pc:sldMk cId="0" sldId="271"/>
            <ac:picMk id="22548" creationId="{4C36E43B-A54E-4D5E-85DE-67C6D8B96A4B}"/>
          </ac:picMkLst>
        </pc:picChg>
      </pc:sldChg>
      <pc:sldChg chg="addSp delSp modSp mod">
        <pc:chgData name="virginie Hugues" userId="f5ff6c274e13bc49" providerId="LiveId" clId="{104A055B-0AAF-4B4B-A991-12854AC71DB2}" dt="2023-01-23T10:44:00.155" v="288"/>
        <pc:sldMkLst>
          <pc:docMk/>
          <pc:sldMk cId="0" sldId="275"/>
        </pc:sldMkLst>
        <pc:spChg chg="del mod">
          <ac:chgData name="virginie Hugues" userId="f5ff6c274e13bc49" providerId="LiveId" clId="{104A055B-0AAF-4B4B-A991-12854AC71DB2}" dt="2023-01-23T10:37:38.078" v="25" actId="478"/>
          <ac:spMkLst>
            <pc:docMk/>
            <pc:sldMk cId="0" sldId="275"/>
            <ac:spMk id="2" creationId="{13900F82-4C8A-4F8E-9E61-AD5AE71E1114}"/>
          </ac:spMkLst>
        </pc:spChg>
        <pc:spChg chg="mod topLvl">
          <ac:chgData name="virginie Hugues" userId="f5ff6c274e13bc49" providerId="LiveId" clId="{104A055B-0AAF-4B4B-A991-12854AC71DB2}" dt="2023-01-23T10:38:16.333" v="35" actId="164"/>
          <ac:spMkLst>
            <pc:docMk/>
            <pc:sldMk cId="0" sldId="275"/>
            <ac:spMk id="7" creationId="{6B495D80-A3D5-477B-A206-4F793F023BC5}"/>
          </ac:spMkLst>
        </pc:spChg>
        <pc:spChg chg="mod ord topLvl">
          <ac:chgData name="virginie Hugues" userId="f5ff6c274e13bc49" providerId="LiveId" clId="{104A055B-0AAF-4B4B-A991-12854AC71DB2}" dt="2023-01-23T10:39:05.556" v="166" actId="962"/>
          <ac:spMkLst>
            <pc:docMk/>
            <pc:sldMk cId="0" sldId="275"/>
            <ac:spMk id="8" creationId="{C17A8107-5617-4F9F-A642-154F72D31F91}"/>
          </ac:spMkLst>
        </pc:spChg>
        <pc:spChg chg="mod ord topLvl">
          <ac:chgData name="virginie Hugues" userId="f5ff6c274e13bc49" providerId="LiveId" clId="{104A055B-0AAF-4B4B-A991-12854AC71DB2}" dt="2023-01-23T10:39:59.022" v="260" actId="962"/>
          <ac:spMkLst>
            <pc:docMk/>
            <pc:sldMk cId="0" sldId="275"/>
            <ac:spMk id="11" creationId="{2ACFFF56-08C9-440E-A7EA-641BAA5EBA1F}"/>
          </ac:spMkLst>
        </pc:spChg>
        <pc:spChg chg="mod">
          <ac:chgData name="virginie Hugues" userId="f5ff6c274e13bc49" providerId="LiveId" clId="{104A055B-0AAF-4B4B-A991-12854AC71DB2}" dt="2023-01-23T10:44:00.155" v="288"/>
          <ac:spMkLst>
            <pc:docMk/>
            <pc:sldMk cId="0" sldId="275"/>
            <ac:spMk id="28676" creationId="{2057B571-0AEB-4822-86EF-05564DC917DC}"/>
          </ac:spMkLst>
        </pc:spChg>
        <pc:spChg chg="mod">
          <ac:chgData name="virginie Hugues" userId="f5ff6c274e13bc49" providerId="LiveId" clId="{104A055B-0AAF-4B4B-A991-12854AC71DB2}" dt="2023-01-23T10:35:50.756" v="16" actId="1076"/>
          <ac:spMkLst>
            <pc:docMk/>
            <pc:sldMk cId="0" sldId="275"/>
            <ac:spMk id="28678" creationId="{46F94179-DB4F-4340-8C46-A5E8F7153472}"/>
          </ac:spMkLst>
        </pc:spChg>
        <pc:spChg chg="del mod topLvl">
          <ac:chgData name="virginie Hugues" userId="f5ff6c274e13bc49" providerId="LiveId" clId="{104A055B-0AAF-4B4B-A991-12854AC71DB2}" dt="2023-01-23T10:38:17.888" v="36" actId="478"/>
          <ac:spMkLst>
            <pc:docMk/>
            <pc:sldMk cId="0" sldId="275"/>
            <ac:spMk id="28680" creationId="{ACEE9112-D9D0-4A08-B5B4-0428D57988CE}"/>
          </ac:spMkLst>
        </pc:spChg>
        <pc:spChg chg="del mod topLvl">
          <ac:chgData name="virginie Hugues" userId="f5ff6c274e13bc49" providerId="LiveId" clId="{104A055B-0AAF-4B4B-A991-12854AC71DB2}" dt="2023-01-23T10:38:18.898" v="37" actId="478"/>
          <ac:spMkLst>
            <pc:docMk/>
            <pc:sldMk cId="0" sldId="275"/>
            <ac:spMk id="28681" creationId="{85F5580B-DD75-4295-9AE8-1D04B4CF664B}"/>
          </ac:spMkLst>
        </pc:spChg>
        <pc:spChg chg="mod topLvl">
          <ac:chgData name="virginie Hugues" userId="f5ff6c274e13bc49" providerId="LiveId" clId="{104A055B-0AAF-4B4B-A991-12854AC71DB2}" dt="2023-01-23T10:38:16.333" v="35" actId="164"/>
          <ac:spMkLst>
            <pc:docMk/>
            <pc:sldMk cId="0" sldId="275"/>
            <ac:spMk id="28684" creationId="{F07E8731-7D7B-411C-8E0E-68225B00E82B}"/>
          </ac:spMkLst>
        </pc:spChg>
        <pc:spChg chg="mod topLvl">
          <ac:chgData name="virginie Hugues" userId="f5ff6c274e13bc49" providerId="LiveId" clId="{104A055B-0AAF-4B4B-A991-12854AC71DB2}" dt="2023-01-23T10:38:16.333" v="35" actId="164"/>
          <ac:spMkLst>
            <pc:docMk/>
            <pc:sldMk cId="0" sldId="275"/>
            <ac:spMk id="28685" creationId="{F96760CB-A27C-4E8C-A339-C976D22E758C}"/>
          </ac:spMkLst>
        </pc:spChg>
        <pc:grpChg chg="add mod">
          <ac:chgData name="virginie Hugues" userId="f5ff6c274e13bc49" providerId="LiveId" clId="{104A055B-0AAF-4B4B-A991-12854AC71DB2}" dt="2023-01-23T10:40:29.346" v="262"/>
          <ac:grpSpMkLst>
            <pc:docMk/>
            <pc:sldMk cId="0" sldId="275"/>
            <ac:grpSpMk id="3" creationId="{BDE74989-E358-761B-7C43-5667C5CE5C5C}"/>
          </ac:grpSpMkLst>
        </pc:grpChg>
        <pc:grpChg chg="add mod">
          <ac:chgData name="virginie Hugues" userId="f5ff6c274e13bc49" providerId="LiveId" clId="{104A055B-0AAF-4B4B-A991-12854AC71DB2}" dt="2023-01-23T10:38:24.878" v="42" actId="962"/>
          <ac:grpSpMkLst>
            <pc:docMk/>
            <pc:sldMk cId="0" sldId="275"/>
            <ac:grpSpMk id="4" creationId="{BCCC1132-EC5C-7017-4899-1C1099F832A5}"/>
          </ac:grpSpMkLst>
        </pc:grpChg>
        <pc:grpChg chg="add del">
          <ac:chgData name="virginie Hugues" userId="f5ff6c274e13bc49" providerId="LiveId" clId="{104A055B-0AAF-4B4B-A991-12854AC71DB2}" dt="2023-01-23T10:38:06.524" v="34" actId="165"/>
          <ac:grpSpMkLst>
            <pc:docMk/>
            <pc:sldMk cId="0" sldId="275"/>
            <ac:grpSpMk id="28675" creationId="{8C5D7986-F62F-4876-A50E-B4EA73598B78}"/>
          </ac:grpSpMkLst>
        </pc:grpChg>
        <pc:picChg chg="mod">
          <ac:chgData name="virginie Hugues" userId="f5ff6c274e13bc49" providerId="LiveId" clId="{104A055B-0AAF-4B4B-A991-12854AC71DB2}" dt="2023-01-23T10:37:11.117" v="19" actId="962"/>
          <ac:picMkLst>
            <pc:docMk/>
            <pc:sldMk cId="0" sldId="275"/>
            <ac:picMk id="28674" creationId="{84DDA91E-FBE2-489F-8D55-E7A809B1002A}"/>
          </ac:picMkLst>
        </pc:picChg>
        <pc:picChg chg="mod">
          <ac:chgData name="virginie Hugues" userId="f5ff6c274e13bc49" providerId="LiveId" clId="{104A055B-0AAF-4B4B-A991-12854AC71DB2}" dt="2023-01-23T10:40:26.940" v="261"/>
          <ac:picMkLst>
            <pc:docMk/>
            <pc:sldMk cId="0" sldId="275"/>
            <ac:picMk id="28677" creationId="{F433BACD-5D2F-410D-9747-99D7CEDB9F75}"/>
          </ac:picMkLst>
        </pc:picChg>
        <pc:picChg chg="mod">
          <ac:chgData name="virginie Hugues" userId="f5ff6c274e13bc49" providerId="LiveId" clId="{104A055B-0AAF-4B4B-A991-12854AC71DB2}" dt="2023-01-23T10:35:50.756" v="16" actId="1076"/>
          <ac:picMkLst>
            <pc:docMk/>
            <pc:sldMk cId="0" sldId="275"/>
            <ac:picMk id="28679" creationId="{BC276A1A-8738-4720-B626-651B95319A85}"/>
          </ac:picMkLst>
        </pc:picChg>
        <pc:picChg chg="mod topLvl">
          <ac:chgData name="virginie Hugues" userId="f5ff6c274e13bc49" providerId="LiveId" clId="{104A055B-0AAF-4B4B-A991-12854AC71DB2}" dt="2023-01-23T10:38:16.333" v="35" actId="164"/>
          <ac:picMkLst>
            <pc:docMk/>
            <pc:sldMk cId="0" sldId="275"/>
            <ac:picMk id="28687" creationId="{2F6087C6-51D9-4A23-8F69-9A228592F6D8}"/>
          </ac:picMkLst>
        </pc:picChg>
      </pc:sldChg>
      <pc:sldChg chg="modSp mod">
        <pc:chgData name="virginie Hugues" userId="f5ff6c274e13bc49" providerId="LiveId" clId="{104A055B-0AAF-4B4B-A991-12854AC71DB2}" dt="2023-01-23T14:33:47.754" v="583" actId="108"/>
        <pc:sldMkLst>
          <pc:docMk/>
          <pc:sldMk cId="0" sldId="339"/>
        </pc:sldMkLst>
        <pc:spChg chg="mod">
          <ac:chgData name="virginie Hugues" userId="f5ff6c274e13bc49" providerId="LiveId" clId="{104A055B-0AAF-4B4B-A991-12854AC71DB2}" dt="2023-01-23T14:33:47.754" v="583" actId="108"/>
          <ac:spMkLst>
            <pc:docMk/>
            <pc:sldMk cId="0" sldId="339"/>
            <ac:spMk id="4" creationId="{A71CC6E7-D406-417B-91D8-41E7C80B794A}"/>
          </ac:spMkLst>
        </pc:spChg>
        <pc:spChg chg="mod">
          <ac:chgData name="virginie Hugues" userId="f5ff6c274e13bc49" providerId="LiveId" clId="{104A055B-0AAF-4B4B-A991-12854AC71DB2}" dt="2023-01-23T11:53:48.773" v="332" actId="20577"/>
          <ac:spMkLst>
            <pc:docMk/>
            <pc:sldMk cId="0" sldId="339"/>
            <ac:spMk id="18" creationId="{86BE08ED-405E-648A-67F8-F3384852093F}"/>
          </ac:spMkLst>
        </pc:spChg>
      </pc:sldChg>
      <pc:sldChg chg="modSp mod setBg">
        <pc:chgData name="virginie Hugues" userId="f5ff6c274e13bc49" providerId="LiveId" clId="{104A055B-0AAF-4B4B-A991-12854AC71DB2}" dt="2023-01-23T14:34:50.562" v="596" actId="108"/>
        <pc:sldMkLst>
          <pc:docMk/>
          <pc:sldMk cId="0" sldId="340"/>
        </pc:sldMkLst>
        <pc:spChg chg="mod">
          <ac:chgData name="virginie Hugues" userId="f5ff6c274e13bc49" providerId="LiveId" clId="{104A055B-0AAF-4B4B-A991-12854AC71DB2}" dt="2023-01-23T14:34:50.562" v="596" actId="108"/>
          <ac:spMkLst>
            <pc:docMk/>
            <pc:sldMk cId="0" sldId="340"/>
            <ac:spMk id="4" creationId="{7250A14A-39A1-42A8-A542-50E72C7FAF87}"/>
          </ac:spMkLst>
        </pc:spChg>
        <pc:spChg chg="mod">
          <ac:chgData name="virginie Hugues" userId="f5ff6c274e13bc49" providerId="LiveId" clId="{104A055B-0AAF-4B4B-A991-12854AC71DB2}" dt="2023-01-23T14:23:30.092" v="427" actId="1038"/>
          <ac:spMkLst>
            <pc:docMk/>
            <pc:sldMk cId="0" sldId="340"/>
            <ac:spMk id="29" creationId="{DABDA371-91D8-4008-B3C3-0016A1062C2E}"/>
          </ac:spMkLst>
        </pc:spChg>
        <pc:grpChg chg="mod">
          <ac:chgData name="virginie Hugues" userId="f5ff6c274e13bc49" providerId="LiveId" clId="{104A055B-0AAF-4B4B-A991-12854AC71DB2}" dt="2023-01-23T14:23:30.092" v="427" actId="1038"/>
          <ac:grpSpMkLst>
            <pc:docMk/>
            <pc:sldMk cId="0" sldId="340"/>
            <ac:grpSpMk id="17420" creationId="{782FA347-0E0D-44D1-B551-F1C26F7CDF65}"/>
          </ac:grpSpMkLst>
        </pc:grpChg>
        <pc:picChg chg="mod">
          <ac:chgData name="virginie Hugues" userId="f5ff6c274e13bc49" providerId="LiveId" clId="{104A055B-0AAF-4B4B-A991-12854AC71DB2}" dt="2023-01-23T14:23:30.092" v="427" actId="1038"/>
          <ac:picMkLst>
            <pc:docMk/>
            <pc:sldMk cId="0" sldId="340"/>
            <ac:picMk id="17423" creationId="{5FA55A92-E748-4D3A-9C5F-5978A6AF24A1}"/>
          </ac:picMkLst>
        </pc:picChg>
      </pc:sldChg>
      <pc:sldChg chg="modSp mod setBg">
        <pc:chgData name="virginie Hugues" userId="f5ff6c274e13bc49" providerId="LiveId" clId="{104A055B-0AAF-4B4B-A991-12854AC71DB2}" dt="2023-01-23T14:34:40.153" v="594" actId="108"/>
        <pc:sldMkLst>
          <pc:docMk/>
          <pc:sldMk cId="0" sldId="342"/>
        </pc:sldMkLst>
        <pc:spChg chg="mod">
          <ac:chgData name="virginie Hugues" userId="f5ff6c274e13bc49" providerId="LiveId" clId="{104A055B-0AAF-4B4B-A991-12854AC71DB2}" dt="2023-01-23T14:34:40.153" v="594" actId="108"/>
          <ac:spMkLst>
            <pc:docMk/>
            <pc:sldMk cId="0" sldId="342"/>
            <ac:spMk id="4" creationId="{69905DCA-D66C-407C-B678-D7D2A04E443B}"/>
          </ac:spMkLst>
        </pc:spChg>
        <pc:grpChg chg="mod">
          <ac:chgData name="virginie Hugues" userId="f5ff6c274e13bc49" providerId="LiveId" clId="{104A055B-0AAF-4B4B-A991-12854AC71DB2}" dt="2023-01-23T10:43:35.178" v="284" actId="962"/>
          <ac:grpSpMkLst>
            <pc:docMk/>
            <pc:sldMk cId="0" sldId="342"/>
            <ac:grpSpMk id="5" creationId="{88829E17-ADA0-16EE-438D-EADE33317B6A}"/>
          </ac:grpSpMkLst>
        </pc:grpChg>
      </pc:sldChg>
      <pc:sldChg chg="modSp mod">
        <pc:chgData name="virginie Hugues" userId="f5ff6c274e13bc49" providerId="LiveId" clId="{104A055B-0AAF-4B4B-A991-12854AC71DB2}" dt="2023-01-23T14:36:06.276" v="605" actId="207"/>
        <pc:sldMkLst>
          <pc:docMk/>
          <pc:sldMk cId="0" sldId="343"/>
        </pc:sldMkLst>
        <pc:spChg chg="mod">
          <ac:chgData name="virginie Hugues" userId="f5ff6c274e13bc49" providerId="LiveId" clId="{104A055B-0AAF-4B4B-A991-12854AC71DB2}" dt="2023-01-23T14:36:06.276" v="605" actId="207"/>
          <ac:spMkLst>
            <pc:docMk/>
            <pc:sldMk cId="0" sldId="343"/>
            <ac:spMk id="7" creationId="{FD35B933-7793-C57E-CC35-011198D32A0F}"/>
          </ac:spMkLst>
        </pc:spChg>
        <pc:spChg chg="mod">
          <ac:chgData name="virginie Hugues" userId="f5ff6c274e13bc49" providerId="LiveId" clId="{104A055B-0AAF-4B4B-A991-12854AC71DB2}" dt="2023-01-23T14:30:58.299" v="551" actId="403"/>
          <ac:spMkLst>
            <pc:docMk/>
            <pc:sldMk cId="0" sldId="343"/>
            <ac:spMk id="47106" creationId="{A915E9D9-5F35-4542-BBA8-86E64A95264F}"/>
          </ac:spMkLst>
        </pc:spChg>
      </pc:sldChg>
      <pc:sldChg chg="modSp mod">
        <pc:chgData name="virginie Hugues" userId="f5ff6c274e13bc49" providerId="LiveId" clId="{104A055B-0AAF-4B4B-A991-12854AC71DB2}" dt="2023-01-23T14:32:34.510" v="568" actId="108"/>
        <pc:sldMkLst>
          <pc:docMk/>
          <pc:sldMk cId="0" sldId="344"/>
        </pc:sldMkLst>
        <pc:spChg chg="mod">
          <ac:chgData name="virginie Hugues" userId="f5ff6c274e13bc49" providerId="LiveId" clId="{104A055B-0AAF-4B4B-A991-12854AC71DB2}" dt="2023-01-23T14:32:34.510" v="568" actId="108"/>
          <ac:spMkLst>
            <pc:docMk/>
            <pc:sldMk cId="0" sldId="344"/>
            <ac:spMk id="32774" creationId="{38B50BB5-2BC0-4CDB-93D8-A7FBEE4C399A}"/>
          </ac:spMkLst>
        </pc:spChg>
      </pc:sldChg>
      <pc:sldChg chg="modSp mod">
        <pc:chgData name="virginie Hugues" userId="f5ff6c274e13bc49" providerId="LiveId" clId="{104A055B-0AAF-4B4B-A991-12854AC71DB2}" dt="2023-01-23T14:32:30.390" v="567" actId="108"/>
        <pc:sldMkLst>
          <pc:docMk/>
          <pc:sldMk cId="0" sldId="345"/>
        </pc:sldMkLst>
        <pc:spChg chg="mod">
          <ac:chgData name="virginie Hugues" userId="f5ff6c274e13bc49" providerId="LiveId" clId="{104A055B-0AAF-4B4B-A991-12854AC71DB2}" dt="2023-01-23T14:32:30.390" v="567" actId="108"/>
          <ac:spMkLst>
            <pc:docMk/>
            <pc:sldMk cId="0" sldId="345"/>
            <ac:spMk id="33797" creationId="{5B5431DF-981B-469C-9393-BC9320B3F85D}"/>
          </ac:spMkLst>
        </pc:spChg>
      </pc:sldChg>
      <pc:sldChg chg="modSp mod">
        <pc:chgData name="virginie Hugues" userId="f5ff6c274e13bc49" providerId="LiveId" clId="{104A055B-0AAF-4B4B-A991-12854AC71DB2}" dt="2023-01-23T14:32:24.762" v="566" actId="108"/>
        <pc:sldMkLst>
          <pc:docMk/>
          <pc:sldMk cId="0" sldId="346"/>
        </pc:sldMkLst>
        <pc:spChg chg="mod">
          <ac:chgData name="virginie Hugues" userId="f5ff6c274e13bc49" providerId="LiveId" clId="{104A055B-0AAF-4B4B-A991-12854AC71DB2}" dt="2023-01-23T14:32:24.762" v="566" actId="108"/>
          <ac:spMkLst>
            <pc:docMk/>
            <pc:sldMk cId="0" sldId="346"/>
            <ac:spMk id="34818" creationId="{E7A20735-FCC7-4E7F-9A2D-85BF2B86DB89}"/>
          </ac:spMkLst>
        </pc:spChg>
      </pc:sldChg>
      <pc:sldChg chg="modSp mod">
        <pc:chgData name="virginie Hugues" userId="f5ff6c274e13bc49" providerId="LiveId" clId="{104A055B-0AAF-4B4B-A991-12854AC71DB2}" dt="2023-01-23T14:32:20.155" v="565" actId="108"/>
        <pc:sldMkLst>
          <pc:docMk/>
          <pc:sldMk cId="0" sldId="347"/>
        </pc:sldMkLst>
        <pc:spChg chg="mod">
          <ac:chgData name="virginie Hugues" userId="f5ff6c274e13bc49" providerId="LiveId" clId="{104A055B-0AAF-4B4B-A991-12854AC71DB2}" dt="2023-01-23T14:32:20.155" v="565" actId="108"/>
          <ac:spMkLst>
            <pc:docMk/>
            <pc:sldMk cId="0" sldId="347"/>
            <ac:spMk id="35844" creationId="{338CA8B6-63D1-4965-93F4-C4C4B9C4FAD0}"/>
          </ac:spMkLst>
        </pc:spChg>
        <pc:grpChg chg="mod">
          <ac:chgData name="virginie Hugues" userId="f5ff6c274e13bc49" providerId="LiveId" clId="{104A055B-0AAF-4B4B-A991-12854AC71DB2}" dt="2023-01-23T10:43:38.290" v="285" actId="962"/>
          <ac:grpSpMkLst>
            <pc:docMk/>
            <pc:sldMk cId="0" sldId="347"/>
            <ac:grpSpMk id="10" creationId="{26FCDD97-EB11-1936-78EE-1F61612ACF59}"/>
          </ac:grpSpMkLst>
        </pc:grpChg>
      </pc:sldChg>
      <pc:sldChg chg="modSp mod">
        <pc:chgData name="virginie Hugues" userId="f5ff6c274e13bc49" providerId="LiveId" clId="{104A055B-0AAF-4B4B-A991-12854AC71DB2}" dt="2023-01-23T14:32:12.874" v="564" actId="108"/>
        <pc:sldMkLst>
          <pc:docMk/>
          <pc:sldMk cId="0" sldId="348"/>
        </pc:sldMkLst>
        <pc:spChg chg="mod">
          <ac:chgData name="virginie Hugues" userId="f5ff6c274e13bc49" providerId="LiveId" clId="{104A055B-0AAF-4B4B-A991-12854AC71DB2}" dt="2023-01-23T14:32:12.874" v="564" actId="108"/>
          <ac:spMkLst>
            <pc:docMk/>
            <pc:sldMk cId="0" sldId="348"/>
            <ac:spMk id="36866" creationId="{F47E6E1B-E3E4-45F8-899A-6EC858B7FAFD}"/>
          </ac:spMkLst>
        </pc:spChg>
      </pc:sldChg>
      <pc:sldChg chg="modSp mod">
        <pc:chgData name="virginie Hugues" userId="f5ff6c274e13bc49" providerId="LiveId" clId="{104A055B-0AAF-4B4B-A991-12854AC71DB2}" dt="2023-01-23T14:32:06.990" v="563" actId="108"/>
        <pc:sldMkLst>
          <pc:docMk/>
          <pc:sldMk cId="0" sldId="366"/>
        </pc:sldMkLst>
        <pc:spChg chg="mod">
          <ac:chgData name="virginie Hugues" userId="f5ff6c274e13bc49" providerId="LiveId" clId="{104A055B-0AAF-4B4B-A991-12854AC71DB2}" dt="2023-01-23T14:32:06.990" v="563" actId="108"/>
          <ac:spMkLst>
            <pc:docMk/>
            <pc:sldMk cId="0" sldId="366"/>
            <ac:spMk id="37899" creationId="{51912B23-60AD-4AF8-B965-3A82EEBE3F7E}"/>
          </ac:spMkLst>
        </pc:spChg>
      </pc:sldChg>
      <pc:sldChg chg="modSp mod">
        <pc:chgData name="virginie Hugues" userId="f5ff6c274e13bc49" providerId="LiveId" clId="{104A055B-0AAF-4B4B-A991-12854AC71DB2}" dt="2023-01-23T14:34:28.307" v="592" actId="108"/>
        <pc:sldMkLst>
          <pc:docMk/>
          <pc:sldMk cId="0" sldId="367"/>
        </pc:sldMkLst>
        <pc:spChg chg="mod">
          <ac:chgData name="virginie Hugues" userId="f5ff6c274e13bc49" providerId="LiveId" clId="{104A055B-0AAF-4B4B-A991-12854AC71DB2}" dt="2023-01-23T14:34:28.307" v="592" actId="108"/>
          <ac:spMkLst>
            <pc:docMk/>
            <pc:sldMk cId="0" sldId="367"/>
            <ac:spMk id="4" creationId="{37A2CCAA-BB93-42E6-8779-EE4B18AE9E00}"/>
          </ac:spMkLst>
        </pc:spChg>
      </pc:sldChg>
      <pc:sldChg chg="modSp mod">
        <pc:chgData name="virginie Hugues" userId="f5ff6c274e13bc49" providerId="LiveId" clId="{104A055B-0AAF-4B4B-A991-12854AC71DB2}" dt="2023-01-23T14:34:23.570" v="591" actId="108"/>
        <pc:sldMkLst>
          <pc:docMk/>
          <pc:sldMk cId="0" sldId="368"/>
        </pc:sldMkLst>
        <pc:spChg chg="mod">
          <ac:chgData name="virginie Hugues" userId="f5ff6c274e13bc49" providerId="LiveId" clId="{104A055B-0AAF-4B4B-A991-12854AC71DB2}" dt="2023-01-23T14:34:23.570" v="591" actId="108"/>
          <ac:spMkLst>
            <pc:docMk/>
            <pc:sldMk cId="0" sldId="368"/>
            <ac:spMk id="4" creationId="{6B5CD9A4-DD01-4D32-83E1-FD3526323227}"/>
          </ac:spMkLst>
        </pc:spChg>
        <pc:spChg chg="mod">
          <ac:chgData name="virginie Hugues" userId="f5ff6c274e13bc49" providerId="LiveId" clId="{104A055B-0AAF-4B4B-A991-12854AC71DB2}" dt="2023-01-23T14:34:17.957" v="590" actId="1076"/>
          <ac:spMkLst>
            <pc:docMk/>
            <pc:sldMk cId="0" sldId="368"/>
            <ac:spMk id="14" creationId="{D52B54D4-B904-4054-A29F-87A9A4332436}"/>
          </ac:spMkLst>
        </pc:spChg>
        <pc:spChg chg="mod">
          <ac:chgData name="virginie Hugues" userId="f5ff6c274e13bc49" providerId="LiveId" clId="{104A055B-0AAF-4B4B-A991-12854AC71DB2}" dt="2023-01-23T14:24:14.772" v="465" actId="1036"/>
          <ac:spMkLst>
            <pc:docMk/>
            <pc:sldMk cId="0" sldId="368"/>
            <ac:spMk id="38" creationId="{FF1B7BA8-3C71-4C9A-2725-2757E63E9172}"/>
          </ac:spMkLst>
        </pc:spChg>
        <pc:spChg chg="mod">
          <ac:chgData name="virginie Hugues" userId="f5ff6c274e13bc49" providerId="LiveId" clId="{104A055B-0AAF-4B4B-A991-12854AC71DB2}" dt="2023-01-23T14:24:06.326" v="456" actId="1036"/>
          <ac:spMkLst>
            <pc:docMk/>
            <pc:sldMk cId="0" sldId="368"/>
            <ac:spMk id="42" creationId="{C1A6F674-931A-0833-F812-1190FBD0D71A}"/>
          </ac:spMkLst>
        </pc:spChg>
        <pc:spChg chg="mod">
          <ac:chgData name="virginie Hugues" userId="f5ff6c274e13bc49" providerId="LiveId" clId="{104A055B-0AAF-4B4B-A991-12854AC71DB2}" dt="2023-01-23T14:23:56.171" v="446" actId="14100"/>
          <ac:spMkLst>
            <pc:docMk/>
            <pc:sldMk cId="0" sldId="368"/>
            <ac:spMk id="45" creationId="{744BC1EE-EDF8-5A98-E9CC-A23CE44676AA}"/>
          </ac:spMkLst>
        </pc:spChg>
        <pc:grpChg chg="mod">
          <ac:chgData name="virginie Hugues" userId="f5ff6c274e13bc49" providerId="LiveId" clId="{104A055B-0AAF-4B4B-A991-12854AC71DB2}" dt="2023-01-23T14:23:56.171" v="446" actId="14100"/>
          <ac:grpSpMkLst>
            <pc:docMk/>
            <pc:sldMk cId="0" sldId="368"/>
            <ac:grpSpMk id="43" creationId="{12D2E5A7-6D3C-7729-32B3-FF75ED67E0C1}"/>
          </ac:grpSpMkLst>
        </pc:grpChg>
        <pc:picChg chg="mod">
          <ac:chgData name="virginie Hugues" userId="f5ff6c274e13bc49" providerId="LiveId" clId="{104A055B-0AAF-4B4B-A991-12854AC71DB2}" dt="2023-01-23T14:23:56.171" v="446" actId="14100"/>
          <ac:picMkLst>
            <pc:docMk/>
            <pc:sldMk cId="0" sldId="368"/>
            <ac:picMk id="44" creationId="{A7CAE5EC-A9D3-2CE9-226F-0082D3D1A2A0}"/>
          </ac:picMkLst>
        </pc:picChg>
      </pc:sldChg>
      <pc:sldChg chg="modSp mod">
        <pc:chgData name="virginie Hugues" userId="f5ff6c274e13bc49" providerId="LiveId" clId="{104A055B-0AAF-4B4B-A991-12854AC71DB2}" dt="2023-01-23T14:34:04.347" v="586" actId="108"/>
        <pc:sldMkLst>
          <pc:docMk/>
          <pc:sldMk cId="0" sldId="369"/>
        </pc:sldMkLst>
        <pc:spChg chg="mod">
          <ac:chgData name="virginie Hugues" userId="f5ff6c274e13bc49" providerId="LiveId" clId="{104A055B-0AAF-4B4B-A991-12854AC71DB2}" dt="2023-01-23T14:34:04.347" v="586" actId="108"/>
          <ac:spMkLst>
            <pc:docMk/>
            <pc:sldMk cId="0" sldId="369"/>
            <ac:spMk id="29" creationId="{50DEFA89-1B26-4010-A9C7-F3618BE60220}"/>
          </ac:spMkLst>
        </pc:spChg>
      </pc:sldChg>
      <pc:sldChg chg="modSp mod">
        <pc:chgData name="virginie Hugues" userId="f5ff6c274e13bc49" providerId="LiveId" clId="{104A055B-0AAF-4B4B-A991-12854AC71DB2}" dt="2023-01-23T14:33:41.738" v="582" actId="108"/>
        <pc:sldMkLst>
          <pc:docMk/>
          <pc:sldMk cId="0" sldId="370"/>
        </pc:sldMkLst>
        <pc:spChg chg="mod">
          <ac:chgData name="virginie Hugues" userId="f5ff6c274e13bc49" providerId="LiveId" clId="{104A055B-0AAF-4B4B-A991-12854AC71DB2}" dt="2023-01-23T14:33:41.738" v="582" actId="108"/>
          <ac:spMkLst>
            <pc:docMk/>
            <pc:sldMk cId="0" sldId="370"/>
            <ac:spMk id="4" creationId="{95FEEB8D-B9E6-4950-BE98-CCF2F4FE11BE}"/>
          </ac:spMkLst>
        </pc:spChg>
        <pc:spChg chg="mod">
          <ac:chgData name="virginie Hugues" userId="f5ff6c274e13bc49" providerId="LiveId" clId="{104A055B-0AAF-4B4B-A991-12854AC71DB2}" dt="2023-01-23T14:25:04.147" v="484" actId="1036"/>
          <ac:spMkLst>
            <pc:docMk/>
            <pc:sldMk cId="0" sldId="370"/>
            <ac:spMk id="26" creationId="{6B61A895-94ED-401F-94F7-D8ED5B8D0FE3}"/>
          </ac:spMkLst>
        </pc:spChg>
        <pc:grpChg chg="mod">
          <ac:chgData name="virginie Hugues" userId="f5ff6c274e13bc49" providerId="LiveId" clId="{104A055B-0AAF-4B4B-A991-12854AC71DB2}" dt="2023-01-23T14:25:04.147" v="484" actId="1036"/>
          <ac:grpSpMkLst>
            <pc:docMk/>
            <pc:sldMk cId="0" sldId="370"/>
            <ac:grpSpMk id="25609" creationId="{D085FFEA-C713-4247-A4AB-6C36E3285466}"/>
          </ac:grpSpMkLst>
        </pc:grpChg>
        <pc:picChg chg="mod">
          <ac:chgData name="virginie Hugues" userId="f5ff6c274e13bc49" providerId="LiveId" clId="{104A055B-0AAF-4B4B-A991-12854AC71DB2}" dt="2023-01-23T14:25:04.147" v="484" actId="1036"/>
          <ac:picMkLst>
            <pc:docMk/>
            <pc:sldMk cId="0" sldId="370"/>
            <ac:picMk id="25619" creationId="{843EE4DE-4B14-4608-B112-2A034906333D}"/>
          </ac:picMkLst>
        </pc:picChg>
      </pc:sldChg>
      <pc:sldChg chg="modSp mod">
        <pc:chgData name="virginie Hugues" userId="f5ff6c274e13bc49" providerId="LiveId" clId="{104A055B-0AAF-4B4B-A991-12854AC71DB2}" dt="2023-01-23T14:33:37.802" v="581" actId="108"/>
        <pc:sldMkLst>
          <pc:docMk/>
          <pc:sldMk cId="0" sldId="372"/>
        </pc:sldMkLst>
        <pc:spChg chg="mod">
          <ac:chgData name="virginie Hugues" userId="f5ff6c274e13bc49" providerId="LiveId" clId="{104A055B-0AAF-4B4B-A991-12854AC71DB2}" dt="2023-01-23T14:33:37.802" v="581" actId="108"/>
          <ac:spMkLst>
            <pc:docMk/>
            <pc:sldMk cId="0" sldId="372"/>
            <ac:spMk id="4" creationId="{0A3B125A-34C8-482F-A7D4-BDF8BB8A242E}"/>
          </ac:spMkLst>
        </pc:spChg>
        <pc:spChg chg="mod">
          <ac:chgData name="virginie Hugues" userId="f5ff6c274e13bc49" providerId="LiveId" clId="{104A055B-0AAF-4B4B-A991-12854AC71DB2}" dt="2023-01-23T14:25:59.556" v="533" actId="1036"/>
          <ac:spMkLst>
            <pc:docMk/>
            <pc:sldMk cId="0" sldId="372"/>
            <ac:spMk id="18" creationId="{88EC5736-5327-5C57-A4BB-F861AAEE4B9E}"/>
          </ac:spMkLst>
        </pc:spChg>
        <pc:spChg chg="mod">
          <ac:chgData name="virginie Hugues" userId="f5ff6c274e13bc49" providerId="LiveId" clId="{104A055B-0AAF-4B4B-A991-12854AC71DB2}" dt="2023-01-23T11:57:24.533" v="345" actId="14100"/>
          <ac:spMkLst>
            <pc:docMk/>
            <pc:sldMk cId="0" sldId="372"/>
            <ac:spMk id="26" creationId="{C0DA479E-98CD-4D87-A768-9AB9684C769C}"/>
          </ac:spMkLst>
        </pc:spChg>
        <pc:spChg chg="mod">
          <ac:chgData name="virginie Hugues" userId="f5ff6c274e13bc49" providerId="LiveId" clId="{104A055B-0AAF-4B4B-A991-12854AC71DB2}" dt="2023-01-23T14:25:09.405" v="485" actId="20577"/>
          <ac:spMkLst>
            <pc:docMk/>
            <pc:sldMk cId="0" sldId="372"/>
            <ac:spMk id="23555" creationId="{BE473551-B635-4F83-9286-7821ED5B0ECD}"/>
          </ac:spMkLst>
        </pc:spChg>
        <pc:grpChg chg="mod">
          <ac:chgData name="virginie Hugues" userId="f5ff6c274e13bc49" providerId="LiveId" clId="{104A055B-0AAF-4B4B-A991-12854AC71DB2}" dt="2023-01-23T14:26:12.179" v="541" actId="1036"/>
          <ac:grpSpMkLst>
            <pc:docMk/>
            <pc:sldMk cId="0" sldId="372"/>
            <ac:grpSpMk id="19" creationId="{331CC58E-7234-B806-BFA7-BCFBDCA96B47}"/>
          </ac:grpSpMkLst>
        </pc:grpChg>
        <pc:grpChg chg="mod">
          <ac:chgData name="virginie Hugues" userId="f5ff6c274e13bc49" providerId="LiveId" clId="{104A055B-0AAF-4B4B-A991-12854AC71DB2}" dt="2023-01-23T11:57:24.533" v="345" actId="14100"/>
          <ac:grpSpMkLst>
            <pc:docMk/>
            <pc:sldMk cId="0" sldId="372"/>
            <ac:grpSpMk id="26632" creationId="{8C95FA8C-0A82-44B7-975D-E9353711AD49}"/>
          </ac:grpSpMkLst>
        </pc:grpChg>
        <pc:grpChg chg="mod">
          <ac:chgData name="virginie Hugues" userId="f5ff6c274e13bc49" providerId="LiveId" clId="{104A055B-0AAF-4B4B-A991-12854AC71DB2}" dt="2023-01-23T14:25:20.867" v="486" actId="166"/>
          <ac:grpSpMkLst>
            <pc:docMk/>
            <pc:sldMk cId="0" sldId="372"/>
            <ac:grpSpMk id="26634" creationId="{C43641E1-474E-44D4-9FC9-076A0ECA9008}"/>
          </ac:grpSpMkLst>
        </pc:grpChg>
        <pc:picChg chg="mod">
          <ac:chgData name="virginie Hugues" userId="f5ff6c274e13bc49" providerId="LiveId" clId="{104A055B-0AAF-4B4B-A991-12854AC71DB2}" dt="2023-01-23T14:26:12.179" v="541" actId="1036"/>
          <ac:picMkLst>
            <pc:docMk/>
            <pc:sldMk cId="0" sldId="372"/>
            <ac:picMk id="31" creationId="{234C58E5-D331-4367-A8F0-4EE357281FE8}"/>
          </ac:picMkLst>
        </pc:picChg>
        <pc:picChg chg="mod">
          <ac:chgData name="virginie Hugues" userId="f5ff6c274e13bc49" providerId="LiveId" clId="{104A055B-0AAF-4B4B-A991-12854AC71DB2}" dt="2023-01-23T14:26:12.179" v="541" actId="1036"/>
          <ac:picMkLst>
            <pc:docMk/>
            <pc:sldMk cId="0" sldId="372"/>
            <ac:picMk id="26631" creationId="{5E1BF200-A477-4615-9982-F768F7F3A298}"/>
          </ac:picMkLst>
        </pc:picChg>
        <pc:picChg chg="mod">
          <ac:chgData name="virginie Hugues" userId="f5ff6c274e13bc49" providerId="LiveId" clId="{104A055B-0AAF-4B4B-A991-12854AC71DB2}" dt="2023-01-23T14:26:12.179" v="541" actId="1036"/>
          <ac:picMkLst>
            <pc:docMk/>
            <pc:sldMk cId="0" sldId="372"/>
            <ac:picMk id="26636" creationId="{60D68FEC-DFBC-44BE-9DE9-3E8C5A2DE747}"/>
          </ac:picMkLst>
        </pc:picChg>
        <pc:picChg chg="mod">
          <ac:chgData name="virginie Hugues" userId="f5ff6c274e13bc49" providerId="LiveId" clId="{104A055B-0AAF-4B4B-A991-12854AC71DB2}" dt="2023-01-23T11:57:24.533" v="345" actId="14100"/>
          <ac:picMkLst>
            <pc:docMk/>
            <pc:sldMk cId="0" sldId="372"/>
            <ac:picMk id="26649" creationId="{B85DD95A-82EF-430B-AF67-01B8BE0E6813}"/>
          </ac:picMkLst>
        </pc:picChg>
      </pc:sldChg>
      <pc:sldChg chg="modSp mod">
        <pc:chgData name="virginie Hugues" userId="f5ff6c274e13bc49" providerId="LiveId" clId="{104A055B-0AAF-4B4B-A991-12854AC71DB2}" dt="2023-01-23T14:33:33.554" v="580" actId="108"/>
        <pc:sldMkLst>
          <pc:docMk/>
          <pc:sldMk cId="0" sldId="373"/>
        </pc:sldMkLst>
        <pc:spChg chg="mod">
          <ac:chgData name="virginie Hugues" userId="f5ff6c274e13bc49" providerId="LiveId" clId="{104A055B-0AAF-4B4B-A991-12854AC71DB2}" dt="2023-01-23T14:33:33.554" v="580" actId="108"/>
          <ac:spMkLst>
            <pc:docMk/>
            <pc:sldMk cId="0" sldId="373"/>
            <ac:spMk id="4" creationId="{5A876318-1E0B-4B7A-AC6F-66E6D83A3B67}"/>
          </ac:spMkLst>
        </pc:spChg>
      </pc:sldChg>
      <pc:sldChg chg="modSp mod">
        <pc:chgData name="virginie Hugues" userId="f5ff6c274e13bc49" providerId="LiveId" clId="{104A055B-0AAF-4B4B-A991-12854AC71DB2}" dt="2023-01-23T14:33:29.490" v="579" actId="108"/>
        <pc:sldMkLst>
          <pc:docMk/>
          <pc:sldMk cId="0" sldId="374"/>
        </pc:sldMkLst>
        <pc:spChg chg="mod">
          <ac:chgData name="virginie Hugues" userId="f5ff6c274e13bc49" providerId="LiveId" clId="{104A055B-0AAF-4B4B-A991-12854AC71DB2}" dt="2023-01-23T14:33:29.490" v="579" actId="108"/>
          <ac:spMkLst>
            <pc:docMk/>
            <pc:sldMk cId="0" sldId="374"/>
            <ac:spMk id="4" creationId="{AB5B05A1-DEB6-4FE1-8BD2-0467486010AA}"/>
          </ac:spMkLst>
        </pc:spChg>
      </pc:sldChg>
      <pc:sldChg chg="modSp mod">
        <pc:chgData name="virginie Hugues" userId="f5ff6c274e13bc49" providerId="LiveId" clId="{104A055B-0AAF-4B4B-A991-12854AC71DB2}" dt="2023-01-23T14:31:51.896" v="561" actId="207"/>
        <pc:sldMkLst>
          <pc:docMk/>
          <pc:sldMk cId="0" sldId="376"/>
        </pc:sldMkLst>
        <pc:spChg chg="mod">
          <ac:chgData name="virginie Hugues" userId="f5ff6c274e13bc49" providerId="LiveId" clId="{104A055B-0AAF-4B4B-A991-12854AC71DB2}" dt="2023-01-23T14:31:51.896" v="561" actId="207"/>
          <ac:spMkLst>
            <pc:docMk/>
            <pc:sldMk cId="0" sldId="376"/>
            <ac:spMk id="39943" creationId="{9CA1AFCD-0555-4C20-AABC-9F0E55E7E045}"/>
          </ac:spMkLst>
        </pc:spChg>
      </pc:sldChg>
      <pc:sldChg chg="modSp mod">
        <pc:chgData name="virginie Hugues" userId="f5ff6c274e13bc49" providerId="LiveId" clId="{104A055B-0AAF-4B4B-A991-12854AC71DB2}" dt="2023-01-23T14:31:41.632" v="559" actId="108"/>
        <pc:sldMkLst>
          <pc:docMk/>
          <pc:sldMk cId="0" sldId="377"/>
        </pc:sldMkLst>
        <pc:spChg chg="mod">
          <ac:chgData name="virginie Hugues" userId="f5ff6c274e13bc49" providerId="LiveId" clId="{104A055B-0AAF-4B4B-A991-12854AC71DB2}" dt="2023-01-23T14:31:41.632" v="559" actId="108"/>
          <ac:spMkLst>
            <pc:docMk/>
            <pc:sldMk cId="0" sldId="377"/>
            <ac:spMk id="40969" creationId="{857CE055-ED36-41D0-824A-9CDE4F299485}"/>
          </ac:spMkLst>
        </pc:spChg>
      </pc:sldChg>
      <pc:sldChg chg="modSp mod">
        <pc:chgData name="virginie Hugues" userId="f5ff6c274e13bc49" providerId="LiveId" clId="{104A055B-0AAF-4B4B-A991-12854AC71DB2}" dt="2023-01-23T14:33:21.498" v="577" actId="108"/>
        <pc:sldMkLst>
          <pc:docMk/>
          <pc:sldMk cId="0" sldId="379"/>
        </pc:sldMkLst>
        <pc:spChg chg="mod">
          <ac:chgData name="virginie Hugues" userId="f5ff6c274e13bc49" providerId="LiveId" clId="{104A055B-0AAF-4B4B-A991-12854AC71DB2}" dt="2023-01-23T14:33:21.498" v="577" actId="108"/>
          <ac:spMkLst>
            <pc:docMk/>
            <pc:sldMk cId="0" sldId="379"/>
            <ac:spMk id="4" creationId="{2041F83F-92DD-49BA-9F61-2B2A63AF73CF}"/>
          </ac:spMkLst>
        </pc:spChg>
      </pc:sldChg>
      <pc:sldChg chg="modSp mod">
        <pc:chgData name="virginie Hugues" userId="f5ff6c274e13bc49" providerId="LiveId" clId="{104A055B-0AAF-4B4B-A991-12854AC71DB2}" dt="2023-01-23T14:31:35.371" v="558" actId="403"/>
        <pc:sldMkLst>
          <pc:docMk/>
          <pc:sldMk cId="0" sldId="380"/>
        </pc:sldMkLst>
        <pc:spChg chg="mod">
          <ac:chgData name="virginie Hugues" userId="f5ff6c274e13bc49" providerId="LiveId" clId="{104A055B-0AAF-4B4B-A991-12854AC71DB2}" dt="2023-01-23T14:31:35.371" v="558" actId="403"/>
          <ac:spMkLst>
            <pc:docMk/>
            <pc:sldMk cId="0" sldId="380"/>
            <ac:spMk id="41988" creationId="{F1F2E8CA-1065-4CAE-8451-39C66A18799B}"/>
          </ac:spMkLst>
        </pc:spChg>
      </pc:sldChg>
      <pc:sldChg chg="modSp mod">
        <pc:chgData name="virginie Hugues" userId="f5ff6c274e13bc49" providerId="LiveId" clId="{104A055B-0AAF-4B4B-A991-12854AC71DB2}" dt="2023-01-23T14:32:42.996" v="570" actId="122"/>
        <pc:sldMkLst>
          <pc:docMk/>
          <pc:sldMk cId="0" sldId="381"/>
        </pc:sldMkLst>
        <pc:spChg chg="mod">
          <ac:chgData name="virginie Hugues" userId="f5ff6c274e13bc49" providerId="LiveId" clId="{104A055B-0AAF-4B4B-A991-12854AC71DB2}" dt="2023-01-23T12:11:42.212" v="355" actId="1036"/>
          <ac:spMkLst>
            <pc:docMk/>
            <pc:sldMk cId="0" sldId="381"/>
            <ac:spMk id="31753" creationId="{7E7827A0-1D0E-455D-9391-AF4DA36387D9}"/>
          </ac:spMkLst>
        </pc:spChg>
        <pc:spChg chg="mod">
          <ac:chgData name="virginie Hugues" userId="f5ff6c274e13bc49" providerId="LiveId" clId="{104A055B-0AAF-4B4B-A991-12854AC71DB2}" dt="2023-01-23T14:32:42.996" v="570" actId="122"/>
          <ac:spMkLst>
            <pc:docMk/>
            <pc:sldMk cId="0" sldId="381"/>
            <ac:spMk id="31759" creationId="{6192834B-4953-4151-A3B0-491F746C6204}"/>
          </ac:spMkLst>
        </pc:spChg>
      </pc:sldChg>
      <pc:sldChg chg="delSp modSp mod">
        <pc:chgData name="virginie Hugues" userId="f5ff6c274e13bc49" providerId="LiveId" clId="{104A055B-0AAF-4B4B-A991-12854AC71DB2}" dt="2023-01-23T14:32:02.010" v="562" actId="108"/>
        <pc:sldMkLst>
          <pc:docMk/>
          <pc:sldMk cId="0" sldId="382"/>
        </pc:sldMkLst>
        <pc:spChg chg="mod">
          <ac:chgData name="virginie Hugues" userId="f5ff6c274e13bc49" providerId="LiveId" clId="{104A055B-0AAF-4B4B-A991-12854AC71DB2}" dt="2023-01-23T12:22:18.554" v="359" actId="20577"/>
          <ac:spMkLst>
            <pc:docMk/>
            <pc:sldMk cId="0" sldId="382"/>
            <ac:spMk id="2" creationId="{F02CD1C8-5E20-4E0C-AA12-19E836B7BEE1}"/>
          </ac:spMkLst>
        </pc:spChg>
        <pc:spChg chg="mod">
          <ac:chgData name="virginie Hugues" userId="f5ff6c274e13bc49" providerId="LiveId" clId="{104A055B-0AAF-4B4B-A991-12854AC71DB2}" dt="2023-01-23T14:32:02.010" v="562" actId="108"/>
          <ac:spMkLst>
            <pc:docMk/>
            <pc:sldMk cId="0" sldId="382"/>
            <ac:spMk id="38927" creationId="{543C62CD-9D94-4ED1-A98A-A6E64949A57E}"/>
          </ac:spMkLst>
        </pc:spChg>
        <pc:grpChg chg="mod">
          <ac:chgData name="virginie Hugues" userId="f5ff6c274e13bc49" providerId="LiveId" clId="{104A055B-0AAF-4B4B-A991-12854AC71DB2}" dt="2023-01-23T12:22:28.227" v="400" actId="1036"/>
          <ac:grpSpMkLst>
            <pc:docMk/>
            <pc:sldMk cId="0" sldId="382"/>
            <ac:grpSpMk id="11" creationId="{992A6AF3-FE56-2FD3-BA39-59CBA80D0747}"/>
          </ac:grpSpMkLst>
        </pc:grpChg>
        <pc:picChg chg="mod">
          <ac:chgData name="virginie Hugues" userId="f5ff6c274e13bc49" providerId="LiveId" clId="{104A055B-0AAF-4B4B-A991-12854AC71DB2}" dt="2023-01-23T12:22:28.227" v="400" actId="1036"/>
          <ac:picMkLst>
            <pc:docMk/>
            <pc:sldMk cId="0" sldId="382"/>
            <ac:picMk id="24" creationId="{2AF4AE9B-9B54-4A65-A122-F252C187FE99}"/>
          </ac:picMkLst>
        </pc:picChg>
        <pc:picChg chg="mod">
          <ac:chgData name="virginie Hugues" userId="f5ff6c274e13bc49" providerId="LiveId" clId="{104A055B-0AAF-4B4B-A991-12854AC71DB2}" dt="2023-01-23T12:22:28.227" v="400" actId="1036"/>
          <ac:picMkLst>
            <pc:docMk/>
            <pc:sldMk cId="0" sldId="382"/>
            <ac:picMk id="38918" creationId="{D2AE1CA5-CADA-4A88-BF7D-7B42E2A07F89}"/>
          </ac:picMkLst>
        </pc:picChg>
        <pc:picChg chg="mod">
          <ac:chgData name="virginie Hugues" userId="f5ff6c274e13bc49" providerId="LiveId" clId="{104A055B-0AAF-4B4B-A991-12854AC71DB2}" dt="2023-01-23T12:22:28.227" v="400" actId="1036"/>
          <ac:picMkLst>
            <pc:docMk/>
            <pc:sldMk cId="0" sldId="382"/>
            <ac:picMk id="38919" creationId="{2DF18E40-FFB7-4D90-BD80-66AC7C47D87B}"/>
          </ac:picMkLst>
        </pc:picChg>
        <pc:picChg chg="mod">
          <ac:chgData name="virginie Hugues" userId="f5ff6c274e13bc49" providerId="LiveId" clId="{104A055B-0AAF-4B4B-A991-12854AC71DB2}" dt="2023-01-23T12:22:28.227" v="400" actId="1036"/>
          <ac:picMkLst>
            <pc:docMk/>
            <pc:sldMk cId="0" sldId="382"/>
            <ac:picMk id="38923" creationId="{3A95F33B-3269-4857-8335-FA3D64FA6CA7}"/>
          </ac:picMkLst>
        </pc:picChg>
        <pc:picChg chg="del">
          <ac:chgData name="virginie Hugues" userId="f5ff6c274e13bc49" providerId="LiveId" clId="{104A055B-0AAF-4B4B-A991-12854AC71DB2}" dt="2023-01-23T12:22:14.379" v="357" actId="478"/>
          <ac:picMkLst>
            <pc:docMk/>
            <pc:sldMk cId="0" sldId="382"/>
            <ac:picMk id="38924" creationId="{B10868BB-9215-4581-9A12-3F5813596F64}"/>
          </ac:picMkLst>
        </pc:picChg>
      </pc:sldChg>
      <pc:sldChg chg="modSp">
        <pc:chgData name="virginie Hugues" userId="f5ff6c274e13bc49" providerId="LiveId" clId="{104A055B-0AAF-4B4B-A991-12854AC71DB2}" dt="2023-01-23T10:50:38.153" v="323" actId="1076"/>
        <pc:sldMkLst>
          <pc:docMk/>
          <pc:sldMk cId="0" sldId="383"/>
        </pc:sldMkLst>
        <pc:spChg chg="mod">
          <ac:chgData name="virginie Hugues" userId="f5ff6c274e13bc49" providerId="LiveId" clId="{104A055B-0AAF-4B4B-A991-12854AC71DB2}" dt="2023-01-23T10:50:38.153" v="323" actId="1076"/>
          <ac:spMkLst>
            <pc:docMk/>
            <pc:sldMk cId="0" sldId="383"/>
            <ac:spMk id="23" creationId="{69D52C03-AE57-4B7F-AB9F-4EA8716CFACD}"/>
          </ac:spMkLst>
        </pc:spChg>
        <pc:spChg chg="mod">
          <ac:chgData name="virginie Hugues" userId="f5ff6c274e13bc49" providerId="LiveId" clId="{104A055B-0AAF-4B4B-A991-12854AC71DB2}" dt="2023-01-23T10:50:38.153" v="323" actId="1076"/>
          <ac:spMkLst>
            <pc:docMk/>
            <pc:sldMk cId="0" sldId="383"/>
            <ac:spMk id="43015" creationId="{90AB4505-A7CE-422A-A564-32A73C7C3EB3}"/>
          </ac:spMkLst>
        </pc:spChg>
        <pc:spChg chg="mod">
          <ac:chgData name="virginie Hugues" userId="f5ff6c274e13bc49" providerId="LiveId" clId="{104A055B-0AAF-4B4B-A991-12854AC71DB2}" dt="2023-01-23T10:50:38.153" v="323" actId="1076"/>
          <ac:spMkLst>
            <pc:docMk/>
            <pc:sldMk cId="0" sldId="383"/>
            <ac:spMk id="43020" creationId="{9A57AC8E-90F6-4185-9846-AD2C5F07F2EB}"/>
          </ac:spMkLst>
        </pc:spChg>
        <pc:grpChg chg="mod">
          <ac:chgData name="virginie Hugues" userId="f5ff6c274e13bc49" providerId="LiveId" clId="{104A055B-0AAF-4B4B-A991-12854AC71DB2}" dt="2023-01-23T10:50:38.153" v="323" actId="1076"/>
          <ac:grpSpMkLst>
            <pc:docMk/>
            <pc:sldMk cId="0" sldId="383"/>
            <ac:grpSpMk id="4" creationId="{BF6DC0E3-10CC-200D-CBFE-A2B25201E46F}"/>
          </ac:grpSpMkLst>
        </pc:grpChg>
        <pc:picChg chg="mod">
          <ac:chgData name="virginie Hugues" userId="f5ff6c274e13bc49" providerId="LiveId" clId="{104A055B-0AAF-4B4B-A991-12854AC71DB2}" dt="2023-01-23T10:50:38.153" v="323" actId="1076"/>
          <ac:picMkLst>
            <pc:docMk/>
            <pc:sldMk cId="0" sldId="383"/>
            <ac:picMk id="43022" creationId="{F6946DC1-2C60-490B-B690-BDF40B35B451}"/>
          </ac:picMkLst>
        </pc:picChg>
      </pc:sldChg>
      <pc:sldChg chg="modSp mod">
        <pc:chgData name="virginie Hugues" userId="f5ff6c274e13bc49" providerId="LiveId" clId="{104A055B-0AAF-4B4B-A991-12854AC71DB2}" dt="2023-01-23T14:35:51.979" v="602" actId="207"/>
        <pc:sldMkLst>
          <pc:docMk/>
          <pc:sldMk cId="0" sldId="384"/>
        </pc:sldMkLst>
        <pc:spChg chg="mod">
          <ac:chgData name="virginie Hugues" userId="f5ff6c274e13bc49" providerId="LiveId" clId="{104A055B-0AAF-4B4B-A991-12854AC71DB2}" dt="2023-01-23T14:35:51.979" v="602" actId="207"/>
          <ac:spMkLst>
            <pc:docMk/>
            <pc:sldMk cId="0" sldId="384"/>
            <ac:spMk id="26" creationId="{CC91BE3A-97AA-4941-99E9-7287E297AEE7}"/>
          </ac:spMkLst>
        </pc:spChg>
        <pc:spChg chg="mod">
          <ac:chgData name="virginie Hugues" userId="f5ff6c274e13bc49" providerId="LiveId" clId="{104A055B-0AAF-4B4B-A991-12854AC71DB2}" dt="2023-01-23T14:31:17.442" v="554" actId="108"/>
          <ac:spMkLst>
            <pc:docMk/>
            <pc:sldMk cId="0" sldId="384"/>
            <ac:spMk id="44034" creationId="{D06CFE4E-06C4-47EA-9511-E0FBA7827657}"/>
          </ac:spMkLst>
        </pc:spChg>
      </pc:sldChg>
      <pc:sldChg chg="modSp mod">
        <pc:chgData name="virginie Hugues" userId="f5ff6c274e13bc49" providerId="LiveId" clId="{104A055B-0AAF-4B4B-A991-12854AC71DB2}" dt="2023-01-23T14:35:55.539" v="603" actId="207"/>
        <pc:sldMkLst>
          <pc:docMk/>
          <pc:sldMk cId="0" sldId="385"/>
        </pc:sldMkLst>
        <pc:spChg chg="mod">
          <ac:chgData name="virginie Hugues" userId="f5ff6c274e13bc49" providerId="LiveId" clId="{104A055B-0AAF-4B4B-A991-12854AC71DB2}" dt="2023-01-23T14:35:55.539" v="603" actId="207"/>
          <ac:spMkLst>
            <pc:docMk/>
            <pc:sldMk cId="0" sldId="385"/>
            <ac:spMk id="7" creationId="{206EF237-70D0-4F9A-2F0B-F67716CD92B9}"/>
          </ac:spMkLst>
        </pc:spChg>
        <pc:spChg chg="mod">
          <ac:chgData name="virginie Hugues" userId="f5ff6c274e13bc49" providerId="LiveId" clId="{104A055B-0AAF-4B4B-A991-12854AC71DB2}" dt="2023-01-23T14:31:10.595" v="553" actId="108"/>
          <ac:spMkLst>
            <pc:docMk/>
            <pc:sldMk cId="0" sldId="385"/>
            <ac:spMk id="45058" creationId="{66E9D01B-FB34-442E-97ED-E315E77CA36E}"/>
          </ac:spMkLst>
        </pc:spChg>
      </pc:sldChg>
      <pc:sldChg chg="modSp mod">
        <pc:chgData name="virginie Hugues" userId="f5ff6c274e13bc49" providerId="LiveId" clId="{104A055B-0AAF-4B4B-A991-12854AC71DB2}" dt="2023-01-23T14:36:00.651" v="604" actId="207"/>
        <pc:sldMkLst>
          <pc:docMk/>
          <pc:sldMk cId="0" sldId="386"/>
        </pc:sldMkLst>
        <pc:spChg chg="mod">
          <ac:chgData name="virginie Hugues" userId="f5ff6c274e13bc49" providerId="LiveId" clId="{104A055B-0AAF-4B4B-A991-12854AC71DB2}" dt="2023-01-23T14:36:00.651" v="604" actId="207"/>
          <ac:spMkLst>
            <pc:docMk/>
            <pc:sldMk cId="0" sldId="386"/>
            <ac:spMk id="7" creationId="{A3711EFA-E872-85F1-5B11-18F8D1E6AADD}"/>
          </ac:spMkLst>
        </pc:spChg>
        <pc:spChg chg="mod">
          <ac:chgData name="virginie Hugues" userId="f5ff6c274e13bc49" providerId="LiveId" clId="{104A055B-0AAF-4B4B-A991-12854AC71DB2}" dt="2023-01-23T14:31:04.691" v="552" actId="108"/>
          <ac:spMkLst>
            <pc:docMk/>
            <pc:sldMk cId="0" sldId="386"/>
            <ac:spMk id="46082" creationId="{9704C87E-FCAF-431A-9797-A228F9B4B181}"/>
          </ac:spMkLst>
        </pc:spChg>
      </pc:sldChg>
      <pc:sldChg chg="modSp mod">
        <pc:chgData name="virginie Hugues" userId="f5ff6c274e13bc49" providerId="LiveId" clId="{104A055B-0AAF-4B4B-A991-12854AC71DB2}" dt="2023-01-23T14:33:51.917" v="584" actId="108"/>
        <pc:sldMkLst>
          <pc:docMk/>
          <pc:sldMk cId="0" sldId="388"/>
        </pc:sldMkLst>
        <pc:spChg chg="mod">
          <ac:chgData name="virginie Hugues" userId="f5ff6c274e13bc49" providerId="LiveId" clId="{104A055B-0AAF-4B4B-A991-12854AC71DB2}" dt="2023-01-23T14:33:51.917" v="584" actId="108"/>
          <ac:spMkLst>
            <pc:docMk/>
            <pc:sldMk cId="0" sldId="388"/>
            <ac:spMk id="4" creationId="{9600438E-B80B-4441-9EB8-C2ED84D386D1}"/>
          </ac:spMkLst>
        </pc:spChg>
      </pc:sldChg>
      <pc:sldChg chg="modSp mod">
        <pc:chgData name="virginie Hugues" userId="f5ff6c274e13bc49" providerId="LiveId" clId="{104A055B-0AAF-4B4B-A991-12854AC71DB2}" dt="2023-01-23T14:35:15.241" v="601" actId="207"/>
        <pc:sldMkLst>
          <pc:docMk/>
          <pc:sldMk cId="0" sldId="389"/>
        </pc:sldMkLst>
        <pc:spChg chg="mod">
          <ac:chgData name="virginie Hugues" userId="f5ff6c274e13bc49" providerId="LiveId" clId="{104A055B-0AAF-4B4B-A991-12854AC71DB2}" dt="2023-01-23T14:35:15.241" v="601" actId="207"/>
          <ac:spMkLst>
            <pc:docMk/>
            <pc:sldMk cId="0" sldId="389"/>
            <ac:spMk id="4" creationId="{2099C7D5-C9FA-44CE-9ADC-71888A2256C1}"/>
          </ac:spMkLst>
        </pc:spChg>
      </pc:sldChg>
      <pc:sldChg chg="del">
        <pc:chgData name="virginie Hugues" userId="f5ff6c274e13bc49" providerId="LiveId" clId="{104A055B-0AAF-4B4B-A991-12854AC71DB2}" dt="2023-01-23T10:40:52.834" v="264" actId="47"/>
        <pc:sldMkLst>
          <pc:docMk/>
          <pc:sldMk cId="0" sldId="486"/>
        </pc:sldMkLst>
      </pc:sldChg>
      <pc:sldChg chg="del">
        <pc:chgData name="virginie Hugues" userId="f5ff6c274e13bc49" providerId="LiveId" clId="{104A055B-0AAF-4B4B-A991-12854AC71DB2}" dt="2023-01-23T10:41:05.120" v="266" actId="47"/>
        <pc:sldMkLst>
          <pc:docMk/>
          <pc:sldMk cId="0" sldId="498"/>
        </pc:sldMkLst>
      </pc:sldChg>
      <pc:sldChg chg="del">
        <pc:chgData name="virginie Hugues" userId="f5ff6c274e13bc49" providerId="LiveId" clId="{104A055B-0AAF-4B4B-A991-12854AC71DB2}" dt="2023-01-23T10:40:58.305" v="265" actId="47"/>
        <pc:sldMkLst>
          <pc:docMk/>
          <pc:sldMk cId="0" sldId="499"/>
        </pc:sldMkLst>
      </pc:sldChg>
      <pc:sldChg chg="del">
        <pc:chgData name="virginie Hugues" userId="f5ff6c274e13bc49" providerId="LiveId" clId="{104A055B-0AAF-4B4B-A991-12854AC71DB2}" dt="2023-01-23T10:41:25.937" v="268" actId="47"/>
        <pc:sldMkLst>
          <pc:docMk/>
          <pc:sldMk cId="0" sldId="500"/>
        </pc:sldMkLst>
      </pc:sldChg>
      <pc:sldChg chg="del">
        <pc:chgData name="virginie Hugues" userId="f5ff6c274e13bc49" providerId="LiveId" clId="{104A055B-0AAF-4B4B-A991-12854AC71DB2}" dt="2023-01-23T10:41:27.204" v="269" actId="47"/>
        <pc:sldMkLst>
          <pc:docMk/>
          <pc:sldMk cId="0" sldId="501"/>
        </pc:sldMkLst>
      </pc:sldChg>
      <pc:sldChg chg="del">
        <pc:chgData name="virginie Hugues" userId="f5ff6c274e13bc49" providerId="LiveId" clId="{104A055B-0AAF-4B4B-A991-12854AC71DB2}" dt="2023-01-23T10:41:28.743" v="270" actId="47"/>
        <pc:sldMkLst>
          <pc:docMk/>
          <pc:sldMk cId="0" sldId="502"/>
        </pc:sldMkLst>
      </pc:sldChg>
      <pc:sldChg chg="del">
        <pc:chgData name="virginie Hugues" userId="f5ff6c274e13bc49" providerId="LiveId" clId="{104A055B-0AAF-4B4B-A991-12854AC71DB2}" dt="2023-01-23T10:41:47.865" v="272" actId="47"/>
        <pc:sldMkLst>
          <pc:docMk/>
          <pc:sldMk cId="0" sldId="503"/>
        </pc:sldMkLst>
      </pc:sldChg>
      <pc:sldChg chg="del">
        <pc:chgData name="virginie Hugues" userId="f5ff6c274e13bc49" providerId="LiveId" clId="{104A055B-0AAF-4B4B-A991-12854AC71DB2}" dt="2023-01-23T10:41:54.052" v="273" actId="47"/>
        <pc:sldMkLst>
          <pc:docMk/>
          <pc:sldMk cId="0" sldId="504"/>
        </pc:sldMkLst>
      </pc:sldChg>
      <pc:sldChg chg="del">
        <pc:chgData name="virginie Hugues" userId="f5ff6c274e13bc49" providerId="LiveId" clId="{104A055B-0AAF-4B4B-A991-12854AC71DB2}" dt="2023-01-23T10:41:55.401" v="274" actId="47"/>
        <pc:sldMkLst>
          <pc:docMk/>
          <pc:sldMk cId="0" sldId="505"/>
        </pc:sldMkLst>
      </pc:sldChg>
      <pc:sldChg chg="del">
        <pc:chgData name="virginie Hugues" userId="f5ff6c274e13bc49" providerId="LiveId" clId="{104A055B-0AAF-4B4B-A991-12854AC71DB2}" dt="2023-01-23T10:42:14.361" v="276" actId="47"/>
        <pc:sldMkLst>
          <pc:docMk/>
          <pc:sldMk cId="0" sldId="506"/>
        </pc:sldMkLst>
      </pc:sldChg>
      <pc:sldChg chg="del">
        <pc:chgData name="virginie Hugues" userId="f5ff6c274e13bc49" providerId="LiveId" clId="{104A055B-0AAF-4B4B-A991-12854AC71DB2}" dt="2023-01-23T10:42:15.207" v="277" actId="47"/>
        <pc:sldMkLst>
          <pc:docMk/>
          <pc:sldMk cId="0" sldId="507"/>
        </pc:sldMkLst>
      </pc:sldChg>
      <pc:sldChg chg="del">
        <pc:chgData name="virginie Hugues" userId="f5ff6c274e13bc49" providerId="LiveId" clId="{104A055B-0AAF-4B4B-A991-12854AC71DB2}" dt="2023-01-23T10:42:16.491" v="278" actId="47"/>
        <pc:sldMkLst>
          <pc:docMk/>
          <pc:sldMk cId="0" sldId="508"/>
        </pc:sldMkLst>
      </pc:sldChg>
      <pc:sldChg chg="del">
        <pc:chgData name="virginie Hugues" userId="f5ff6c274e13bc49" providerId="LiveId" clId="{104A055B-0AAF-4B4B-A991-12854AC71DB2}" dt="2023-01-23T10:42:35.319" v="280" actId="47"/>
        <pc:sldMkLst>
          <pc:docMk/>
          <pc:sldMk cId="0" sldId="509"/>
        </pc:sldMkLst>
      </pc:sldChg>
      <pc:sldChg chg="del">
        <pc:chgData name="virginie Hugues" userId="f5ff6c274e13bc49" providerId="LiveId" clId="{104A055B-0AAF-4B4B-A991-12854AC71DB2}" dt="2023-01-23T10:42:36.424" v="281" actId="47"/>
        <pc:sldMkLst>
          <pc:docMk/>
          <pc:sldMk cId="0" sldId="510"/>
        </pc:sldMkLst>
      </pc:sldChg>
      <pc:sldChg chg="del">
        <pc:chgData name="virginie Hugues" userId="f5ff6c274e13bc49" providerId="LiveId" clId="{104A055B-0AAF-4B4B-A991-12854AC71DB2}" dt="2023-01-23T10:42:37.409" v="282" actId="47"/>
        <pc:sldMkLst>
          <pc:docMk/>
          <pc:sldMk cId="0" sldId="511"/>
        </pc:sldMkLst>
      </pc:sldChg>
      <pc:sldChg chg="del">
        <pc:chgData name="virginie Hugues" userId="f5ff6c274e13bc49" providerId="LiveId" clId="{104A055B-0AAF-4B4B-A991-12854AC71DB2}" dt="2023-01-23T10:42:38.793" v="283" actId="47"/>
        <pc:sldMkLst>
          <pc:docMk/>
          <pc:sldMk cId="0" sldId="512"/>
        </pc:sldMkLst>
      </pc:sldChg>
      <pc:sldChg chg="del">
        <pc:chgData name="virginie Hugues" userId="f5ff6c274e13bc49" providerId="LiveId" clId="{104A055B-0AAF-4B4B-A991-12854AC71DB2}" dt="2023-01-23T10:33:46.796" v="0" actId="47"/>
        <pc:sldMkLst>
          <pc:docMk/>
          <pc:sldMk cId="1413960456" sldId="513"/>
        </pc:sldMkLst>
      </pc:sldChg>
      <pc:sldChg chg="modSp mod">
        <pc:chgData name="virginie Hugues" userId="f5ff6c274e13bc49" providerId="LiveId" clId="{104A055B-0AAF-4B4B-A991-12854AC71DB2}" dt="2023-01-23T14:33:26.313" v="578" actId="108"/>
        <pc:sldMkLst>
          <pc:docMk/>
          <pc:sldMk cId="2441407545" sldId="514"/>
        </pc:sldMkLst>
        <pc:spChg chg="mod">
          <ac:chgData name="virginie Hugues" userId="f5ff6c274e13bc49" providerId="LiveId" clId="{104A055B-0AAF-4B4B-A991-12854AC71DB2}" dt="2023-01-23T14:33:26.313" v="578" actId="108"/>
          <ac:spMkLst>
            <pc:docMk/>
            <pc:sldMk cId="2441407545" sldId="514"/>
            <ac:spMk id="4" creationId="{AB5B05A1-DEB6-4FE1-8BD2-0467486010AA}"/>
          </ac:spMkLst>
        </pc:spChg>
      </pc:sldChg>
      <pc:sldChg chg="modSp mod setBg">
        <pc:chgData name="virginie Hugues" userId="f5ff6c274e13bc49" providerId="LiveId" clId="{104A055B-0AAF-4B4B-A991-12854AC71DB2}" dt="2023-01-23T14:32:54.306" v="572" actId="108"/>
        <pc:sldMkLst>
          <pc:docMk/>
          <pc:sldMk cId="345298848" sldId="515"/>
        </pc:sldMkLst>
        <pc:spChg chg="mod">
          <ac:chgData name="virginie Hugues" userId="f5ff6c274e13bc49" providerId="LiveId" clId="{104A055B-0AAF-4B4B-A991-12854AC71DB2}" dt="2023-01-23T14:32:54.306" v="572" actId="108"/>
          <ac:spMkLst>
            <pc:docMk/>
            <pc:sldMk cId="345298848" sldId="515"/>
            <ac:spMk id="30722" creationId="{80DAD340-CF77-45BD-BB09-23E009098CE2}"/>
          </ac:spMkLst>
        </pc:spChg>
        <pc:spChg chg="mod">
          <ac:chgData name="virginie Hugues" userId="f5ff6c274e13bc49" providerId="LiveId" clId="{104A055B-0AAF-4B4B-A991-12854AC71DB2}" dt="2023-01-23T10:53:20.125" v="325" actId="12"/>
          <ac:spMkLst>
            <pc:docMk/>
            <pc:sldMk cId="345298848" sldId="515"/>
            <ac:spMk id="32771" creationId="{AF1C601F-B6B7-43DA-9797-29D5E8DF0B6F}"/>
          </ac:spMkLst>
        </pc:spChg>
      </pc:sldChg>
      <pc:sldChg chg="modSp mod">
        <pc:chgData name="virginie Hugues" userId="f5ff6c274e13bc49" providerId="LiveId" clId="{104A055B-0AAF-4B4B-A991-12854AC71DB2}" dt="2023-01-23T14:33:15.458" v="576" actId="108"/>
        <pc:sldMkLst>
          <pc:docMk/>
          <pc:sldMk cId="2975753249" sldId="516"/>
        </pc:sldMkLst>
        <pc:spChg chg="mod">
          <ac:chgData name="virginie Hugues" userId="f5ff6c274e13bc49" providerId="LiveId" clId="{104A055B-0AAF-4B4B-A991-12854AC71DB2}" dt="2023-01-23T14:32:58.826" v="573" actId="108"/>
          <ac:spMkLst>
            <pc:docMk/>
            <pc:sldMk cId="2975753249" sldId="516"/>
            <ac:spMk id="4" creationId="{2041F83F-92DD-49BA-9F61-2B2A63AF73CF}"/>
          </ac:spMkLst>
        </pc:spChg>
        <pc:graphicFrameChg chg="mod modGraphic">
          <ac:chgData name="virginie Hugues" userId="f5ff6c274e13bc49" providerId="LiveId" clId="{104A055B-0AAF-4B4B-A991-12854AC71DB2}" dt="2023-01-23T14:33:15.458" v="576" actId="108"/>
          <ac:graphicFrameMkLst>
            <pc:docMk/>
            <pc:sldMk cId="2975753249" sldId="516"/>
            <ac:graphicFrameMk id="2" creationId="{3C1ACDE5-CB76-4B87-AD35-C7273AF4C1CD}"/>
          </ac:graphicFrameMkLst>
        </pc:graphicFrameChg>
      </pc:sldChg>
      <pc:sldChg chg="modSp mod">
        <pc:chgData name="virginie Hugues" userId="f5ff6c274e13bc49" providerId="LiveId" clId="{104A055B-0AAF-4B4B-A991-12854AC71DB2}" dt="2023-01-23T14:35:06.627" v="600" actId="404"/>
        <pc:sldMkLst>
          <pc:docMk/>
          <pc:sldMk cId="761336597" sldId="518"/>
        </pc:sldMkLst>
        <pc:spChg chg="mod">
          <ac:chgData name="virginie Hugues" userId="f5ff6c274e13bc49" providerId="LiveId" clId="{104A055B-0AAF-4B4B-A991-12854AC71DB2}" dt="2023-01-23T14:35:06.627" v="600" actId="404"/>
          <ac:spMkLst>
            <pc:docMk/>
            <pc:sldMk cId="761336597" sldId="518"/>
            <ac:spMk id="4" creationId="{2103C093-E975-42CA-8BDA-15363017B146}"/>
          </ac:spMkLst>
        </pc:spChg>
      </pc:sldChg>
      <pc:sldChg chg="add">
        <pc:chgData name="virginie Hugues" userId="f5ff6c274e13bc49" providerId="LiveId" clId="{104A055B-0AAF-4B4B-A991-12854AC71DB2}" dt="2023-01-23T10:40:47.037" v="263"/>
        <pc:sldMkLst>
          <pc:docMk/>
          <pc:sldMk cId="0" sldId="522"/>
        </pc:sldMkLst>
      </pc:sldChg>
      <pc:sldChg chg="add">
        <pc:chgData name="virginie Hugues" userId="f5ff6c274e13bc49" providerId="LiveId" clId="{104A055B-0AAF-4B4B-A991-12854AC71DB2}" dt="2023-01-23T10:40:47.037" v="263"/>
        <pc:sldMkLst>
          <pc:docMk/>
          <pc:sldMk cId="0" sldId="523"/>
        </pc:sldMkLst>
      </pc:sldChg>
      <pc:sldChg chg="add">
        <pc:chgData name="virginie Hugues" userId="f5ff6c274e13bc49" providerId="LiveId" clId="{104A055B-0AAF-4B4B-A991-12854AC71DB2}" dt="2023-01-23T10:40:47.037" v="263"/>
        <pc:sldMkLst>
          <pc:docMk/>
          <pc:sldMk cId="0" sldId="524"/>
        </pc:sldMkLst>
      </pc:sldChg>
      <pc:sldChg chg="add">
        <pc:chgData name="virginie Hugues" userId="f5ff6c274e13bc49" providerId="LiveId" clId="{104A055B-0AAF-4B4B-A991-12854AC71DB2}" dt="2023-01-23T10:41:20.067" v="267"/>
        <pc:sldMkLst>
          <pc:docMk/>
          <pc:sldMk cId="0" sldId="525"/>
        </pc:sldMkLst>
      </pc:sldChg>
      <pc:sldChg chg="add">
        <pc:chgData name="virginie Hugues" userId="f5ff6c274e13bc49" providerId="LiveId" clId="{104A055B-0AAF-4B4B-A991-12854AC71DB2}" dt="2023-01-23T10:41:20.067" v="267"/>
        <pc:sldMkLst>
          <pc:docMk/>
          <pc:sldMk cId="0" sldId="526"/>
        </pc:sldMkLst>
      </pc:sldChg>
      <pc:sldChg chg="add">
        <pc:chgData name="virginie Hugues" userId="f5ff6c274e13bc49" providerId="LiveId" clId="{104A055B-0AAF-4B4B-A991-12854AC71DB2}" dt="2023-01-23T10:41:20.067" v="267"/>
        <pc:sldMkLst>
          <pc:docMk/>
          <pc:sldMk cId="0" sldId="527"/>
        </pc:sldMkLst>
      </pc:sldChg>
      <pc:sldChg chg="add">
        <pc:chgData name="virginie Hugues" userId="f5ff6c274e13bc49" providerId="LiveId" clId="{104A055B-0AAF-4B4B-A991-12854AC71DB2}" dt="2023-01-23T10:41:41.904" v="271"/>
        <pc:sldMkLst>
          <pc:docMk/>
          <pc:sldMk cId="0" sldId="528"/>
        </pc:sldMkLst>
      </pc:sldChg>
      <pc:sldChg chg="add">
        <pc:chgData name="virginie Hugues" userId="f5ff6c274e13bc49" providerId="LiveId" clId="{104A055B-0AAF-4B4B-A991-12854AC71DB2}" dt="2023-01-23T10:41:41.904" v="271"/>
        <pc:sldMkLst>
          <pc:docMk/>
          <pc:sldMk cId="0" sldId="529"/>
        </pc:sldMkLst>
      </pc:sldChg>
      <pc:sldChg chg="add">
        <pc:chgData name="virginie Hugues" userId="f5ff6c274e13bc49" providerId="LiveId" clId="{104A055B-0AAF-4B4B-A991-12854AC71DB2}" dt="2023-01-23T10:41:41.904" v="271"/>
        <pc:sldMkLst>
          <pc:docMk/>
          <pc:sldMk cId="0" sldId="530"/>
        </pc:sldMkLst>
      </pc:sldChg>
      <pc:sldChg chg="add">
        <pc:chgData name="virginie Hugues" userId="f5ff6c274e13bc49" providerId="LiveId" clId="{104A055B-0AAF-4B4B-A991-12854AC71DB2}" dt="2023-01-23T10:42:08.506" v="275"/>
        <pc:sldMkLst>
          <pc:docMk/>
          <pc:sldMk cId="0" sldId="531"/>
        </pc:sldMkLst>
      </pc:sldChg>
      <pc:sldChg chg="add">
        <pc:chgData name="virginie Hugues" userId="f5ff6c274e13bc49" providerId="LiveId" clId="{104A055B-0AAF-4B4B-A991-12854AC71DB2}" dt="2023-01-23T10:42:08.506" v="275"/>
        <pc:sldMkLst>
          <pc:docMk/>
          <pc:sldMk cId="0" sldId="532"/>
        </pc:sldMkLst>
      </pc:sldChg>
      <pc:sldChg chg="add">
        <pc:chgData name="virginie Hugues" userId="f5ff6c274e13bc49" providerId="LiveId" clId="{104A055B-0AAF-4B4B-A991-12854AC71DB2}" dt="2023-01-23T10:42:08.506" v="275"/>
        <pc:sldMkLst>
          <pc:docMk/>
          <pc:sldMk cId="0" sldId="533"/>
        </pc:sldMkLst>
      </pc:sldChg>
      <pc:sldChg chg="add">
        <pc:chgData name="virginie Hugues" userId="f5ff6c274e13bc49" providerId="LiveId" clId="{104A055B-0AAF-4B4B-A991-12854AC71DB2}" dt="2023-01-23T10:42:28.591" v="279"/>
        <pc:sldMkLst>
          <pc:docMk/>
          <pc:sldMk cId="0" sldId="534"/>
        </pc:sldMkLst>
      </pc:sldChg>
      <pc:sldChg chg="add">
        <pc:chgData name="virginie Hugues" userId="f5ff6c274e13bc49" providerId="LiveId" clId="{104A055B-0AAF-4B4B-A991-12854AC71DB2}" dt="2023-01-23T10:42:28.591" v="279"/>
        <pc:sldMkLst>
          <pc:docMk/>
          <pc:sldMk cId="0" sldId="535"/>
        </pc:sldMkLst>
      </pc:sldChg>
      <pc:sldChg chg="add">
        <pc:chgData name="virginie Hugues" userId="f5ff6c274e13bc49" providerId="LiveId" clId="{104A055B-0AAF-4B4B-A991-12854AC71DB2}" dt="2023-01-23T10:42:28.591" v="279"/>
        <pc:sldMkLst>
          <pc:docMk/>
          <pc:sldMk cId="0" sldId="537"/>
        </pc:sldMkLst>
      </pc:sldChg>
      <pc:sldChg chg="modSp mod">
        <pc:chgData name="virginie Hugues" userId="f5ff6c274e13bc49" providerId="LiveId" clId="{104A055B-0AAF-4B4B-A991-12854AC71DB2}" dt="2023-01-23T10:49:46.818" v="322" actId="404"/>
        <pc:sldMkLst>
          <pc:docMk/>
          <pc:sldMk cId="0" sldId="538"/>
        </pc:sldMkLst>
        <pc:spChg chg="mod">
          <ac:chgData name="virginie Hugues" userId="f5ff6c274e13bc49" providerId="LiveId" clId="{104A055B-0AAF-4B4B-A991-12854AC71DB2}" dt="2023-01-23T10:47:05.974" v="320"/>
          <ac:spMkLst>
            <pc:docMk/>
            <pc:sldMk cId="0" sldId="538"/>
            <ac:spMk id="2" creationId="{9B58926D-55CA-4504-9713-01BF1752EE63}"/>
          </ac:spMkLst>
        </pc:spChg>
        <pc:spChg chg="mod">
          <ac:chgData name="virginie Hugues" userId="f5ff6c274e13bc49" providerId="LiveId" clId="{104A055B-0AAF-4B4B-A991-12854AC71DB2}" dt="2023-01-23T10:49:46.818" v="322" actId="404"/>
          <ac:spMkLst>
            <pc:docMk/>
            <pc:sldMk cId="0" sldId="538"/>
            <ac:spMk id="22" creationId="{34D60169-3AEE-4E24-9685-4A3F158EC67F}"/>
          </ac:spMkLst>
        </pc:spChg>
      </pc:sldChg>
      <pc:sldChg chg="add">
        <pc:chgData name="virginie Hugues" userId="f5ff6c274e13bc49" providerId="LiveId" clId="{104A055B-0AAF-4B4B-A991-12854AC71DB2}" dt="2023-01-23T10:42:28.591" v="279"/>
        <pc:sldMkLst>
          <pc:docMk/>
          <pc:sldMk cId="0" sldId="539"/>
        </pc:sldMkLst>
      </pc:sldChg>
      <pc:sldMasterChg chg="del delSldLayout">
        <pc:chgData name="virginie Hugues" userId="f5ff6c274e13bc49" providerId="LiveId" clId="{104A055B-0AAF-4B4B-A991-12854AC71DB2}" dt="2023-01-23T10:42:38.793" v="283" actId="47"/>
        <pc:sldMasterMkLst>
          <pc:docMk/>
          <pc:sldMasterMk cId="1087697082" sldId="2147485365"/>
        </pc:sldMasterMkLst>
        <pc:sldLayoutChg chg="del">
          <pc:chgData name="virginie Hugues" userId="f5ff6c274e13bc49" providerId="LiveId" clId="{104A055B-0AAF-4B4B-A991-12854AC71DB2}" dt="2023-01-23T10:42:38.793" v="283" actId="47"/>
          <pc:sldLayoutMkLst>
            <pc:docMk/>
            <pc:sldMasterMk cId="1087697082" sldId="2147485365"/>
            <pc:sldLayoutMk cId="1732382290" sldId="2147485366"/>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3452538245" sldId="2147485367"/>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917382370" sldId="2147485368"/>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2956464098" sldId="2147485369"/>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3536758393" sldId="2147485370"/>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1740979272" sldId="2147485371"/>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3455022604" sldId="2147485372"/>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1557192301" sldId="2147485373"/>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466793875" sldId="2147485374"/>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1493812706" sldId="2147485375"/>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1740165211" sldId="2147485376"/>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2918899407" sldId="2147485377"/>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2048294224" sldId="2147485378"/>
          </pc:sldLayoutMkLst>
        </pc:sldLayoutChg>
        <pc:sldLayoutChg chg="del">
          <pc:chgData name="virginie Hugues" userId="f5ff6c274e13bc49" providerId="LiveId" clId="{104A055B-0AAF-4B4B-A991-12854AC71DB2}" dt="2023-01-23T10:42:38.793" v="283" actId="47"/>
          <pc:sldLayoutMkLst>
            <pc:docMk/>
            <pc:sldMasterMk cId="1087697082" sldId="2147485365"/>
            <pc:sldLayoutMk cId="3947235830" sldId="2147485379"/>
          </pc:sldLayoutMkLst>
        </pc:sldLayoutChg>
      </pc:sldMasterChg>
    </pc:docChg>
  </pc:docChgLst>
  <pc:docChgLst>
    <pc:chgData name="virginie Hugues" userId="f5ff6c274e13bc49" providerId="LiveId" clId="{24C10433-0ABF-4BBB-91DB-4F23A1823B36}"/>
    <pc:docChg chg="custSel modSld">
      <pc:chgData name="virginie Hugues" userId="f5ff6c274e13bc49" providerId="LiveId" clId="{24C10433-0ABF-4BBB-91DB-4F23A1823B36}" dt="2021-06-01T12:57:29.754" v="160" actId="20577"/>
      <pc:docMkLst>
        <pc:docMk/>
      </pc:docMkLst>
      <pc:sldChg chg="modSp mod">
        <pc:chgData name="virginie Hugues" userId="f5ff6c274e13bc49" providerId="LiveId" clId="{24C10433-0ABF-4BBB-91DB-4F23A1823B36}" dt="2021-05-21T14:57:14.688" v="89" actId="1076"/>
        <pc:sldMkLst>
          <pc:docMk/>
          <pc:sldMk cId="0" sldId="340"/>
        </pc:sldMkLst>
        <pc:spChg chg="mod">
          <ac:chgData name="virginie Hugues" userId="f5ff6c274e13bc49" providerId="LiveId" clId="{24C10433-0ABF-4BBB-91DB-4F23A1823B36}" dt="2021-05-21T14:57:14.688" v="89" actId="1076"/>
          <ac:spMkLst>
            <pc:docMk/>
            <pc:sldMk cId="0" sldId="340"/>
            <ac:spMk id="2" creationId="{4994EB2E-9CB8-48F9-8080-8D0D9E7EFB1B}"/>
          </ac:spMkLst>
        </pc:spChg>
      </pc:sldChg>
      <pc:sldChg chg="modSp mod">
        <pc:chgData name="virginie Hugues" userId="f5ff6c274e13bc49" providerId="LiveId" clId="{24C10433-0ABF-4BBB-91DB-4F23A1823B36}" dt="2021-05-21T14:58:35.547" v="146" actId="208"/>
        <pc:sldMkLst>
          <pc:docMk/>
          <pc:sldMk cId="0" sldId="376"/>
        </pc:sldMkLst>
        <pc:spChg chg="mod">
          <ac:chgData name="virginie Hugues" userId="f5ff6c274e13bc49" providerId="LiveId" clId="{24C10433-0ABF-4BBB-91DB-4F23A1823B36}" dt="2021-05-21T14:58:35.547" v="146" actId="208"/>
          <ac:spMkLst>
            <pc:docMk/>
            <pc:sldMk cId="0" sldId="376"/>
            <ac:spMk id="33" creationId="{3BF77F24-5383-4DD1-B5AB-8EE061E725EC}"/>
          </ac:spMkLst>
        </pc:spChg>
      </pc:sldChg>
      <pc:sldChg chg="modSp mod">
        <pc:chgData name="virginie Hugues" userId="f5ff6c274e13bc49" providerId="LiveId" clId="{24C10433-0ABF-4BBB-91DB-4F23A1823B36}" dt="2021-06-01T12:57:29.754" v="160" actId="20577"/>
        <pc:sldMkLst>
          <pc:docMk/>
          <pc:sldMk cId="0" sldId="389"/>
        </pc:sldMkLst>
        <pc:spChg chg="mod">
          <ac:chgData name="virginie Hugues" userId="f5ff6c274e13bc49" providerId="LiveId" clId="{24C10433-0ABF-4BBB-91DB-4F23A1823B36}" dt="2021-06-01T12:57:29.754" v="160" actId="20577"/>
          <ac:spMkLst>
            <pc:docMk/>
            <pc:sldMk cId="0" sldId="389"/>
            <ac:spMk id="14" creationId="{B984E043-AC47-42EF-9C2E-2B6032AA5F31}"/>
          </ac:spMkLst>
        </pc:spChg>
      </pc:sldChg>
      <pc:sldChg chg="modSp mod">
        <pc:chgData name="virginie Hugues" userId="f5ff6c274e13bc49" providerId="LiveId" clId="{24C10433-0ABF-4BBB-91DB-4F23A1823B36}" dt="2021-05-21T14:54:20.233" v="3" actId="20577"/>
        <pc:sldMkLst>
          <pc:docMk/>
          <pc:sldMk cId="0" sldId="486"/>
        </pc:sldMkLst>
        <pc:spChg chg="mod">
          <ac:chgData name="virginie Hugues" userId="f5ff6c274e13bc49" providerId="LiveId" clId="{24C10433-0ABF-4BBB-91DB-4F23A1823B36}" dt="2021-05-21T14:54:20.233" v="3" actId="20577"/>
          <ac:spMkLst>
            <pc:docMk/>
            <pc:sldMk cId="0" sldId="486"/>
            <ac:spMk id="24" creationId="{637F59E1-907B-496D-A977-BC5362E1A5A6}"/>
          </ac:spMkLst>
        </pc:spChg>
      </pc:sldChg>
      <pc:sldChg chg="addSp delSp modSp mod">
        <pc:chgData name="virginie Hugues" userId="f5ff6c274e13bc49" providerId="LiveId" clId="{24C10433-0ABF-4BBB-91DB-4F23A1823B36}" dt="2021-06-01T09:51:25.155" v="150" actId="20577"/>
        <pc:sldMkLst>
          <pc:docMk/>
          <pc:sldMk cId="0" sldId="501"/>
        </pc:sldMkLst>
        <pc:spChg chg="mod">
          <ac:chgData name="virginie Hugues" userId="f5ff6c274e13bc49" providerId="LiveId" clId="{24C10433-0ABF-4BBB-91DB-4F23A1823B36}" dt="2021-05-21T14:54:31.499" v="7" actId="20577"/>
          <ac:spMkLst>
            <pc:docMk/>
            <pc:sldMk cId="0" sldId="501"/>
            <ac:spMk id="2" creationId="{287BBC9D-49D3-4065-BCE3-6986354854B7}"/>
          </ac:spMkLst>
        </pc:spChg>
        <pc:spChg chg="mod">
          <ac:chgData name="virginie Hugues" userId="f5ff6c274e13bc49" providerId="LiveId" clId="{24C10433-0ABF-4BBB-91DB-4F23A1823B36}" dt="2021-06-01T09:51:25.155" v="150" actId="20577"/>
          <ac:spMkLst>
            <pc:docMk/>
            <pc:sldMk cId="0" sldId="501"/>
            <ac:spMk id="26" creationId="{8CEED046-4636-433E-9340-CA6D603D11C3}"/>
          </ac:spMkLst>
        </pc:spChg>
        <pc:picChg chg="add mod">
          <ac:chgData name="virginie Hugues" userId="f5ff6c274e13bc49" providerId="LiveId" clId="{24C10433-0ABF-4BBB-91DB-4F23A1823B36}" dt="2021-05-21T14:54:42.935" v="9"/>
          <ac:picMkLst>
            <pc:docMk/>
            <pc:sldMk cId="0" sldId="501"/>
            <ac:picMk id="19" creationId="{94DA73FE-5F16-40D9-B2B5-A548CB590B0B}"/>
          </ac:picMkLst>
        </pc:picChg>
        <pc:picChg chg="add mod">
          <ac:chgData name="virginie Hugues" userId="f5ff6c274e13bc49" providerId="LiveId" clId="{24C10433-0ABF-4BBB-91DB-4F23A1823B36}" dt="2021-05-21T14:54:50.454" v="11"/>
          <ac:picMkLst>
            <pc:docMk/>
            <pc:sldMk cId="0" sldId="501"/>
            <ac:picMk id="20" creationId="{5755399D-3874-43B2-B2B0-0B16AF6C41D6}"/>
          </ac:picMkLst>
        </pc:picChg>
        <pc:picChg chg="add mod">
          <ac:chgData name="virginie Hugues" userId="f5ff6c274e13bc49" providerId="LiveId" clId="{24C10433-0ABF-4BBB-91DB-4F23A1823B36}" dt="2021-05-21T14:55:02.093" v="14"/>
          <ac:picMkLst>
            <pc:docMk/>
            <pc:sldMk cId="0" sldId="501"/>
            <ac:picMk id="21" creationId="{B57EEDA7-8674-4E03-8ADD-B0997C93101A}"/>
          </ac:picMkLst>
        </pc:picChg>
        <pc:picChg chg="add mod">
          <ac:chgData name="virginie Hugues" userId="f5ff6c274e13bc49" providerId="LiveId" clId="{24C10433-0ABF-4BBB-91DB-4F23A1823B36}" dt="2021-05-21T14:55:17.757" v="17"/>
          <ac:picMkLst>
            <pc:docMk/>
            <pc:sldMk cId="0" sldId="501"/>
            <ac:picMk id="22" creationId="{1D35AB12-A460-4939-8704-7F6FE836A67A}"/>
          </ac:picMkLst>
        </pc:picChg>
        <pc:picChg chg="mod">
          <ac:chgData name="virginie Hugues" userId="f5ff6c274e13bc49" providerId="LiveId" clId="{24C10433-0ABF-4BBB-91DB-4F23A1823B36}" dt="2021-05-21T14:55:20.722" v="18" actId="166"/>
          <ac:picMkLst>
            <pc:docMk/>
            <pc:sldMk cId="0" sldId="501"/>
            <ac:picMk id="30" creationId="{80A23A55-A132-4B00-81E0-97D6248B925F}"/>
          </ac:picMkLst>
        </pc:picChg>
        <pc:picChg chg="mod">
          <ac:chgData name="virginie Hugues" userId="f5ff6c274e13bc49" providerId="LiveId" clId="{24C10433-0ABF-4BBB-91DB-4F23A1823B36}" dt="2021-05-21T14:55:05.351" v="15" actId="166"/>
          <ac:picMkLst>
            <pc:docMk/>
            <pc:sldMk cId="0" sldId="501"/>
            <ac:picMk id="32" creationId="{E8451BE4-71DC-431A-B462-7F3A02CAB2CC}"/>
          </ac:picMkLst>
        </pc:picChg>
        <pc:picChg chg="mod">
          <ac:chgData name="virginie Hugues" userId="f5ff6c274e13bc49" providerId="LiveId" clId="{24C10433-0ABF-4BBB-91DB-4F23A1823B36}" dt="2021-05-21T14:54:53.338" v="12" actId="166"/>
          <ac:picMkLst>
            <pc:docMk/>
            <pc:sldMk cId="0" sldId="501"/>
            <ac:picMk id="34" creationId="{42CA774E-BB0A-4D44-85B9-2DE09F97E214}"/>
          </ac:picMkLst>
        </pc:picChg>
        <pc:picChg chg="del">
          <ac:chgData name="virginie Hugues" userId="f5ff6c274e13bc49" providerId="LiveId" clId="{24C10433-0ABF-4BBB-91DB-4F23A1823B36}" dt="2021-05-21T14:54:35.213" v="8" actId="478"/>
          <ac:picMkLst>
            <pc:docMk/>
            <pc:sldMk cId="0" sldId="501"/>
            <ac:picMk id="33811" creationId="{E73DEEF2-7352-4190-A3D7-822BBD939726}"/>
          </ac:picMkLst>
        </pc:picChg>
        <pc:picChg chg="del">
          <ac:chgData name="virginie Hugues" userId="f5ff6c274e13bc49" providerId="LiveId" clId="{24C10433-0ABF-4BBB-91DB-4F23A1823B36}" dt="2021-05-21T14:54:44.254" v="10" actId="478"/>
          <ac:picMkLst>
            <pc:docMk/>
            <pc:sldMk cId="0" sldId="501"/>
            <ac:picMk id="33812" creationId="{B6554A62-3DED-49A0-8FCC-E74EE6707BB2}"/>
          </ac:picMkLst>
        </pc:picChg>
        <pc:picChg chg="del">
          <ac:chgData name="virginie Hugues" userId="f5ff6c274e13bc49" providerId="LiveId" clId="{24C10433-0ABF-4BBB-91DB-4F23A1823B36}" dt="2021-05-21T14:54:54.910" v="13" actId="478"/>
          <ac:picMkLst>
            <pc:docMk/>
            <pc:sldMk cId="0" sldId="501"/>
            <ac:picMk id="33813" creationId="{E7B1A673-ED26-4AB6-9021-AD3B130A5F22}"/>
          </ac:picMkLst>
        </pc:picChg>
        <pc:picChg chg="del">
          <ac:chgData name="virginie Hugues" userId="f5ff6c274e13bc49" providerId="LiveId" clId="{24C10433-0ABF-4BBB-91DB-4F23A1823B36}" dt="2021-05-21T14:55:06.775" v="16" actId="478"/>
          <ac:picMkLst>
            <pc:docMk/>
            <pc:sldMk cId="0" sldId="501"/>
            <ac:picMk id="33814" creationId="{F0ECF4F9-0336-4611-99A1-E8CE591767A1}"/>
          </ac:picMkLst>
        </pc:picChg>
      </pc:sldChg>
    </pc:docChg>
  </pc:docChgLst>
  <pc:docChgLst>
    <pc:chgData name="virginie Hugues" userId="f5ff6c274e13bc49" providerId="LiveId" clId="{6FAF9B77-649D-4961-A3BC-5557E7329249}"/>
    <pc:docChg chg="undo custSel addSld delSld modSld">
      <pc:chgData name="virginie Hugues" userId="f5ff6c274e13bc49" providerId="LiveId" clId="{6FAF9B77-649D-4961-A3BC-5557E7329249}" dt="2023-01-18T13:11:39.710" v="6061"/>
      <pc:docMkLst>
        <pc:docMk/>
      </pc:docMkLst>
      <pc:sldChg chg="addSp delSp modSp mod">
        <pc:chgData name="virginie Hugues" userId="f5ff6c274e13bc49" providerId="LiveId" clId="{6FAF9B77-649D-4961-A3BC-5557E7329249}" dt="2023-01-14T13:22:22.006" v="3655" actId="1036"/>
        <pc:sldMkLst>
          <pc:docMk/>
          <pc:sldMk cId="0" sldId="262"/>
        </pc:sldMkLst>
        <pc:spChg chg="mod">
          <ac:chgData name="virginie Hugues" userId="f5ff6c274e13bc49" providerId="LiveId" clId="{6FAF9B77-649D-4961-A3BC-5557E7329249}" dt="2023-01-13T15:58:21.960" v="16"/>
          <ac:spMkLst>
            <pc:docMk/>
            <pc:sldMk cId="0" sldId="262"/>
            <ac:spMk id="2" creationId="{D1DCD830-6892-4CAD-AB4B-B0326C2138B4}"/>
          </ac:spMkLst>
        </pc:spChg>
        <pc:spChg chg="mod ord">
          <ac:chgData name="virginie Hugues" userId="f5ff6c274e13bc49" providerId="LiveId" clId="{6FAF9B77-649D-4961-A3BC-5557E7329249}" dt="2023-01-13T15:58:44.788" v="31"/>
          <ac:spMkLst>
            <pc:docMk/>
            <pc:sldMk cId="0" sldId="262"/>
            <ac:spMk id="15" creationId="{7FED5916-E8FD-4CC8-B58A-9CC8EA7B86D3}"/>
          </ac:spMkLst>
        </pc:spChg>
        <pc:spChg chg="mod topLvl">
          <ac:chgData name="virginie Hugues" userId="f5ff6c274e13bc49" providerId="LiveId" clId="{6FAF9B77-649D-4961-A3BC-5557E7329249}" dt="2023-01-14T13:22:22.006" v="3655" actId="1036"/>
          <ac:spMkLst>
            <pc:docMk/>
            <pc:sldMk cId="0" sldId="262"/>
            <ac:spMk id="23" creationId="{4471A05C-2EB7-42F6-A7D6-98918E573EE8}"/>
          </ac:spMkLst>
        </pc:spChg>
        <pc:spChg chg="mod ord topLvl">
          <ac:chgData name="virginie Hugues" userId="f5ff6c274e13bc49" providerId="LiveId" clId="{6FAF9B77-649D-4961-A3BC-5557E7329249}" dt="2023-01-13T16:08:52.060" v="165" actId="962"/>
          <ac:spMkLst>
            <pc:docMk/>
            <pc:sldMk cId="0" sldId="262"/>
            <ac:spMk id="24" creationId="{5DE4FC93-51BE-4266-A14D-98C651439E34}"/>
          </ac:spMkLst>
        </pc:spChg>
        <pc:spChg chg="mod ord topLvl">
          <ac:chgData name="virginie Hugues" userId="f5ff6c274e13bc49" providerId="LiveId" clId="{6FAF9B77-649D-4961-A3BC-5557E7329249}" dt="2023-01-13T16:09:05.429" v="255" actId="962"/>
          <ac:spMkLst>
            <pc:docMk/>
            <pc:sldMk cId="0" sldId="262"/>
            <ac:spMk id="27" creationId="{D793C4B6-746E-4D08-A112-54A91E87FC7A}"/>
          </ac:spMkLst>
        </pc:spChg>
        <pc:spChg chg="mod">
          <ac:chgData name="virginie Hugues" userId="f5ff6c274e13bc49" providerId="LiveId" clId="{6FAF9B77-649D-4961-A3BC-5557E7329249}" dt="2023-01-13T15:57:31.383" v="5" actId="164"/>
          <ac:spMkLst>
            <pc:docMk/>
            <pc:sldMk cId="0" sldId="262"/>
            <ac:spMk id="14342" creationId="{70F12F58-FBE8-4DFA-B6FE-414BCBA6843B}"/>
          </ac:spMkLst>
        </pc:spChg>
        <pc:spChg chg="del mod topLvl">
          <ac:chgData name="virginie Hugues" userId="f5ff6c274e13bc49" providerId="LiveId" clId="{6FAF9B77-649D-4961-A3BC-5557E7329249}" dt="2023-01-13T15:58:09.474" v="9" actId="478"/>
          <ac:spMkLst>
            <pc:docMk/>
            <pc:sldMk cId="0" sldId="262"/>
            <ac:spMk id="14343" creationId="{086F70C5-ED84-4F11-B29C-573D4AB0B947}"/>
          </ac:spMkLst>
        </pc:spChg>
        <pc:spChg chg="del mod topLvl">
          <ac:chgData name="virginie Hugues" userId="f5ff6c274e13bc49" providerId="LiveId" clId="{6FAF9B77-649D-4961-A3BC-5557E7329249}" dt="2023-01-13T15:58:29.963" v="22" actId="478"/>
          <ac:spMkLst>
            <pc:docMk/>
            <pc:sldMk cId="0" sldId="262"/>
            <ac:spMk id="14344" creationId="{2E6EEE41-0542-4C65-BA2D-D9B89B09C43B}"/>
          </ac:spMkLst>
        </pc:spChg>
        <pc:spChg chg="mod topLvl">
          <ac:chgData name="virginie Hugues" userId="f5ff6c274e13bc49" providerId="LiveId" clId="{6FAF9B77-649D-4961-A3BC-5557E7329249}" dt="2023-01-14T13:22:22.006" v="3655" actId="1036"/>
          <ac:spMkLst>
            <pc:docMk/>
            <pc:sldMk cId="0" sldId="262"/>
            <ac:spMk id="14347" creationId="{4818524D-0DD8-41FF-A70D-DD35FA905353}"/>
          </ac:spMkLst>
        </pc:spChg>
        <pc:spChg chg="mod topLvl">
          <ac:chgData name="virginie Hugues" userId="f5ff6c274e13bc49" providerId="LiveId" clId="{6FAF9B77-649D-4961-A3BC-5557E7329249}" dt="2023-01-14T13:22:22.006" v="3655" actId="1036"/>
          <ac:spMkLst>
            <pc:docMk/>
            <pc:sldMk cId="0" sldId="262"/>
            <ac:spMk id="14348" creationId="{8D2C1C01-5BDB-49C8-A4BC-6549E4859614}"/>
          </ac:spMkLst>
        </pc:spChg>
        <pc:grpChg chg="add mod">
          <ac:chgData name="virginie Hugues" userId="f5ff6c274e13bc49" providerId="LiveId" clId="{6FAF9B77-649D-4961-A3BC-5557E7329249}" dt="2023-01-13T15:58:24.897" v="21"/>
          <ac:grpSpMkLst>
            <pc:docMk/>
            <pc:sldMk cId="0" sldId="262"/>
            <ac:grpSpMk id="3" creationId="{F8ECC34D-FB09-DAF1-EB77-78F0320BF342}"/>
          </ac:grpSpMkLst>
        </pc:grpChg>
        <pc:grpChg chg="add mod">
          <ac:chgData name="virginie Hugues" userId="f5ff6c274e13bc49" providerId="LiveId" clId="{6FAF9B77-649D-4961-A3BC-5557E7329249}" dt="2023-01-14T13:22:22.006" v="3655" actId="1036"/>
          <ac:grpSpMkLst>
            <pc:docMk/>
            <pc:sldMk cId="0" sldId="262"/>
            <ac:grpSpMk id="4" creationId="{280225F2-21BA-C7D2-AFD5-3EDA2D0DB482}"/>
          </ac:grpSpMkLst>
        </pc:grpChg>
        <pc:grpChg chg="del">
          <ac:chgData name="virginie Hugues" userId="f5ff6c274e13bc49" providerId="LiveId" clId="{6FAF9B77-649D-4961-A3BC-5557E7329249}" dt="2023-01-13T15:57:59.254" v="7" actId="165"/>
          <ac:grpSpMkLst>
            <pc:docMk/>
            <pc:sldMk cId="0" sldId="262"/>
            <ac:grpSpMk id="14341" creationId="{2D43F00E-D0E0-4453-BE53-21AF9F1FCFBD}"/>
          </ac:grpSpMkLst>
        </pc:grpChg>
        <pc:picChg chg="mod">
          <ac:chgData name="virginie Hugues" userId="f5ff6c274e13bc49" providerId="LiveId" clId="{6FAF9B77-649D-4961-A3BC-5557E7329249}" dt="2023-01-13T15:57:31.383" v="5" actId="164"/>
          <ac:picMkLst>
            <pc:docMk/>
            <pc:sldMk cId="0" sldId="262"/>
            <ac:picMk id="14339" creationId="{31DB25F2-7CDD-4783-AE85-28BE87F6D0BE}"/>
          </ac:picMkLst>
        </pc:picChg>
        <pc:picChg chg="del mod">
          <ac:chgData name="virginie Hugues" userId="f5ff6c274e13bc49" providerId="LiveId" clId="{6FAF9B77-649D-4961-A3BC-5557E7329249}" dt="2023-01-14T13:22:01.310" v="3618" actId="478"/>
          <ac:picMkLst>
            <pc:docMk/>
            <pc:sldMk cId="0" sldId="262"/>
            <ac:picMk id="14340" creationId="{598F098B-9848-4FE7-B12C-02F470630C94}"/>
          </ac:picMkLst>
        </pc:picChg>
        <pc:picChg chg="mod topLvl">
          <ac:chgData name="virginie Hugues" userId="f5ff6c274e13bc49" providerId="LiveId" clId="{6FAF9B77-649D-4961-A3BC-5557E7329249}" dt="2023-01-14T13:22:22.006" v="3655" actId="1036"/>
          <ac:picMkLst>
            <pc:docMk/>
            <pc:sldMk cId="0" sldId="262"/>
            <ac:picMk id="14350" creationId="{312C727D-7349-4CC5-BEA1-206A1DE865F7}"/>
          </ac:picMkLst>
        </pc:picChg>
      </pc:sldChg>
      <pc:sldChg chg="addSp delSp modSp mod">
        <pc:chgData name="virginie Hugues" userId="f5ff6c274e13bc49" providerId="LiveId" clId="{6FAF9B77-649D-4961-A3BC-5557E7329249}" dt="2023-01-14T13:20:48.165" v="3615" actId="2711"/>
        <pc:sldMkLst>
          <pc:docMk/>
          <pc:sldMk cId="0" sldId="271"/>
        </pc:sldMkLst>
        <pc:spChg chg="mod">
          <ac:chgData name="virginie Hugues" userId="f5ff6c274e13bc49" providerId="LiveId" clId="{6FAF9B77-649D-4961-A3BC-5557E7329249}" dt="2023-01-14T12:03:02.412" v="2642"/>
          <ac:spMkLst>
            <pc:docMk/>
            <pc:sldMk cId="0" sldId="271"/>
            <ac:spMk id="6" creationId="{8079A50B-1D68-DE58-8D75-B503F3C557E8}"/>
          </ac:spMkLst>
        </pc:spChg>
        <pc:spChg chg="mod">
          <ac:chgData name="virginie Hugues" userId="f5ff6c274e13bc49" providerId="LiveId" clId="{6FAF9B77-649D-4961-A3BC-5557E7329249}" dt="2023-01-14T12:03:02.412" v="2642"/>
          <ac:spMkLst>
            <pc:docMk/>
            <pc:sldMk cId="0" sldId="271"/>
            <ac:spMk id="8" creationId="{F4246BF3-8228-E276-AB6A-697E6171B3E6}"/>
          </ac:spMkLst>
        </pc:spChg>
        <pc:spChg chg="add mod ord">
          <ac:chgData name="virginie Hugues" userId="f5ff6c274e13bc49" providerId="LiveId" clId="{6FAF9B77-649D-4961-A3BC-5557E7329249}" dt="2023-01-14T12:05:10.500" v="2754"/>
          <ac:spMkLst>
            <pc:docMk/>
            <pc:sldMk cId="0" sldId="271"/>
            <ac:spMk id="9" creationId="{D5A3ADA2-ACE2-54EB-EE02-A22F6CE64570}"/>
          </ac:spMkLst>
        </pc:spChg>
        <pc:spChg chg="add del mod">
          <ac:chgData name="virginie Hugues" userId="f5ff6c274e13bc49" providerId="LiveId" clId="{6FAF9B77-649D-4961-A3BC-5557E7329249}" dt="2023-01-14T12:04:23.633" v="2687" actId="22"/>
          <ac:spMkLst>
            <pc:docMk/>
            <pc:sldMk cId="0" sldId="271"/>
            <ac:spMk id="12" creationId="{76F8DDF5-2D1F-3646-ED3E-53070ADFA7E6}"/>
          </ac:spMkLst>
        </pc:spChg>
        <pc:spChg chg="mod">
          <ac:chgData name="virginie Hugues" userId="f5ff6c274e13bc49" providerId="LiveId" clId="{6FAF9B77-649D-4961-A3BC-5557E7329249}" dt="2023-01-14T13:20:48.165" v="3615" actId="2711"/>
          <ac:spMkLst>
            <pc:docMk/>
            <pc:sldMk cId="0" sldId="271"/>
            <ac:spMk id="14" creationId="{C1CE5680-97E4-42B4-94A6-D1CED8105D76}"/>
          </ac:spMkLst>
        </pc:spChg>
        <pc:spChg chg="del">
          <ac:chgData name="virginie Hugues" userId="f5ff6c274e13bc49" providerId="LiveId" clId="{6FAF9B77-649D-4961-A3BC-5557E7329249}" dt="2023-01-14T12:02:50.406" v="2641" actId="478"/>
          <ac:spMkLst>
            <pc:docMk/>
            <pc:sldMk cId="0" sldId="271"/>
            <ac:spMk id="15" creationId="{1A6E4DC7-D349-4CEC-B53E-430E4CDAC9F2}"/>
          </ac:spMkLst>
        </pc:spChg>
        <pc:spChg chg="add mod ord">
          <ac:chgData name="virginie Hugues" userId="f5ff6c274e13bc49" providerId="LiveId" clId="{6FAF9B77-649D-4961-A3BC-5557E7329249}" dt="2023-01-14T13:07:31.975" v="3192" actId="113"/>
          <ac:spMkLst>
            <pc:docMk/>
            <pc:sldMk cId="0" sldId="271"/>
            <ac:spMk id="16" creationId="{564B6D01-C82A-FC05-64BE-0C36224C53AA}"/>
          </ac:spMkLst>
        </pc:spChg>
        <pc:spChg chg="mod">
          <ac:chgData name="virginie Hugues" userId="f5ff6c274e13bc49" providerId="LiveId" clId="{6FAF9B77-649D-4961-A3BC-5557E7329249}" dt="2023-01-14T12:05:05.511" v="2746"/>
          <ac:spMkLst>
            <pc:docMk/>
            <pc:sldMk cId="0" sldId="271"/>
            <ac:spMk id="22" creationId="{C0EFC970-FDB1-44DA-AA4E-FCDB6E25D933}"/>
          </ac:spMkLst>
        </pc:spChg>
        <pc:spChg chg="mod ord">
          <ac:chgData name="virginie Hugues" userId="f5ff6c274e13bc49" providerId="LiveId" clId="{6FAF9B77-649D-4961-A3BC-5557E7329249}" dt="2023-01-14T12:05:58.927" v="2771" actId="962"/>
          <ac:spMkLst>
            <pc:docMk/>
            <pc:sldMk cId="0" sldId="271"/>
            <ac:spMk id="23" creationId="{EFADA35F-1951-44F6-A8DF-6394FA34E81D}"/>
          </ac:spMkLst>
        </pc:spChg>
        <pc:spChg chg="mod ord">
          <ac:chgData name="virginie Hugues" userId="f5ff6c274e13bc49" providerId="LiveId" clId="{6FAF9B77-649D-4961-A3BC-5557E7329249}" dt="2023-01-14T12:05:24.422" v="2761"/>
          <ac:spMkLst>
            <pc:docMk/>
            <pc:sldMk cId="0" sldId="271"/>
            <ac:spMk id="24" creationId="{832EA46B-34A1-4447-B000-13779DB3F627}"/>
          </ac:spMkLst>
        </pc:spChg>
        <pc:spChg chg="del">
          <ac:chgData name="virginie Hugues" userId="f5ff6c274e13bc49" providerId="LiveId" clId="{6FAF9B77-649D-4961-A3BC-5557E7329249}" dt="2023-01-14T12:02:50.406" v="2641" actId="478"/>
          <ac:spMkLst>
            <pc:docMk/>
            <pc:sldMk cId="0" sldId="271"/>
            <ac:spMk id="25" creationId="{2C276644-E0C4-4A53-9FA9-6F220524BCC9}"/>
          </ac:spMkLst>
        </pc:spChg>
        <pc:spChg chg="del">
          <ac:chgData name="virginie Hugues" userId="f5ff6c274e13bc49" providerId="LiveId" clId="{6FAF9B77-649D-4961-A3BC-5557E7329249}" dt="2023-01-14T12:02:50.406" v="2641" actId="478"/>
          <ac:spMkLst>
            <pc:docMk/>
            <pc:sldMk cId="0" sldId="271"/>
            <ac:spMk id="26" creationId="{E6B638F1-D315-4871-ABBA-DDC06F547109}"/>
          </ac:spMkLst>
        </pc:spChg>
        <pc:spChg chg="mod ord">
          <ac:chgData name="virginie Hugues" userId="f5ff6c274e13bc49" providerId="LiveId" clId="{6FAF9B77-649D-4961-A3BC-5557E7329249}" dt="2023-01-14T12:06:10.354" v="2841" actId="962"/>
          <ac:spMkLst>
            <pc:docMk/>
            <pc:sldMk cId="0" sldId="271"/>
            <ac:spMk id="29" creationId="{D6013294-AFC4-42CA-874F-82FE469EC3E1}"/>
          </ac:spMkLst>
        </pc:spChg>
        <pc:spChg chg="mod topLvl">
          <ac:chgData name="virginie Hugues" userId="f5ff6c274e13bc49" providerId="LiveId" clId="{6FAF9B77-649D-4961-A3BC-5557E7329249}" dt="2023-01-14T12:03:14.972" v="2644" actId="164"/>
          <ac:spMkLst>
            <pc:docMk/>
            <pc:sldMk cId="0" sldId="271"/>
            <ac:spMk id="33" creationId="{1DCF44F0-AD95-43B1-B770-272E7619B05D}"/>
          </ac:spMkLst>
        </pc:spChg>
        <pc:spChg chg="mod">
          <ac:chgData name="virginie Hugues" userId="f5ff6c274e13bc49" providerId="LiveId" clId="{6FAF9B77-649D-4961-A3BC-5557E7329249}" dt="2023-01-14T12:03:14.972" v="2644" actId="164"/>
          <ac:spMkLst>
            <pc:docMk/>
            <pc:sldMk cId="0" sldId="271"/>
            <ac:spMk id="22540" creationId="{D5E6B62B-E266-41C5-A375-938997B05AC8}"/>
          </ac:spMkLst>
        </pc:spChg>
        <pc:spChg chg="del mod topLvl">
          <ac:chgData name="virginie Hugues" userId="f5ff6c274e13bc49" providerId="LiveId" clId="{6FAF9B77-649D-4961-A3BC-5557E7329249}" dt="2023-01-14T12:03:19.858" v="2646" actId="478"/>
          <ac:spMkLst>
            <pc:docMk/>
            <pc:sldMk cId="0" sldId="271"/>
            <ac:spMk id="22543" creationId="{227B422F-F615-44E3-851B-BB5E2FAF0F81}"/>
          </ac:spMkLst>
        </pc:spChg>
        <pc:spChg chg="del mod topLvl">
          <ac:chgData name="virginie Hugues" userId="f5ff6c274e13bc49" providerId="LiveId" clId="{6FAF9B77-649D-4961-A3BC-5557E7329249}" dt="2023-01-14T12:03:20.807" v="2647" actId="478"/>
          <ac:spMkLst>
            <pc:docMk/>
            <pc:sldMk cId="0" sldId="271"/>
            <ac:spMk id="22544" creationId="{F0A8D250-688E-49A6-9E4F-6BB9DD84736C}"/>
          </ac:spMkLst>
        </pc:spChg>
        <pc:spChg chg="mod topLvl">
          <ac:chgData name="virginie Hugues" userId="f5ff6c274e13bc49" providerId="LiveId" clId="{6FAF9B77-649D-4961-A3BC-5557E7329249}" dt="2023-01-14T12:03:14.972" v="2644" actId="164"/>
          <ac:spMkLst>
            <pc:docMk/>
            <pc:sldMk cId="0" sldId="271"/>
            <ac:spMk id="22546" creationId="{EBA24D1B-89FD-4079-89E7-0D3315433832}"/>
          </ac:spMkLst>
        </pc:spChg>
        <pc:grpChg chg="add mod">
          <ac:chgData name="virginie Hugues" userId="f5ff6c274e13bc49" providerId="LiveId" clId="{6FAF9B77-649D-4961-A3BC-5557E7329249}" dt="2023-01-14T12:05:08.231" v="2750"/>
          <ac:grpSpMkLst>
            <pc:docMk/>
            <pc:sldMk cId="0" sldId="271"/>
            <ac:grpSpMk id="2" creationId="{4B802FC8-75A1-C355-D0F5-2BFB29D0D332}"/>
          </ac:grpSpMkLst>
        </pc:grpChg>
        <pc:grpChg chg="mod">
          <ac:chgData name="virginie Hugues" userId="f5ff6c274e13bc49" providerId="LiveId" clId="{6FAF9B77-649D-4961-A3BC-5557E7329249}" dt="2023-01-14T12:03:02.412" v="2642"/>
          <ac:grpSpMkLst>
            <pc:docMk/>
            <pc:sldMk cId="0" sldId="271"/>
            <ac:grpSpMk id="3" creationId="{DD5D3827-F023-97DC-69E9-D44E4F301506}"/>
          </ac:grpSpMkLst>
        </pc:grpChg>
        <pc:grpChg chg="add mod">
          <ac:chgData name="virginie Hugues" userId="f5ff6c274e13bc49" providerId="LiveId" clId="{6FAF9B77-649D-4961-A3BC-5557E7329249}" dt="2023-01-14T12:05:32.385" v="2764"/>
          <ac:grpSpMkLst>
            <pc:docMk/>
            <pc:sldMk cId="0" sldId="271"/>
            <ac:grpSpMk id="10" creationId="{12500C84-3E58-59DA-F9A5-AFFC4BC6EC5F}"/>
          </ac:grpSpMkLst>
        </pc:grpChg>
        <pc:grpChg chg="del">
          <ac:chgData name="virginie Hugues" userId="f5ff6c274e13bc49" providerId="LiveId" clId="{6FAF9B77-649D-4961-A3BC-5557E7329249}" dt="2023-01-14T12:03:07.804" v="2643" actId="165"/>
          <ac:grpSpMkLst>
            <pc:docMk/>
            <pc:sldMk cId="0" sldId="271"/>
            <ac:grpSpMk id="22536" creationId="{E73F5C19-2F03-4914-9BE6-C5799F7C8C4B}"/>
          </ac:grpSpMkLst>
        </pc:grpChg>
        <pc:picChg chg="mod">
          <ac:chgData name="virginie Hugues" userId="f5ff6c274e13bc49" providerId="LiveId" clId="{6FAF9B77-649D-4961-A3BC-5557E7329249}" dt="2023-01-14T12:03:02.412" v="2642"/>
          <ac:picMkLst>
            <pc:docMk/>
            <pc:sldMk cId="0" sldId="271"/>
            <ac:picMk id="7" creationId="{AAEF0325-A927-0947-6E15-9AECC7BBE2EC}"/>
          </ac:picMkLst>
        </pc:picChg>
        <pc:picChg chg="mod">
          <ac:chgData name="virginie Hugues" userId="f5ff6c274e13bc49" providerId="LiveId" clId="{6FAF9B77-649D-4961-A3BC-5557E7329249}" dt="2023-01-14T12:05:17.384" v="2758"/>
          <ac:picMkLst>
            <pc:docMk/>
            <pc:sldMk cId="0" sldId="271"/>
            <ac:picMk id="22533" creationId="{51F5D611-8548-4FE1-977A-76E42190855F}"/>
          </ac:picMkLst>
        </pc:picChg>
        <pc:picChg chg="del">
          <ac:chgData name="virginie Hugues" userId="f5ff6c274e13bc49" providerId="LiveId" clId="{6FAF9B77-649D-4961-A3BC-5557E7329249}" dt="2023-01-14T12:02:50.406" v="2641" actId="478"/>
          <ac:picMkLst>
            <pc:docMk/>
            <pc:sldMk cId="0" sldId="271"/>
            <ac:picMk id="22537" creationId="{2936D876-DF0C-4D19-B2F1-6E2A50ABA4B5}"/>
          </ac:picMkLst>
        </pc:picChg>
        <pc:picChg chg="mod topLvl">
          <ac:chgData name="virginie Hugues" userId="f5ff6c274e13bc49" providerId="LiveId" clId="{6FAF9B77-649D-4961-A3BC-5557E7329249}" dt="2023-01-14T12:03:14.972" v="2644" actId="164"/>
          <ac:picMkLst>
            <pc:docMk/>
            <pc:sldMk cId="0" sldId="271"/>
            <ac:picMk id="22547" creationId="{68539008-464C-450B-B47D-8DBDA01DED7A}"/>
          </ac:picMkLst>
        </pc:picChg>
        <pc:cxnChg chg="mod">
          <ac:chgData name="virginie Hugues" userId="f5ff6c274e13bc49" providerId="LiveId" clId="{6FAF9B77-649D-4961-A3BC-5557E7329249}" dt="2023-01-14T12:03:02.412" v="2642"/>
          <ac:cxnSpMkLst>
            <pc:docMk/>
            <pc:sldMk cId="0" sldId="271"/>
            <ac:cxnSpMk id="4" creationId="{2080C105-1639-1E2A-9EA4-807655D168C9}"/>
          </ac:cxnSpMkLst>
        </pc:cxnChg>
        <pc:cxnChg chg="del">
          <ac:chgData name="virginie Hugues" userId="f5ff6c274e13bc49" providerId="LiveId" clId="{6FAF9B77-649D-4961-A3BC-5557E7329249}" dt="2023-01-14T12:02:50.406" v="2641" actId="478"/>
          <ac:cxnSpMkLst>
            <pc:docMk/>
            <pc:sldMk cId="0" sldId="271"/>
            <ac:cxnSpMk id="5" creationId="{FB10A65D-41C2-4C0A-AF08-278CE6793C8B}"/>
          </ac:cxnSpMkLst>
        </pc:cxnChg>
      </pc:sldChg>
      <pc:sldChg chg="addSp delSp modSp mod">
        <pc:chgData name="virginie Hugues" userId="f5ff6c274e13bc49" providerId="LiveId" clId="{6FAF9B77-649D-4961-A3BC-5557E7329249}" dt="2023-01-14T12:12:14.230" v="3013" actId="962"/>
        <pc:sldMkLst>
          <pc:docMk/>
          <pc:sldMk cId="0" sldId="339"/>
        </pc:sldMkLst>
        <pc:spChg chg="mod">
          <ac:chgData name="virginie Hugues" userId="f5ff6c274e13bc49" providerId="LiveId" clId="{6FAF9B77-649D-4961-A3BC-5557E7329249}" dt="2023-01-14T12:10:17.133" v="2928"/>
          <ac:spMkLst>
            <pc:docMk/>
            <pc:sldMk cId="0" sldId="339"/>
            <ac:spMk id="4" creationId="{A71CC6E7-D406-417B-91D8-41E7C80B794A}"/>
          </ac:spMkLst>
        </pc:spChg>
        <pc:spChg chg="mod">
          <ac:chgData name="virginie Hugues" userId="f5ff6c274e13bc49" providerId="LiveId" clId="{6FAF9B77-649D-4961-A3BC-5557E7329249}" dt="2023-01-14T12:09:17.750" v="2915"/>
          <ac:spMkLst>
            <pc:docMk/>
            <pc:sldMk cId="0" sldId="339"/>
            <ac:spMk id="7" creationId="{70E678D7-85DA-5D61-143D-A273D6DF4188}"/>
          </ac:spMkLst>
        </pc:spChg>
        <pc:spChg chg="mod">
          <ac:chgData name="virginie Hugues" userId="f5ff6c274e13bc49" providerId="LiveId" clId="{6FAF9B77-649D-4961-A3BC-5557E7329249}" dt="2023-01-14T12:09:17.750" v="2915"/>
          <ac:spMkLst>
            <pc:docMk/>
            <pc:sldMk cId="0" sldId="339"/>
            <ac:spMk id="9" creationId="{FB17D94E-79A6-5BD9-997B-A17AA998DD6B}"/>
          </ac:spMkLst>
        </pc:spChg>
        <pc:spChg chg="add mod ord">
          <ac:chgData name="virginie Hugues" userId="f5ff6c274e13bc49" providerId="LiveId" clId="{6FAF9B77-649D-4961-A3BC-5557E7329249}" dt="2023-01-14T12:10:23.993" v="2942"/>
          <ac:spMkLst>
            <pc:docMk/>
            <pc:sldMk cId="0" sldId="339"/>
            <ac:spMk id="10" creationId="{B203FE29-9EC2-A480-2699-14733F04F46B}"/>
          </ac:spMkLst>
        </pc:spChg>
        <pc:spChg chg="mod">
          <ac:chgData name="virginie Hugues" userId="f5ff6c274e13bc49" providerId="LiveId" clId="{6FAF9B77-649D-4961-A3BC-5557E7329249}" dt="2023-01-14T12:09:22.512" v="2916"/>
          <ac:spMkLst>
            <pc:docMk/>
            <pc:sldMk cId="0" sldId="339"/>
            <ac:spMk id="12" creationId="{5D9B8F79-21F8-7C5B-3F0B-FF3BBC1202C8}"/>
          </ac:spMkLst>
        </pc:spChg>
        <pc:spChg chg="mod">
          <ac:chgData name="virginie Hugues" userId="f5ff6c274e13bc49" providerId="LiveId" clId="{6FAF9B77-649D-4961-A3BC-5557E7329249}" dt="2023-01-14T12:09:22.512" v="2916"/>
          <ac:spMkLst>
            <pc:docMk/>
            <pc:sldMk cId="0" sldId="339"/>
            <ac:spMk id="13" creationId="{178FC304-0AA6-9E1E-4051-C4253B9B7C62}"/>
          </ac:spMkLst>
        </pc:spChg>
        <pc:spChg chg="del">
          <ac:chgData name="virginie Hugues" userId="f5ff6c274e13bc49" providerId="LiveId" clId="{6FAF9B77-649D-4961-A3BC-5557E7329249}" dt="2023-01-14T12:09:06.018" v="2913" actId="478"/>
          <ac:spMkLst>
            <pc:docMk/>
            <pc:sldMk cId="0" sldId="339"/>
            <ac:spMk id="15" creationId="{D623C6D4-BCA5-4B13-94E4-562FD1513384}"/>
          </ac:spMkLst>
        </pc:spChg>
        <pc:spChg chg="add mod">
          <ac:chgData name="virginie Hugues" userId="f5ff6c274e13bc49" providerId="LiveId" clId="{6FAF9B77-649D-4961-A3BC-5557E7329249}" dt="2023-01-14T12:09:22.512" v="2916"/>
          <ac:spMkLst>
            <pc:docMk/>
            <pc:sldMk cId="0" sldId="339"/>
            <ac:spMk id="16" creationId="{7809E571-53DC-CDDE-EABD-8A8C1BF82A3D}"/>
          </ac:spMkLst>
        </pc:spChg>
        <pc:spChg chg="add mod ord">
          <ac:chgData name="virginie Hugues" userId="f5ff6c274e13bc49" providerId="LiveId" clId="{6FAF9B77-649D-4961-A3BC-5557E7329249}" dt="2023-01-14T12:11:59.785" v="3008"/>
          <ac:spMkLst>
            <pc:docMk/>
            <pc:sldMk cId="0" sldId="339"/>
            <ac:spMk id="18" creationId="{86BE08ED-405E-648A-67F8-F3384852093F}"/>
          </ac:spMkLst>
        </pc:spChg>
        <pc:spChg chg="del">
          <ac:chgData name="virginie Hugues" userId="f5ff6c274e13bc49" providerId="LiveId" clId="{6FAF9B77-649D-4961-A3BC-5557E7329249}" dt="2023-01-14T12:09:08.211" v="2914" actId="478"/>
          <ac:spMkLst>
            <pc:docMk/>
            <pc:sldMk cId="0" sldId="339"/>
            <ac:spMk id="22" creationId="{A59EEF90-AC59-478F-A78C-93DACC950250}"/>
          </ac:spMkLst>
        </pc:spChg>
        <pc:spChg chg="del">
          <ac:chgData name="virginie Hugues" userId="f5ff6c274e13bc49" providerId="LiveId" clId="{6FAF9B77-649D-4961-A3BC-5557E7329249}" dt="2023-01-14T12:09:06.018" v="2913" actId="478"/>
          <ac:spMkLst>
            <pc:docMk/>
            <pc:sldMk cId="0" sldId="339"/>
            <ac:spMk id="23" creationId="{031E1DC0-0EA6-48D9-832B-90C8F7E2519D}"/>
          </ac:spMkLst>
        </pc:spChg>
        <pc:spChg chg="mod ord">
          <ac:chgData name="virginie Hugues" userId="f5ff6c274e13bc49" providerId="LiveId" clId="{6FAF9B77-649D-4961-A3BC-5557E7329249}" dt="2023-01-14T12:11:52.404" v="3003"/>
          <ac:spMkLst>
            <pc:docMk/>
            <pc:sldMk cId="0" sldId="339"/>
            <ac:spMk id="24" creationId="{1F89E8C2-237F-43B2-8B88-D91B09C3D50D}"/>
          </ac:spMkLst>
        </pc:spChg>
        <pc:spChg chg="del">
          <ac:chgData name="virginie Hugues" userId="f5ff6c274e13bc49" providerId="LiveId" clId="{6FAF9B77-649D-4961-A3BC-5557E7329249}" dt="2023-01-14T12:09:06.018" v="2913" actId="478"/>
          <ac:spMkLst>
            <pc:docMk/>
            <pc:sldMk cId="0" sldId="339"/>
            <ac:spMk id="26" creationId="{9A266AC6-C985-4F6E-ACC6-4141D4603422}"/>
          </ac:spMkLst>
        </pc:spChg>
        <pc:spChg chg="mod">
          <ac:chgData name="virginie Hugues" userId="f5ff6c274e13bc49" providerId="LiveId" clId="{6FAF9B77-649D-4961-A3BC-5557E7329249}" dt="2023-01-14T12:10:52" v="2950" actId="20577"/>
          <ac:spMkLst>
            <pc:docMk/>
            <pc:sldMk cId="0" sldId="339"/>
            <ac:spMk id="24579" creationId="{25F70169-10B9-4410-9EF0-152A1F35B09D}"/>
          </ac:spMkLst>
        </pc:spChg>
        <pc:grpChg chg="add mod">
          <ac:chgData name="virginie Hugues" userId="f5ff6c274e13bc49" providerId="LiveId" clId="{6FAF9B77-649D-4961-A3BC-5557E7329249}" dt="2023-01-14T12:10:21.078" v="2935"/>
          <ac:grpSpMkLst>
            <pc:docMk/>
            <pc:sldMk cId="0" sldId="339"/>
            <ac:grpSpMk id="2" creationId="{CB4F0D6D-8BAB-721E-3858-E6AC2823C67A}"/>
          </ac:grpSpMkLst>
        </pc:grpChg>
        <pc:grpChg chg="mod">
          <ac:chgData name="virginie Hugues" userId="f5ff6c274e13bc49" providerId="LiveId" clId="{6FAF9B77-649D-4961-A3BC-5557E7329249}" dt="2023-01-14T12:09:17.750" v="2915"/>
          <ac:grpSpMkLst>
            <pc:docMk/>
            <pc:sldMk cId="0" sldId="339"/>
            <ac:grpSpMk id="3" creationId="{4574781C-5111-5716-2C0A-BE02434B7FB3}"/>
          </ac:grpSpMkLst>
        </pc:grpChg>
        <pc:grpChg chg="add mod">
          <ac:chgData name="virginie Hugues" userId="f5ff6c274e13bc49" providerId="LiveId" clId="{6FAF9B77-649D-4961-A3BC-5557E7329249}" dt="2023-01-14T12:09:22.512" v="2916"/>
          <ac:grpSpMkLst>
            <pc:docMk/>
            <pc:sldMk cId="0" sldId="339"/>
            <ac:grpSpMk id="11" creationId="{31466E99-724C-EE66-3FCC-E6E7046383BB}"/>
          </ac:grpSpMkLst>
        </pc:grpChg>
        <pc:grpChg chg="add mod">
          <ac:chgData name="virginie Hugues" userId="f5ff6c274e13bc49" providerId="LiveId" clId="{6FAF9B77-649D-4961-A3BC-5557E7329249}" dt="2023-01-14T12:12:14.230" v="3013" actId="962"/>
          <ac:grpSpMkLst>
            <pc:docMk/>
            <pc:sldMk cId="0" sldId="339"/>
            <ac:grpSpMk id="19" creationId="{6C4EF246-C9C8-99ED-FCFD-4DB8E113BBFF}"/>
          </ac:grpSpMkLst>
        </pc:grpChg>
        <pc:grpChg chg="mod">
          <ac:chgData name="virginie Hugues" userId="f5ff6c274e13bc49" providerId="LiveId" clId="{6FAF9B77-649D-4961-A3BC-5557E7329249}" dt="2023-01-14T12:12:11.523" v="3012"/>
          <ac:grpSpMkLst>
            <pc:docMk/>
            <pc:sldMk cId="0" sldId="339"/>
            <ac:grpSpMk id="24586" creationId="{B93392C9-9AFF-48DB-8556-36C5DB09B8B5}"/>
          </ac:grpSpMkLst>
        </pc:grpChg>
        <pc:grpChg chg="del">
          <ac:chgData name="virginie Hugues" userId="f5ff6c274e13bc49" providerId="LiveId" clId="{6FAF9B77-649D-4961-A3BC-5557E7329249}" dt="2023-01-14T12:09:08.211" v="2914" actId="478"/>
          <ac:grpSpMkLst>
            <pc:docMk/>
            <pc:sldMk cId="0" sldId="339"/>
            <ac:grpSpMk id="24587" creationId="{09E0340B-EBCC-4653-A470-8EAA1F053F8C}"/>
          </ac:grpSpMkLst>
        </pc:grpChg>
        <pc:picChg chg="mod">
          <ac:chgData name="virginie Hugues" userId="f5ff6c274e13bc49" providerId="LiveId" clId="{6FAF9B77-649D-4961-A3BC-5557E7329249}" dt="2023-01-14T12:09:17.750" v="2915"/>
          <ac:picMkLst>
            <pc:docMk/>
            <pc:sldMk cId="0" sldId="339"/>
            <ac:picMk id="8" creationId="{199D0113-3533-DA1B-3F2A-123ADAC37149}"/>
          </ac:picMkLst>
        </pc:picChg>
        <pc:picChg chg="mod">
          <ac:chgData name="virginie Hugues" userId="f5ff6c274e13bc49" providerId="LiveId" clId="{6FAF9B77-649D-4961-A3BC-5557E7329249}" dt="2023-01-14T12:09:22.512" v="2916"/>
          <ac:picMkLst>
            <pc:docMk/>
            <pc:sldMk cId="0" sldId="339"/>
            <ac:picMk id="14" creationId="{6638A82A-EA30-1E8E-5AF8-5D8E9E16E35B}"/>
          </ac:picMkLst>
        </pc:picChg>
        <pc:picChg chg="mod">
          <ac:chgData name="virginie Hugues" userId="f5ff6c274e13bc49" providerId="LiveId" clId="{6FAF9B77-649D-4961-A3BC-5557E7329249}" dt="2023-01-14T12:12:07.101" v="3009" actId="164"/>
          <ac:picMkLst>
            <pc:docMk/>
            <pc:sldMk cId="0" sldId="339"/>
            <ac:picMk id="25" creationId="{76FB3EB3-5F9E-40F4-AA6A-68072A1D90CB}"/>
          </ac:picMkLst>
        </pc:picChg>
        <pc:picChg chg="mod">
          <ac:chgData name="virginie Hugues" userId="f5ff6c274e13bc49" providerId="LiveId" clId="{6FAF9B77-649D-4961-A3BC-5557E7329249}" dt="2023-01-14T12:10:41.223" v="2945"/>
          <ac:picMkLst>
            <pc:docMk/>
            <pc:sldMk cId="0" sldId="339"/>
            <ac:picMk id="24582" creationId="{A39BED64-DAEC-4A8D-83D6-125746C8B107}"/>
          </ac:picMkLst>
        </pc:picChg>
        <pc:picChg chg="mod">
          <ac:chgData name="virginie Hugues" userId="f5ff6c274e13bc49" providerId="LiveId" clId="{6FAF9B77-649D-4961-A3BC-5557E7329249}" dt="2023-01-14T12:12:07.101" v="3009" actId="164"/>
          <ac:picMkLst>
            <pc:docMk/>
            <pc:sldMk cId="0" sldId="339"/>
            <ac:picMk id="24583" creationId="{CE589159-4829-4559-A468-FBB52457C3AF}"/>
          </ac:picMkLst>
        </pc:picChg>
        <pc:picChg chg="mod">
          <ac:chgData name="virginie Hugues" userId="f5ff6c274e13bc49" providerId="LiveId" clId="{6FAF9B77-649D-4961-A3BC-5557E7329249}" dt="2023-01-14T12:12:07.101" v="3009" actId="164"/>
          <ac:picMkLst>
            <pc:docMk/>
            <pc:sldMk cId="0" sldId="339"/>
            <ac:picMk id="24585" creationId="{F0F8936E-1061-4C29-AC57-358BB40BB788}"/>
          </ac:picMkLst>
        </pc:picChg>
        <pc:picChg chg="del">
          <ac:chgData name="virginie Hugues" userId="f5ff6c274e13bc49" providerId="LiveId" clId="{6FAF9B77-649D-4961-A3BC-5557E7329249}" dt="2023-01-14T12:09:06.018" v="2913" actId="478"/>
          <ac:picMkLst>
            <pc:docMk/>
            <pc:sldMk cId="0" sldId="339"/>
            <ac:picMk id="24588" creationId="{FE5BE294-9565-4DD1-AFAB-B748344DE1ED}"/>
          </ac:picMkLst>
        </pc:picChg>
        <pc:cxnChg chg="del">
          <ac:chgData name="virginie Hugues" userId="f5ff6c274e13bc49" providerId="LiveId" clId="{6FAF9B77-649D-4961-A3BC-5557E7329249}" dt="2023-01-14T12:09:06.018" v="2913" actId="478"/>
          <ac:cxnSpMkLst>
            <pc:docMk/>
            <pc:sldMk cId="0" sldId="339"/>
            <ac:cxnSpMk id="5" creationId="{60FB2D49-5CCF-44CB-A9BD-93E61E6BBEB6}"/>
          </ac:cxnSpMkLst>
        </pc:cxnChg>
        <pc:cxnChg chg="mod">
          <ac:chgData name="virginie Hugues" userId="f5ff6c274e13bc49" providerId="LiveId" clId="{6FAF9B77-649D-4961-A3BC-5557E7329249}" dt="2023-01-14T12:09:17.750" v="2915"/>
          <ac:cxnSpMkLst>
            <pc:docMk/>
            <pc:sldMk cId="0" sldId="339"/>
            <ac:cxnSpMk id="6" creationId="{9410329F-4928-63A9-D056-CA3E660AAA0C}"/>
          </ac:cxnSpMkLst>
        </pc:cxnChg>
      </pc:sldChg>
      <pc:sldChg chg="addSp delSp modSp mod">
        <pc:chgData name="virginie Hugues" userId="f5ff6c274e13bc49" providerId="LiveId" clId="{6FAF9B77-649D-4961-A3BC-5557E7329249}" dt="2023-01-14T13:21:39.091" v="3617" actId="2711"/>
        <pc:sldMkLst>
          <pc:docMk/>
          <pc:sldMk cId="0" sldId="340"/>
        </pc:sldMkLst>
        <pc:spChg chg="mod ord">
          <ac:chgData name="virginie Hugues" userId="f5ff6c274e13bc49" providerId="LiveId" clId="{6FAF9B77-649D-4961-A3BC-5557E7329249}" dt="2023-01-14T08:17:29.676" v="2108" actId="962"/>
          <ac:spMkLst>
            <pc:docMk/>
            <pc:sldMk cId="0" sldId="340"/>
            <ac:spMk id="2" creationId="{4994EB2E-9CB8-48F9-8080-8D0D9E7EFB1B}"/>
          </ac:spMkLst>
        </pc:spChg>
        <pc:spChg chg="mod">
          <ac:chgData name="virginie Hugues" userId="f5ff6c274e13bc49" providerId="LiveId" clId="{6FAF9B77-649D-4961-A3BC-5557E7329249}" dt="2023-01-14T08:08:55.389" v="1806"/>
          <ac:spMkLst>
            <pc:docMk/>
            <pc:sldMk cId="0" sldId="340"/>
            <ac:spMk id="4" creationId="{7250A14A-39A1-42A8-A542-50E72C7FAF87}"/>
          </ac:spMkLst>
        </pc:spChg>
        <pc:spChg chg="mod">
          <ac:chgData name="virginie Hugues" userId="f5ff6c274e13bc49" providerId="LiveId" clId="{6FAF9B77-649D-4961-A3BC-5557E7329249}" dt="2023-01-14T08:07:39.682" v="1790"/>
          <ac:spMkLst>
            <pc:docMk/>
            <pc:sldMk cId="0" sldId="340"/>
            <ac:spMk id="8" creationId="{E4C54859-BDDE-E038-DB8B-F76D194CABF8}"/>
          </ac:spMkLst>
        </pc:spChg>
        <pc:spChg chg="mod">
          <ac:chgData name="virginie Hugues" userId="f5ff6c274e13bc49" providerId="LiveId" clId="{6FAF9B77-649D-4961-A3BC-5557E7329249}" dt="2023-01-14T08:07:39.682" v="1790"/>
          <ac:spMkLst>
            <pc:docMk/>
            <pc:sldMk cId="0" sldId="340"/>
            <ac:spMk id="10" creationId="{EF904CF3-9AAE-D6F4-5BC7-37CC87F71433}"/>
          </ac:spMkLst>
        </pc:spChg>
        <pc:spChg chg="add mod ord">
          <ac:chgData name="virginie Hugues" userId="f5ff6c274e13bc49" providerId="LiveId" clId="{6FAF9B77-649D-4961-A3BC-5557E7329249}" dt="2023-01-14T08:09:04.250" v="1822"/>
          <ac:spMkLst>
            <pc:docMk/>
            <pc:sldMk cId="0" sldId="340"/>
            <ac:spMk id="11" creationId="{6B9A5907-0445-06AD-CE2E-DD40A3727E0E}"/>
          </ac:spMkLst>
        </pc:spChg>
        <pc:spChg chg="mod">
          <ac:chgData name="virginie Hugues" userId="f5ff6c274e13bc49" providerId="LiveId" clId="{6FAF9B77-649D-4961-A3BC-5557E7329249}" dt="2023-01-14T13:21:21.700" v="3616" actId="2711"/>
          <ac:spMkLst>
            <pc:docMk/>
            <pc:sldMk cId="0" sldId="340"/>
            <ac:spMk id="14" creationId="{2AEDC1FC-13EC-45B7-81FD-F3624AF6D060}"/>
          </ac:spMkLst>
        </pc:spChg>
        <pc:spChg chg="del">
          <ac:chgData name="virginie Hugues" userId="f5ff6c274e13bc49" providerId="LiveId" clId="{6FAF9B77-649D-4961-A3BC-5557E7329249}" dt="2023-01-14T08:07:30.774" v="1789" actId="478"/>
          <ac:spMkLst>
            <pc:docMk/>
            <pc:sldMk cId="0" sldId="340"/>
            <ac:spMk id="15" creationId="{D479FC13-AAD6-4F03-80F1-2C09079BFD7B}"/>
          </ac:spMkLst>
        </pc:spChg>
        <pc:spChg chg="add mod ord">
          <ac:chgData name="virginie Hugues" userId="f5ff6c274e13bc49" providerId="LiveId" clId="{6FAF9B77-649D-4961-A3BC-5557E7329249}" dt="2023-01-14T13:21:39.091" v="3617" actId="2711"/>
          <ac:spMkLst>
            <pc:docMk/>
            <pc:sldMk cId="0" sldId="340"/>
            <ac:spMk id="16" creationId="{09BEB061-D0CF-92D2-9475-3606A0AF3336}"/>
          </ac:spMkLst>
        </pc:spChg>
        <pc:spChg chg="add mod ord">
          <ac:chgData name="virginie Hugues" userId="f5ff6c274e13bc49" providerId="LiveId" clId="{6FAF9B77-649D-4961-A3BC-5557E7329249}" dt="2023-01-14T09:39:45.155" v="2359" actId="403"/>
          <ac:spMkLst>
            <pc:docMk/>
            <pc:sldMk cId="0" sldId="340"/>
            <ac:spMk id="18" creationId="{35E82E95-9984-5846-96B1-C60CD951DDE1}"/>
          </ac:spMkLst>
        </pc:spChg>
        <pc:spChg chg="mod topLvl">
          <ac:chgData name="virginie Hugues" userId="f5ff6c274e13bc49" providerId="LiveId" clId="{6FAF9B77-649D-4961-A3BC-5557E7329249}" dt="2023-01-14T08:09:30.102" v="1826" actId="164"/>
          <ac:spMkLst>
            <pc:docMk/>
            <pc:sldMk cId="0" sldId="340"/>
            <ac:spMk id="21" creationId="{11535812-4654-4C83-A8EF-85786C354B14}"/>
          </ac:spMkLst>
        </pc:spChg>
        <pc:spChg chg="mod ord topLvl">
          <ac:chgData name="virginie Hugues" userId="f5ff6c274e13bc49" providerId="LiveId" clId="{6FAF9B77-649D-4961-A3BC-5557E7329249}" dt="2023-01-14T09:33:38.525" v="2202" actId="962"/>
          <ac:spMkLst>
            <pc:docMk/>
            <pc:sldMk cId="0" sldId="340"/>
            <ac:spMk id="22" creationId="{CD5010E8-4097-4407-8171-091E83E86102}"/>
          </ac:spMkLst>
        </pc:spChg>
        <pc:spChg chg="add mod ord">
          <ac:chgData name="virginie Hugues" userId="f5ff6c274e13bc49" providerId="LiveId" clId="{6FAF9B77-649D-4961-A3BC-5557E7329249}" dt="2023-01-14T09:39:57.228" v="2361" actId="403"/>
          <ac:spMkLst>
            <pc:docMk/>
            <pc:sldMk cId="0" sldId="340"/>
            <ac:spMk id="23" creationId="{502B602F-8AAE-EAE8-57C4-E21EEEBBBB44}"/>
          </ac:spMkLst>
        </pc:spChg>
        <pc:spChg chg="mod">
          <ac:chgData name="virginie Hugues" userId="f5ff6c274e13bc49" providerId="LiveId" clId="{6FAF9B77-649D-4961-A3BC-5557E7329249}" dt="2023-01-14T09:40:03.394" v="2364" actId="1036"/>
          <ac:spMkLst>
            <pc:docMk/>
            <pc:sldMk cId="0" sldId="340"/>
            <ac:spMk id="24" creationId="{D3E5AD1D-B56F-4277-9B95-8EF8A9426F1F}"/>
          </ac:spMkLst>
        </pc:spChg>
        <pc:spChg chg="mod ord">
          <ac:chgData name="virginie Hugues" userId="f5ff6c274e13bc49" providerId="LiveId" clId="{6FAF9B77-649D-4961-A3BC-5557E7329249}" dt="2023-01-14T08:10:35.281" v="1852"/>
          <ac:spMkLst>
            <pc:docMk/>
            <pc:sldMk cId="0" sldId="340"/>
            <ac:spMk id="25" creationId="{527A7F7B-DF3D-4D5A-AF98-8D9EE19ED1B6}"/>
          </ac:spMkLst>
        </pc:spChg>
        <pc:spChg chg="del">
          <ac:chgData name="virginie Hugues" userId="f5ff6c274e13bc49" providerId="LiveId" clId="{6FAF9B77-649D-4961-A3BC-5557E7329249}" dt="2023-01-14T08:07:30.774" v="1789" actId="478"/>
          <ac:spMkLst>
            <pc:docMk/>
            <pc:sldMk cId="0" sldId="340"/>
            <ac:spMk id="26" creationId="{241C69F7-A76B-4DF7-9919-A53C28826C7B}"/>
          </ac:spMkLst>
        </pc:spChg>
        <pc:spChg chg="del">
          <ac:chgData name="virginie Hugues" userId="f5ff6c274e13bc49" providerId="LiveId" clId="{6FAF9B77-649D-4961-A3BC-5557E7329249}" dt="2023-01-14T08:07:30.774" v="1789" actId="478"/>
          <ac:spMkLst>
            <pc:docMk/>
            <pc:sldMk cId="0" sldId="340"/>
            <ac:spMk id="27" creationId="{1202F978-A4EF-4E09-886C-9D03E7E9B7F8}"/>
          </ac:spMkLst>
        </pc:spChg>
        <pc:spChg chg="del mod topLvl">
          <ac:chgData name="virginie Hugues" userId="f5ff6c274e13bc49" providerId="LiveId" clId="{6FAF9B77-649D-4961-A3BC-5557E7329249}" dt="2023-01-14T08:09:19.178" v="1824" actId="478"/>
          <ac:spMkLst>
            <pc:docMk/>
            <pc:sldMk cId="0" sldId="340"/>
            <ac:spMk id="17425" creationId="{D9E0A8CF-A156-4921-A91F-C665CFD040AB}"/>
          </ac:spMkLst>
        </pc:spChg>
        <pc:spChg chg="del mod topLvl">
          <ac:chgData name="virginie Hugues" userId="f5ff6c274e13bc49" providerId="LiveId" clId="{6FAF9B77-649D-4961-A3BC-5557E7329249}" dt="2023-01-14T08:09:21.173" v="1825" actId="478"/>
          <ac:spMkLst>
            <pc:docMk/>
            <pc:sldMk cId="0" sldId="340"/>
            <ac:spMk id="17426" creationId="{C205A706-AFA1-4ACC-ADFB-8FC88B8F3C64}"/>
          </ac:spMkLst>
        </pc:spChg>
        <pc:spChg chg="mod topLvl">
          <ac:chgData name="virginie Hugues" userId="f5ff6c274e13bc49" providerId="LiveId" clId="{6FAF9B77-649D-4961-A3BC-5557E7329249}" dt="2023-01-14T08:09:30.102" v="1826" actId="164"/>
          <ac:spMkLst>
            <pc:docMk/>
            <pc:sldMk cId="0" sldId="340"/>
            <ac:spMk id="17429" creationId="{257BB352-1789-489E-8BEF-1481C8F27FD7}"/>
          </ac:spMkLst>
        </pc:spChg>
        <pc:grpChg chg="add mod">
          <ac:chgData name="virginie Hugues" userId="f5ff6c274e13bc49" providerId="LiveId" clId="{6FAF9B77-649D-4961-A3BC-5557E7329249}" dt="2023-01-14T08:08:59.960" v="1814"/>
          <ac:grpSpMkLst>
            <pc:docMk/>
            <pc:sldMk cId="0" sldId="340"/>
            <ac:grpSpMk id="3" creationId="{D49CB69D-468C-74D3-BA3C-BBC1B6ADDF89}"/>
          </ac:grpSpMkLst>
        </pc:grpChg>
        <pc:grpChg chg="mod">
          <ac:chgData name="virginie Hugues" userId="f5ff6c274e13bc49" providerId="LiveId" clId="{6FAF9B77-649D-4961-A3BC-5557E7329249}" dt="2023-01-14T08:07:39.682" v="1790"/>
          <ac:grpSpMkLst>
            <pc:docMk/>
            <pc:sldMk cId="0" sldId="340"/>
            <ac:grpSpMk id="6" creationId="{FEE15EEF-16DB-4E0D-2B08-0B4CFC96418E}"/>
          </ac:grpSpMkLst>
        </pc:grpChg>
        <pc:grpChg chg="add mod">
          <ac:chgData name="virginie Hugues" userId="f5ff6c274e13bc49" providerId="LiveId" clId="{6FAF9B77-649D-4961-A3BC-5557E7329249}" dt="2023-01-14T08:09:35.227" v="1833"/>
          <ac:grpSpMkLst>
            <pc:docMk/>
            <pc:sldMk cId="0" sldId="340"/>
            <ac:grpSpMk id="12" creationId="{051FF166-C444-4B71-42E6-48DE809E11E1}"/>
          </ac:grpSpMkLst>
        </pc:grpChg>
        <pc:grpChg chg="add mod">
          <ac:chgData name="virginie Hugues" userId="f5ff6c274e13bc49" providerId="LiveId" clId="{6FAF9B77-649D-4961-A3BC-5557E7329249}" dt="2023-01-14T08:15:32.313" v="1930"/>
          <ac:grpSpMkLst>
            <pc:docMk/>
            <pc:sldMk cId="0" sldId="340"/>
            <ac:grpSpMk id="19" creationId="{57C81837-B0AD-F042-8078-1C609FD49C95}"/>
          </ac:grpSpMkLst>
        </pc:grpChg>
        <pc:grpChg chg="del">
          <ac:chgData name="virginie Hugues" userId="f5ff6c274e13bc49" providerId="LiveId" clId="{6FAF9B77-649D-4961-A3BC-5557E7329249}" dt="2023-01-14T08:09:11.624" v="1823" actId="165"/>
          <ac:grpSpMkLst>
            <pc:docMk/>
            <pc:sldMk cId="0" sldId="340"/>
            <ac:grpSpMk id="17412" creationId="{8402B7A0-8F10-450E-A6E8-7EF9F0430B79}"/>
          </ac:grpSpMkLst>
        </pc:grpChg>
        <pc:grpChg chg="mod">
          <ac:chgData name="virginie Hugues" userId="f5ff6c274e13bc49" providerId="LiveId" clId="{6FAF9B77-649D-4961-A3BC-5557E7329249}" dt="2023-01-14T08:16:55.543" v="1948" actId="962"/>
          <ac:grpSpMkLst>
            <pc:docMk/>
            <pc:sldMk cId="0" sldId="340"/>
            <ac:grpSpMk id="17420" creationId="{782FA347-0E0D-44D1-B551-F1C26F7CDF65}"/>
          </ac:grpSpMkLst>
        </pc:grpChg>
        <pc:picChg chg="mod">
          <ac:chgData name="virginie Hugues" userId="f5ff6c274e13bc49" providerId="LiveId" clId="{6FAF9B77-649D-4961-A3BC-5557E7329249}" dt="2023-01-14T08:07:39.682" v="1790"/>
          <ac:picMkLst>
            <pc:docMk/>
            <pc:sldMk cId="0" sldId="340"/>
            <ac:picMk id="9" creationId="{C4987119-417C-E71B-A30C-80D2D546D1E8}"/>
          </ac:picMkLst>
        </pc:picChg>
        <pc:picChg chg="mod">
          <ac:chgData name="virginie Hugues" userId="f5ff6c274e13bc49" providerId="LiveId" clId="{6FAF9B77-649D-4961-A3BC-5557E7329249}" dt="2023-01-14T08:15:26.088" v="1926" actId="164"/>
          <ac:picMkLst>
            <pc:docMk/>
            <pc:sldMk cId="0" sldId="340"/>
            <ac:picMk id="17415" creationId="{DD4F66B7-B38C-4711-BE0F-5D2A2D2177B2}"/>
          </ac:picMkLst>
        </pc:picChg>
        <pc:picChg chg="mod">
          <ac:chgData name="virginie Hugues" userId="f5ff6c274e13bc49" providerId="LiveId" clId="{6FAF9B77-649D-4961-A3BC-5557E7329249}" dt="2023-01-14T08:15:26.088" v="1926" actId="164"/>
          <ac:picMkLst>
            <pc:docMk/>
            <pc:sldMk cId="0" sldId="340"/>
            <ac:picMk id="17419" creationId="{28A5BBFD-9DCA-4B42-A60C-76E503C7ADE5}"/>
          </ac:picMkLst>
        </pc:picChg>
        <pc:picChg chg="del">
          <ac:chgData name="virginie Hugues" userId="f5ff6c274e13bc49" providerId="LiveId" clId="{6FAF9B77-649D-4961-A3BC-5557E7329249}" dt="2023-01-14T08:07:30.774" v="1789" actId="478"/>
          <ac:picMkLst>
            <pc:docMk/>
            <pc:sldMk cId="0" sldId="340"/>
            <ac:picMk id="17421" creationId="{2D127F02-E36B-4584-9316-047B1FC64FF6}"/>
          </ac:picMkLst>
        </pc:picChg>
        <pc:picChg chg="mod topLvl">
          <ac:chgData name="virginie Hugues" userId="f5ff6c274e13bc49" providerId="LiveId" clId="{6FAF9B77-649D-4961-A3BC-5557E7329249}" dt="2023-01-14T08:09:30.102" v="1826" actId="164"/>
          <ac:picMkLst>
            <pc:docMk/>
            <pc:sldMk cId="0" sldId="340"/>
            <ac:picMk id="17430" creationId="{96262A8F-E962-4BB9-9427-9511683EE5D8}"/>
          </ac:picMkLst>
        </pc:picChg>
        <pc:cxnChg chg="del">
          <ac:chgData name="virginie Hugues" userId="f5ff6c274e13bc49" providerId="LiveId" clId="{6FAF9B77-649D-4961-A3BC-5557E7329249}" dt="2023-01-14T08:07:30.774" v="1789" actId="478"/>
          <ac:cxnSpMkLst>
            <pc:docMk/>
            <pc:sldMk cId="0" sldId="340"/>
            <ac:cxnSpMk id="5" creationId="{72FD1447-828B-49B2-A33D-F47CDDFBCA30}"/>
          </ac:cxnSpMkLst>
        </pc:cxnChg>
        <pc:cxnChg chg="mod">
          <ac:chgData name="virginie Hugues" userId="f5ff6c274e13bc49" providerId="LiveId" clId="{6FAF9B77-649D-4961-A3BC-5557E7329249}" dt="2023-01-14T08:07:39.682" v="1790"/>
          <ac:cxnSpMkLst>
            <pc:docMk/>
            <pc:sldMk cId="0" sldId="340"/>
            <ac:cxnSpMk id="7" creationId="{35EAFBC5-2100-77DB-75A9-D07E24417882}"/>
          </ac:cxnSpMkLst>
        </pc:cxnChg>
      </pc:sldChg>
      <pc:sldChg chg="addSp delSp modSp mod">
        <pc:chgData name="virginie Hugues" userId="f5ff6c274e13bc49" providerId="LiveId" clId="{6FAF9B77-649D-4961-A3BC-5557E7329249}" dt="2023-01-14T13:06:39.106" v="3186" actId="113"/>
        <pc:sldMkLst>
          <pc:docMk/>
          <pc:sldMk cId="0" sldId="342"/>
        </pc:sldMkLst>
        <pc:spChg chg="mod">
          <ac:chgData name="virginie Hugues" userId="f5ff6c274e13bc49" providerId="LiveId" clId="{6FAF9B77-649D-4961-A3BC-5557E7329249}" dt="2023-01-14T09:36:18.397" v="2306"/>
          <ac:spMkLst>
            <pc:docMk/>
            <pc:sldMk cId="0" sldId="342"/>
            <ac:spMk id="4" creationId="{69905DCA-D66C-407C-B678-D7D2A04E443B}"/>
          </ac:spMkLst>
        </pc:spChg>
        <pc:spChg chg="mod">
          <ac:chgData name="virginie Hugues" userId="f5ff6c274e13bc49" providerId="LiveId" clId="{6FAF9B77-649D-4961-A3BC-5557E7329249}" dt="2023-01-14T09:33:00.862" v="2117"/>
          <ac:spMkLst>
            <pc:docMk/>
            <pc:sldMk cId="0" sldId="342"/>
            <ac:spMk id="7" creationId="{86213022-A22D-EF78-70FB-BC1D2A60B8BE}"/>
          </ac:spMkLst>
        </pc:spChg>
        <pc:spChg chg="mod">
          <ac:chgData name="virginie Hugues" userId="f5ff6c274e13bc49" providerId="LiveId" clId="{6FAF9B77-649D-4961-A3BC-5557E7329249}" dt="2023-01-14T09:33:00.862" v="2117"/>
          <ac:spMkLst>
            <pc:docMk/>
            <pc:sldMk cId="0" sldId="342"/>
            <ac:spMk id="9" creationId="{3C820B22-C6B2-ED63-A81C-168501167D65}"/>
          </ac:spMkLst>
        </pc:spChg>
        <pc:spChg chg="add mod ord">
          <ac:chgData name="virginie Hugues" userId="f5ff6c274e13bc49" providerId="LiveId" clId="{6FAF9B77-649D-4961-A3BC-5557E7329249}" dt="2023-01-14T09:36:26.448" v="2318"/>
          <ac:spMkLst>
            <pc:docMk/>
            <pc:sldMk cId="0" sldId="342"/>
            <ac:spMk id="10" creationId="{A96F9897-C5FA-46F9-029E-27821AB99981}"/>
          </ac:spMkLst>
        </pc:spChg>
        <pc:spChg chg="mod">
          <ac:chgData name="virginie Hugues" userId="f5ff6c274e13bc49" providerId="LiveId" clId="{6FAF9B77-649D-4961-A3BC-5557E7329249}" dt="2023-01-14T09:33:48.560" v="2204"/>
          <ac:spMkLst>
            <pc:docMk/>
            <pc:sldMk cId="0" sldId="342"/>
            <ac:spMk id="12" creationId="{EADCD5B1-B945-5B1D-0E00-93253781EB8F}"/>
          </ac:spMkLst>
        </pc:spChg>
        <pc:spChg chg="mod">
          <ac:chgData name="virginie Hugues" userId="f5ff6c274e13bc49" providerId="LiveId" clId="{6FAF9B77-649D-4961-A3BC-5557E7329249}" dt="2023-01-14T09:33:48.560" v="2204"/>
          <ac:spMkLst>
            <pc:docMk/>
            <pc:sldMk cId="0" sldId="342"/>
            <ac:spMk id="13" creationId="{1414F136-3173-E18F-2941-4CE6735CD3F2}"/>
          </ac:spMkLst>
        </pc:spChg>
        <pc:spChg chg="mod">
          <ac:chgData name="virginie Hugues" userId="f5ff6c274e13bc49" providerId="LiveId" clId="{6FAF9B77-649D-4961-A3BC-5557E7329249}" dt="2023-01-14T13:05:51.927" v="3181" actId="113"/>
          <ac:spMkLst>
            <pc:docMk/>
            <pc:sldMk cId="0" sldId="342"/>
            <ac:spMk id="14" creationId="{F12A1042-5B25-44D1-87F7-E997A732E381}"/>
          </ac:spMkLst>
        </pc:spChg>
        <pc:spChg chg="del">
          <ac:chgData name="virginie Hugues" userId="f5ff6c274e13bc49" providerId="LiveId" clId="{6FAF9B77-649D-4961-A3BC-5557E7329249}" dt="2023-01-14T09:32:43.064" v="2116" actId="478"/>
          <ac:spMkLst>
            <pc:docMk/>
            <pc:sldMk cId="0" sldId="342"/>
            <ac:spMk id="15" creationId="{21CB1241-865D-4DF2-9A57-973E1D373949}"/>
          </ac:spMkLst>
        </pc:spChg>
        <pc:spChg chg="add mod">
          <ac:chgData name="virginie Hugues" userId="f5ff6c274e13bc49" providerId="LiveId" clId="{6FAF9B77-649D-4961-A3BC-5557E7329249}" dt="2023-01-14T09:33:48.560" v="2204"/>
          <ac:spMkLst>
            <pc:docMk/>
            <pc:sldMk cId="0" sldId="342"/>
            <ac:spMk id="17" creationId="{60A6EBD7-B625-5D0C-11BE-3E71774AC66F}"/>
          </ac:spMkLst>
        </pc:spChg>
        <pc:spChg chg="add del mod">
          <ac:chgData name="virginie Hugues" userId="f5ff6c274e13bc49" providerId="LiveId" clId="{6FAF9B77-649D-4961-A3BC-5557E7329249}" dt="2023-01-14T09:34:06.362" v="2212" actId="22"/>
          <ac:spMkLst>
            <pc:docMk/>
            <pc:sldMk cId="0" sldId="342"/>
            <ac:spMk id="19" creationId="{C2A658BB-51FC-0CA5-40F2-619413019307}"/>
          </ac:spMkLst>
        </pc:spChg>
        <pc:spChg chg="add mod ord">
          <ac:chgData name="virginie Hugues" userId="f5ff6c274e13bc49" providerId="LiveId" clId="{6FAF9B77-649D-4961-A3BC-5557E7329249}" dt="2023-01-14T13:06:39.106" v="3186" actId="113"/>
          <ac:spMkLst>
            <pc:docMk/>
            <pc:sldMk cId="0" sldId="342"/>
            <ac:spMk id="21" creationId="{F5C1F03A-DFBA-EF14-3258-CF5F67F5D57F}"/>
          </ac:spMkLst>
        </pc:spChg>
        <pc:spChg chg="del">
          <ac:chgData name="virginie Hugues" userId="f5ff6c274e13bc49" providerId="LiveId" clId="{6FAF9B77-649D-4961-A3BC-5557E7329249}" dt="2023-01-14T09:33:47.462" v="2203" actId="478"/>
          <ac:spMkLst>
            <pc:docMk/>
            <pc:sldMk cId="0" sldId="342"/>
            <ac:spMk id="22" creationId="{C9A6DBD0-F56E-4A59-B5DE-85EB8690A5B6}"/>
          </ac:spMkLst>
        </pc:spChg>
        <pc:spChg chg="del">
          <ac:chgData name="virginie Hugues" userId="f5ff6c274e13bc49" providerId="LiveId" clId="{6FAF9B77-649D-4961-A3BC-5557E7329249}" dt="2023-01-14T09:32:43.064" v="2116" actId="478"/>
          <ac:spMkLst>
            <pc:docMk/>
            <pc:sldMk cId="0" sldId="342"/>
            <ac:spMk id="23" creationId="{1349446E-2C55-4DC0-99EF-B8151B415BE8}"/>
          </ac:spMkLst>
        </pc:spChg>
        <pc:spChg chg="mod">
          <ac:chgData name="virginie Hugues" userId="f5ff6c274e13bc49" providerId="LiveId" clId="{6FAF9B77-649D-4961-A3BC-5557E7329249}" dt="2023-01-14T09:35:16.457" v="2285" actId="208"/>
          <ac:spMkLst>
            <pc:docMk/>
            <pc:sldMk cId="0" sldId="342"/>
            <ac:spMk id="24" creationId="{324AE915-97D1-479A-97DC-EC830A14D9CA}"/>
          </ac:spMkLst>
        </pc:spChg>
        <pc:spChg chg="mod ord">
          <ac:chgData name="virginie Hugues" userId="f5ff6c274e13bc49" providerId="LiveId" clId="{6FAF9B77-649D-4961-A3BC-5557E7329249}" dt="2023-01-14T09:36:44.460" v="2325"/>
          <ac:spMkLst>
            <pc:docMk/>
            <pc:sldMk cId="0" sldId="342"/>
            <ac:spMk id="25" creationId="{B7C1F03C-25DA-4DD8-90B3-9054B0B927C6}"/>
          </ac:spMkLst>
        </pc:spChg>
        <pc:spChg chg="del">
          <ac:chgData name="virginie Hugues" userId="f5ff6c274e13bc49" providerId="LiveId" clId="{6FAF9B77-649D-4961-A3BC-5557E7329249}" dt="2023-01-14T09:32:43.064" v="2116" actId="478"/>
          <ac:spMkLst>
            <pc:docMk/>
            <pc:sldMk cId="0" sldId="342"/>
            <ac:spMk id="27" creationId="{FE1A0C1A-DDD3-4B5A-AB31-A23BC86121E7}"/>
          </ac:spMkLst>
        </pc:spChg>
        <pc:spChg chg="add mod ord">
          <ac:chgData name="virginie Hugues" userId="f5ff6c274e13bc49" providerId="LiveId" clId="{6FAF9B77-649D-4961-A3BC-5557E7329249}" dt="2023-01-14T09:36:55.621" v="2331"/>
          <ac:spMkLst>
            <pc:docMk/>
            <pc:sldMk cId="0" sldId="342"/>
            <ac:spMk id="28" creationId="{31B40BFC-BC95-8CE1-3E65-F5F1647055B0}"/>
          </ac:spMkLst>
        </pc:spChg>
        <pc:spChg chg="mod">
          <ac:chgData name="virginie Hugues" userId="f5ff6c274e13bc49" providerId="LiveId" clId="{6FAF9B77-649D-4961-A3BC-5557E7329249}" dt="2023-01-14T09:33:18.516" v="2120" actId="1076"/>
          <ac:spMkLst>
            <pc:docMk/>
            <pc:sldMk cId="0" sldId="342"/>
            <ac:spMk id="37" creationId="{7563429B-13E6-47B2-9C90-7DDB52E5B162}"/>
          </ac:spMkLst>
        </pc:spChg>
        <pc:spChg chg="mod">
          <ac:chgData name="virginie Hugues" userId="f5ff6c274e13bc49" providerId="LiveId" clId="{6FAF9B77-649D-4961-A3BC-5557E7329249}" dt="2023-01-14T09:33:18.516" v="2120" actId="1076"/>
          <ac:spMkLst>
            <pc:docMk/>
            <pc:sldMk cId="0" sldId="342"/>
            <ac:spMk id="18447" creationId="{4355FF38-7B64-43DD-B186-6734A6E96EA6}"/>
          </ac:spMkLst>
        </pc:spChg>
        <pc:spChg chg="mod">
          <ac:chgData name="virginie Hugues" userId="f5ff6c274e13bc49" providerId="LiveId" clId="{6FAF9B77-649D-4961-A3BC-5557E7329249}" dt="2023-01-14T09:33:18.516" v="2120" actId="1076"/>
          <ac:spMkLst>
            <pc:docMk/>
            <pc:sldMk cId="0" sldId="342"/>
            <ac:spMk id="18448" creationId="{23CC1CD2-A1DE-41ED-BCC9-019990259797}"/>
          </ac:spMkLst>
        </pc:spChg>
        <pc:spChg chg="mod">
          <ac:chgData name="virginie Hugues" userId="f5ff6c274e13bc49" providerId="LiveId" clId="{6FAF9B77-649D-4961-A3BC-5557E7329249}" dt="2023-01-14T09:33:18.516" v="2120" actId="1076"/>
          <ac:spMkLst>
            <pc:docMk/>
            <pc:sldMk cId="0" sldId="342"/>
            <ac:spMk id="18450" creationId="{4AA09E54-A844-42ED-B506-C9D33A9AD784}"/>
          </ac:spMkLst>
        </pc:spChg>
        <pc:grpChg chg="add mod">
          <ac:chgData name="virginie Hugues" userId="f5ff6c274e13bc49" providerId="LiveId" clId="{6FAF9B77-649D-4961-A3BC-5557E7329249}" dt="2023-01-14T09:36:23.648" v="2312"/>
          <ac:grpSpMkLst>
            <pc:docMk/>
            <pc:sldMk cId="0" sldId="342"/>
            <ac:grpSpMk id="2" creationId="{A393C6DE-6D6A-E60C-8A6D-E4DC3AA542B7}"/>
          </ac:grpSpMkLst>
        </pc:grpChg>
        <pc:grpChg chg="mod">
          <ac:chgData name="virginie Hugues" userId="f5ff6c274e13bc49" providerId="LiveId" clId="{6FAF9B77-649D-4961-A3BC-5557E7329249}" dt="2023-01-14T09:33:00.862" v="2117"/>
          <ac:grpSpMkLst>
            <pc:docMk/>
            <pc:sldMk cId="0" sldId="342"/>
            <ac:grpSpMk id="3" creationId="{B368F90F-B98B-20C1-3328-601B8782ECD8}"/>
          </ac:grpSpMkLst>
        </pc:grpChg>
        <pc:grpChg chg="add mod">
          <ac:chgData name="virginie Hugues" userId="f5ff6c274e13bc49" providerId="LiveId" clId="{6FAF9B77-649D-4961-A3BC-5557E7329249}" dt="2023-01-14T09:38:38.459" v="2340" actId="1076"/>
          <ac:grpSpMkLst>
            <pc:docMk/>
            <pc:sldMk cId="0" sldId="342"/>
            <ac:grpSpMk id="5" creationId="{88829E17-ADA0-16EE-438D-EADE33317B6A}"/>
          </ac:grpSpMkLst>
        </pc:grpChg>
        <pc:grpChg chg="add mod">
          <ac:chgData name="virginie Hugues" userId="f5ff6c274e13bc49" providerId="LiveId" clId="{6FAF9B77-649D-4961-A3BC-5557E7329249}" dt="2023-01-14T09:33:48.560" v="2204"/>
          <ac:grpSpMkLst>
            <pc:docMk/>
            <pc:sldMk cId="0" sldId="342"/>
            <ac:grpSpMk id="11" creationId="{3002FCB1-70CB-4010-F0F6-DD5E204C6281}"/>
          </ac:grpSpMkLst>
        </pc:grpChg>
        <pc:grpChg chg="del mod">
          <ac:chgData name="virginie Hugues" userId="f5ff6c274e13bc49" providerId="LiveId" clId="{6FAF9B77-649D-4961-A3BC-5557E7329249}" dt="2023-01-14T09:33:47.462" v="2203" actId="478"/>
          <ac:grpSpMkLst>
            <pc:docMk/>
            <pc:sldMk cId="0" sldId="342"/>
            <ac:grpSpMk id="18443" creationId="{AD720288-BC22-4AFF-98C7-30560AFA69D6}"/>
          </ac:grpSpMkLst>
        </pc:grpChg>
        <pc:picChg chg="mod">
          <ac:chgData name="virginie Hugues" userId="f5ff6c274e13bc49" providerId="LiveId" clId="{6FAF9B77-649D-4961-A3BC-5557E7329249}" dt="2023-01-14T09:33:00.862" v="2117"/>
          <ac:picMkLst>
            <pc:docMk/>
            <pc:sldMk cId="0" sldId="342"/>
            <ac:picMk id="8" creationId="{A90F66C3-D466-4007-378B-5762D70F7A2B}"/>
          </ac:picMkLst>
        </pc:picChg>
        <pc:picChg chg="mod">
          <ac:chgData name="virginie Hugues" userId="f5ff6c274e13bc49" providerId="LiveId" clId="{6FAF9B77-649D-4961-A3BC-5557E7329249}" dt="2023-01-14T09:33:48.560" v="2204"/>
          <ac:picMkLst>
            <pc:docMk/>
            <pc:sldMk cId="0" sldId="342"/>
            <ac:picMk id="16" creationId="{5A2AD084-38A1-D28E-1E17-BF632A0BB901}"/>
          </ac:picMkLst>
        </pc:picChg>
        <pc:picChg chg="mod">
          <ac:chgData name="virginie Hugues" userId="f5ff6c274e13bc49" providerId="LiveId" clId="{6FAF9B77-649D-4961-A3BC-5557E7329249}" dt="2023-01-14T09:38:38.459" v="2340" actId="1076"/>
          <ac:picMkLst>
            <pc:docMk/>
            <pc:sldMk cId="0" sldId="342"/>
            <ac:picMk id="18438" creationId="{56DCC4FF-9BD5-46DD-BD9D-47BD68FA5F91}"/>
          </ac:picMkLst>
        </pc:picChg>
        <pc:picChg chg="mod">
          <ac:chgData name="virginie Hugues" userId="f5ff6c274e13bc49" providerId="LiveId" clId="{6FAF9B77-649D-4961-A3BC-5557E7329249}" dt="2023-01-14T09:38:38.459" v="2340" actId="1076"/>
          <ac:picMkLst>
            <pc:docMk/>
            <pc:sldMk cId="0" sldId="342"/>
            <ac:picMk id="18439" creationId="{04EA5E33-5427-4983-931B-62944038AB99}"/>
          </ac:picMkLst>
        </pc:picChg>
        <pc:picChg chg="del">
          <ac:chgData name="virginie Hugues" userId="f5ff6c274e13bc49" providerId="LiveId" clId="{6FAF9B77-649D-4961-A3BC-5557E7329249}" dt="2023-01-14T09:32:43.064" v="2116" actId="478"/>
          <ac:picMkLst>
            <pc:docMk/>
            <pc:sldMk cId="0" sldId="342"/>
            <ac:picMk id="18444" creationId="{06DCA948-A27E-4A65-905A-03F093D77987}"/>
          </ac:picMkLst>
        </pc:picChg>
        <pc:picChg chg="mod">
          <ac:chgData name="virginie Hugues" userId="f5ff6c274e13bc49" providerId="LiveId" clId="{6FAF9B77-649D-4961-A3BC-5557E7329249}" dt="2023-01-14T09:33:18.516" v="2120" actId="1076"/>
          <ac:picMkLst>
            <pc:docMk/>
            <pc:sldMk cId="0" sldId="342"/>
            <ac:picMk id="18451" creationId="{7AE8188A-9BA2-4BEA-A751-06177F5FEC11}"/>
          </ac:picMkLst>
        </pc:picChg>
        <pc:cxnChg chg="del">
          <ac:chgData name="virginie Hugues" userId="f5ff6c274e13bc49" providerId="LiveId" clId="{6FAF9B77-649D-4961-A3BC-5557E7329249}" dt="2023-01-14T09:32:43.064" v="2116" actId="478"/>
          <ac:cxnSpMkLst>
            <pc:docMk/>
            <pc:sldMk cId="0" sldId="342"/>
            <ac:cxnSpMk id="5" creationId="{67B6A5C6-FA40-4CF3-86DC-CE34F4C59BB2}"/>
          </ac:cxnSpMkLst>
        </pc:cxnChg>
        <pc:cxnChg chg="mod">
          <ac:chgData name="virginie Hugues" userId="f5ff6c274e13bc49" providerId="LiveId" clId="{6FAF9B77-649D-4961-A3BC-5557E7329249}" dt="2023-01-14T09:33:00.862" v="2117"/>
          <ac:cxnSpMkLst>
            <pc:docMk/>
            <pc:sldMk cId="0" sldId="342"/>
            <ac:cxnSpMk id="6" creationId="{E93211AF-2BBC-788F-8E8A-7AD6976815E1}"/>
          </ac:cxnSpMkLst>
        </pc:cxnChg>
      </pc:sldChg>
      <pc:sldChg chg="addSp delSp modSp mod">
        <pc:chgData name="virginie Hugues" userId="f5ff6c274e13bc49" providerId="LiveId" clId="{6FAF9B77-649D-4961-A3BC-5557E7329249}" dt="2023-01-18T12:46:49.616" v="6058" actId="962"/>
        <pc:sldMkLst>
          <pc:docMk/>
          <pc:sldMk cId="0" sldId="343"/>
        </pc:sldMkLst>
        <pc:spChg chg="mod">
          <ac:chgData name="virginie Hugues" userId="f5ff6c274e13bc49" providerId="LiveId" clId="{6FAF9B77-649D-4961-A3BC-5557E7329249}" dt="2023-01-18T12:44:55.679" v="5912"/>
          <ac:spMkLst>
            <pc:docMk/>
            <pc:sldMk cId="0" sldId="343"/>
            <ac:spMk id="3" creationId="{56D898B8-C7E0-D53D-4806-1C9AB5095B59}"/>
          </ac:spMkLst>
        </pc:spChg>
        <pc:spChg chg="mod">
          <ac:chgData name="virginie Hugues" userId="f5ff6c274e13bc49" providerId="LiveId" clId="{6FAF9B77-649D-4961-A3BC-5557E7329249}" dt="2023-01-18T12:44:55.679" v="5912"/>
          <ac:spMkLst>
            <pc:docMk/>
            <pc:sldMk cId="0" sldId="343"/>
            <ac:spMk id="7" creationId="{FD35B933-7793-C57E-CC35-011198D32A0F}"/>
          </ac:spMkLst>
        </pc:spChg>
        <pc:spChg chg="mod ord">
          <ac:chgData name="virginie Hugues" userId="f5ff6c274e13bc49" providerId="LiveId" clId="{6FAF9B77-649D-4961-A3BC-5557E7329249}" dt="2023-01-18T12:46:07.816" v="5950"/>
          <ac:spMkLst>
            <pc:docMk/>
            <pc:sldMk cId="0" sldId="343"/>
            <ac:spMk id="14" creationId="{CAB4C704-26CD-47D6-B754-B66CF7FA1CE4}"/>
          </ac:spMkLst>
        </pc:spChg>
        <pc:spChg chg="del">
          <ac:chgData name="virginie Hugues" userId="f5ff6c274e13bc49" providerId="LiveId" clId="{6FAF9B77-649D-4961-A3BC-5557E7329249}" dt="2023-01-18T12:44:41.447" v="5911" actId="478"/>
          <ac:spMkLst>
            <pc:docMk/>
            <pc:sldMk cId="0" sldId="343"/>
            <ac:spMk id="15" creationId="{780A8F8E-6982-4D41-A69B-151E84E50B46}"/>
          </ac:spMkLst>
        </pc:spChg>
        <pc:spChg chg="mod ord topLvl">
          <ac:chgData name="virginie Hugues" userId="f5ff6c274e13bc49" providerId="LiveId" clId="{6FAF9B77-649D-4961-A3BC-5557E7329249}" dt="2023-01-18T12:46:49.616" v="6058" actId="962"/>
          <ac:spMkLst>
            <pc:docMk/>
            <pc:sldMk cId="0" sldId="343"/>
            <ac:spMk id="18" creationId="{EA946706-0533-4999-870C-DFF746D2AE13}"/>
          </ac:spMkLst>
        </pc:spChg>
        <pc:spChg chg="mod ord">
          <ac:chgData name="virginie Hugues" userId="f5ff6c274e13bc49" providerId="LiveId" clId="{6FAF9B77-649D-4961-A3BC-5557E7329249}" dt="2023-01-18T12:46:37.171" v="5960" actId="962"/>
          <ac:spMkLst>
            <pc:docMk/>
            <pc:sldMk cId="0" sldId="343"/>
            <ac:spMk id="20" creationId="{F32F7CB3-6111-4019-8241-242762D1A30C}"/>
          </ac:spMkLst>
        </pc:spChg>
        <pc:spChg chg="mod topLvl">
          <ac:chgData name="virginie Hugues" userId="f5ff6c274e13bc49" providerId="LiveId" clId="{6FAF9B77-649D-4961-A3BC-5557E7329249}" dt="2023-01-18T12:45:38.784" v="5936" actId="1036"/>
          <ac:spMkLst>
            <pc:docMk/>
            <pc:sldMk cId="0" sldId="343"/>
            <ac:spMk id="23" creationId="{42D6DB28-4F41-4FE5-BB50-F88458C1E4D4}"/>
          </ac:spMkLst>
        </pc:spChg>
        <pc:spChg chg="del">
          <ac:chgData name="virginie Hugues" userId="f5ff6c274e13bc49" providerId="LiveId" clId="{6FAF9B77-649D-4961-A3BC-5557E7329249}" dt="2023-01-18T12:44:41.447" v="5911" actId="478"/>
          <ac:spMkLst>
            <pc:docMk/>
            <pc:sldMk cId="0" sldId="343"/>
            <ac:spMk id="26" creationId="{DF1BB837-61C2-4954-979A-D1AE7CE71279}"/>
          </ac:spMkLst>
        </pc:spChg>
        <pc:spChg chg="mod">
          <ac:chgData name="virginie Hugues" userId="f5ff6c274e13bc49" providerId="LiveId" clId="{6FAF9B77-649D-4961-A3BC-5557E7329249}" dt="2023-01-18T12:45:44.197" v="5942"/>
          <ac:spMkLst>
            <pc:docMk/>
            <pc:sldMk cId="0" sldId="343"/>
            <ac:spMk id="47106" creationId="{A915E9D9-5F35-4542-BBA8-86E64A95264F}"/>
          </ac:spMkLst>
        </pc:spChg>
        <pc:spChg chg="mod">
          <ac:chgData name="virginie Hugues" userId="f5ff6c274e13bc49" providerId="LiveId" clId="{6FAF9B77-649D-4961-A3BC-5557E7329249}" dt="2023-01-18T12:45:38.784" v="5936" actId="1036"/>
          <ac:spMkLst>
            <pc:docMk/>
            <pc:sldMk cId="0" sldId="343"/>
            <ac:spMk id="47113" creationId="{B7D648F8-2FCE-4386-BA39-A3F92EE58038}"/>
          </ac:spMkLst>
        </pc:spChg>
        <pc:spChg chg="del mod topLvl">
          <ac:chgData name="virginie Hugues" userId="f5ff6c274e13bc49" providerId="LiveId" clId="{6FAF9B77-649D-4961-A3BC-5557E7329249}" dt="2023-01-18T12:45:46.059" v="5943" actId="478"/>
          <ac:spMkLst>
            <pc:docMk/>
            <pc:sldMk cId="0" sldId="343"/>
            <ac:spMk id="47117" creationId="{3E5D578C-28A2-4C8A-9796-55AF01D8D6F8}"/>
          </ac:spMkLst>
        </pc:spChg>
        <pc:spChg chg="del mod topLvl">
          <ac:chgData name="virginie Hugues" userId="f5ff6c274e13bc49" providerId="LiveId" clId="{6FAF9B77-649D-4961-A3BC-5557E7329249}" dt="2023-01-18T12:45:47.549" v="5944" actId="478"/>
          <ac:spMkLst>
            <pc:docMk/>
            <pc:sldMk cId="0" sldId="343"/>
            <ac:spMk id="47118" creationId="{C6C3B03F-55DD-4801-8492-47C3D954744C}"/>
          </ac:spMkLst>
        </pc:spChg>
        <pc:spChg chg="mod topLvl">
          <ac:chgData name="virginie Hugues" userId="f5ff6c274e13bc49" providerId="LiveId" clId="{6FAF9B77-649D-4961-A3BC-5557E7329249}" dt="2023-01-18T12:45:38.784" v="5936" actId="1036"/>
          <ac:spMkLst>
            <pc:docMk/>
            <pc:sldMk cId="0" sldId="343"/>
            <ac:spMk id="47120" creationId="{1539CF65-16BF-4D4E-AFA1-76FB30D41BD8}"/>
          </ac:spMkLst>
        </pc:spChg>
        <pc:grpChg chg="add mod">
          <ac:chgData name="virginie Hugues" userId="f5ff6c274e13bc49" providerId="LiveId" clId="{6FAF9B77-649D-4961-A3BC-5557E7329249}" dt="2023-01-18T12:46:19.104" v="5958"/>
          <ac:grpSpMkLst>
            <pc:docMk/>
            <pc:sldMk cId="0" sldId="343"/>
            <ac:grpSpMk id="2" creationId="{289436B8-7FB5-F2D9-70E9-7825BAD7AE07}"/>
          </ac:grpSpMkLst>
        </pc:grpChg>
        <pc:grpChg chg="mod">
          <ac:chgData name="virginie Hugues" userId="f5ff6c274e13bc49" providerId="LiveId" clId="{6FAF9B77-649D-4961-A3BC-5557E7329249}" dt="2023-01-18T12:44:55.679" v="5912"/>
          <ac:grpSpMkLst>
            <pc:docMk/>
            <pc:sldMk cId="0" sldId="343"/>
            <ac:grpSpMk id="4" creationId="{E2E2853E-CE4C-3E26-6EE6-95AD267CF544}"/>
          </ac:grpSpMkLst>
        </pc:grpChg>
        <pc:grpChg chg="add mod">
          <ac:chgData name="virginie Hugues" userId="f5ff6c274e13bc49" providerId="LiveId" clId="{6FAF9B77-649D-4961-A3BC-5557E7329249}" dt="2023-01-18T12:45:58.784" v="5948"/>
          <ac:grpSpMkLst>
            <pc:docMk/>
            <pc:sldMk cId="0" sldId="343"/>
            <ac:grpSpMk id="9" creationId="{0F1B8E48-F07C-F9C1-8394-4F4A8938A08E}"/>
          </ac:grpSpMkLst>
        </pc:grpChg>
        <pc:grpChg chg="del mod">
          <ac:chgData name="virginie Hugues" userId="f5ff6c274e13bc49" providerId="LiveId" clId="{6FAF9B77-649D-4961-A3BC-5557E7329249}" dt="2023-01-18T12:45:09.612" v="5916" actId="165"/>
          <ac:grpSpMkLst>
            <pc:docMk/>
            <pc:sldMk cId="0" sldId="343"/>
            <ac:grpSpMk id="47112" creationId="{D598F456-0C5F-4C56-8249-9CAA5A5438EF}"/>
          </ac:grpSpMkLst>
        </pc:grpChg>
        <pc:grpChg chg="del mod topLvl">
          <ac:chgData name="virginie Hugues" userId="f5ff6c274e13bc49" providerId="LiveId" clId="{6FAF9B77-649D-4961-A3BC-5557E7329249}" dt="2023-01-18T12:45:14.215" v="5917" actId="165"/>
          <ac:grpSpMkLst>
            <pc:docMk/>
            <pc:sldMk cId="0" sldId="343"/>
            <ac:grpSpMk id="47115" creationId="{99605E86-5D36-44CC-A72E-84B16EFC03E2}"/>
          </ac:grpSpMkLst>
        </pc:grpChg>
        <pc:picChg chg="mod">
          <ac:chgData name="virginie Hugues" userId="f5ff6c274e13bc49" providerId="LiveId" clId="{6FAF9B77-649D-4961-A3BC-5557E7329249}" dt="2023-01-18T12:44:55.679" v="5912"/>
          <ac:picMkLst>
            <pc:docMk/>
            <pc:sldMk cId="0" sldId="343"/>
            <ac:picMk id="8" creationId="{1EE690A5-0535-5A1D-1726-2C3522278512}"/>
          </ac:picMkLst>
        </pc:picChg>
        <pc:picChg chg="del">
          <ac:chgData name="virginie Hugues" userId="f5ff6c274e13bc49" providerId="LiveId" clId="{6FAF9B77-649D-4961-A3BC-5557E7329249}" dt="2023-01-18T12:44:41.447" v="5911" actId="478"/>
          <ac:picMkLst>
            <pc:docMk/>
            <pc:sldMk cId="0" sldId="343"/>
            <ac:picMk id="47111" creationId="{61899CDA-D99E-4273-BB6A-EA552003B0E7}"/>
          </ac:picMkLst>
        </pc:picChg>
        <pc:picChg chg="mod topLvl">
          <ac:chgData name="virginie Hugues" userId="f5ff6c274e13bc49" providerId="LiveId" clId="{6FAF9B77-649D-4961-A3BC-5557E7329249}" dt="2023-01-18T12:45:38.784" v="5936" actId="1036"/>
          <ac:picMkLst>
            <pc:docMk/>
            <pc:sldMk cId="0" sldId="343"/>
            <ac:picMk id="47121" creationId="{224A8B40-223A-4719-B46E-6568970C4C89}"/>
          </ac:picMkLst>
        </pc:picChg>
        <pc:cxnChg chg="del">
          <ac:chgData name="virginie Hugues" userId="f5ff6c274e13bc49" providerId="LiveId" clId="{6FAF9B77-649D-4961-A3BC-5557E7329249}" dt="2023-01-18T12:44:41.447" v="5911" actId="478"/>
          <ac:cxnSpMkLst>
            <pc:docMk/>
            <pc:sldMk cId="0" sldId="343"/>
            <ac:cxnSpMk id="5" creationId="{F108CE4F-EDA4-47DF-83A4-E949A8713105}"/>
          </ac:cxnSpMkLst>
        </pc:cxnChg>
        <pc:cxnChg chg="mod">
          <ac:chgData name="virginie Hugues" userId="f5ff6c274e13bc49" providerId="LiveId" clId="{6FAF9B77-649D-4961-A3BC-5557E7329249}" dt="2023-01-18T12:44:55.679" v="5912"/>
          <ac:cxnSpMkLst>
            <pc:docMk/>
            <pc:sldMk cId="0" sldId="343"/>
            <ac:cxnSpMk id="6" creationId="{87254AB3-E867-0AE3-5331-86AC5288D52C}"/>
          </ac:cxnSpMkLst>
        </pc:cxnChg>
      </pc:sldChg>
      <pc:sldChg chg="addSp delSp modSp mod">
        <pc:chgData name="virginie Hugues" userId="f5ff6c274e13bc49" providerId="LiveId" clId="{6FAF9B77-649D-4961-A3BC-5557E7329249}" dt="2023-01-15T11:07:46.742" v="4172" actId="20577"/>
        <pc:sldMkLst>
          <pc:docMk/>
          <pc:sldMk cId="0" sldId="344"/>
        </pc:sldMkLst>
        <pc:spChg chg="add del mod ord">
          <ac:chgData name="virginie Hugues" userId="f5ff6c274e13bc49" providerId="LiveId" clId="{6FAF9B77-649D-4961-A3BC-5557E7329249}" dt="2023-01-15T11:03:55.294" v="4152" actId="478"/>
          <ac:spMkLst>
            <pc:docMk/>
            <pc:sldMk cId="0" sldId="344"/>
            <ac:spMk id="3" creationId="{BA32D133-2E3F-45E9-98AC-9036C1315EF3}"/>
          </ac:spMkLst>
        </pc:spChg>
        <pc:spChg chg="mod topLvl">
          <ac:chgData name="virginie Hugues" userId="f5ff6c274e13bc49" providerId="LiveId" clId="{6FAF9B77-649D-4961-A3BC-5557E7329249}" dt="2023-01-15T11:05:16.697" v="4165" actId="164"/>
          <ac:spMkLst>
            <pc:docMk/>
            <pc:sldMk cId="0" sldId="344"/>
            <ac:spMk id="7" creationId="{E6FC9EB6-0947-4F5A-900A-7DD8D3144C2D}"/>
          </ac:spMkLst>
        </pc:spChg>
        <pc:spChg chg="mod">
          <ac:chgData name="virginie Hugues" userId="f5ff6c274e13bc49" providerId="LiveId" clId="{6FAF9B77-649D-4961-A3BC-5557E7329249}" dt="2023-01-15T10:57:37.245" v="4122"/>
          <ac:spMkLst>
            <pc:docMk/>
            <pc:sldMk cId="0" sldId="344"/>
            <ac:spMk id="8" creationId="{85396155-B120-ACDD-01AD-9E0B97CFD157}"/>
          </ac:spMkLst>
        </pc:spChg>
        <pc:spChg chg="mod">
          <ac:chgData name="virginie Hugues" userId="f5ff6c274e13bc49" providerId="LiveId" clId="{6FAF9B77-649D-4961-A3BC-5557E7329249}" dt="2023-01-15T10:57:37.245" v="4122"/>
          <ac:spMkLst>
            <pc:docMk/>
            <pc:sldMk cId="0" sldId="344"/>
            <ac:spMk id="10" creationId="{6E5A67D3-1512-5301-A747-6E74FD6495C8}"/>
          </ac:spMkLst>
        </pc:spChg>
        <pc:spChg chg="add mod ord">
          <ac:chgData name="virginie Hugues" userId="f5ff6c274e13bc49" providerId="LiveId" clId="{6FAF9B77-649D-4961-A3BC-5557E7329249}" dt="2023-01-15T11:05:55.308" v="4167"/>
          <ac:spMkLst>
            <pc:docMk/>
            <pc:sldMk cId="0" sldId="344"/>
            <ac:spMk id="11" creationId="{73C85AE8-1266-7481-8EF1-4EF0C139B533}"/>
          </ac:spMkLst>
        </pc:spChg>
        <pc:spChg chg="mod">
          <ac:chgData name="virginie Hugues" userId="f5ff6c274e13bc49" providerId="LiveId" clId="{6FAF9B77-649D-4961-A3BC-5557E7329249}" dt="2023-01-15T10:57:49.284" v="4124"/>
          <ac:spMkLst>
            <pc:docMk/>
            <pc:sldMk cId="0" sldId="344"/>
            <ac:spMk id="13" creationId="{3F73335C-6C12-80DD-DBE2-4AF54C7961F1}"/>
          </ac:spMkLst>
        </pc:spChg>
        <pc:spChg chg="mod">
          <ac:chgData name="virginie Hugues" userId="f5ff6c274e13bc49" providerId="LiveId" clId="{6FAF9B77-649D-4961-A3BC-5557E7329249}" dt="2023-01-15T10:57:49.284" v="4124"/>
          <ac:spMkLst>
            <pc:docMk/>
            <pc:sldMk cId="0" sldId="344"/>
            <ac:spMk id="14" creationId="{47643211-E2E2-19F4-0C12-ABBDB8AA7E35}"/>
          </ac:spMkLst>
        </pc:spChg>
        <pc:spChg chg="mod">
          <ac:chgData name="virginie Hugues" userId="f5ff6c274e13bc49" providerId="LiveId" clId="{6FAF9B77-649D-4961-A3BC-5557E7329249}" dt="2023-01-15T10:57:49.284" v="4124"/>
          <ac:spMkLst>
            <pc:docMk/>
            <pc:sldMk cId="0" sldId="344"/>
            <ac:spMk id="17" creationId="{F0735713-6290-0FC0-4F02-72F5F37A1F4C}"/>
          </ac:spMkLst>
        </pc:spChg>
        <pc:spChg chg="add mod">
          <ac:chgData name="virginie Hugues" userId="f5ff6c274e13bc49" providerId="LiveId" clId="{6FAF9B77-649D-4961-A3BC-5557E7329249}" dt="2023-01-15T10:57:49.284" v="4124"/>
          <ac:spMkLst>
            <pc:docMk/>
            <pc:sldMk cId="0" sldId="344"/>
            <ac:spMk id="18" creationId="{A4363677-DF74-65D9-A561-23C89FB4CB9B}"/>
          </ac:spMkLst>
        </pc:spChg>
        <pc:spChg chg="add mod">
          <ac:chgData name="virginie Hugues" userId="f5ff6c274e13bc49" providerId="LiveId" clId="{6FAF9B77-649D-4961-A3BC-5557E7329249}" dt="2023-01-15T10:57:49.284" v="4124"/>
          <ac:spMkLst>
            <pc:docMk/>
            <pc:sldMk cId="0" sldId="344"/>
            <ac:spMk id="19" creationId="{CB9969A7-301A-9375-3361-B7F2A4260EE7}"/>
          </ac:spMkLst>
        </pc:spChg>
        <pc:spChg chg="add mod">
          <ac:chgData name="virginie Hugues" userId="f5ff6c274e13bc49" providerId="LiveId" clId="{6FAF9B77-649D-4961-A3BC-5557E7329249}" dt="2023-01-15T10:57:49.284" v="4124"/>
          <ac:spMkLst>
            <pc:docMk/>
            <pc:sldMk cId="0" sldId="344"/>
            <ac:spMk id="20" creationId="{060EDAA9-3C7C-2AED-9407-06DCB7473F09}"/>
          </ac:spMkLst>
        </pc:spChg>
        <pc:spChg chg="del">
          <ac:chgData name="virginie Hugues" userId="f5ff6c274e13bc49" providerId="LiveId" clId="{6FAF9B77-649D-4961-A3BC-5557E7329249}" dt="2023-01-15T10:57:48.237" v="4123" actId="478"/>
          <ac:spMkLst>
            <pc:docMk/>
            <pc:sldMk cId="0" sldId="344"/>
            <ac:spMk id="26" creationId="{1D160E5E-719F-4551-84EC-F99FFE7A8930}"/>
          </ac:spMkLst>
        </pc:spChg>
        <pc:spChg chg="del">
          <ac:chgData name="virginie Hugues" userId="f5ff6c274e13bc49" providerId="LiveId" clId="{6FAF9B77-649D-4961-A3BC-5557E7329249}" dt="2023-01-15T10:57:29.763" v="4121" actId="478"/>
          <ac:spMkLst>
            <pc:docMk/>
            <pc:sldMk cId="0" sldId="344"/>
            <ac:spMk id="27" creationId="{EFB9DC28-8D2B-4C46-BB42-DC7CF9C5C3C3}"/>
          </ac:spMkLst>
        </pc:spChg>
        <pc:spChg chg="del">
          <ac:chgData name="virginie Hugues" userId="f5ff6c274e13bc49" providerId="LiveId" clId="{6FAF9B77-649D-4961-A3BC-5557E7329249}" dt="2023-01-15T10:57:29.763" v="4121" actId="478"/>
          <ac:spMkLst>
            <pc:docMk/>
            <pc:sldMk cId="0" sldId="344"/>
            <ac:spMk id="28" creationId="{C896ADC2-5161-4A25-8CAC-7CD0CD5869B9}"/>
          </ac:spMkLst>
        </pc:spChg>
        <pc:spChg chg="add del mod">
          <ac:chgData name="virginie Hugues" userId="f5ff6c274e13bc49" providerId="LiveId" clId="{6FAF9B77-649D-4961-A3BC-5557E7329249}" dt="2023-01-15T11:07:46.742" v="4172" actId="20577"/>
          <ac:spMkLst>
            <pc:docMk/>
            <pc:sldMk cId="0" sldId="344"/>
            <ac:spMk id="32774" creationId="{38B50BB5-2BC0-4CDB-93D8-A7FBEE4C399A}"/>
          </ac:spMkLst>
        </pc:spChg>
        <pc:spChg chg="mod">
          <ac:chgData name="virginie Hugues" userId="f5ff6c274e13bc49" providerId="LiveId" clId="{6FAF9B77-649D-4961-A3BC-5557E7329249}" dt="2023-01-15T10:58:14.174" v="4128" actId="207"/>
          <ac:spMkLst>
            <pc:docMk/>
            <pc:sldMk cId="0" sldId="344"/>
            <ac:spMk id="32775" creationId="{7A6FBA49-11E5-466A-B3DD-A466962A99E7}"/>
          </ac:spMkLst>
        </pc:spChg>
        <pc:spChg chg="mod topLvl">
          <ac:chgData name="virginie Hugues" userId="f5ff6c274e13bc49" providerId="LiveId" clId="{6FAF9B77-649D-4961-A3BC-5557E7329249}" dt="2023-01-15T11:05:16.697" v="4165" actId="164"/>
          <ac:spMkLst>
            <pc:docMk/>
            <pc:sldMk cId="0" sldId="344"/>
            <ac:spMk id="32776" creationId="{255DC346-0526-43D5-B3EB-655DA6A6B235}"/>
          </ac:spMkLst>
        </pc:spChg>
        <pc:grpChg chg="add mod">
          <ac:chgData name="virginie Hugues" userId="f5ff6c274e13bc49" providerId="LiveId" clId="{6FAF9B77-649D-4961-A3BC-5557E7329249}" dt="2023-01-15T11:05:51.970" v="4166"/>
          <ac:grpSpMkLst>
            <pc:docMk/>
            <pc:sldMk cId="0" sldId="344"/>
            <ac:grpSpMk id="2" creationId="{B1C651D9-9793-1FC7-4E2D-1355A45F7694}"/>
          </ac:grpSpMkLst>
        </pc:grpChg>
        <pc:grpChg chg="mod">
          <ac:chgData name="virginie Hugues" userId="f5ff6c274e13bc49" providerId="LiveId" clId="{6FAF9B77-649D-4961-A3BC-5557E7329249}" dt="2023-01-15T10:57:37.245" v="4122"/>
          <ac:grpSpMkLst>
            <pc:docMk/>
            <pc:sldMk cId="0" sldId="344"/>
            <ac:grpSpMk id="4" creationId="{E1D359C2-7761-AA36-D576-D5C190DF337E}"/>
          </ac:grpSpMkLst>
        </pc:grpChg>
        <pc:grpChg chg="add mod">
          <ac:chgData name="virginie Hugues" userId="f5ff6c274e13bc49" providerId="LiveId" clId="{6FAF9B77-649D-4961-A3BC-5557E7329249}" dt="2023-01-15T10:57:49.284" v="4124"/>
          <ac:grpSpMkLst>
            <pc:docMk/>
            <pc:sldMk cId="0" sldId="344"/>
            <ac:grpSpMk id="12" creationId="{FC18977E-19B7-846E-983F-E2726F3CEE29}"/>
          </ac:grpSpMkLst>
        </pc:grpChg>
        <pc:grpChg chg="add del mod topLvl">
          <ac:chgData name="virginie Hugues" userId="f5ff6c274e13bc49" providerId="LiveId" clId="{6FAF9B77-649D-4961-A3BC-5557E7329249}" dt="2023-01-15T11:04:32.886" v="4159" actId="165"/>
          <ac:grpSpMkLst>
            <pc:docMk/>
            <pc:sldMk cId="0" sldId="344"/>
            <ac:grpSpMk id="21" creationId="{89F275AF-09CF-6C0D-2BBD-CA1AE2A56F5D}"/>
          </ac:grpSpMkLst>
        </pc:grpChg>
        <pc:grpChg chg="add del mod">
          <ac:chgData name="virginie Hugues" userId="f5ff6c274e13bc49" providerId="LiveId" clId="{6FAF9B77-649D-4961-A3BC-5557E7329249}" dt="2023-01-15T11:04:28.102" v="4158" actId="165"/>
          <ac:grpSpMkLst>
            <pc:docMk/>
            <pc:sldMk cId="0" sldId="344"/>
            <ac:grpSpMk id="22" creationId="{5CCA5C44-CE68-9BD8-4577-C84245FCE7FE}"/>
          </ac:grpSpMkLst>
        </pc:grpChg>
        <pc:grpChg chg="add mod">
          <ac:chgData name="virginie Hugues" userId="f5ff6c274e13bc49" providerId="LiveId" clId="{6FAF9B77-649D-4961-A3BC-5557E7329249}" dt="2023-01-15T11:07:03.997" v="4169" actId="962"/>
          <ac:grpSpMkLst>
            <pc:docMk/>
            <pc:sldMk cId="0" sldId="344"/>
            <ac:grpSpMk id="23" creationId="{8A897B36-C365-188A-5CBD-55A1C49BCBAC}"/>
          </ac:grpSpMkLst>
        </pc:grpChg>
        <pc:grpChg chg="del">
          <ac:chgData name="virginie Hugues" userId="f5ff6c274e13bc49" providerId="LiveId" clId="{6FAF9B77-649D-4961-A3BC-5557E7329249}" dt="2023-01-15T10:57:29.763" v="4121" actId="478"/>
          <ac:grpSpMkLst>
            <pc:docMk/>
            <pc:sldMk cId="0" sldId="344"/>
            <ac:grpSpMk id="32770" creationId="{EFE423AB-3725-49A5-BDD8-E4203A62DE19}"/>
          </ac:grpSpMkLst>
        </pc:grpChg>
        <pc:grpChg chg="del">
          <ac:chgData name="virginie Hugues" userId="f5ff6c274e13bc49" providerId="LiveId" clId="{6FAF9B77-649D-4961-A3BC-5557E7329249}" dt="2023-01-15T10:57:48.237" v="4123" actId="478"/>
          <ac:grpSpMkLst>
            <pc:docMk/>
            <pc:sldMk cId="0" sldId="344"/>
            <ac:grpSpMk id="32771" creationId="{B480E3D1-8DF0-487B-B5BE-40F254AA10FB}"/>
          </ac:grpSpMkLst>
        </pc:grpChg>
        <pc:picChg chg="mod">
          <ac:chgData name="virginie Hugues" userId="f5ff6c274e13bc49" providerId="LiveId" clId="{6FAF9B77-649D-4961-A3BC-5557E7329249}" dt="2023-01-15T10:57:37.245" v="4122"/>
          <ac:picMkLst>
            <pc:docMk/>
            <pc:sldMk cId="0" sldId="344"/>
            <ac:picMk id="9" creationId="{95E4CF75-234F-0A08-F6AD-CE842C309E68}"/>
          </ac:picMkLst>
        </pc:picChg>
        <pc:picChg chg="mod">
          <ac:chgData name="virginie Hugues" userId="f5ff6c274e13bc49" providerId="LiveId" clId="{6FAF9B77-649D-4961-A3BC-5557E7329249}" dt="2023-01-15T10:57:49.284" v="4124"/>
          <ac:picMkLst>
            <pc:docMk/>
            <pc:sldMk cId="0" sldId="344"/>
            <ac:picMk id="16" creationId="{38F4F9EE-EDEF-28B9-E992-BC2705AAD588}"/>
          </ac:picMkLst>
        </pc:picChg>
        <pc:picChg chg="del">
          <ac:chgData name="virginie Hugues" userId="f5ff6c274e13bc49" providerId="LiveId" clId="{6FAF9B77-649D-4961-A3BC-5557E7329249}" dt="2023-01-15T10:57:29.763" v="4121" actId="478"/>
          <ac:picMkLst>
            <pc:docMk/>
            <pc:sldMk cId="0" sldId="344"/>
            <ac:picMk id="32778" creationId="{6C49CEB6-5700-4012-9154-28A906E6A206}"/>
          </ac:picMkLst>
        </pc:picChg>
        <pc:picChg chg="mod topLvl">
          <ac:chgData name="virginie Hugues" userId="f5ff6c274e13bc49" providerId="LiveId" clId="{6FAF9B77-649D-4961-A3BC-5557E7329249}" dt="2023-01-15T11:05:16.697" v="4165" actId="164"/>
          <ac:picMkLst>
            <pc:docMk/>
            <pc:sldMk cId="0" sldId="344"/>
            <ac:picMk id="34820" creationId="{32FF609E-5CF7-4E83-B748-302CDF57FF7A}"/>
          </ac:picMkLst>
        </pc:picChg>
        <pc:cxnChg chg="mod">
          <ac:chgData name="virginie Hugues" userId="f5ff6c274e13bc49" providerId="LiveId" clId="{6FAF9B77-649D-4961-A3BC-5557E7329249}" dt="2023-01-15T10:57:37.245" v="4122"/>
          <ac:cxnSpMkLst>
            <pc:docMk/>
            <pc:sldMk cId="0" sldId="344"/>
            <ac:cxnSpMk id="6" creationId="{2091B932-BAA0-5003-F36C-9A614EBEF713}"/>
          </ac:cxnSpMkLst>
        </pc:cxnChg>
      </pc:sldChg>
      <pc:sldChg chg="addSp delSp modSp mod">
        <pc:chgData name="virginie Hugues" userId="f5ff6c274e13bc49" providerId="LiveId" clId="{6FAF9B77-649D-4961-A3BC-5557E7329249}" dt="2023-01-16T20:25:03.244" v="4341" actId="20577"/>
        <pc:sldMkLst>
          <pc:docMk/>
          <pc:sldMk cId="0" sldId="345"/>
        </pc:sldMkLst>
        <pc:spChg chg="mod">
          <ac:chgData name="virginie Hugues" userId="f5ff6c274e13bc49" providerId="LiveId" clId="{6FAF9B77-649D-4961-A3BC-5557E7329249}" dt="2023-01-15T11:07:30.779" v="4171"/>
          <ac:spMkLst>
            <pc:docMk/>
            <pc:sldMk cId="0" sldId="345"/>
            <ac:spMk id="5" creationId="{C4CEC44F-C5B4-019A-9509-4623EC522A6D}"/>
          </ac:spMkLst>
        </pc:spChg>
        <pc:spChg chg="mod">
          <ac:chgData name="virginie Hugues" userId="f5ff6c274e13bc49" providerId="LiveId" clId="{6FAF9B77-649D-4961-A3BC-5557E7329249}" dt="2023-01-15T11:07:30.779" v="4171"/>
          <ac:spMkLst>
            <pc:docMk/>
            <pc:sldMk cId="0" sldId="345"/>
            <ac:spMk id="7" creationId="{F0DE8796-8D0B-55A2-153D-8C6ED8224083}"/>
          </ac:spMkLst>
        </pc:spChg>
        <pc:spChg chg="add mod ord">
          <ac:chgData name="virginie Hugues" userId="f5ff6c274e13bc49" providerId="LiveId" clId="{6FAF9B77-649D-4961-A3BC-5557E7329249}" dt="2023-01-16T20:21:12.431" v="4211"/>
          <ac:spMkLst>
            <pc:docMk/>
            <pc:sldMk cId="0" sldId="345"/>
            <ac:spMk id="8" creationId="{8FF0031B-9794-5E9F-AD6A-93C76E840FFA}"/>
          </ac:spMkLst>
        </pc:spChg>
        <pc:spChg chg="mod ord topLvl">
          <ac:chgData name="virginie Hugues" userId="f5ff6c274e13bc49" providerId="LiveId" clId="{6FAF9B77-649D-4961-A3BC-5557E7329249}" dt="2023-01-16T20:22:16.081" v="4298" actId="962"/>
          <ac:spMkLst>
            <pc:docMk/>
            <pc:sldMk cId="0" sldId="345"/>
            <ac:spMk id="21" creationId="{4E85E7BD-1D07-40D3-9011-DEBFAB20D8A1}"/>
          </ac:spMkLst>
        </pc:spChg>
        <pc:spChg chg="mod">
          <ac:chgData name="virginie Hugues" userId="f5ff6c274e13bc49" providerId="LiveId" clId="{6FAF9B77-649D-4961-A3BC-5557E7329249}" dt="2023-01-16T20:20:20.441" v="4198" actId="164"/>
          <ac:spMkLst>
            <pc:docMk/>
            <pc:sldMk cId="0" sldId="345"/>
            <ac:spMk id="24" creationId="{54100EA3-E81C-4CDE-8FA7-50F0DA5B7972}"/>
          </ac:spMkLst>
        </pc:spChg>
        <pc:spChg chg="mod">
          <ac:chgData name="virginie Hugues" userId="f5ff6c274e13bc49" providerId="LiveId" clId="{6FAF9B77-649D-4961-A3BC-5557E7329249}" dt="2023-01-16T20:25:03.244" v="4341" actId="20577"/>
          <ac:spMkLst>
            <pc:docMk/>
            <pc:sldMk cId="0" sldId="345"/>
            <ac:spMk id="25" creationId="{3E4362D6-9053-4C0C-9749-FC6E1721B3C0}"/>
          </ac:spMkLst>
        </pc:spChg>
        <pc:spChg chg="del">
          <ac:chgData name="virginie Hugues" userId="f5ff6c274e13bc49" providerId="LiveId" clId="{6FAF9B77-649D-4961-A3BC-5557E7329249}" dt="2023-01-15T11:07:23.365" v="4170" actId="478"/>
          <ac:spMkLst>
            <pc:docMk/>
            <pc:sldMk cId="0" sldId="345"/>
            <ac:spMk id="26" creationId="{D416AA27-A0BB-44D8-A5D0-7C059CAB65E9}"/>
          </ac:spMkLst>
        </pc:spChg>
        <pc:spChg chg="mod topLvl">
          <ac:chgData name="virginie Hugues" userId="f5ff6c274e13bc49" providerId="LiveId" clId="{6FAF9B77-649D-4961-A3BC-5557E7329249}" dt="2023-01-16T20:21:43.415" v="4217" actId="164"/>
          <ac:spMkLst>
            <pc:docMk/>
            <pc:sldMk cId="0" sldId="345"/>
            <ac:spMk id="27" creationId="{D7D1B51D-57FA-4ADC-9756-A003BF26D7ED}"/>
          </ac:spMkLst>
        </pc:spChg>
        <pc:spChg chg="del">
          <ac:chgData name="virginie Hugues" userId="f5ff6c274e13bc49" providerId="LiveId" clId="{6FAF9B77-649D-4961-A3BC-5557E7329249}" dt="2023-01-15T11:07:23.365" v="4170" actId="478"/>
          <ac:spMkLst>
            <pc:docMk/>
            <pc:sldMk cId="0" sldId="345"/>
            <ac:spMk id="28" creationId="{D47A0960-218F-4682-A058-61F8C6C5A0C1}"/>
          </ac:spMkLst>
        </pc:spChg>
        <pc:spChg chg="mod">
          <ac:chgData name="virginie Hugues" userId="f5ff6c274e13bc49" providerId="LiveId" clId="{6FAF9B77-649D-4961-A3BC-5557E7329249}" dt="2023-01-16T20:22:31.170" v="4299"/>
          <ac:spMkLst>
            <pc:docMk/>
            <pc:sldMk cId="0" sldId="345"/>
            <ac:spMk id="33797" creationId="{5B5431DF-981B-469C-9393-BC9320B3F85D}"/>
          </ac:spMkLst>
        </pc:spChg>
        <pc:spChg chg="mod">
          <ac:chgData name="virginie Hugues" userId="f5ff6c274e13bc49" providerId="LiveId" clId="{6FAF9B77-649D-4961-A3BC-5557E7329249}" dt="2023-01-16T20:21:17.859" v="4213"/>
          <ac:spMkLst>
            <pc:docMk/>
            <pc:sldMk cId="0" sldId="345"/>
            <ac:spMk id="33798" creationId="{E54D39A7-E30B-4D2A-91B9-F997A422304A}"/>
          </ac:spMkLst>
        </pc:spChg>
        <pc:spChg chg="mod">
          <ac:chgData name="virginie Hugues" userId="f5ff6c274e13bc49" providerId="LiveId" clId="{6FAF9B77-649D-4961-A3BC-5557E7329249}" dt="2023-01-16T20:20:20.441" v="4198" actId="164"/>
          <ac:spMkLst>
            <pc:docMk/>
            <pc:sldMk cId="0" sldId="345"/>
            <ac:spMk id="33799" creationId="{440D52C9-C6CE-409B-93B4-D2015241A884}"/>
          </ac:spMkLst>
        </pc:spChg>
        <pc:spChg chg="mod topLvl">
          <ac:chgData name="virginie Hugues" userId="f5ff6c274e13bc49" providerId="LiveId" clId="{6FAF9B77-649D-4961-A3BC-5557E7329249}" dt="2023-01-16T20:21:43.415" v="4217" actId="164"/>
          <ac:spMkLst>
            <pc:docMk/>
            <pc:sldMk cId="0" sldId="345"/>
            <ac:spMk id="33807" creationId="{AA7F1E6D-E0D3-4038-A3A1-4370158DE222}"/>
          </ac:spMkLst>
        </pc:spChg>
        <pc:spChg chg="del mod topLvl">
          <ac:chgData name="virginie Hugues" userId="f5ff6c274e13bc49" providerId="LiveId" clId="{6FAF9B77-649D-4961-A3BC-5557E7329249}" dt="2023-01-16T20:21:46.762" v="4218" actId="478"/>
          <ac:spMkLst>
            <pc:docMk/>
            <pc:sldMk cId="0" sldId="345"/>
            <ac:spMk id="33808" creationId="{404D764F-5476-4EDD-9897-D99A4C7C7E4A}"/>
          </ac:spMkLst>
        </pc:spChg>
        <pc:spChg chg="del mod topLvl">
          <ac:chgData name="virginie Hugues" userId="f5ff6c274e13bc49" providerId="LiveId" clId="{6FAF9B77-649D-4961-A3BC-5557E7329249}" dt="2023-01-16T20:21:47.790" v="4219" actId="478"/>
          <ac:spMkLst>
            <pc:docMk/>
            <pc:sldMk cId="0" sldId="345"/>
            <ac:spMk id="33809" creationId="{24E62C6D-3324-4AC6-920F-E680DCA61817}"/>
          </ac:spMkLst>
        </pc:spChg>
        <pc:spChg chg="mod topLvl">
          <ac:chgData name="virginie Hugues" userId="f5ff6c274e13bc49" providerId="LiveId" clId="{6FAF9B77-649D-4961-A3BC-5557E7329249}" dt="2023-01-16T20:21:43.415" v="4217" actId="164"/>
          <ac:spMkLst>
            <pc:docMk/>
            <pc:sldMk cId="0" sldId="345"/>
            <ac:spMk id="33811" creationId="{002FD713-B0FF-41F1-AF60-1234087B5FA6}"/>
          </ac:spMkLst>
        </pc:spChg>
        <pc:grpChg chg="add mod">
          <ac:chgData name="virginie Hugues" userId="f5ff6c274e13bc49" providerId="LiveId" clId="{6FAF9B77-649D-4961-A3BC-5557E7329249}" dt="2023-01-16T20:21:10.043" v="4208"/>
          <ac:grpSpMkLst>
            <pc:docMk/>
            <pc:sldMk cId="0" sldId="345"/>
            <ac:grpSpMk id="2" creationId="{DE801B33-1037-9C22-33A8-29810556ABF0}"/>
          </ac:grpSpMkLst>
        </pc:grpChg>
        <pc:grpChg chg="mod">
          <ac:chgData name="virginie Hugues" userId="f5ff6c274e13bc49" providerId="LiveId" clId="{6FAF9B77-649D-4961-A3BC-5557E7329249}" dt="2023-01-15T11:07:30.779" v="4171"/>
          <ac:grpSpMkLst>
            <pc:docMk/>
            <pc:sldMk cId="0" sldId="345"/>
            <ac:grpSpMk id="3" creationId="{A6530FC3-3902-A8E7-B909-7C4ABEF20E12}"/>
          </ac:grpSpMkLst>
        </pc:grpChg>
        <pc:grpChg chg="add mod">
          <ac:chgData name="virginie Hugues" userId="f5ff6c274e13bc49" providerId="LiveId" clId="{6FAF9B77-649D-4961-A3BC-5557E7329249}" dt="2023-01-16T20:21:03.175" v="4205"/>
          <ac:grpSpMkLst>
            <pc:docMk/>
            <pc:sldMk cId="0" sldId="345"/>
            <ac:grpSpMk id="9" creationId="{5BF21F6D-EA5D-5105-B1B1-772D124418A2}"/>
          </ac:grpSpMkLst>
        </pc:grpChg>
        <pc:grpChg chg="add mod">
          <ac:chgData name="virginie Hugues" userId="f5ff6c274e13bc49" providerId="LiveId" clId="{6FAF9B77-649D-4961-A3BC-5557E7329249}" dt="2023-01-16T20:21:48.932" v="4220" actId="962"/>
          <ac:grpSpMkLst>
            <pc:docMk/>
            <pc:sldMk cId="0" sldId="345"/>
            <ac:grpSpMk id="10" creationId="{6AB74A50-73B1-0745-CE54-367EEE280C01}"/>
          </ac:grpSpMkLst>
        </pc:grpChg>
        <pc:grpChg chg="del">
          <ac:chgData name="virginie Hugues" userId="f5ff6c274e13bc49" providerId="LiveId" clId="{6FAF9B77-649D-4961-A3BC-5557E7329249}" dt="2023-01-15T11:07:23.365" v="4170" actId="478"/>
          <ac:grpSpMkLst>
            <pc:docMk/>
            <pc:sldMk cId="0" sldId="345"/>
            <ac:grpSpMk id="33794" creationId="{DEF6C96D-E42D-4C6C-AFFE-8787C70BB59D}"/>
          </ac:grpSpMkLst>
        </pc:grpChg>
        <pc:grpChg chg="del">
          <ac:chgData name="virginie Hugues" userId="f5ff6c274e13bc49" providerId="LiveId" clId="{6FAF9B77-649D-4961-A3BC-5557E7329249}" dt="2023-01-16T20:21:25.837" v="4214" actId="165"/>
          <ac:grpSpMkLst>
            <pc:docMk/>
            <pc:sldMk cId="0" sldId="345"/>
            <ac:grpSpMk id="33796" creationId="{D00C75DC-AFCE-4055-A783-3DD54FAA63BB}"/>
          </ac:grpSpMkLst>
        </pc:grpChg>
        <pc:grpChg chg="del mod topLvl">
          <ac:chgData name="virginie Hugues" userId="f5ff6c274e13bc49" providerId="LiveId" clId="{6FAF9B77-649D-4961-A3BC-5557E7329249}" dt="2023-01-16T20:21:30.761" v="4215" actId="165"/>
          <ac:grpSpMkLst>
            <pc:docMk/>
            <pc:sldMk cId="0" sldId="345"/>
            <ac:grpSpMk id="33804" creationId="{50B8F51B-C573-49E1-A1EB-53604DF938CB}"/>
          </ac:grpSpMkLst>
        </pc:grpChg>
        <pc:grpChg chg="del mod topLvl">
          <ac:chgData name="virginie Hugues" userId="f5ff6c274e13bc49" providerId="LiveId" clId="{6FAF9B77-649D-4961-A3BC-5557E7329249}" dt="2023-01-16T20:21:35.610" v="4216" actId="165"/>
          <ac:grpSpMkLst>
            <pc:docMk/>
            <pc:sldMk cId="0" sldId="345"/>
            <ac:grpSpMk id="33806" creationId="{8B188572-BFB5-49B5-9EA2-9D7311A0972E}"/>
          </ac:grpSpMkLst>
        </pc:grpChg>
        <pc:picChg chg="mod">
          <ac:chgData name="virginie Hugues" userId="f5ff6c274e13bc49" providerId="LiveId" clId="{6FAF9B77-649D-4961-A3BC-5557E7329249}" dt="2023-01-15T11:07:30.779" v="4171"/>
          <ac:picMkLst>
            <pc:docMk/>
            <pc:sldMk cId="0" sldId="345"/>
            <ac:picMk id="6" creationId="{6F8A581C-8C52-5080-779C-047FA401606F}"/>
          </ac:picMkLst>
        </pc:picChg>
        <pc:picChg chg="del">
          <ac:chgData name="virginie Hugues" userId="f5ff6c274e13bc49" providerId="LiveId" clId="{6FAF9B77-649D-4961-A3BC-5557E7329249}" dt="2023-01-15T11:07:23.365" v="4170" actId="478"/>
          <ac:picMkLst>
            <pc:docMk/>
            <pc:sldMk cId="0" sldId="345"/>
            <ac:picMk id="33801" creationId="{CB1623BA-EC98-40BB-B491-39C32DCF9876}"/>
          </ac:picMkLst>
        </pc:picChg>
        <pc:picChg chg="mod topLvl">
          <ac:chgData name="virginie Hugues" userId="f5ff6c274e13bc49" providerId="LiveId" clId="{6FAF9B77-649D-4961-A3BC-5557E7329249}" dt="2023-01-16T20:21:43.415" v="4217" actId="164"/>
          <ac:picMkLst>
            <pc:docMk/>
            <pc:sldMk cId="0" sldId="345"/>
            <ac:picMk id="33812" creationId="{9EAF9CEE-EDFA-4CE3-BA7C-D986EC146F0D}"/>
          </ac:picMkLst>
        </pc:picChg>
        <pc:picChg chg="mod">
          <ac:chgData name="virginie Hugues" userId="f5ff6c274e13bc49" providerId="LiveId" clId="{6FAF9B77-649D-4961-A3BC-5557E7329249}" dt="2023-01-16T20:20:20.441" v="4198" actId="164"/>
          <ac:picMkLst>
            <pc:docMk/>
            <pc:sldMk cId="0" sldId="345"/>
            <ac:picMk id="35843" creationId="{6E14D668-3A29-42E3-A3C4-E957333CA7DF}"/>
          </ac:picMkLst>
        </pc:picChg>
        <pc:cxnChg chg="mod">
          <ac:chgData name="virginie Hugues" userId="f5ff6c274e13bc49" providerId="LiveId" clId="{6FAF9B77-649D-4961-A3BC-5557E7329249}" dt="2023-01-15T11:07:30.779" v="4171"/>
          <ac:cxnSpMkLst>
            <pc:docMk/>
            <pc:sldMk cId="0" sldId="345"/>
            <ac:cxnSpMk id="4" creationId="{1B09411D-53A1-5EAD-2B25-1F09497AFB9F}"/>
          </ac:cxnSpMkLst>
        </pc:cxnChg>
      </pc:sldChg>
      <pc:sldChg chg="addSp delSp modSp mod">
        <pc:chgData name="virginie Hugues" userId="f5ff6c274e13bc49" providerId="LiveId" clId="{6FAF9B77-649D-4961-A3BC-5557E7329249}" dt="2023-01-16T20:25:29.820" v="4413" actId="962"/>
        <pc:sldMkLst>
          <pc:docMk/>
          <pc:sldMk cId="0" sldId="346"/>
        </pc:sldMkLst>
        <pc:spChg chg="mod">
          <ac:chgData name="virginie Hugues" userId="f5ff6c274e13bc49" providerId="LiveId" clId="{6FAF9B77-649D-4961-A3BC-5557E7329249}" dt="2023-01-16T20:22:45.591" v="4301"/>
          <ac:spMkLst>
            <pc:docMk/>
            <pc:sldMk cId="0" sldId="346"/>
            <ac:spMk id="6" creationId="{7617852B-81B6-6D9F-8624-1B3DDABA660C}"/>
          </ac:spMkLst>
        </pc:spChg>
        <pc:spChg chg="mod">
          <ac:chgData name="virginie Hugues" userId="f5ff6c274e13bc49" providerId="LiveId" clId="{6FAF9B77-649D-4961-A3BC-5557E7329249}" dt="2023-01-16T20:22:45.591" v="4301"/>
          <ac:spMkLst>
            <pc:docMk/>
            <pc:sldMk cId="0" sldId="346"/>
            <ac:spMk id="8" creationId="{EC2A842A-1235-0DC0-1265-A2B31D9A7B6D}"/>
          </ac:spMkLst>
        </pc:spChg>
        <pc:spChg chg="add mod ord">
          <ac:chgData name="virginie Hugues" userId="f5ff6c274e13bc49" providerId="LiveId" clId="{6FAF9B77-649D-4961-A3BC-5557E7329249}" dt="2023-01-16T20:24:34.280" v="4337"/>
          <ac:spMkLst>
            <pc:docMk/>
            <pc:sldMk cId="0" sldId="346"/>
            <ac:spMk id="9" creationId="{6D643965-20FC-A12F-808A-A1D985619A18}"/>
          </ac:spMkLst>
        </pc:spChg>
        <pc:spChg chg="del">
          <ac:chgData name="virginie Hugues" userId="f5ff6c274e13bc49" providerId="LiveId" clId="{6FAF9B77-649D-4961-A3BC-5557E7329249}" dt="2023-01-16T20:22:39.467" v="4300" actId="478"/>
          <ac:spMkLst>
            <pc:docMk/>
            <pc:sldMk cId="0" sldId="346"/>
            <ac:spMk id="15" creationId="{18443FC1-C2E0-4104-9361-CF1F34ABB2DD}"/>
          </ac:spMkLst>
        </pc:spChg>
        <pc:spChg chg="mod">
          <ac:chgData name="virginie Hugues" userId="f5ff6c274e13bc49" providerId="LiveId" clId="{6FAF9B77-649D-4961-A3BC-5557E7329249}" dt="2023-01-16T20:25:18.693" v="4343" actId="962"/>
          <ac:spMkLst>
            <pc:docMk/>
            <pc:sldMk cId="0" sldId="346"/>
            <ac:spMk id="19" creationId="{8B508383-BDBD-415F-A91B-4417EDAD901F}"/>
          </ac:spMkLst>
        </pc:spChg>
        <pc:spChg chg="del">
          <ac:chgData name="virginie Hugues" userId="f5ff6c274e13bc49" providerId="LiveId" clId="{6FAF9B77-649D-4961-A3BC-5557E7329249}" dt="2023-01-16T20:22:39.467" v="4300" actId="478"/>
          <ac:spMkLst>
            <pc:docMk/>
            <pc:sldMk cId="0" sldId="346"/>
            <ac:spMk id="20" creationId="{9B9D0B0C-1E4F-4A34-8736-8541098E8D12}"/>
          </ac:spMkLst>
        </pc:spChg>
        <pc:spChg chg="del">
          <ac:chgData name="virginie Hugues" userId="f5ff6c274e13bc49" providerId="LiveId" clId="{6FAF9B77-649D-4961-A3BC-5557E7329249}" dt="2023-01-16T20:22:39.467" v="4300" actId="478"/>
          <ac:spMkLst>
            <pc:docMk/>
            <pc:sldMk cId="0" sldId="346"/>
            <ac:spMk id="21" creationId="{A5E3FEAF-C374-4008-91A1-3EBE67556406}"/>
          </ac:spMkLst>
        </pc:spChg>
        <pc:spChg chg="mod ord topLvl">
          <ac:chgData name="virginie Hugues" userId="f5ff6c274e13bc49" providerId="LiveId" clId="{6FAF9B77-649D-4961-A3BC-5557E7329249}" dt="2023-01-16T20:25:29.820" v="4413" actId="962"/>
          <ac:spMkLst>
            <pc:docMk/>
            <pc:sldMk cId="0" sldId="346"/>
            <ac:spMk id="22" creationId="{C9614E98-BAF1-4D06-A3EE-AD112D162830}"/>
          </ac:spMkLst>
        </pc:spChg>
        <pc:spChg chg="mod topLvl">
          <ac:chgData name="virginie Hugues" userId="f5ff6c274e13bc49" providerId="LiveId" clId="{6FAF9B77-649D-4961-A3BC-5557E7329249}" dt="2023-01-16T20:24:09.691" v="4317" actId="164"/>
          <ac:spMkLst>
            <pc:docMk/>
            <pc:sldMk cId="0" sldId="346"/>
            <ac:spMk id="28" creationId="{123ABB79-81D2-46CE-9058-2BAAE2BBE173}"/>
          </ac:spMkLst>
        </pc:spChg>
        <pc:spChg chg="mod ord">
          <ac:chgData name="virginie Hugues" userId="f5ff6c274e13bc49" providerId="LiveId" clId="{6FAF9B77-649D-4961-A3BC-5557E7329249}" dt="2023-01-16T20:24:27.928" v="4335"/>
          <ac:spMkLst>
            <pc:docMk/>
            <pc:sldMk cId="0" sldId="346"/>
            <ac:spMk id="24579" creationId="{A66F8CAB-3758-4905-AE49-4ED0FD015389}"/>
          </ac:spMkLst>
        </pc:spChg>
        <pc:spChg chg="mod">
          <ac:chgData name="virginie Hugues" userId="f5ff6c274e13bc49" providerId="LiveId" clId="{6FAF9B77-649D-4961-A3BC-5557E7329249}" dt="2023-01-16T20:24:18.124" v="4323"/>
          <ac:spMkLst>
            <pc:docMk/>
            <pc:sldMk cId="0" sldId="346"/>
            <ac:spMk id="34818" creationId="{E7A20735-FCC7-4E7F-9A2D-85BF2B86DB89}"/>
          </ac:spMkLst>
        </pc:spChg>
        <pc:spChg chg="mod topLvl">
          <ac:chgData name="virginie Hugues" userId="f5ff6c274e13bc49" providerId="LiveId" clId="{6FAF9B77-649D-4961-A3BC-5557E7329249}" dt="2023-01-16T20:24:09.691" v="4317" actId="164"/>
          <ac:spMkLst>
            <pc:docMk/>
            <pc:sldMk cId="0" sldId="346"/>
            <ac:spMk id="34828" creationId="{91D884EE-FCB6-4711-882C-ADBB7262A937}"/>
          </ac:spMkLst>
        </pc:spChg>
        <pc:spChg chg="del mod topLvl">
          <ac:chgData name="virginie Hugues" userId="f5ff6c274e13bc49" providerId="LiveId" clId="{6FAF9B77-649D-4961-A3BC-5557E7329249}" dt="2023-01-16T20:24:14.247" v="4318" actId="478"/>
          <ac:spMkLst>
            <pc:docMk/>
            <pc:sldMk cId="0" sldId="346"/>
            <ac:spMk id="34829" creationId="{34807CD2-2FCE-4689-B6B0-69E6C0A0A565}"/>
          </ac:spMkLst>
        </pc:spChg>
        <pc:spChg chg="del mod topLvl">
          <ac:chgData name="virginie Hugues" userId="f5ff6c274e13bc49" providerId="LiveId" clId="{6FAF9B77-649D-4961-A3BC-5557E7329249}" dt="2023-01-16T20:24:15.433" v="4319" actId="478"/>
          <ac:spMkLst>
            <pc:docMk/>
            <pc:sldMk cId="0" sldId="346"/>
            <ac:spMk id="34830" creationId="{2BD9C407-8E99-4A1E-BDF7-343F988B5C9E}"/>
          </ac:spMkLst>
        </pc:spChg>
        <pc:spChg chg="mod topLvl">
          <ac:chgData name="virginie Hugues" userId="f5ff6c274e13bc49" providerId="LiveId" clId="{6FAF9B77-649D-4961-A3BC-5557E7329249}" dt="2023-01-16T20:24:09.691" v="4317" actId="164"/>
          <ac:spMkLst>
            <pc:docMk/>
            <pc:sldMk cId="0" sldId="346"/>
            <ac:spMk id="34832" creationId="{B2D66944-CAEE-4BB3-B43C-D717CD9DFE76}"/>
          </ac:spMkLst>
        </pc:spChg>
        <pc:grpChg chg="add mod">
          <ac:chgData name="virginie Hugues" userId="f5ff6c274e13bc49" providerId="LiveId" clId="{6FAF9B77-649D-4961-A3BC-5557E7329249}" dt="2023-01-16T20:24:21.248" v="4327"/>
          <ac:grpSpMkLst>
            <pc:docMk/>
            <pc:sldMk cId="0" sldId="346"/>
            <ac:grpSpMk id="2" creationId="{6D25CC5C-BE12-1D6C-0E41-76F0030A095D}"/>
          </ac:grpSpMkLst>
        </pc:grpChg>
        <pc:grpChg chg="mod">
          <ac:chgData name="virginie Hugues" userId="f5ff6c274e13bc49" providerId="LiveId" clId="{6FAF9B77-649D-4961-A3BC-5557E7329249}" dt="2023-01-16T20:22:45.591" v="4301"/>
          <ac:grpSpMkLst>
            <pc:docMk/>
            <pc:sldMk cId="0" sldId="346"/>
            <ac:grpSpMk id="3" creationId="{3FF97412-AC4A-5CD5-F7B3-3C9C765D0B9F}"/>
          </ac:grpSpMkLst>
        </pc:grpChg>
        <pc:grpChg chg="add mod">
          <ac:chgData name="virginie Hugues" userId="f5ff6c274e13bc49" providerId="LiveId" clId="{6FAF9B77-649D-4961-A3BC-5557E7329249}" dt="2023-01-16T20:24:31.677" v="4336" actId="962"/>
          <ac:grpSpMkLst>
            <pc:docMk/>
            <pc:sldMk cId="0" sldId="346"/>
            <ac:grpSpMk id="10" creationId="{DF15504D-1446-B649-CBA9-89C0A6322B14}"/>
          </ac:grpSpMkLst>
        </pc:grpChg>
        <pc:grpChg chg="del">
          <ac:chgData name="virginie Hugues" userId="f5ff6c274e13bc49" providerId="LiveId" clId="{6FAF9B77-649D-4961-A3BC-5557E7329249}" dt="2023-01-16T20:23:57.055" v="4315" actId="165"/>
          <ac:grpSpMkLst>
            <pc:docMk/>
            <pc:sldMk cId="0" sldId="346"/>
            <ac:grpSpMk id="34822" creationId="{8F26DBD1-3D3C-41AC-AAD3-9CBA1E1ED941}"/>
          </ac:grpSpMkLst>
        </pc:grpChg>
        <pc:grpChg chg="del mod topLvl">
          <ac:chgData name="virginie Hugues" userId="f5ff6c274e13bc49" providerId="LiveId" clId="{6FAF9B77-649D-4961-A3BC-5557E7329249}" dt="2023-01-16T20:24:01.899" v="4316" actId="165"/>
          <ac:grpSpMkLst>
            <pc:docMk/>
            <pc:sldMk cId="0" sldId="346"/>
            <ac:grpSpMk id="34826" creationId="{AF4E244D-5087-40E6-99A5-BA44E9FE3DF8}"/>
          </ac:grpSpMkLst>
        </pc:grpChg>
        <pc:picChg chg="mod">
          <ac:chgData name="virginie Hugues" userId="f5ff6c274e13bc49" providerId="LiveId" clId="{6FAF9B77-649D-4961-A3BC-5557E7329249}" dt="2023-01-16T20:22:45.591" v="4301"/>
          <ac:picMkLst>
            <pc:docMk/>
            <pc:sldMk cId="0" sldId="346"/>
            <ac:picMk id="7" creationId="{A83A876F-4644-96B9-5FA2-9F9D034DF2A0}"/>
          </ac:picMkLst>
        </pc:picChg>
        <pc:picChg chg="del">
          <ac:chgData name="virginie Hugues" userId="f5ff6c274e13bc49" providerId="LiveId" clId="{6FAF9B77-649D-4961-A3BC-5557E7329249}" dt="2023-01-16T20:22:39.467" v="4300" actId="478"/>
          <ac:picMkLst>
            <pc:docMk/>
            <pc:sldMk cId="0" sldId="346"/>
            <ac:picMk id="34823" creationId="{852F4670-0B62-48CE-B484-2EB60D970EF7}"/>
          </ac:picMkLst>
        </pc:picChg>
        <pc:picChg chg="mod topLvl">
          <ac:chgData name="virginie Hugues" userId="f5ff6c274e13bc49" providerId="LiveId" clId="{6FAF9B77-649D-4961-A3BC-5557E7329249}" dt="2023-01-16T20:24:09.691" v="4317" actId="164"/>
          <ac:picMkLst>
            <pc:docMk/>
            <pc:sldMk cId="0" sldId="346"/>
            <ac:picMk id="34833" creationId="{7A6F5FCD-1800-4E4E-9A2D-2FAC1E1BA0C6}"/>
          </ac:picMkLst>
        </pc:picChg>
        <pc:cxnChg chg="mod">
          <ac:chgData name="virginie Hugues" userId="f5ff6c274e13bc49" providerId="LiveId" clId="{6FAF9B77-649D-4961-A3BC-5557E7329249}" dt="2023-01-16T20:22:45.591" v="4301"/>
          <ac:cxnSpMkLst>
            <pc:docMk/>
            <pc:sldMk cId="0" sldId="346"/>
            <ac:cxnSpMk id="4" creationId="{BCB7C93C-CA03-F225-AED4-F8753C21B481}"/>
          </ac:cxnSpMkLst>
        </pc:cxnChg>
        <pc:cxnChg chg="del">
          <ac:chgData name="virginie Hugues" userId="f5ff6c274e13bc49" providerId="LiveId" clId="{6FAF9B77-649D-4961-A3BC-5557E7329249}" dt="2023-01-16T20:22:39.467" v="4300" actId="478"/>
          <ac:cxnSpMkLst>
            <pc:docMk/>
            <pc:sldMk cId="0" sldId="346"/>
            <ac:cxnSpMk id="5" creationId="{C70B2A8A-E25B-4981-B1DE-C9B3C780BBA5}"/>
          </ac:cxnSpMkLst>
        </pc:cxnChg>
      </pc:sldChg>
      <pc:sldChg chg="addSp delSp modSp mod">
        <pc:chgData name="virginie Hugues" userId="f5ff6c274e13bc49" providerId="LiveId" clId="{6FAF9B77-649D-4961-A3BC-5557E7329249}" dt="2023-01-16T20:39:07.842" v="4618" actId="962"/>
        <pc:sldMkLst>
          <pc:docMk/>
          <pc:sldMk cId="0" sldId="347"/>
        </pc:sldMkLst>
        <pc:spChg chg="mod">
          <ac:chgData name="virginie Hugues" userId="f5ff6c274e13bc49" providerId="LiveId" clId="{6FAF9B77-649D-4961-A3BC-5557E7329249}" dt="2023-01-16T20:26:18.841" v="4415"/>
          <ac:spMkLst>
            <pc:docMk/>
            <pc:sldMk cId="0" sldId="347"/>
            <ac:spMk id="6" creationId="{224DC68F-160B-BA13-DFB3-08803B2B977F}"/>
          </ac:spMkLst>
        </pc:spChg>
        <pc:spChg chg="mod">
          <ac:chgData name="virginie Hugues" userId="f5ff6c274e13bc49" providerId="LiveId" clId="{6FAF9B77-649D-4961-A3BC-5557E7329249}" dt="2023-01-16T20:26:18.841" v="4415"/>
          <ac:spMkLst>
            <pc:docMk/>
            <pc:sldMk cId="0" sldId="347"/>
            <ac:spMk id="8" creationId="{E981BBB9-B37A-402F-1292-8EE5241C0E9A}"/>
          </ac:spMkLst>
        </pc:spChg>
        <pc:spChg chg="add mod ord">
          <ac:chgData name="virginie Hugues" userId="f5ff6c274e13bc49" providerId="LiveId" clId="{6FAF9B77-649D-4961-A3BC-5557E7329249}" dt="2023-01-16T20:27:38.227" v="4446"/>
          <ac:spMkLst>
            <pc:docMk/>
            <pc:sldMk cId="0" sldId="347"/>
            <ac:spMk id="9" creationId="{4A363D9A-6A99-B4A3-557D-843D8DA0555B}"/>
          </ac:spMkLst>
        </pc:spChg>
        <pc:spChg chg="del">
          <ac:chgData name="virginie Hugues" userId="f5ff6c274e13bc49" providerId="LiveId" clId="{6FAF9B77-649D-4961-A3BC-5557E7329249}" dt="2023-01-16T20:26:11.789" v="4414" actId="478"/>
          <ac:spMkLst>
            <pc:docMk/>
            <pc:sldMk cId="0" sldId="347"/>
            <ac:spMk id="15" creationId="{8B7A688A-CCA7-4862-8DA1-F9C6301900AD}"/>
          </ac:spMkLst>
        </pc:spChg>
        <pc:spChg chg="mod ord topLvl">
          <ac:chgData name="virginie Hugues" userId="f5ff6c274e13bc49" providerId="LiveId" clId="{6FAF9B77-649D-4961-A3BC-5557E7329249}" dt="2023-01-16T20:39:07.842" v="4618" actId="962"/>
          <ac:spMkLst>
            <pc:docMk/>
            <pc:sldMk cId="0" sldId="347"/>
            <ac:spMk id="21" creationId="{D21AADE3-249F-4613-A6E2-85FD8D3FB32A}"/>
          </ac:spMkLst>
        </pc:spChg>
        <pc:spChg chg="mod ord">
          <ac:chgData name="virginie Hugues" userId="f5ff6c274e13bc49" providerId="LiveId" clId="{6FAF9B77-649D-4961-A3BC-5557E7329249}" dt="2023-01-16T20:38:57.196" v="4544" actId="962"/>
          <ac:spMkLst>
            <pc:docMk/>
            <pc:sldMk cId="0" sldId="347"/>
            <ac:spMk id="22" creationId="{EA8DE148-5FB0-4CB8-9B99-5FD389E70DBE}"/>
          </ac:spMkLst>
        </pc:spChg>
        <pc:spChg chg="del">
          <ac:chgData name="virginie Hugues" userId="f5ff6c274e13bc49" providerId="LiveId" clId="{6FAF9B77-649D-4961-A3BC-5557E7329249}" dt="2023-01-16T20:26:11.789" v="4414" actId="478"/>
          <ac:spMkLst>
            <pc:docMk/>
            <pc:sldMk cId="0" sldId="347"/>
            <ac:spMk id="23" creationId="{80D12A68-641D-4397-B5FC-50CE4714393B}"/>
          </ac:spMkLst>
        </pc:spChg>
        <pc:spChg chg="del">
          <ac:chgData name="virginie Hugues" userId="f5ff6c274e13bc49" providerId="LiveId" clId="{6FAF9B77-649D-4961-A3BC-5557E7329249}" dt="2023-01-16T20:26:11.789" v="4414" actId="478"/>
          <ac:spMkLst>
            <pc:docMk/>
            <pc:sldMk cId="0" sldId="347"/>
            <ac:spMk id="24" creationId="{7CF48010-7A69-45D0-A707-423D4BA2D269}"/>
          </ac:spMkLst>
        </pc:spChg>
        <pc:spChg chg="mod topLvl">
          <ac:chgData name="virginie Hugues" userId="f5ff6c274e13bc49" providerId="LiveId" clId="{6FAF9B77-649D-4961-A3BC-5557E7329249}" dt="2023-01-16T20:27:22.862" v="4424" actId="164"/>
          <ac:spMkLst>
            <pc:docMk/>
            <pc:sldMk cId="0" sldId="347"/>
            <ac:spMk id="25" creationId="{701A07D8-F340-421A-95CA-D5DEF572518C}"/>
          </ac:spMkLst>
        </pc:spChg>
        <pc:spChg chg="mod">
          <ac:chgData name="virginie Hugues" userId="f5ff6c274e13bc49" providerId="LiveId" clId="{6FAF9B77-649D-4961-A3BC-5557E7329249}" dt="2023-01-16T20:27:31.638" v="4432"/>
          <ac:spMkLst>
            <pc:docMk/>
            <pc:sldMk cId="0" sldId="347"/>
            <ac:spMk id="35844" creationId="{338CA8B6-63D1-4965-93F4-C4C4B9C4FAD0}"/>
          </ac:spMkLst>
        </pc:spChg>
        <pc:spChg chg="mod">
          <ac:chgData name="virginie Hugues" userId="f5ff6c274e13bc49" providerId="LiveId" clId="{6FAF9B77-649D-4961-A3BC-5557E7329249}" dt="2023-01-16T20:27:01.453" v="4421" actId="207"/>
          <ac:spMkLst>
            <pc:docMk/>
            <pc:sldMk cId="0" sldId="347"/>
            <ac:spMk id="35846" creationId="{1CB7EDDE-D7AD-46F1-9FF5-92DB298207F5}"/>
          </ac:spMkLst>
        </pc:spChg>
        <pc:spChg chg="mod">
          <ac:chgData name="virginie Hugues" userId="f5ff6c274e13bc49" providerId="LiveId" clId="{6FAF9B77-649D-4961-A3BC-5557E7329249}" dt="2023-01-16T20:27:22.862" v="4424" actId="164"/>
          <ac:spMkLst>
            <pc:docMk/>
            <pc:sldMk cId="0" sldId="347"/>
            <ac:spMk id="35851" creationId="{D276ED95-6852-4872-98AF-AAF7077AE8C8}"/>
          </ac:spMkLst>
        </pc:spChg>
        <pc:spChg chg="mod topLvl">
          <ac:chgData name="virginie Hugues" userId="f5ff6c274e13bc49" providerId="LiveId" clId="{6FAF9B77-649D-4961-A3BC-5557E7329249}" dt="2023-01-16T20:27:22.862" v="4424" actId="164"/>
          <ac:spMkLst>
            <pc:docMk/>
            <pc:sldMk cId="0" sldId="347"/>
            <ac:spMk id="35857" creationId="{A41D1078-3DE6-44C7-97D9-CD699674A5DA}"/>
          </ac:spMkLst>
        </pc:spChg>
        <pc:spChg chg="del mod topLvl">
          <ac:chgData name="virginie Hugues" userId="f5ff6c274e13bc49" providerId="LiveId" clId="{6FAF9B77-649D-4961-A3BC-5557E7329249}" dt="2023-01-16T20:27:28.266" v="4425" actId="478"/>
          <ac:spMkLst>
            <pc:docMk/>
            <pc:sldMk cId="0" sldId="347"/>
            <ac:spMk id="35858" creationId="{F740E058-A4B6-4F43-B9EA-C69379D763D2}"/>
          </ac:spMkLst>
        </pc:spChg>
        <pc:spChg chg="del mod topLvl">
          <ac:chgData name="virginie Hugues" userId="f5ff6c274e13bc49" providerId="LiveId" clId="{6FAF9B77-649D-4961-A3BC-5557E7329249}" dt="2023-01-16T20:27:29.295" v="4426" actId="478"/>
          <ac:spMkLst>
            <pc:docMk/>
            <pc:sldMk cId="0" sldId="347"/>
            <ac:spMk id="35859" creationId="{5971F676-EE53-4172-886A-3CF79AECEB31}"/>
          </ac:spMkLst>
        </pc:spChg>
        <pc:spChg chg="mod">
          <ac:chgData name="virginie Hugues" userId="f5ff6c274e13bc49" providerId="LiveId" clId="{6FAF9B77-649D-4961-A3BC-5557E7329249}" dt="2023-01-16T20:34:26.719" v="4463" actId="20577"/>
          <ac:spMkLst>
            <pc:docMk/>
            <pc:sldMk cId="0" sldId="347"/>
            <ac:spMk id="37895" creationId="{EB8CCE07-37F7-4605-AEBD-98AF3EA5032E}"/>
          </ac:spMkLst>
        </pc:spChg>
        <pc:grpChg chg="add mod">
          <ac:chgData name="virginie Hugues" userId="f5ff6c274e13bc49" providerId="LiveId" clId="{6FAF9B77-649D-4961-A3BC-5557E7329249}" dt="2023-01-16T20:27:35.260" v="4439"/>
          <ac:grpSpMkLst>
            <pc:docMk/>
            <pc:sldMk cId="0" sldId="347"/>
            <ac:grpSpMk id="2" creationId="{363D2002-F293-253C-CC06-F9BB3E46DCBC}"/>
          </ac:grpSpMkLst>
        </pc:grpChg>
        <pc:grpChg chg="mod">
          <ac:chgData name="virginie Hugues" userId="f5ff6c274e13bc49" providerId="LiveId" clId="{6FAF9B77-649D-4961-A3BC-5557E7329249}" dt="2023-01-16T20:26:18.841" v="4415"/>
          <ac:grpSpMkLst>
            <pc:docMk/>
            <pc:sldMk cId="0" sldId="347"/>
            <ac:grpSpMk id="3" creationId="{DD115842-B02F-800C-D7DF-1B63C749FCE5}"/>
          </ac:grpSpMkLst>
        </pc:grpChg>
        <pc:grpChg chg="add mod">
          <ac:chgData name="virginie Hugues" userId="f5ff6c274e13bc49" providerId="LiveId" clId="{6FAF9B77-649D-4961-A3BC-5557E7329249}" dt="2023-01-16T20:28:04.766" v="4462"/>
          <ac:grpSpMkLst>
            <pc:docMk/>
            <pc:sldMk cId="0" sldId="347"/>
            <ac:grpSpMk id="10" creationId="{26FCDD97-EB11-1936-78EE-1F61612ACF59}"/>
          </ac:grpSpMkLst>
        </pc:grpChg>
        <pc:grpChg chg="add mod">
          <ac:chgData name="virginie Hugues" userId="f5ff6c274e13bc49" providerId="LiveId" clId="{6FAF9B77-649D-4961-A3BC-5557E7329249}" dt="2023-01-16T20:27:54.157" v="4456"/>
          <ac:grpSpMkLst>
            <pc:docMk/>
            <pc:sldMk cId="0" sldId="347"/>
            <ac:grpSpMk id="11" creationId="{06EE6BB0-862F-4BC1-8C47-92437A5B8C79}"/>
          </ac:grpSpMkLst>
        </pc:grpChg>
        <pc:grpChg chg="del">
          <ac:chgData name="virginie Hugues" userId="f5ff6c274e13bc49" providerId="LiveId" clId="{6FAF9B77-649D-4961-A3BC-5557E7329249}" dt="2023-01-16T20:27:09.689" v="4422" actId="165"/>
          <ac:grpSpMkLst>
            <pc:docMk/>
            <pc:sldMk cId="0" sldId="347"/>
            <ac:grpSpMk id="35848" creationId="{8D9EBABE-8EC0-4EA5-AB9C-9EB1F8C9B348}"/>
          </ac:grpSpMkLst>
        </pc:grpChg>
        <pc:grpChg chg="del mod topLvl">
          <ac:chgData name="virginie Hugues" userId="f5ff6c274e13bc49" providerId="LiveId" clId="{6FAF9B77-649D-4961-A3BC-5557E7329249}" dt="2023-01-16T20:27:13.764" v="4423" actId="165"/>
          <ac:grpSpMkLst>
            <pc:docMk/>
            <pc:sldMk cId="0" sldId="347"/>
            <ac:grpSpMk id="35855" creationId="{845F386C-4832-4C83-9CD7-9143FFDE24B9}"/>
          </ac:grpSpMkLst>
        </pc:grpChg>
        <pc:picChg chg="mod">
          <ac:chgData name="virginie Hugues" userId="f5ff6c274e13bc49" providerId="LiveId" clId="{6FAF9B77-649D-4961-A3BC-5557E7329249}" dt="2023-01-16T20:26:18.841" v="4415"/>
          <ac:picMkLst>
            <pc:docMk/>
            <pc:sldMk cId="0" sldId="347"/>
            <ac:picMk id="7" creationId="{2CE41FBE-708F-EB83-A347-25EEA5DAE828}"/>
          </ac:picMkLst>
        </pc:picChg>
        <pc:picChg chg="mod">
          <ac:chgData name="virginie Hugues" userId="f5ff6c274e13bc49" providerId="LiveId" clId="{6FAF9B77-649D-4961-A3BC-5557E7329249}" dt="2023-01-16T20:26:55.435" v="4420" actId="164"/>
          <ac:picMkLst>
            <pc:docMk/>
            <pc:sldMk cId="0" sldId="347"/>
            <ac:picMk id="26" creationId="{2C60CF65-C02C-479D-B499-F58CF278E4AD}"/>
          </ac:picMkLst>
        </pc:picChg>
        <pc:picChg chg="mod">
          <ac:chgData name="virginie Hugues" userId="f5ff6c274e13bc49" providerId="LiveId" clId="{6FAF9B77-649D-4961-A3BC-5557E7329249}" dt="2023-01-16T20:26:55.435" v="4420" actId="164"/>
          <ac:picMkLst>
            <pc:docMk/>
            <pc:sldMk cId="0" sldId="347"/>
            <ac:picMk id="35849" creationId="{2D32FBD8-B56F-4BA9-B2D7-27BE81A43D98}"/>
          </ac:picMkLst>
        </pc:picChg>
        <pc:picChg chg="mod">
          <ac:chgData name="virginie Hugues" userId="f5ff6c274e13bc49" providerId="LiveId" clId="{6FAF9B77-649D-4961-A3BC-5557E7329249}" dt="2023-01-16T20:26:55.435" v="4420" actId="164"/>
          <ac:picMkLst>
            <pc:docMk/>
            <pc:sldMk cId="0" sldId="347"/>
            <ac:picMk id="35850" creationId="{D0375732-1987-480C-8854-435A5551378C}"/>
          </ac:picMkLst>
        </pc:picChg>
        <pc:picChg chg="del">
          <ac:chgData name="virginie Hugues" userId="f5ff6c274e13bc49" providerId="LiveId" clId="{6FAF9B77-649D-4961-A3BC-5557E7329249}" dt="2023-01-16T20:26:11.789" v="4414" actId="478"/>
          <ac:picMkLst>
            <pc:docMk/>
            <pc:sldMk cId="0" sldId="347"/>
            <ac:picMk id="35852" creationId="{69C5D6AF-C8C5-47E6-9878-5B36714C0400}"/>
          </ac:picMkLst>
        </pc:picChg>
        <pc:picChg chg="mod topLvl">
          <ac:chgData name="virginie Hugues" userId="f5ff6c274e13bc49" providerId="LiveId" clId="{6FAF9B77-649D-4961-A3BC-5557E7329249}" dt="2023-01-16T20:27:22.862" v="4424" actId="164"/>
          <ac:picMkLst>
            <pc:docMk/>
            <pc:sldMk cId="0" sldId="347"/>
            <ac:picMk id="35861" creationId="{1C6211BC-8448-407D-BED3-6B8A4C24AE87}"/>
          </ac:picMkLst>
        </pc:picChg>
        <pc:cxnChg chg="mod">
          <ac:chgData name="virginie Hugues" userId="f5ff6c274e13bc49" providerId="LiveId" clId="{6FAF9B77-649D-4961-A3BC-5557E7329249}" dt="2023-01-16T20:26:18.841" v="4415"/>
          <ac:cxnSpMkLst>
            <pc:docMk/>
            <pc:sldMk cId="0" sldId="347"/>
            <ac:cxnSpMk id="4" creationId="{713DED28-4F72-DCED-E5C0-C5B16BB4FD5E}"/>
          </ac:cxnSpMkLst>
        </pc:cxnChg>
        <pc:cxnChg chg="del">
          <ac:chgData name="virginie Hugues" userId="f5ff6c274e13bc49" providerId="LiveId" clId="{6FAF9B77-649D-4961-A3BC-5557E7329249}" dt="2023-01-16T20:26:11.789" v="4414" actId="478"/>
          <ac:cxnSpMkLst>
            <pc:docMk/>
            <pc:sldMk cId="0" sldId="347"/>
            <ac:cxnSpMk id="5" creationId="{86F16EA0-E643-40CD-B9DE-1BDEC78A3135}"/>
          </ac:cxnSpMkLst>
        </pc:cxnChg>
      </pc:sldChg>
      <pc:sldChg chg="addSp delSp modSp mod">
        <pc:chgData name="virginie Hugues" userId="f5ff6c274e13bc49" providerId="LiveId" clId="{6FAF9B77-649D-4961-A3BC-5557E7329249}" dt="2023-01-16T20:39:21.261" v="4684" actId="962"/>
        <pc:sldMkLst>
          <pc:docMk/>
          <pc:sldMk cId="0" sldId="348"/>
        </pc:sldMkLst>
        <pc:spChg chg="mod">
          <ac:chgData name="virginie Hugues" userId="f5ff6c274e13bc49" providerId="LiveId" clId="{6FAF9B77-649D-4961-A3BC-5557E7329249}" dt="2023-01-16T20:34:51.751" v="4465"/>
          <ac:spMkLst>
            <pc:docMk/>
            <pc:sldMk cId="0" sldId="348"/>
            <ac:spMk id="6" creationId="{13C4A29F-0F5E-F886-28B0-B4AAAC61E419}"/>
          </ac:spMkLst>
        </pc:spChg>
        <pc:spChg chg="mod">
          <ac:chgData name="virginie Hugues" userId="f5ff6c274e13bc49" providerId="LiveId" clId="{6FAF9B77-649D-4961-A3BC-5557E7329249}" dt="2023-01-16T20:34:51.751" v="4465"/>
          <ac:spMkLst>
            <pc:docMk/>
            <pc:sldMk cId="0" sldId="348"/>
            <ac:spMk id="8" creationId="{34CD22EA-8605-5AA5-46B3-2A06A2A8080E}"/>
          </ac:spMkLst>
        </pc:spChg>
        <pc:spChg chg="add mod ord">
          <ac:chgData name="virginie Hugues" userId="f5ff6c274e13bc49" providerId="LiveId" clId="{6FAF9B77-649D-4961-A3BC-5557E7329249}" dt="2023-01-16T20:37:50.750" v="4518"/>
          <ac:spMkLst>
            <pc:docMk/>
            <pc:sldMk cId="0" sldId="348"/>
            <ac:spMk id="9" creationId="{C46E62F8-71D5-7916-81EB-1582A0AE22FD}"/>
          </ac:spMkLst>
        </pc:spChg>
        <pc:spChg chg="del">
          <ac:chgData name="virginie Hugues" userId="f5ff6c274e13bc49" providerId="LiveId" clId="{6FAF9B77-649D-4961-A3BC-5557E7329249}" dt="2023-01-16T20:34:45.177" v="4464" actId="478"/>
          <ac:spMkLst>
            <pc:docMk/>
            <pc:sldMk cId="0" sldId="348"/>
            <ac:spMk id="15" creationId="{5F7C929E-5788-4944-97CA-080AC0DB51A0}"/>
          </ac:spMkLst>
        </pc:spChg>
        <pc:spChg chg="mod ord">
          <ac:chgData name="virginie Hugues" userId="f5ff6c274e13bc49" providerId="LiveId" clId="{6FAF9B77-649D-4961-A3BC-5557E7329249}" dt="2023-01-16T20:39:12.403" v="4620" actId="962"/>
          <ac:spMkLst>
            <pc:docMk/>
            <pc:sldMk cId="0" sldId="348"/>
            <ac:spMk id="22" creationId="{F71FB927-458E-4E7D-B55C-1AC1858576CE}"/>
          </ac:spMkLst>
        </pc:spChg>
        <pc:spChg chg="del">
          <ac:chgData name="virginie Hugues" userId="f5ff6c274e13bc49" providerId="LiveId" clId="{6FAF9B77-649D-4961-A3BC-5557E7329249}" dt="2023-01-16T20:34:45.177" v="4464" actId="478"/>
          <ac:spMkLst>
            <pc:docMk/>
            <pc:sldMk cId="0" sldId="348"/>
            <ac:spMk id="23" creationId="{2A68F82B-9F9C-4879-8721-F1DAC47EFC75}"/>
          </ac:spMkLst>
        </pc:spChg>
        <pc:spChg chg="del">
          <ac:chgData name="virginie Hugues" userId="f5ff6c274e13bc49" providerId="LiveId" clId="{6FAF9B77-649D-4961-A3BC-5557E7329249}" dt="2023-01-16T20:34:45.177" v="4464" actId="478"/>
          <ac:spMkLst>
            <pc:docMk/>
            <pc:sldMk cId="0" sldId="348"/>
            <ac:spMk id="24" creationId="{85470138-6310-4810-9F80-FD6CBF5BEAAA}"/>
          </ac:spMkLst>
        </pc:spChg>
        <pc:spChg chg="mod ord topLvl">
          <ac:chgData name="virginie Hugues" userId="f5ff6c274e13bc49" providerId="LiveId" clId="{6FAF9B77-649D-4961-A3BC-5557E7329249}" dt="2023-01-16T20:39:21.261" v="4684" actId="962"/>
          <ac:spMkLst>
            <pc:docMk/>
            <pc:sldMk cId="0" sldId="348"/>
            <ac:spMk id="25" creationId="{93862288-D318-444D-8EE9-3E9394578498}"/>
          </ac:spMkLst>
        </pc:spChg>
        <pc:spChg chg="mod topLvl">
          <ac:chgData name="virginie Hugues" userId="f5ff6c274e13bc49" providerId="LiveId" clId="{6FAF9B77-649D-4961-A3BC-5557E7329249}" dt="2023-01-16T20:36:45.623" v="4493" actId="164"/>
          <ac:spMkLst>
            <pc:docMk/>
            <pc:sldMk cId="0" sldId="348"/>
            <ac:spMk id="31" creationId="{DBEA9209-A47E-4C51-9554-2985FEC494CD}"/>
          </ac:spMkLst>
        </pc:spChg>
        <pc:spChg chg="mod ord">
          <ac:chgData name="virginie Hugues" userId="f5ff6c274e13bc49" providerId="LiveId" clId="{6FAF9B77-649D-4961-A3BC-5557E7329249}" dt="2023-01-16T20:38:26.850" v="4540"/>
          <ac:spMkLst>
            <pc:docMk/>
            <pc:sldMk cId="0" sldId="348"/>
            <ac:spMk id="27651" creationId="{07F6AE7A-B8D6-4D93-83C3-122AA4110EA1}"/>
          </ac:spMkLst>
        </pc:spChg>
        <pc:spChg chg="mod">
          <ac:chgData name="virginie Hugues" userId="f5ff6c274e13bc49" providerId="LiveId" clId="{6FAF9B77-649D-4961-A3BC-5557E7329249}" dt="2023-01-16T20:37:39.423" v="4502"/>
          <ac:spMkLst>
            <pc:docMk/>
            <pc:sldMk cId="0" sldId="348"/>
            <ac:spMk id="36866" creationId="{F47E6E1B-E3E4-45F8-899A-6EC858B7FAFD}"/>
          </ac:spMkLst>
        </pc:spChg>
        <pc:spChg chg="mod topLvl">
          <ac:chgData name="virginie Hugues" userId="f5ff6c274e13bc49" providerId="LiveId" clId="{6FAF9B77-649D-4961-A3BC-5557E7329249}" dt="2023-01-16T20:36:45.623" v="4493" actId="164"/>
          <ac:spMkLst>
            <pc:docMk/>
            <pc:sldMk cId="0" sldId="348"/>
            <ac:spMk id="36879" creationId="{A2DD1317-E1F2-4993-9C90-F9EA3EC23225}"/>
          </ac:spMkLst>
        </pc:spChg>
        <pc:spChg chg="del mod topLvl">
          <ac:chgData name="virginie Hugues" userId="f5ff6c274e13bc49" providerId="LiveId" clId="{6FAF9B77-649D-4961-A3BC-5557E7329249}" dt="2023-01-16T20:37:40.858" v="4503" actId="478"/>
          <ac:spMkLst>
            <pc:docMk/>
            <pc:sldMk cId="0" sldId="348"/>
            <ac:spMk id="36880" creationId="{4DB3111A-342B-403F-9513-36002D6C32C5}"/>
          </ac:spMkLst>
        </pc:spChg>
        <pc:spChg chg="del mod topLvl">
          <ac:chgData name="virginie Hugues" userId="f5ff6c274e13bc49" providerId="LiveId" clId="{6FAF9B77-649D-4961-A3BC-5557E7329249}" dt="2023-01-16T20:37:42.141" v="4504" actId="478"/>
          <ac:spMkLst>
            <pc:docMk/>
            <pc:sldMk cId="0" sldId="348"/>
            <ac:spMk id="36881" creationId="{5CD3EF12-B9AD-483A-888B-8104855846BD}"/>
          </ac:spMkLst>
        </pc:spChg>
        <pc:spChg chg="mod topLvl">
          <ac:chgData name="virginie Hugues" userId="f5ff6c274e13bc49" providerId="LiveId" clId="{6FAF9B77-649D-4961-A3BC-5557E7329249}" dt="2023-01-16T20:36:45.623" v="4493" actId="164"/>
          <ac:spMkLst>
            <pc:docMk/>
            <pc:sldMk cId="0" sldId="348"/>
            <ac:spMk id="36883" creationId="{FAD8A921-D085-4DFA-800F-0EF95D5EA00C}"/>
          </ac:spMkLst>
        </pc:spChg>
        <pc:grpChg chg="add mod">
          <ac:chgData name="virginie Hugues" userId="f5ff6c274e13bc49" providerId="LiveId" clId="{6FAF9B77-649D-4961-A3BC-5557E7329249}" dt="2023-01-16T20:37:46.736" v="4511"/>
          <ac:grpSpMkLst>
            <pc:docMk/>
            <pc:sldMk cId="0" sldId="348"/>
            <ac:grpSpMk id="2" creationId="{739BBD81-F6CD-2DE3-3B23-B964B7D1147C}"/>
          </ac:grpSpMkLst>
        </pc:grpChg>
        <pc:grpChg chg="mod">
          <ac:chgData name="virginie Hugues" userId="f5ff6c274e13bc49" providerId="LiveId" clId="{6FAF9B77-649D-4961-A3BC-5557E7329249}" dt="2023-01-16T20:34:51.751" v="4465"/>
          <ac:grpSpMkLst>
            <pc:docMk/>
            <pc:sldMk cId="0" sldId="348"/>
            <ac:grpSpMk id="3" creationId="{22ADF474-6AB7-9DDD-0484-2141FEE1D1BE}"/>
          </ac:grpSpMkLst>
        </pc:grpChg>
        <pc:grpChg chg="add mod">
          <ac:chgData name="virginie Hugues" userId="f5ff6c274e13bc49" providerId="LiveId" clId="{6FAF9B77-649D-4961-A3BC-5557E7329249}" dt="2023-01-16T20:38:15.318" v="4537" actId="164"/>
          <ac:grpSpMkLst>
            <pc:docMk/>
            <pc:sldMk cId="0" sldId="348"/>
            <ac:grpSpMk id="5" creationId="{62D6FAAB-AFDC-CEAD-25AA-15527438A6BF}"/>
          </ac:grpSpMkLst>
        </pc:grpChg>
        <pc:grpChg chg="add mod">
          <ac:chgData name="virginie Hugues" userId="f5ff6c274e13bc49" providerId="LiveId" clId="{6FAF9B77-649D-4961-A3BC-5557E7329249}" dt="2023-01-16T20:37:56.048" v="4524"/>
          <ac:grpSpMkLst>
            <pc:docMk/>
            <pc:sldMk cId="0" sldId="348"/>
            <ac:grpSpMk id="10" creationId="{73BD89F3-8401-90AA-668B-189225AFF56B}"/>
          </ac:grpSpMkLst>
        </pc:grpChg>
        <pc:grpChg chg="add mod">
          <ac:chgData name="virginie Hugues" userId="f5ff6c274e13bc49" providerId="LiveId" clId="{6FAF9B77-649D-4961-A3BC-5557E7329249}" dt="2023-01-16T20:38:24.428" v="4539" actId="962"/>
          <ac:grpSpMkLst>
            <pc:docMk/>
            <pc:sldMk cId="0" sldId="348"/>
            <ac:grpSpMk id="11" creationId="{6D4B5709-7A2A-CF00-0FE5-3C23234B13D0}"/>
          </ac:grpSpMkLst>
        </pc:grpChg>
        <pc:grpChg chg="del">
          <ac:chgData name="virginie Hugues" userId="f5ff6c274e13bc49" providerId="LiveId" clId="{6FAF9B77-649D-4961-A3BC-5557E7329249}" dt="2023-01-16T20:36:31.829" v="4491" actId="165"/>
          <ac:grpSpMkLst>
            <pc:docMk/>
            <pc:sldMk cId="0" sldId="348"/>
            <ac:grpSpMk id="36873" creationId="{20BE0C5D-F340-4460-94A4-D49616D460BC}"/>
          </ac:grpSpMkLst>
        </pc:grpChg>
        <pc:grpChg chg="del mod topLvl">
          <ac:chgData name="virginie Hugues" userId="f5ff6c274e13bc49" providerId="LiveId" clId="{6FAF9B77-649D-4961-A3BC-5557E7329249}" dt="2023-01-16T20:36:36.193" v="4492" actId="165"/>
          <ac:grpSpMkLst>
            <pc:docMk/>
            <pc:sldMk cId="0" sldId="348"/>
            <ac:grpSpMk id="36877" creationId="{F3A7AB31-9574-4ED9-8E21-A71453E20FC3}"/>
          </ac:grpSpMkLst>
        </pc:grpChg>
        <pc:picChg chg="mod">
          <ac:chgData name="virginie Hugues" userId="f5ff6c274e13bc49" providerId="LiveId" clId="{6FAF9B77-649D-4961-A3BC-5557E7329249}" dt="2023-01-16T20:34:51.751" v="4465"/>
          <ac:picMkLst>
            <pc:docMk/>
            <pc:sldMk cId="0" sldId="348"/>
            <ac:picMk id="7" creationId="{DB269A94-4A2A-AD61-BC12-464783E1932F}"/>
          </ac:picMkLst>
        </pc:picChg>
        <pc:picChg chg="mod">
          <ac:chgData name="virginie Hugues" userId="f5ff6c274e13bc49" providerId="LiveId" clId="{6FAF9B77-649D-4961-A3BC-5557E7329249}" dt="2023-01-16T20:38:22.089" v="4538" actId="164"/>
          <ac:picMkLst>
            <pc:docMk/>
            <pc:sldMk cId="0" sldId="348"/>
            <ac:picMk id="36870" creationId="{476D27DF-9019-49DC-A6F7-DEEF529B54E2}"/>
          </ac:picMkLst>
        </pc:picChg>
        <pc:picChg chg="mod">
          <ac:chgData name="virginie Hugues" userId="f5ff6c274e13bc49" providerId="LiveId" clId="{6FAF9B77-649D-4961-A3BC-5557E7329249}" dt="2023-01-16T20:38:22.089" v="4538" actId="164"/>
          <ac:picMkLst>
            <pc:docMk/>
            <pc:sldMk cId="0" sldId="348"/>
            <ac:picMk id="36871" creationId="{33EBE853-37A1-4BF0-A63C-53017698721A}"/>
          </ac:picMkLst>
        </pc:picChg>
        <pc:picChg chg="mod">
          <ac:chgData name="virginie Hugues" userId="f5ff6c274e13bc49" providerId="LiveId" clId="{6FAF9B77-649D-4961-A3BC-5557E7329249}" dt="2023-01-16T20:38:22.089" v="4538" actId="164"/>
          <ac:picMkLst>
            <pc:docMk/>
            <pc:sldMk cId="0" sldId="348"/>
            <ac:picMk id="36872" creationId="{99AB7A10-5722-41C4-9241-E53A240D266A}"/>
          </ac:picMkLst>
        </pc:picChg>
        <pc:picChg chg="del">
          <ac:chgData name="virginie Hugues" userId="f5ff6c274e13bc49" providerId="LiveId" clId="{6FAF9B77-649D-4961-A3BC-5557E7329249}" dt="2023-01-16T20:34:45.177" v="4464" actId="478"/>
          <ac:picMkLst>
            <pc:docMk/>
            <pc:sldMk cId="0" sldId="348"/>
            <ac:picMk id="36874" creationId="{B9D10DA4-7397-4A2F-B9FC-3FA26943FD7C}"/>
          </ac:picMkLst>
        </pc:picChg>
        <pc:picChg chg="mod topLvl">
          <ac:chgData name="virginie Hugues" userId="f5ff6c274e13bc49" providerId="LiveId" clId="{6FAF9B77-649D-4961-A3BC-5557E7329249}" dt="2023-01-16T20:36:45.623" v="4493" actId="164"/>
          <ac:picMkLst>
            <pc:docMk/>
            <pc:sldMk cId="0" sldId="348"/>
            <ac:picMk id="36884" creationId="{9BDD0D9A-A40B-4E82-AD68-98FDA4001C48}"/>
          </ac:picMkLst>
        </pc:picChg>
        <pc:cxnChg chg="mod">
          <ac:chgData name="virginie Hugues" userId="f5ff6c274e13bc49" providerId="LiveId" clId="{6FAF9B77-649D-4961-A3BC-5557E7329249}" dt="2023-01-16T20:34:51.751" v="4465"/>
          <ac:cxnSpMkLst>
            <pc:docMk/>
            <pc:sldMk cId="0" sldId="348"/>
            <ac:cxnSpMk id="4" creationId="{A2E64A27-D4A6-104E-AD5B-6079FD264331}"/>
          </ac:cxnSpMkLst>
        </pc:cxnChg>
        <pc:cxnChg chg="del">
          <ac:chgData name="virginie Hugues" userId="f5ff6c274e13bc49" providerId="LiveId" clId="{6FAF9B77-649D-4961-A3BC-5557E7329249}" dt="2023-01-16T20:34:45.177" v="4464" actId="478"/>
          <ac:cxnSpMkLst>
            <pc:docMk/>
            <pc:sldMk cId="0" sldId="348"/>
            <ac:cxnSpMk id="5" creationId="{E39150F3-36CB-4E49-AC92-61245979D069}"/>
          </ac:cxnSpMkLst>
        </pc:cxnChg>
      </pc:sldChg>
      <pc:sldChg chg="addSp delSp modSp mod">
        <pc:chgData name="virginie Hugues" userId="f5ff6c274e13bc49" providerId="LiveId" clId="{6FAF9B77-649D-4961-A3BC-5557E7329249}" dt="2023-01-16T20:44:58.151" v="4825" actId="962"/>
        <pc:sldMkLst>
          <pc:docMk/>
          <pc:sldMk cId="0" sldId="366"/>
        </pc:sldMkLst>
        <pc:spChg chg="mod">
          <ac:chgData name="virginie Hugues" userId="f5ff6c274e13bc49" providerId="LiveId" clId="{6FAF9B77-649D-4961-A3BC-5557E7329249}" dt="2023-01-16T20:38:44.943" v="4542"/>
          <ac:spMkLst>
            <pc:docMk/>
            <pc:sldMk cId="0" sldId="366"/>
            <ac:spMk id="6" creationId="{ED31B9B5-12E5-EC24-D3A8-FC3DBA7D5500}"/>
          </ac:spMkLst>
        </pc:spChg>
        <pc:spChg chg="mod">
          <ac:chgData name="virginie Hugues" userId="f5ff6c274e13bc49" providerId="LiveId" clId="{6FAF9B77-649D-4961-A3BC-5557E7329249}" dt="2023-01-16T20:38:44.943" v="4542"/>
          <ac:spMkLst>
            <pc:docMk/>
            <pc:sldMk cId="0" sldId="366"/>
            <ac:spMk id="8" creationId="{E1EC1B39-42C5-33A5-60D8-B4F4F58E70F9}"/>
          </ac:spMkLst>
        </pc:spChg>
        <pc:spChg chg="add mod ord">
          <ac:chgData name="virginie Hugues" userId="f5ff6c274e13bc49" providerId="LiveId" clId="{6FAF9B77-649D-4961-A3BC-5557E7329249}" dt="2023-01-16T20:40:48.340" v="4712"/>
          <ac:spMkLst>
            <pc:docMk/>
            <pc:sldMk cId="0" sldId="366"/>
            <ac:spMk id="9" creationId="{85D580AD-F1FB-3D80-1AB5-207A70065117}"/>
          </ac:spMkLst>
        </pc:spChg>
        <pc:spChg chg="del">
          <ac:chgData name="virginie Hugues" userId="f5ff6c274e13bc49" providerId="LiveId" clId="{6FAF9B77-649D-4961-A3BC-5557E7329249}" dt="2023-01-16T20:38:38.187" v="4541" actId="478"/>
          <ac:spMkLst>
            <pc:docMk/>
            <pc:sldMk cId="0" sldId="366"/>
            <ac:spMk id="15" creationId="{E377EA87-7457-464A-A019-471163C2F9ED}"/>
          </ac:spMkLst>
        </pc:spChg>
        <pc:spChg chg="mod ord">
          <ac:chgData name="virginie Hugues" userId="f5ff6c274e13bc49" providerId="LiveId" clId="{6FAF9B77-649D-4961-A3BC-5557E7329249}" dt="2023-01-16T20:42:44.137" v="4739" actId="962"/>
          <ac:spMkLst>
            <pc:docMk/>
            <pc:sldMk cId="0" sldId="366"/>
            <ac:spMk id="24" creationId="{820DAAD5-EC54-4DBF-AEFF-742382D6EF90}"/>
          </ac:spMkLst>
        </pc:spChg>
        <pc:spChg chg="del">
          <ac:chgData name="virginie Hugues" userId="f5ff6c274e13bc49" providerId="LiveId" clId="{6FAF9B77-649D-4961-A3BC-5557E7329249}" dt="2023-01-16T20:38:38.187" v="4541" actId="478"/>
          <ac:spMkLst>
            <pc:docMk/>
            <pc:sldMk cId="0" sldId="366"/>
            <ac:spMk id="25" creationId="{DAD8C9FC-D426-4402-8A0D-7E96698DB7B1}"/>
          </ac:spMkLst>
        </pc:spChg>
        <pc:spChg chg="del">
          <ac:chgData name="virginie Hugues" userId="f5ff6c274e13bc49" providerId="LiveId" clId="{6FAF9B77-649D-4961-A3BC-5557E7329249}" dt="2023-01-16T20:38:38.187" v="4541" actId="478"/>
          <ac:spMkLst>
            <pc:docMk/>
            <pc:sldMk cId="0" sldId="366"/>
            <ac:spMk id="26" creationId="{D99D51BD-5238-449F-A16D-0C8D98CB33ED}"/>
          </ac:spMkLst>
        </pc:spChg>
        <pc:spChg chg="mod ord topLvl">
          <ac:chgData name="virginie Hugues" userId="f5ff6c274e13bc49" providerId="LiveId" clId="{6FAF9B77-649D-4961-A3BC-5557E7329249}" dt="2023-01-16T20:43:01.657" v="4807" actId="962"/>
          <ac:spMkLst>
            <pc:docMk/>
            <pc:sldMk cId="0" sldId="366"/>
            <ac:spMk id="41" creationId="{5C172527-7B14-4975-AE4E-E8C34666B15A}"/>
          </ac:spMkLst>
        </pc:spChg>
        <pc:spChg chg="mod ord topLvl">
          <ac:chgData name="virginie Hugues" userId="f5ff6c274e13bc49" providerId="LiveId" clId="{6FAF9B77-649D-4961-A3BC-5557E7329249}" dt="2023-01-16T20:44:58.151" v="4825" actId="962"/>
          <ac:spMkLst>
            <pc:docMk/>
            <pc:sldMk cId="0" sldId="366"/>
            <ac:spMk id="43" creationId="{192160E8-A1C6-4371-B395-30170B1D1E0B}"/>
          </ac:spMkLst>
        </pc:spChg>
        <pc:spChg chg="mod topLvl">
          <ac:chgData name="virginie Hugues" userId="f5ff6c274e13bc49" providerId="LiveId" clId="{6FAF9B77-649D-4961-A3BC-5557E7329249}" dt="2023-01-16T20:41:13.422" v="4716" actId="164"/>
          <ac:spMkLst>
            <pc:docMk/>
            <pc:sldMk cId="0" sldId="366"/>
            <ac:spMk id="47" creationId="{957BEFB2-3DEC-4BA3-A3FD-D365DDCD6B2C}"/>
          </ac:spMkLst>
        </pc:spChg>
        <pc:spChg chg="mod ord">
          <ac:chgData name="virginie Hugues" userId="f5ff6c274e13bc49" providerId="LiveId" clId="{6FAF9B77-649D-4961-A3BC-5557E7329249}" dt="2023-01-16T20:41:35.731" v="4736"/>
          <ac:spMkLst>
            <pc:docMk/>
            <pc:sldMk cId="0" sldId="366"/>
            <ac:spMk id="37891" creationId="{26932AC0-4232-4CF6-8124-96AE37516080}"/>
          </ac:spMkLst>
        </pc:spChg>
        <pc:spChg chg="mod">
          <ac:chgData name="virginie Hugues" userId="f5ff6c274e13bc49" providerId="LiveId" clId="{6FAF9B77-649D-4961-A3BC-5557E7329249}" dt="2023-01-16T20:40:40.967" v="4704"/>
          <ac:spMkLst>
            <pc:docMk/>
            <pc:sldMk cId="0" sldId="366"/>
            <ac:spMk id="37899" creationId="{51912B23-60AD-4AF8-B965-3A82EEBE3F7E}"/>
          </ac:spMkLst>
        </pc:spChg>
        <pc:spChg chg="mod topLvl">
          <ac:chgData name="virginie Hugues" userId="f5ff6c274e13bc49" providerId="LiveId" clId="{6FAF9B77-649D-4961-A3BC-5557E7329249}" dt="2023-01-16T20:41:13.422" v="4716" actId="164"/>
          <ac:spMkLst>
            <pc:docMk/>
            <pc:sldMk cId="0" sldId="366"/>
            <ac:spMk id="37905" creationId="{81E924E5-0F72-4541-B4E0-3C87FFA23099}"/>
          </ac:spMkLst>
        </pc:spChg>
        <pc:spChg chg="del mod topLvl">
          <ac:chgData name="virginie Hugues" userId="f5ff6c274e13bc49" providerId="LiveId" clId="{6FAF9B77-649D-4961-A3BC-5557E7329249}" dt="2023-01-16T20:41:16.763" v="4717" actId="478"/>
          <ac:spMkLst>
            <pc:docMk/>
            <pc:sldMk cId="0" sldId="366"/>
            <ac:spMk id="37906" creationId="{6614114B-E10F-4A3C-A712-1D6C3D608DB4}"/>
          </ac:spMkLst>
        </pc:spChg>
        <pc:spChg chg="del mod topLvl">
          <ac:chgData name="virginie Hugues" userId="f5ff6c274e13bc49" providerId="LiveId" clId="{6FAF9B77-649D-4961-A3BC-5557E7329249}" dt="2023-01-16T20:41:17.741" v="4718" actId="478"/>
          <ac:spMkLst>
            <pc:docMk/>
            <pc:sldMk cId="0" sldId="366"/>
            <ac:spMk id="37907" creationId="{F5D437CD-6EA9-4EBF-BB4A-4CBBEB2B41EF}"/>
          </ac:spMkLst>
        </pc:spChg>
        <pc:spChg chg="mod topLvl">
          <ac:chgData name="virginie Hugues" userId="f5ff6c274e13bc49" providerId="LiveId" clId="{6FAF9B77-649D-4961-A3BC-5557E7329249}" dt="2023-01-16T20:41:13.422" v="4716" actId="164"/>
          <ac:spMkLst>
            <pc:docMk/>
            <pc:sldMk cId="0" sldId="366"/>
            <ac:spMk id="37909" creationId="{0F5A6BB8-0895-4FED-9302-55FB701C1154}"/>
          </ac:spMkLst>
        </pc:spChg>
        <pc:grpChg chg="add mod">
          <ac:chgData name="virginie Hugues" userId="f5ff6c274e13bc49" providerId="LiveId" clId="{6FAF9B77-649D-4961-A3BC-5557E7329249}" dt="2023-01-16T20:40:45.980" v="4708"/>
          <ac:grpSpMkLst>
            <pc:docMk/>
            <pc:sldMk cId="0" sldId="366"/>
            <ac:grpSpMk id="2" creationId="{AD628D51-92BA-EF51-FCEE-A88A571EF61B}"/>
          </ac:grpSpMkLst>
        </pc:grpChg>
        <pc:grpChg chg="mod">
          <ac:chgData name="virginie Hugues" userId="f5ff6c274e13bc49" providerId="LiveId" clId="{6FAF9B77-649D-4961-A3BC-5557E7329249}" dt="2023-01-16T20:38:44.943" v="4542"/>
          <ac:grpSpMkLst>
            <pc:docMk/>
            <pc:sldMk cId="0" sldId="366"/>
            <ac:grpSpMk id="3" creationId="{ED006E6A-B18F-E5CA-1102-19D033F5F0BF}"/>
          </ac:grpSpMkLst>
        </pc:grpChg>
        <pc:grpChg chg="add mod">
          <ac:chgData name="virginie Hugues" userId="f5ff6c274e13bc49" providerId="LiveId" clId="{6FAF9B77-649D-4961-A3BC-5557E7329249}" dt="2023-01-16T20:41:38.091" v="4737" actId="962"/>
          <ac:grpSpMkLst>
            <pc:docMk/>
            <pc:sldMk cId="0" sldId="366"/>
            <ac:grpSpMk id="10" creationId="{F872B8E2-3C5A-49DF-594F-6A39CA419A32}"/>
          </ac:grpSpMkLst>
        </pc:grpChg>
        <pc:grpChg chg="add mod">
          <ac:chgData name="virginie Hugues" userId="f5ff6c274e13bc49" providerId="LiveId" clId="{6FAF9B77-649D-4961-A3BC-5557E7329249}" dt="2023-01-16T20:41:21.717" v="4723"/>
          <ac:grpSpMkLst>
            <pc:docMk/>
            <pc:sldMk cId="0" sldId="366"/>
            <ac:grpSpMk id="11" creationId="{2FF6B96B-6591-C5EB-D6D5-8C17D91E425C}"/>
          </ac:grpSpMkLst>
        </pc:grpChg>
        <pc:grpChg chg="del">
          <ac:chgData name="virginie Hugues" userId="f5ff6c274e13bc49" providerId="LiveId" clId="{6FAF9B77-649D-4961-A3BC-5557E7329249}" dt="2023-01-16T20:40:53.276" v="4713" actId="165"/>
          <ac:grpSpMkLst>
            <pc:docMk/>
            <pc:sldMk cId="0" sldId="366"/>
            <ac:grpSpMk id="37896" creationId="{2FA978FE-45C5-4C75-9796-F4C4059FB5BD}"/>
          </ac:grpSpMkLst>
        </pc:grpChg>
        <pc:grpChg chg="del mod topLvl">
          <ac:chgData name="virginie Hugues" userId="f5ff6c274e13bc49" providerId="LiveId" clId="{6FAF9B77-649D-4961-A3BC-5557E7329249}" dt="2023-01-16T20:40:58.017" v="4714" actId="165"/>
          <ac:grpSpMkLst>
            <pc:docMk/>
            <pc:sldMk cId="0" sldId="366"/>
            <ac:grpSpMk id="37901" creationId="{085A88F5-0F03-4A80-A305-24F8829345E1}"/>
          </ac:grpSpMkLst>
        </pc:grpChg>
        <pc:grpChg chg="del mod topLvl">
          <ac:chgData name="virginie Hugues" userId="f5ff6c274e13bc49" providerId="LiveId" clId="{6FAF9B77-649D-4961-A3BC-5557E7329249}" dt="2023-01-16T20:41:04.240" v="4715" actId="165"/>
          <ac:grpSpMkLst>
            <pc:docMk/>
            <pc:sldMk cId="0" sldId="366"/>
            <ac:grpSpMk id="37903" creationId="{6C0B98D8-9D67-4C79-BCED-913232550180}"/>
          </ac:grpSpMkLst>
        </pc:grpChg>
        <pc:picChg chg="mod">
          <ac:chgData name="virginie Hugues" userId="f5ff6c274e13bc49" providerId="LiveId" clId="{6FAF9B77-649D-4961-A3BC-5557E7329249}" dt="2023-01-16T20:38:44.943" v="4542"/>
          <ac:picMkLst>
            <pc:docMk/>
            <pc:sldMk cId="0" sldId="366"/>
            <ac:picMk id="7" creationId="{A7A29C2F-A114-A22B-AE84-A88E95DD31C8}"/>
          </ac:picMkLst>
        </pc:picChg>
        <pc:picChg chg="mod">
          <ac:chgData name="virginie Hugues" userId="f5ff6c274e13bc49" providerId="LiveId" clId="{6FAF9B77-649D-4961-A3BC-5557E7329249}" dt="2023-01-16T20:40:36.231" v="4700" actId="164"/>
          <ac:picMkLst>
            <pc:docMk/>
            <pc:sldMk cId="0" sldId="366"/>
            <ac:picMk id="37893" creationId="{D8875A0D-62B8-417A-A989-DE039D840521}"/>
          </ac:picMkLst>
        </pc:picChg>
        <pc:picChg chg="mod">
          <ac:chgData name="virginie Hugues" userId="f5ff6c274e13bc49" providerId="LiveId" clId="{6FAF9B77-649D-4961-A3BC-5557E7329249}" dt="2023-01-16T20:40:36.231" v="4700" actId="164"/>
          <ac:picMkLst>
            <pc:docMk/>
            <pc:sldMk cId="0" sldId="366"/>
            <ac:picMk id="37894" creationId="{68288338-3FE4-45D6-A9C8-1DB0B6FF0992}"/>
          </ac:picMkLst>
        </pc:picChg>
        <pc:picChg chg="mod">
          <ac:chgData name="virginie Hugues" userId="f5ff6c274e13bc49" providerId="LiveId" clId="{6FAF9B77-649D-4961-A3BC-5557E7329249}" dt="2023-01-16T20:40:36.231" v="4700" actId="164"/>
          <ac:picMkLst>
            <pc:docMk/>
            <pc:sldMk cId="0" sldId="366"/>
            <ac:picMk id="37895" creationId="{B51CE493-AAD6-444B-9B27-231BACB6F60C}"/>
          </ac:picMkLst>
        </pc:picChg>
        <pc:picChg chg="del">
          <ac:chgData name="virginie Hugues" userId="f5ff6c274e13bc49" providerId="LiveId" clId="{6FAF9B77-649D-4961-A3BC-5557E7329249}" dt="2023-01-16T20:38:38.187" v="4541" actId="478"/>
          <ac:picMkLst>
            <pc:docMk/>
            <pc:sldMk cId="0" sldId="366"/>
            <ac:picMk id="37897" creationId="{206EAD71-33E9-4D84-9125-1E32AF8E6C36}"/>
          </ac:picMkLst>
        </pc:picChg>
        <pc:picChg chg="mod topLvl">
          <ac:chgData name="virginie Hugues" userId="f5ff6c274e13bc49" providerId="LiveId" clId="{6FAF9B77-649D-4961-A3BC-5557E7329249}" dt="2023-01-16T20:41:13.422" v="4716" actId="164"/>
          <ac:picMkLst>
            <pc:docMk/>
            <pc:sldMk cId="0" sldId="366"/>
            <ac:picMk id="37910" creationId="{0EC8234E-5A4F-4AF0-8026-7061684415A1}"/>
          </ac:picMkLst>
        </pc:picChg>
        <pc:cxnChg chg="mod">
          <ac:chgData name="virginie Hugues" userId="f5ff6c274e13bc49" providerId="LiveId" clId="{6FAF9B77-649D-4961-A3BC-5557E7329249}" dt="2023-01-16T20:38:44.943" v="4542"/>
          <ac:cxnSpMkLst>
            <pc:docMk/>
            <pc:sldMk cId="0" sldId="366"/>
            <ac:cxnSpMk id="4" creationId="{63D10B3F-D814-9BE3-B6E0-9F0326DB7757}"/>
          </ac:cxnSpMkLst>
        </pc:cxnChg>
        <pc:cxnChg chg="del">
          <ac:chgData name="virginie Hugues" userId="f5ff6c274e13bc49" providerId="LiveId" clId="{6FAF9B77-649D-4961-A3BC-5557E7329249}" dt="2023-01-16T20:38:38.187" v="4541" actId="478"/>
          <ac:cxnSpMkLst>
            <pc:docMk/>
            <pc:sldMk cId="0" sldId="366"/>
            <ac:cxnSpMk id="5" creationId="{C8B132AC-7EB5-4CA3-81DE-26DD07B55FCA}"/>
          </ac:cxnSpMkLst>
        </pc:cxnChg>
      </pc:sldChg>
      <pc:sldChg chg="addSp delSp modSp mod">
        <pc:chgData name="virginie Hugues" userId="f5ff6c274e13bc49" providerId="LiveId" clId="{6FAF9B77-649D-4961-A3BC-5557E7329249}" dt="2023-01-14T10:37:58.662" v="2414"/>
        <pc:sldMkLst>
          <pc:docMk/>
          <pc:sldMk cId="0" sldId="367"/>
        </pc:sldMkLst>
        <pc:spChg chg="mod">
          <ac:chgData name="virginie Hugues" userId="f5ff6c274e13bc49" providerId="LiveId" clId="{6FAF9B77-649D-4961-A3BC-5557E7329249}" dt="2023-01-14T10:37:06.405" v="2389"/>
          <ac:spMkLst>
            <pc:docMk/>
            <pc:sldMk cId="0" sldId="367"/>
            <ac:spMk id="4" creationId="{37A2CCAA-BB93-42E6-8779-EE4B18AE9E00}"/>
          </ac:spMkLst>
        </pc:spChg>
        <pc:spChg chg="mod">
          <ac:chgData name="virginie Hugues" userId="f5ff6c274e13bc49" providerId="LiveId" clId="{6FAF9B77-649D-4961-A3BC-5557E7329249}" dt="2023-01-14T09:37:44.585" v="2335"/>
          <ac:spMkLst>
            <pc:docMk/>
            <pc:sldMk cId="0" sldId="367"/>
            <ac:spMk id="7" creationId="{F6F632DD-8C1A-AF21-433A-CBF2FE4F168A}"/>
          </ac:spMkLst>
        </pc:spChg>
        <pc:spChg chg="mod">
          <ac:chgData name="virginie Hugues" userId="f5ff6c274e13bc49" providerId="LiveId" clId="{6FAF9B77-649D-4961-A3BC-5557E7329249}" dt="2023-01-14T09:37:44.585" v="2335"/>
          <ac:spMkLst>
            <pc:docMk/>
            <pc:sldMk cId="0" sldId="367"/>
            <ac:spMk id="9" creationId="{46E55C2C-4812-17A8-3FA4-4FA7FA4D0282}"/>
          </ac:spMkLst>
        </pc:spChg>
        <pc:spChg chg="add mod ord">
          <ac:chgData name="virginie Hugues" userId="f5ff6c274e13bc49" providerId="LiveId" clId="{6FAF9B77-649D-4961-A3BC-5557E7329249}" dt="2023-01-14T10:37:14.740" v="2397"/>
          <ac:spMkLst>
            <pc:docMk/>
            <pc:sldMk cId="0" sldId="367"/>
            <ac:spMk id="10" creationId="{BD142AE4-B0AA-C787-1AC9-83B478AE395A}"/>
          </ac:spMkLst>
        </pc:spChg>
        <pc:spChg chg="mod">
          <ac:chgData name="virginie Hugues" userId="f5ff6c274e13bc49" providerId="LiveId" clId="{6FAF9B77-649D-4961-A3BC-5557E7329249}" dt="2023-01-14T09:37:51.306" v="2336"/>
          <ac:spMkLst>
            <pc:docMk/>
            <pc:sldMk cId="0" sldId="367"/>
            <ac:spMk id="12" creationId="{E9C05012-D664-EA55-8B06-171C413304F7}"/>
          </ac:spMkLst>
        </pc:spChg>
        <pc:spChg chg="mod">
          <ac:chgData name="virginie Hugues" userId="f5ff6c274e13bc49" providerId="LiveId" clId="{6FAF9B77-649D-4961-A3BC-5557E7329249}" dt="2023-01-14T09:37:51.306" v="2336"/>
          <ac:spMkLst>
            <pc:docMk/>
            <pc:sldMk cId="0" sldId="367"/>
            <ac:spMk id="13" creationId="{D78637D5-3571-FCD4-58DE-32B07EDB4CB7}"/>
          </ac:spMkLst>
        </pc:spChg>
        <pc:spChg chg="del">
          <ac:chgData name="virginie Hugues" userId="f5ff6c274e13bc49" providerId="LiveId" clId="{6FAF9B77-649D-4961-A3BC-5557E7329249}" dt="2023-01-14T09:37:33.264" v="2332" actId="478"/>
          <ac:spMkLst>
            <pc:docMk/>
            <pc:sldMk cId="0" sldId="367"/>
            <ac:spMk id="15" creationId="{0BC4A197-D1A6-4B71-AEC7-D24ED3322170}"/>
          </ac:spMkLst>
        </pc:spChg>
        <pc:spChg chg="add mod ord">
          <ac:chgData name="virginie Hugues" userId="f5ff6c274e13bc49" providerId="LiveId" clId="{6FAF9B77-649D-4961-A3BC-5557E7329249}" dt="2023-01-14T10:37:23.803" v="2401"/>
          <ac:spMkLst>
            <pc:docMk/>
            <pc:sldMk cId="0" sldId="367"/>
            <ac:spMk id="16" creationId="{86595D02-A23D-4FBE-EBD0-32ACBD7EC635}"/>
          </ac:spMkLst>
        </pc:spChg>
        <pc:spChg chg="add mod ord">
          <ac:chgData name="virginie Hugues" userId="f5ff6c274e13bc49" providerId="LiveId" clId="{6FAF9B77-649D-4961-A3BC-5557E7329249}" dt="2023-01-14T10:37:41.188" v="2404"/>
          <ac:spMkLst>
            <pc:docMk/>
            <pc:sldMk cId="0" sldId="367"/>
            <ac:spMk id="19" creationId="{DAEB54F3-947C-1444-6EBA-7E1FA0BBD7B8}"/>
          </ac:spMkLst>
        </pc:spChg>
        <pc:spChg chg="del">
          <ac:chgData name="virginie Hugues" userId="f5ff6c274e13bc49" providerId="LiveId" clId="{6FAF9B77-649D-4961-A3BC-5557E7329249}" dt="2023-01-14T09:37:35.665" v="2333" actId="478"/>
          <ac:spMkLst>
            <pc:docMk/>
            <pc:sldMk cId="0" sldId="367"/>
            <ac:spMk id="22" creationId="{7AF69DB9-3A19-4C90-B719-A10708BD8A62}"/>
          </ac:spMkLst>
        </pc:spChg>
        <pc:spChg chg="del">
          <ac:chgData name="virginie Hugues" userId="f5ff6c274e13bc49" providerId="LiveId" clId="{6FAF9B77-649D-4961-A3BC-5557E7329249}" dt="2023-01-14T09:37:33.264" v="2332" actId="478"/>
          <ac:spMkLst>
            <pc:docMk/>
            <pc:sldMk cId="0" sldId="367"/>
            <ac:spMk id="23" creationId="{B182A6A4-778D-4784-8ADA-6C0D4F3EE827}"/>
          </ac:spMkLst>
        </pc:spChg>
        <pc:spChg chg="del">
          <ac:chgData name="virginie Hugues" userId="f5ff6c274e13bc49" providerId="LiveId" clId="{6FAF9B77-649D-4961-A3BC-5557E7329249}" dt="2023-01-14T09:37:33.264" v="2332" actId="478"/>
          <ac:spMkLst>
            <pc:docMk/>
            <pc:sldMk cId="0" sldId="367"/>
            <ac:spMk id="24" creationId="{B2BE55B0-641A-41E5-904E-0A68703D10EF}"/>
          </ac:spMkLst>
        </pc:spChg>
        <pc:spChg chg="mod">
          <ac:chgData name="virginie Hugues" userId="f5ff6c274e13bc49" providerId="LiveId" clId="{6FAF9B77-649D-4961-A3BC-5557E7329249}" dt="2023-01-14T09:40:26.405" v="2365" actId="113"/>
          <ac:spMkLst>
            <pc:docMk/>
            <pc:sldMk cId="0" sldId="367"/>
            <ac:spMk id="24579" creationId="{6005539D-21ED-47E2-A03F-79E3725BFD9C}"/>
          </ac:spMkLst>
        </pc:spChg>
        <pc:grpChg chg="add mod">
          <ac:chgData name="virginie Hugues" userId="f5ff6c274e13bc49" providerId="LiveId" clId="{6FAF9B77-649D-4961-A3BC-5557E7329249}" dt="2023-01-14T10:37:09.649" v="2393"/>
          <ac:grpSpMkLst>
            <pc:docMk/>
            <pc:sldMk cId="0" sldId="367"/>
            <ac:grpSpMk id="2" creationId="{C2407602-98EE-3EDD-F00E-3EEE79302419}"/>
          </ac:grpSpMkLst>
        </pc:grpChg>
        <pc:grpChg chg="mod">
          <ac:chgData name="virginie Hugues" userId="f5ff6c274e13bc49" providerId="LiveId" clId="{6FAF9B77-649D-4961-A3BC-5557E7329249}" dt="2023-01-14T09:37:44.585" v="2335"/>
          <ac:grpSpMkLst>
            <pc:docMk/>
            <pc:sldMk cId="0" sldId="367"/>
            <ac:grpSpMk id="3" creationId="{7646E74C-95F2-5B36-60FA-2819D8FDB906}"/>
          </ac:grpSpMkLst>
        </pc:grpChg>
        <pc:grpChg chg="add mod">
          <ac:chgData name="virginie Hugues" userId="f5ff6c274e13bc49" providerId="LiveId" clId="{6FAF9B77-649D-4961-A3BC-5557E7329249}" dt="2023-01-14T10:37:20.027" v="2399"/>
          <ac:grpSpMkLst>
            <pc:docMk/>
            <pc:sldMk cId="0" sldId="367"/>
            <ac:grpSpMk id="11" creationId="{4CD29724-AA25-4233-294E-DC26D5827258}"/>
          </ac:grpSpMkLst>
        </pc:grpChg>
        <pc:grpChg chg="add mod">
          <ac:chgData name="virginie Hugues" userId="f5ff6c274e13bc49" providerId="LiveId" clId="{6FAF9B77-649D-4961-A3BC-5557E7329249}" dt="2023-01-14T10:37:54.442" v="2410" actId="164"/>
          <ac:grpSpMkLst>
            <pc:docMk/>
            <pc:sldMk cId="0" sldId="367"/>
            <ac:grpSpMk id="17" creationId="{8F88B8AD-13C2-D6BC-A7D5-973869EC9C06}"/>
          </ac:grpSpMkLst>
        </pc:grpChg>
        <pc:grpChg chg="add mod">
          <ac:chgData name="virginie Hugues" userId="f5ff6c274e13bc49" providerId="LiveId" clId="{6FAF9B77-649D-4961-A3BC-5557E7329249}" dt="2023-01-14T10:37:58.662" v="2414"/>
          <ac:grpSpMkLst>
            <pc:docMk/>
            <pc:sldMk cId="0" sldId="367"/>
            <ac:grpSpMk id="20" creationId="{902F1313-7757-517A-F2B4-6FB2AA933275}"/>
          </ac:grpSpMkLst>
        </pc:grpChg>
        <pc:grpChg chg="mod">
          <ac:chgData name="virginie Hugues" userId="f5ff6c274e13bc49" providerId="LiveId" clId="{6FAF9B77-649D-4961-A3BC-5557E7329249}" dt="2023-01-14T10:37:31.552" v="2402"/>
          <ac:grpSpMkLst>
            <pc:docMk/>
            <pc:sldMk cId="0" sldId="367"/>
            <ac:grpSpMk id="19465" creationId="{B0CA9DA4-8A14-4FA1-BA44-73896E21CB40}"/>
          </ac:grpSpMkLst>
        </pc:grpChg>
        <pc:grpChg chg="del">
          <ac:chgData name="virginie Hugues" userId="f5ff6c274e13bc49" providerId="LiveId" clId="{6FAF9B77-649D-4961-A3BC-5557E7329249}" dt="2023-01-14T09:37:36.856" v="2334" actId="478"/>
          <ac:grpSpMkLst>
            <pc:docMk/>
            <pc:sldMk cId="0" sldId="367"/>
            <ac:grpSpMk id="19466" creationId="{2DAB32C4-5498-4278-97DD-08460BBB42B1}"/>
          </ac:grpSpMkLst>
        </pc:grpChg>
        <pc:picChg chg="mod">
          <ac:chgData name="virginie Hugues" userId="f5ff6c274e13bc49" providerId="LiveId" clId="{6FAF9B77-649D-4961-A3BC-5557E7329249}" dt="2023-01-14T09:37:44.585" v="2335"/>
          <ac:picMkLst>
            <pc:docMk/>
            <pc:sldMk cId="0" sldId="367"/>
            <ac:picMk id="8" creationId="{C79549A9-5A4F-209C-E118-FF24802380E0}"/>
          </ac:picMkLst>
        </pc:picChg>
        <pc:picChg chg="mod">
          <ac:chgData name="virginie Hugues" userId="f5ff6c274e13bc49" providerId="LiveId" clId="{6FAF9B77-649D-4961-A3BC-5557E7329249}" dt="2023-01-14T09:37:51.306" v="2336"/>
          <ac:picMkLst>
            <pc:docMk/>
            <pc:sldMk cId="0" sldId="367"/>
            <ac:picMk id="14" creationId="{CE32091C-4346-9EE7-DA9F-5D9526AD2CCC}"/>
          </ac:picMkLst>
        </pc:picChg>
        <pc:picChg chg="mod">
          <ac:chgData name="virginie Hugues" userId="f5ff6c274e13bc49" providerId="LiveId" clId="{6FAF9B77-649D-4961-A3BC-5557E7329249}" dt="2023-01-14T09:38:55.655" v="2341" actId="164"/>
          <ac:picMkLst>
            <pc:docMk/>
            <pc:sldMk cId="0" sldId="367"/>
            <ac:picMk id="19462" creationId="{F26F4E81-136C-4707-B20B-2FB3D3B1AA8E}"/>
          </ac:picMkLst>
        </pc:picChg>
        <pc:picChg chg="mod">
          <ac:chgData name="virginie Hugues" userId="f5ff6c274e13bc49" providerId="LiveId" clId="{6FAF9B77-649D-4961-A3BC-5557E7329249}" dt="2023-01-14T09:38:55.655" v="2341" actId="164"/>
          <ac:picMkLst>
            <pc:docMk/>
            <pc:sldMk cId="0" sldId="367"/>
            <ac:picMk id="19463" creationId="{4B4EEEBD-4CAD-4A3C-B831-556CC688198A}"/>
          </ac:picMkLst>
        </pc:picChg>
        <pc:picChg chg="mod">
          <ac:chgData name="virginie Hugues" userId="f5ff6c274e13bc49" providerId="LiveId" clId="{6FAF9B77-649D-4961-A3BC-5557E7329249}" dt="2023-01-14T10:37:54.442" v="2410" actId="164"/>
          <ac:picMkLst>
            <pc:docMk/>
            <pc:sldMk cId="0" sldId="367"/>
            <ac:picMk id="19464" creationId="{F298C1F0-8D27-4D58-B904-8B168038C809}"/>
          </ac:picMkLst>
        </pc:picChg>
        <pc:picChg chg="del">
          <ac:chgData name="virginie Hugues" userId="f5ff6c274e13bc49" providerId="LiveId" clId="{6FAF9B77-649D-4961-A3BC-5557E7329249}" dt="2023-01-14T09:37:33.264" v="2332" actId="478"/>
          <ac:picMkLst>
            <pc:docMk/>
            <pc:sldMk cId="0" sldId="367"/>
            <ac:picMk id="19467" creationId="{73A53911-46B1-4319-8895-CDB669F5ABA7}"/>
          </ac:picMkLst>
        </pc:picChg>
        <pc:cxnChg chg="del">
          <ac:chgData name="virginie Hugues" userId="f5ff6c274e13bc49" providerId="LiveId" clId="{6FAF9B77-649D-4961-A3BC-5557E7329249}" dt="2023-01-14T09:37:33.264" v="2332" actId="478"/>
          <ac:cxnSpMkLst>
            <pc:docMk/>
            <pc:sldMk cId="0" sldId="367"/>
            <ac:cxnSpMk id="5" creationId="{3ABCED48-270D-40F3-9D22-EDF2EC745A1F}"/>
          </ac:cxnSpMkLst>
        </pc:cxnChg>
        <pc:cxnChg chg="mod">
          <ac:chgData name="virginie Hugues" userId="f5ff6c274e13bc49" providerId="LiveId" clId="{6FAF9B77-649D-4961-A3BC-5557E7329249}" dt="2023-01-14T09:37:44.585" v="2335"/>
          <ac:cxnSpMkLst>
            <pc:docMk/>
            <pc:sldMk cId="0" sldId="367"/>
            <ac:cxnSpMk id="6" creationId="{86165821-F1C9-0DDF-30C5-0BF9065977E9}"/>
          </ac:cxnSpMkLst>
        </pc:cxnChg>
      </pc:sldChg>
      <pc:sldChg chg="addSp delSp modSp mod">
        <pc:chgData name="virginie Hugues" userId="f5ff6c274e13bc49" providerId="LiveId" clId="{6FAF9B77-649D-4961-A3BC-5557E7329249}" dt="2023-01-14T11:59:28.237" v="2578"/>
        <pc:sldMkLst>
          <pc:docMk/>
          <pc:sldMk cId="0" sldId="368"/>
        </pc:sldMkLst>
        <pc:spChg chg="mod">
          <ac:chgData name="virginie Hugues" userId="f5ff6c274e13bc49" providerId="LiveId" clId="{6FAF9B77-649D-4961-A3BC-5557E7329249}" dt="2023-01-14T10:42:09.181" v="2465"/>
          <ac:spMkLst>
            <pc:docMk/>
            <pc:sldMk cId="0" sldId="368"/>
            <ac:spMk id="4" creationId="{6B5CD9A4-DD01-4D32-83E1-FD3526323227}"/>
          </ac:spMkLst>
        </pc:spChg>
        <pc:spChg chg="mod">
          <ac:chgData name="virginie Hugues" userId="f5ff6c274e13bc49" providerId="LiveId" clId="{6FAF9B77-649D-4961-A3BC-5557E7329249}" dt="2023-01-14T10:38:17.690" v="2417"/>
          <ac:spMkLst>
            <pc:docMk/>
            <pc:sldMk cId="0" sldId="368"/>
            <ac:spMk id="8" creationId="{0067B52A-B80E-9226-1DD0-40BCC686643D}"/>
          </ac:spMkLst>
        </pc:spChg>
        <pc:spChg chg="mod">
          <ac:chgData name="virginie Hugues" userId="f5ff6c274e13bc49" providerId="LiveId" clId="{6FAF9B77-649D-4961-A3BC-5557E7329249}" dt="2023-01-14T10:38:17.690" v="2417"/>
          <ac:spMkLst>
            <pc:docMk/>
            <pc:sldMk cId="0" sldId="368"/>
            <ac:spMk id="10" creationId="{3DCD5F84-5ABE-9F7A-B160-FC07FCB4EBF3}"/>
          </ac:spMkLst>
        </pc:spChg>
        <pc:spChg chg="add mod ord">
          <ac:chgData name="virginie Hugues" userId="f5ff6c274e13bc49" providerId="LiveId" clId="{6FAF9B77-649D-4961-A3BC-5557E7329249}" dt="2023-01-14T10:42:17.752" v="2481"/>
          <ac:spMkLst>
            <pc:docMk/>
            <pc:sldMk cId="0" sldId="368"/>
            <ac:spMk id="11" creationId="{B943BBDB-5E1A-2434-8F90-B733DC372E2B}"/>
          </ac:spMkLst>
        </pc:spChg>
        <pc:spChg chg="mod">
          <ac:chgData name="virginie Hugues" userId="f5ff6c274e13bc49" providerId="LiveId" clId="{6FAF9B77-649D-4961-A3BC-5557E7329249}" dt="2023-01-14T10:38:29.099" v="2418"/>
          <ac:spMkLst>
            <pc:docMk/>
            <pc:sldMk cId="0" sldId="368"/>
            <ac:spMk id="13" creationId="{1CB9053F-A412-7CD7-CAF8-6220E7C01FFA}"/>
          </ac:spMkLst>
        </pc:spChg>
        <pc:spChg chg="mod">
          <ac:chgData name="virginie Hugues" userId="f5ff6c274e13bc49" providerId="LiveId" clId="{6FAF9B77-649D-4961-A3BC-5557E7329249}" dt="2023-01-14T10:39:19.901" v="2427" actId="20577"/>
          <ac:spMkLst>
            <pc:docMk/>
            <pc:sldMk cId="0" sldId="368"/>
            <ac:spMk id="14" creationId="{D52B54D4-B904-4054-A29F-87A9A4332436}"/>
          </ac:spMkLst>
        </pc:spChg>
        <pc:spChg chg="del">
          <ac:chgData name="virginie Hugues" userId="f5ff6c274e13bc49" providerId="LiveId" clId="{6FAF9B77-649D-4961-A3BC-5557E7329249}" dt="2023-01-14T10:38:07.871" v="2415" actId="478"/>
          <ac:spMkLst>
            <pc:docMk/>
            <pc:sldMk cId="0" sldId="368"/>
            <ac:spMk id="15" creationId="{516BCEE5-699F-4772-8B22-BE98166FE235}"/>
          </ac:spMkLst>
        </pc:spChg>
        <pc:spChg chg="mod">
          <ac:chgData name="virginie Hugues" userId="f5ff6c274e13bc49" providerId="LiveId" clId="{6FAF9B77-649D-4961-A3BC-5557E7329249}" dt="2023-01-14T10:38:29.099" v="2418"/>
          <ac:spMkLst>
            <pc:docMk/>
            <pc:sldMk cId="0" sldId="368"/>
            <ac:spMk id="16" creationId="{7A522105-B589-1C5B-AD1F-59A495DE508C}"/>
          </ac:spMkLst>
        </pc:spChg>
        <pc:spChg chg="add mod">
          <ac:chgData name="virginie Hugues" userId="f5ff6c274e13bc49" providerId="LiveId" clId="{6FAF9B77-649D-4961-A3BC-5557E7329249}" dt="2023-01-14T10:38:29.099" v="2418"/>
          <ac:spMkLst>
            <pc:docMk/>
            <pc:sldMk cId="0" sldId="368"/>
            <ac:spMk id="18" creationId="{D08C4EA0-DAD6-E449-BA06-AA95AEB3B961}"/>
          </ac:spMkLst>
        </pc:spChg>
        <pc:spChg chg="add del mod">
          <ac:chgData name="virginie Hugues" userId="f5ff6c274e13bc49" providerId="LiveId" clId="{6FAF9B77-649D-4961-A3BC-5557E7329249}" dt="2023-01-14T10:40:09.506" v="2431" actId="21"/>
          <ac:spMkLst>
            <pc:docMk/>
            <pc:sldMk cId="0" sldId="368"/>
            <ac:spMk id="20" creationId="{59589A4F-B65C-7A86-AD13-A7017DF13940}"/>
          </ac:spMkLst>
        </pc:spChg>
        <pc:spChg chg="add mod ord">
          <ac:chgData name="virginie Hugues" userId="f5ff6c274e13bc49" providerId="LiveId" clId="{6FAF9B77-649D-4961-A3BC-5557E7329249}" dt="2023-01-14T10:45:40.001" v="2533" actId="1036"/>
          <ac:spMkLst>
            <pc:docMk/>
            <pc:sldMk cId="0" sldId="368"/>
            <ac:spMk id="22" creationId="{69AF22D8-511D-BE82-7E53-D3C0357050B7}"/>
          </ac:spMkLst>
        </pc:spChg>
        <pc:spChg chg="add mod ord">
          <ac:chgData name="virginie Hugues" userId="f5ff6c274e13bc49" providerId="LiveId" clId="{6FAF9B77-649D-4961-A3BC-5557E7329249}" dt="2023-01-14T11:59:14.201" v="2574" actId="14100"/>
          <ac:spMkLst>
            <pc:docMk/>
            <pc:sldMk cId="0" sldId="368"/>
            <ac:spMk id="24" creationId="{1B98656A-2F54-66DE-F946-C11E36D01D11}"/>
          </ac:spMkLst>
        </pc:spChg>
        <pc:spChg chg="del">
          <ac:chgData name="virginie Hugues" userId="f5ff6c274e13bc49" providerId="LiveId" clId="{6FAF9B77-649D-4961-A3BC-5557E7329249}" dt="2023-01-14T10:38:09.882" v="2416" actId="478"/>
          <ac:spMkLst>
            <pc:docMk/>
            <pc:sldMk cId="0" sldId="368"/>
            <ac:spMk id="25" creationId="{B9F8ADEC-44EE-46E6-AF6C-59A4A43574EF}"/>
          </ac:spMkLst>
        </pc:spChg>
        <pc:spChg chg="add del mod">
          <ac:chgData name="virginie Hugues" userId="f5ff6c274e13bc49" providerId="LiveId" clId="{6FAF9B77-649D-4961-A3BC-5557E7329249}" dt="2023-01-14T10:47:08.061" v="2550" actId="478"/>
          <ac:spMkLst>
            <pc:docMk/>
            <pc:sldMk cId="0" sldId="368"/>
            <ac:spMk id="27" creationId="{6DF07984-6E3D-482E-028E-188B1B22B978}"/>
          </ac:spMkLst>
        </pc:spChg>
        <pc:spChg chg="del">
          <ac:chgData name="virginie Hugues" userId="f5ff6c274e13bc49" providerId="LiveId" clId="{6FAF9B77-649D-4961-A3BC-5557E7329249}" dt="2023-01-14T10:38:09.882" v="2416" actId="478"/>
          <ac:spMkLst>
            <pc:docMk/>
            <pc:sldMk cId="0" sldId="368"/>
            <ac:spMk id="28" creationId="{EDC7F78E-0C2B-4126-8DF0-EF82960F8A1D}"/>
          </ac:spMkLst>
        </pc:spChg>
        <pc:spChg chg="del mod ord">
          <ac:chgData name="virginie Hugues" userId="f5ff6c274e13bc49" providerId="LiveId" clId="{6FAF9B77-649D-4961-A3BC-5557E7329249}" dt="2023-01-14T10:46:21.998" v="2541" actId="21"/>
          <ac:spMkLst>
            <pc:docMk/>
            <pc:sldMk cId="0" sldId="368"/>
            <ac:spMk id="29" creationId="{FD47149E-9F84-4BF9-A644-901433A8DFB8}"/>
          </ac:spMkLst>
        </pc:spChg>
        <pc:spChg chg="del">
          <ac:chgData name="virginie Hugues" userId="f5ff6c274e13bc49" providerId="LiveId" clId="{6FAF9B77-649D-4961-A3BC-5557E7329249}" dt="2023-01-14T10:38:07.871" v="2415" actId="478"/>
          <ac:spMkLst>
            <pc:docMk/>
            <pc:sldMk cId="0" sldId="368"/>
            <ac:spMk id="30" creationId="{752886D9-4BE4-4502-9F1D-8CAB6145D1AB}"/>
          </ac:spMkLst>
        </pc:spChg>
        <pc:spChg chg="del">
          <ac:chgData name="virginie Hugues" userId="f5ff6c274e13bc49" providerId="LiveId" clId="{6FAF9B77-649D-4961-A3BC-5557E7329249}" dt="2023-01-14T10:38:07.871" v="2415" actId="478"/>
          <ac:spMkLst>
            <pc:docMk/>
            <pc:sldMk cId="0" sldId="368"/>
            <ac:spMk id="31" creationId="{A78D6794-062D-4E50-9247-15C49E7C5DE9}"/>
          </ac:spMkLst>
        </pc:spChg>
        <pc:spChg chg="mod">
          <ac:chgData name="virginie Hugues" userId="f5ff6c274e13bc49" providerId="LiveId" clId="{6FAF9B77-649D-4961-A3BC-5557E7329249}" dt="2023-01-14T10:40:49.508" v="2446" actId="1076"/>
          <ac:spMkLst>
            <pc:docMk/>
            <pc:sldMk cId="0" sldId="368"/>
            <ac:spMk id="32" creationId="{CF48F379-90BA-4B57-8AEA-AD9615836191}"/>
          </ac:spMkLst>
        </pc:spChg>
        <pc:spChg chg="del mod ord">
          <ac:chgData name="virginie Hugues" userId="f5ff6c274e13bc49" providerId="LiveId" clId="{6FAF9B77-649D-4961-A3BC-5557E7329249}" dt="2023-01-14T10:46:37.007" v="2545" actId="21"/>
          <ac:spMkLst>
            <pc:docMk/>
            <pc:sldMk cId="0" sldId="368"/>
            <ac:spMk id="33" creationId="{5EDA7525-DD18-4B4F-87A0-9A04252C3048}"/>
          </ac:spMkLst>
        </pc:spChg>
        <pc:spChg chg="mod">
          <ac:chgData name="virginie Hugues" userId="f5ff6c274e13bc49" providerId="LiveId" clId="{6FAF9B77-649D-4961-A3BC-5557E7329249}" dt="2023-01-14T10:46:34.401" v="2544"/>
          <ac:spMkLst>
            <pc:docMk/>
            <pc:sldMk cId="0" sldId="368"/>
            <ac:spMk id="36" creationId="{4B267BB0-9CE9-95CD-EC01-38744FC3CCE0}"/>
          </ac:spMkLst>
        </pc:spChg>
        <pc:spChg chg="add del mod">
          <ac:chgData name="virginie Hugues" userId="f5ff6c274e13bc49" providerId="LiveId" clId="{6FAF9B77-649D-4961-A3BC-5557E7329249}" dt="2023-01-14T10:47:10.013" v="2552" actId="478"/>
          <ac:spMkLst>
            <pc:docMk/>
            <pc:sldMk cId="0" sldId="368"/>
            <ac:spMk id="37" creationId="{3DC1DE8E-8ED2-D0C7-A208-C3354B27E6BF}"/>
          </ac:spMkLst>
        </pc:spChg>
        <pc:spChg chg="add mod ord">
          <ac:chgData name="virginie Hugues" userId="f5ff6c274e13bc49" providerId="LiveId" clId="{6FAF9B77-649D-4961-A3BC-5557E7329249}" dt="2023-01-14T11:57:34.556" v="2557"/>
          <ac:spMkLst>
            <pc:docMk/>
            <pc:sldMk cId="0" sldId="368"/>
            <ac:spMk id="38" creationId="{FF1B7BA8-3C71-4C9A-2725-2757E63E9172}"/>
          </ac:spMkLst>
        </pc:spChg>
        <pc:spChg chg="mod">
          <ac:chgData name="virginie Hugues" userId="f5ff6c274e13bc49" providerId="LiveId" clId="{6FAF9B77-649D-4961-A3BC-5557E7329249}" dt="2023-01-14T11:57:45.517" v="2558"/>
          <ac:spMkLst>
            <pc:docMk/>
            <pc:sldMk cId="0" sldId="368"/>
            <ac:spMk id="41" creationId="{08072966-94F8-A3AA-0865-30BD5CA76EEA}"/>
          </ac:spMkLst>
        </pc:spChg>
        <pc:spChg chg="add mod ord">
          <ac:chgData name="virginie Hugues" userId="f5ff6c274e13bc49" providerId="LiveId" clId="{6FAF9B77-649D-4961-A3BC-5557E7329249}" dt="2023-01-14T11:58:12.271" v="2565"/>
          <ac:spMkLst>
            <pc:docMk/>
            <pc:sldMk cId="0" sldId="368"/>
            <ac:spMk id="42" creationId="{C1A6F674-931A-0833-F812-1190FBD0D71A}"/>
          </ac:spMkLst>
        </pc:spChg>
        <pc:spChg chg="mod">
          <ac:chgData name="virginie Hugues" userId="f5ff6c274e13bc49" providerId="LiveId" clId="{6FAF9B77-649D-4961-A3BC-5557E7329249}" dt="2023-01-14T11:59:22.438" v="2575" actId="1076"/>
          <ac:spMkLst>
            <pc:docMk/>
            <pc:sldMk cId="0" sldId="368"/>
            <ac:spMk id="45" creationId="{744BC1EE-EDF8-5A98-E9CC-A23CE44676AA}"/>
          </ac:spMkLst>
        </pc:spChg>
        <pc:spChg chg="del">
          <ac:chgData name="virginie Hugues" userId="f5ff6c274e13bc49" providerId="LiveId" clId="{6FAF9B77-649D-4961-A3BC-5557E7329249}" dt="2023-01-14T10:38:09.882" v="2416" actId="478"/>
          <ac:spMkLst>
            <pc:docMk/>
            <pc:sldMk cId="0" sldId="368"/>
            <ac:spMk id="20490" creationId="{954B16B2-09C5-4320-8CD9-6E82EB6A39E1}"/>
          </ac:spMkLst>
        </pc:spChg>
        <pc:spChg chg="del">
          <ac:chgData name="virginie Hugues" userId="f5ff6c274e13bc49" providerId="LiveId" clId="{6FAF9B77-649D-4961-A3BC-5557E7329249}" dt="2023-01-14T10:38:09.882" v="2416" actId="478"/>
          <ac:spMkLst>
            <pc:docMk/>
            <pc:sldMk cId="0" sldId="368"/>
            <ac:spMk id="20495" creationId="{48A15D9B-8ECF-4CC7-B729-667D60BD51AD}"/>
          </ac:spMkLst>
        </pc:spChg>
        <pc:spChg chg="del mod">
          <ac:chgData name="virginie Hugues" userId="f5ff6c274e13bc49" providerId="LiveId" clId="{6FAF9B77-649D-4961-A3BC-5557E7329249}" dt="2023-01-14T10:44:33.289" v="2513" actId="478"/>
          <ac:spMkLst>
            <pc:docMk/>
            <pc:sldMk cId="0" sldId="368"/>
            <ac:spMk id="20498" creationId="{A93383C3-ACC3-438A-B2BD-4DD3813EB38F}"/>
          </ac:spMkLst>
        </pc:spChg>
        <pc:grpChg chg="add mod">
          <ac:chgData name="virginie Hugues" userId="f5ff6c274e13bc49" providerId="LiveId" clId="{6FAF9B77-649D-4961-A3BC-5557E7329249}" dt="2023-01-14T10:42:13.792" v="2473"/>
          <ac:grpSpMkLst>
            <pc:docMk/>
            <pc:sldMk cId="0" sldId="368"/>
            <ac:grpSpMk id="2" creationId="{506CAF30-DA2C-42B5-EA33-373B65115C49}"/>
          </ac:grpSpMkLst>
        </pc:grpChg>
        <pc:grpChg chg="mod">
          <ac:chgData name="virginie Hugues" userId="f5ff6c274e13bc49" providerId="LiveId" clId="{6FAF9B77-649D-4961-A3BC-5557E7329249}" dt="2023-01-14T10:38:17.690" v="2417"/>
          <ac:grpSpMkLst>
            <pc:docMk/>
            <pc:sldMk cId="0" sldId="368"/>
            <ac:grpSpMk id="3" creationId="{39C2F2C7-BCBC-EF26-02CC-67C7FD0CC18F}"/>
          </ac:grpSpMkLst>
        </pc:grpChg>
        <pc:grpChg chg="add mod">
          <ac:chgData name="virginie Hugues" userId="f5ff6c274e13bc49" providerId="LiveId" clId="{6FAF9B77-649D-4961-A3BC-5557E7329249}" dt="2023-01-14T10:38:29.099" v="2418"/>
          <ac:grpSpMkLst>
            <pc:docMk/>
            <pc:sldMk cId="0" sldId="368"/>
            <ac:grpSpMk id="12" creationId="{EF7953A0-68FD-8BA3-A020-0E9441606748}"/>
          </ac:grpSpMkLst>
        </pc:grpChg>
        <pc:grpChg chg="add mod">
          <ac:chgData name="virginie Hugues" userId="f5ff6c274e13bc49" providerId="LiveId" clId="{6FAF9B77-649D-4961-A3BC-5557E7329249}" dt="2023-01-14T10:43:48.492" v="2506"/>
          <ac:grpSpMkLst>
            <pc:docMk/>
            <pc:sldMk cId="0" sldId="368"/>
            <ac:grpSpMk id="26" creationId="{40E244D4-3C14-7C00-5CED-327D254F7C9A}"/>
          </ac:grpSpMkLst>
        </pc:grpChg>
        <pc:grpChg chg="add del mod">
          <ac:chgData name="virginie Hugues" userId="f5ff6c274e13bc49" providerId="LiveId" clId="{6FAF9B77-649D-4961-A3BC-5557E7329249}" dt="2023-01-14T10:47:08.785" v="2551" actId="478"/>
          <ac:grpSpMkLst>
            <pc:docMk/>
            <pc:sldMk cId="0" sldId="368"/>
            <ac:grpSpMk id="34" creationId="{DA777A02-28B0-3EF2-530B-82BCE94DB4A9}"/>
          </ac:grpSpMkLst>
        </pc:grpChg>
        <pc:grpChg chg="add mod">
          <ac:chgData name="virginie Hugues" userId="f5ff6c274e13bc49" providerId="LiveId" clId="{6FAF9B77-649D-4961-A3BC-5557E7329249}" dt="2023-01-14T11:57:51.674" v="2561"/>
          <ac:grpSpMkLst>
            <pc:docMk/>
            <pc:sldMk cId="0" sldId="368"/>
            <ac:grpSpMk id="39" creationId="{494AE36F-2E02-AC66-51F5-A68A55230D96}"/>
          </ac:grpSpMkLst>
        </pc:grpChg>
        <pc:grpChg chg="add mod">
          <ac:chgData name="virginie Hugues" userId="f5ff6c274e13bc49" providerId="LiveId" clId="{6FAF9B77-649D-4961-A3BC-5557E7329249}" dt="2023-01-14T11:59:28.237" v="2578"/>
          <ac:grpSpMkLst>
            <pc:docMk/>
            <pc:sldMk cId="0" sldId="368"/>
            <ac:grpSpMk id="43" creationId="{12D2E5A7-6D3C-7729-32B3-FF75ED67E0C1}"/>
          </ac:grpSpMkLst>
        </pc:grpChg>
        <pc:grpChg chg="del">
          <ac:chgData name="virginie Hugues" userId="f5ff6c274e13bc49" providerId="LiveId" clId="{6FAF9B77-649D-4961-A3BC-5557E7329249}" dt="2023-01-14T10:38:09.882" v="2416" actId="478"/>
          <ac:grpSpMkLst>
            <pc:docMk/>
            <pc:sldMk cId="0" sldId="368"/>
            <ac:grpSpMk id="20484" creationId="{BD31763F-AEF8-4391-8161-FB58D6E66B2F}"/>
          </ac:grpSpMkLst>
        </pc:grpChg>
        <pc:grpChg chg="del mod">
          <ac:chgData name="virginie Hugues" userId="f5ff6c274e13bc49" providerId="LiveId" clId="{6FAF9B77-649D-4961-A3BC-5557E7329249}" dt="2023-01-14T10:46:30.306" v="2543" actId="21"/>
          <ac:grpSpMkLst>
            <pc:docMk/>
            <pc:sldMk cId="0" sldId="368"/>
            <ac:grpSpMk id="20492" creationId="{2A9BB612-FD79-4B29-849D-B7F1ED419BBF}"/>
          </ac:grpSpMkLst>
        </pc:grpChg>
        <pc:grpChg chg="del">
          <ac:chgData name="virginie Hugues" userId="f5ff6c274e13bc49" providerId="LiveId" clId="{6FAF9B77-649D-4961-A3BC-5557E7329249}" dt="2023-01-14T10:46:45.137" v="2547" actId="21"/>
          <ac:grpSpMkLst>
            <pc:docMk/>
            <pc:sldMk cId="0" sldId="368"/>
            <ac:grpSpMk id="20494" creationId="{F5B51F8A-9F1D-4807-AD59-C56D7B59F817}"/>
          </ac:grpSpMkLst>
        </pc:grpChg>
        <pc:picChg chg="mod">
          <ac:chgData name="virginie Hugues" userId="f5ff6c274e13bc49" providerId="LiveId" clId="{6FAF9B77-649D-4961-A3BC-5557E7329249}" dt="2023-01-14T10:38:17.690" v="2417"/>
          <ac:picMkLst>
            <pc:docMk/>
            <pc:sldMk cId="0" sldId="368"/>
            <ac:picMk id="9" creationId="{E811A1F0-62D1-BB68-5F80-00767C8D81B0}"/>
          </ac:picMkLst>
        </pc:picChg>
        <pc:picChg chg="mod">
          <ac:chgData name="virginie Hugues" userId="f5ff6c274e13bc49" providerId="LiveId" clId="{6FAF9B77-649D-4961-A3BC-5557E7329249}" dt="2023-01-14T10:38:29.099" v="2418"/>
          <ac:picMkLst>
            <pc:docMk/>
            <pc:sldMk cId="0" sldId="368"/>
            <ac:picMk id="17" creationId="{171F1E33-6C31-951C-B783-367683E9FEF8}"/>
          </ac:picMkLst>
        </pc:picChg>
        <pc:picChg chg="mod">
          <ac:chgData name="virginie Hugues" userId="f5ff6c274e13bc49" providerId="LiveId" clId="{6FAF9B77-649D-4961-A3BC-5557E7329249}" dt="2023-01-14T10:46:34.401" v="2544"/>
          <ac:picMkLst>
            <pc:docMk/>
            <pc:sldMk cId="0" sldId="368"/>
            <ac:picMk id="35" creationId="{1F4F4224-E472-F2BE-736F-C9CA421566C2}"/>
          </ac:picMkLst>
        </pc:picChg>
        <pc:picChg chg="mod">
          <ac:chgData name="virginie Hugues" userId="f5ff6c274e13bc49" providerId="LiveId" clId="{6FAF9B77-649D-4961-A3BC-5557E7329249}" dt="2023-01-14T11:57:45.517" v="2558"/>
          <ac:picMkLst>
            <pc:docMk/>
            <pc:sldMk cId="0" sldId="368"/>
            <ac:picMk id="40" creationId="{8C711455-E211-4CB9-5A72-58C08DA999B2}"/>
          </ac:picMkLst>
        </pc:picChg>
        <pc:picChg chg="mod">
          <ac:chgData name="virginie Hugues" userId="f5ff6c274e13bc49" providerId="LiveId" clId="{6FAF9B77-649D-4961-A3BC-5557E7329249}" dt="2023-01-14T11:59:22.438" v="2575" actId="1076"/>
          <ac:picMkLst>
            <pc:docMk/>
            <pc:sldMk cId="0" sldId="368"/>
            <ac:picMk id="44" creationId="{A7CAE5EC-A9D3-2CE9-226F-0082D3D1A2A0}"/>
          </ac:picMkLst>
        </pc:picChg>
        <pc:picChg chg="mod">
          <ac:chgData name="virginie Hugues" userId="f5ff6c274e13bc49" providerId="LiveId" clId="{6FAF9B77-649D-4961-A3BC-5557E7329249}" dt="2023-01-14T10:42:23.673" v="2482" actId="164"/>
          <ac:picMkLst>
            <pc:docMk/>
            <pc:sldMk cId="0" sldId="368"/>
            <ac:picMk id="20487" creationId="{FCDCEED6-D832-4556-91C3-FCC3A316A55C}"/>
          </ac:picMkLst>
        </pc:picChg>
        <pc:picChg chg="mod">
          <ac:chgData name="virginie Hugues" userId="f5ff6c274e13bc49" providerId="LiveId" clId="{6FAF9B77-649D-4961-A3BC-5557E7329249}" dt="2023-01-14T10:42:23.673" v="2482" actId="164"/>
          <ac:picMkLst>
            <pc:docMk/>
            <pc:sldMk cId="0" sldId="368"/>
            <ac:picMk id="20488" creationId="{C6A764CA-432B-4034-832E-BAF5D9491F92}"/>
          </ac:picMkLst>
        </pc:picChg>
        <pc:picChg chg="del">
          <ac:chgData name="virginie Hugues" userId="f5ff6c274e13bc49" providerId="LiveId" clId="{6FAF9B77-649D-4961-A3BC-5557E7329249}" dt="2023-01-14T10:38:07.871" v="2415" actId="478"/>
          <ac:picMkLst>
            <pc:docMk/>
            <pc:sldMk cId="0" sldId="368"/>
            <ac:picMk id="20496" creationId="{E5364450-8ED7-4BD3-8343-1070F712B08D}"/>
          </ac:picMkLst>
        </pc:picChg>
        <pc:picChg chg="mod">
          <ac:chgData name="virginie Hugues" userId="f5ff6c274e13bc49" providerId="LiveId" clId="{6FAF9B77-649D-4961-A3BC-5557E7329249}" dt="2023-01-14T10:40:49.508" v="2446" actId="1076"/>
          <ac:picMkLst>
            <pc:docMk/>
            <pc:sldMk cId="0" sldId="368"/>
            <ac:picMk id="20502" creationId="{DCD74B56-AE12-43C4-82CB-D30C7C918841}"/>
          </ac:picMkLst>
        </pc:picChg>
        <pc:cxnChg chg="del">
          <ac:chgData name="virginie Hugues" userId="f5ff6c274e13bc49" providerId="LiveId" clId="{6FAF9B77-649D-4961-A3BC-5557E7329249}" dt="2023-01-14T10:38:07.871" v="2415" actId="478"/>
          <ac:cxnSpMkLst>
            <pc:docMk/>
            <pc:sldMk cId="0" sldId="368"/>
            <ac:cxnSpMk id="5" creationId="{D4DABD4F-B412-448D-BFEC-BBC26D7F397D}"/>
          </ac:cxnSpMkLst>
        </pc:cxnChg>
        <pc:cxnChg chg="mod">
          <ac:chgData name="virginie Hugues" userId="f5ff6c274e13bc49" providerId="LiveId" clId="{6FAF9B77-649D-4961-A3BC-5557E7329249}" dt="2023-01-14T10:38:17.690" v="2417"/>
          <ac:cxnSpMkLst>
            <pc:docMk/>
            <pc:sldMk cId="0" sldId="368"/>
            <ac:cxnSpMk id="6" creationId="{29B84825-82BB-641C-D002-68C0AA120B7E}"/>
          </ac:cxnSpMkLst>
        </pc:cxnChg>
      </pc:sldChg>
      <pc:sldChg chg="addSp delSp modSp mod">
        <pc:chgData name="virginie Hugues" userId="f5ff6c274e13bc49" providerId="LiveId" clId="{6FAF9B77-649D-4961-A3BC-5557E7329249}" dt="2023-01-14T13:06:59.434" v="3187" actId="113"/>
        <pc:sldMkLst>
          <pc:docMk/>
          <pc:sldMk cId="0" sldId="369"/>
        </pc:sldMkLst>
        <pc:spChg chg="mod ord">
          <ac:chgData name="virginie Hugues" userId="f5ff6c274e13bc49" providerId="LiveId" clId="{6FAF9B77-649D-4961-A3BC-5557E7329249}" dt="2023-01-14T12:01:30.015" v="2633"/>
          <ac:spMkLst>
            <pc:docMk/>
            <pc:sldMk cId="0" sldId="369"/>
            <ac:spMk id="3" creationId="{E8329575-3391-4077-94CC-9811D64C6E0E}"/>
          </ac:spMkLst>
        </pc:spChg>
        <pc:spChg chg="mod">
          <ac:chgData name="virginie Hugues" userId="f5ff6c274e13bc49" providerId="LiveId" clId="{6FAF9B77-649D-4961-A3BC-5557E7329249}" dt="2023-01-14T11:59:52.854" v="2581"/>
          <ac:spMkLst>
            <pc:docMk/>
            <pc:sldMk cId="0" sldId="369"/>
            <ac:spMk id="7" creationId="{3B26DE1A-11CD-3122-C016-9B450E173AFD}"/>
          </ac:spMkLst>
        </pc:spChg>
        <pc:spChg chg="mod">
          <ac:chgData name="virginie Hugues" userId="f5ff6c274e13bc49" providerId="LiveId" clId="{6FAF9B77-649D-4961-A3BC-5557E7329249}" dt="2023-01-14T11:59:52.854" v="2581"/>
          <ac:spMkLst>
            <pc:docMk/>
            <pc:sldMk cId="0" sldId="369"/>
            <ac:spMk id="9" creationId="{558A40C0-79CC-35B7-6532-02CDFF8206F3}"/>
          </ac:spMkLst>
        </pc:spChg>
        <pc:spChg chg="add mod ord">
          <ac:chgData name="virginie Hugues" userId="f5ff6c274e13bc49" providerId="LiveId" clId="{6FAF9B77-649D-4961-A3BC-5557E7329249}" dt="2023-01-14T12:00:53.550" v="2616"/>
          <ac:spMkLst>
            <pc:docMk/>
            <pc:sldMk cId="0" sldId="369"/>
            <ac:spMk id="10" creationId="{45670E7C-6ACC-66E8-5148-004C31428563}"/>
          </ac:spMkLst>
        </pc:spChg>
        <pc:spChg chg="mod">
          <ac:chgData name="virginie Hugues" userId="f5ff6c274e13bc49" providerId="LiveId" clId="{6FAF9B77-649D-4961-A3BC-5557E7329249}" dt="2023-01-14T11:59:57.981" v="2582"/>
          <ac:spMkLst>
            <pc:docMk/>
            <pc:sldMk cId="0" sldId="369"/>
            <ac:spMk id="12" creationId="{95492E89-E1C3-6209-DBC8-21E00B7594F1}"/>
          </ac:spMkLst>
        </pc:spChg>
        <pc:spChg chg="mod">
          <ac:chgData name="virginie Hugues" userId="f5ff6c274e13bc49" providerId="LiveId" clId="{6FAF9B77-649D-4961-A3BC-5557E7329249}" dt="2023-01-14T11:59:57.981" v="2582"/>
          <ac:spMkLst>
            <pc:docMk/>
            <pc:sldMk cId="0" sldId="369"/>
            <ac:spMk id="13" creationId="{F8152C5A-2050-F20A-956F-8862CE66DA9D}"/>
          </ac:spMkLst>
        </pc:spChg>
        <pc:spChg chg="mod">
          <ac:chgData name="virginie Hugues" userId="f5ff6c274e13bc49" providerId="LiveId" clId="{6FAF9B77-649D-4961-A3BC-5557E7329249}" dt="2023-01-14T13:06:59.434" v="3187" actId="113"/>
          <ac:spMkLst>
            <pc:docMk/>
            <pc:sldMk cId="0" sldId="369"/>
            <ac:spMk id="14" creationId="{CB1F8FA2-F758-460D-8F80-65ADF45877E9}"/>
          </ac:spMkLst>
        </pc:spChg>
        <pc:spChg chg="del">
          <ac:chgData name="virginie Hugues" userId="f5ff6c274e13bc49" providerId="LiveId" clId="{6FAF9B77-649D-4961-A3BC-5557E7329249}" dt="2023-01-14T11:59:42.734" v="2579" actId="478"/>
          <ac:spMkLst>
            <pc:docMk/>
            <pc:sldMk cId="0" sldId="369"/>
            <ac:spMk id="15" creationId="{1F5F8FB3-D268-497B-977B-937112C0FC2F}"/>
          </ac:spMkLst>
        </pc:spChg>
        <pc:spChg chg="add mod">
          <ac:chgData name="virginie Hugues" userId="f5ff6c274e13bc49" providerId="LiveId" clId="{6FAF9B77-649D-4961-A3BC-5557E7329249}" dt="2023-01-14T11:59:57.981" v="2582"/>
          <ac:spMkLst>
            <pc:docMk/>
            <pc:sldMk cId="0" sldId="369"/>
            <ac:spMk id="17" creationId="{B3BEB5A1-4F98-E7D1-D9DD-72F7209FF470}"/>
          </ac:spMkLst>
        </pc:spChg>
        <pc:spChg chg="add mod ord">
          <ac:chgData name="virginie Hugues" userId="f5ff6c274e13bc49" providerId="LiveId" clId="{6FAF9B77-649D-4961-A3BC-5557E7329249}" dt="2023-01-14T12:01:20.978" v="2629"/>
          <ac:spMkLst>
            <pc:docMk/>
            <pc:sldMk cId="0" sldId="369"/>
            <ac:spMk id="19" creationId="{785B6574-AD20-E641-96F8-A0AA9F85E939}"/>
          </ac:spMkLst>
        </pc:spChg>
        <pc:spChg chg="mod ord">
          <ac:chgData name="virginie Hugues" userId="f5ff6c274e13bc49" providerId="LiveId" clId="{6FAF9B77-649D-4961-A3BC-5557E7329249}" dt="2023-01-14T12:01:14.528" v="2624"/>
          <ac:spMkLst>
            <pc:docMk/>
            <pc:sldMk cId="0" sldId="369"/>
            <ac:spMk id="23" creationId="{55F88D26-1FC3-4D9F-8AD6-08E158C06712}"/>
          </ac:spMkLst>
        </pc:spChg>
        <pc:spChg chg="del">
          <ac:chgData name="virginie Hugues" userId="f5ff6c274e13bc49" providerId="LiveId" clId="{6FAF9B77-649D-4961-A3BC-5557E7329249}" dt="2023-01-14T11:59:44.647" v="2580" actId="478"/>
          <ac:spMkLst>
            <pc:docMk/>
            <pc:sldMk cId="0" sldId="369"/>
            <ac:spMk id="24" creationId="{A3AD0862-EE08-4533-A865-E5BD0313D39F}"/>
          </ac:spMkLst>
        </pc:spChg>
        <pc:spChg chg="del">
          <ac:chgData name="virginie Hugues" userId="f5ff6c274e13bc49" providerId="LiveId" clId="{6FAF9B77-649D-4961-A3BC-5557E7329249}" dt="2023-01-14T11:59:44.647" v="2580" actId="478"/>
          <ac:spMkLst>
            <pc:docMk/>
            <pc:sldMk cId="0" sldId="369"/>
            <ac:spMk id="25" creationId="{E65CB330-AAA7-4837-99E5-B4AE8D9F1538}"/>
          </ac:spMkLst>
        </pc:spChg>
        <pc:spChg chg="del">
          <ac:chgData name="virginie Hugues" userId="f5ff6c274e13bc49" providerId="LiveId" clId="{6FAF9B77-649D-4961-A3BC-5557E7329249}" dt="2023-01-14T11:59:42.734" v="2579" actId="478"/>
          <ac:spMkLst>
            <pc:docMk/>
            <pc:sldMk cId="0" sldId="369"/>
            <ac:spMk id="26" creationId="{4BD75F8A-D245-4DA0-B16B-69C9CCB335B1}"/>
          </ac:spMkLst>
        </pc:spChg>
        <pc:spChg chg="del">
          <ac:chgData name="virginie Hugues" userId="f5ff6c274e13bc49" providerId="LiveId" clId="{6FAF9B77-649D-4961-A3BC-5557E7329249}" dt="2023-01-14T11:59:42.734" v="2579" actId="478"/>
          <ac:spMkLst>
            <pc:docMk/>
            <pc:sldMk cId="0" sldId="369"/>
            <ac:spMk id="27" creationId="{0F336DBE-034F-48C1-8A6F-EC30D16237D8}"/>
          </ac:spMkLst>
        </pc:spChg>
        <pc:spChg chg="mod">
          <ac:chgData name="virginie Hugues" userId="f5ff6c274e13bc49" providerId="LiveId" clId="{6FAF9B77-649D-4961-A3BC-5557E7329249}" dt="2023-01-14T12:00:46.703" v="2600"/>
          <ac:spMkLst>
            <pc:docMk/>
            <pc:sldMk cId="0" sldId="369"/>
            <ac:spMk id="29" creationId="{50DEFA89-1B26-4010-A9C7-F3618BE60220}"/>
          </ac:spMkLst>
        </pc:spChg>
        <pc:spChg chg="del">
          <ac:chgData name="virginie Hugues" userId="f5ff6c274e13bc49" providerId="LiveId" clId="{6FAF9B77-649D-4961-A3BC-5557E7329249}" dt="2023-01-14T11:59:44.647" v="2580" actId="478"/>
          <ac:spMkLst>
            <pc:docMk/>
            <pc:sldMk cId="0" sldId="369"/>
            <ac:spMk id="21511" creationId="{FF160F48-937A-4738-8213-685D942FED76}"/>
          </ac:spMkLst>
        </pc:spChg>
        <pc:spChg chg="del">
          <ac:chgData name="virginie Hugues" userId="f5ff6c274e13bc49" providerId="LiveId" clId="{6FAF9B77-649D-4961-A3BC-5557E7329249}" dt="2023-01-14T11:59:44.647" v="2580" actId="478"/>
          <ac:spMkLst>
            <pc:docMk/>
            <pc:sldMk cId="0" sldId="369"/>
            <ac:spMk id="21518" creationId="{DB3F6EA2-E1A1-487E-A14E-251AE4E7469C}"/>
          </ac:spMkLst>
        </pc:spChg>
        <pc:grpChg chg="add mod">
          <ac:chgData name="virginie Hugues" userId="f5ff6c274e13bc49" providerId="LiveId" clId="{6FAF9B77-649D-4961-A3BC-5557E7329249}" dt="2023-01-14T12:00:50.222" v="2608"/>
          <ac:grpSpMkLst>
            <pc:docMk/>
            <pc:sldMk cId="0" sldId="369"/>
            <ac:grpSpMk id="2" creationId="{40CA7048-BFC0-2FBC-7B31-BF5ADB071DA0}"/>
          </ac:grpSpMkLst>
        </pc:grpChg>
        <pc:grpChg chg="mod">
          <ac:chgData name="virginie Hugues" userId="f5ff6c274e13bc49" providerId="LiveId" clId="{6FAF9B77-649D-4961-A3BC-5557E7329249}" dt="2023-01-14T11:59:52.854" v="2581"/>
          <ac:grpSpMkLst>
            <pc:docMk/>
            <pc:sldMk cId="0" sldId="369"/>
            <ac:grpSpMk id="4" creationId="{3736CA47-05BD-171B-B04C-46D72EA9A11D}"/>
          </ac:grpSpMkLst>
        </pc:grpChg>
        <pc:grpChg chg="add mod">
          <ac:chgData name="virginie Hugues" userId="f5ff6c274e13bc49" providerId="LiveId" clId="{6FAF9B77-649D-4961-A3BC-5557E7329249}" dt="2023-01-14T11:59:57.981" v="2582"/>
          <ac:grpSpMkLst>
            <pc:docMk/>
            <pc:sldMk cId="0" sldId="369"/>
            <ac:grpSpMk id="11" creationId="{96B44FD2-D270-3585-3FA6-57023B7692B8}"/>
          </ac:grpSpMkLst>
        </pc:grpChg>
        <pc:grpChg chg="add mod">
          <ac:chgData name="virginie Hugues" userId="f5ff6c274e13bc49" providerId="LiveId" clId="{6FAF9B77-649D-4961-A3BC-5557E7329249}" dt="2023-01-14T12:01:53.054" v="2640"/>
          <ac:grpSpMkLst>
            <pc:docMk/>
            <pc:sldMk cId="0" sldId="369"/>
            <ac:grpSpMk id="20" creationId="{D1AB4553-A657-0038-0CF0-BEBE659CFDDC}"/>
          </ac:grpSpMkLst>
        </pc:grpChg>
        <pc:grpChg chg="del">
          <ac:chgData name="virginie Hugues" userId="f5ff6c274e13bc49" providerId="LiveId" clId="{6FAF9B77-649D-4961-A3BC-5557E7329249}" dt="2023-01-14T11:59:44.647" v="2580" actId="478"/>
          <ac:grpSpMkLst>
            <pc:docMk/>
            <pc:sldMk cId="0" sldId="369"/>
            <ac:grpSpMk id="21507" creationId="{0D7863EA-78FC-428B-8619-FB109DEAC49F}"/>
          </ac:grpSpMkLst>
        </pc:grpChg>
        <pc:picChg chg="mod">
          <ac:chgData name="virginie Hugues" userId="f5ff6c274e13bc49" providerId="LiveId" clId="{6FAF9B77-649D-4961-A3BC-5557E7329249}" dt="2023-01-14T11:59:52.854" v="2581"/>
          <ac:picMkLst>
            <pc:docMk/>
            <pc:sldMk cId="0" sldId="369"/>
            <ac:picMk id="8" creationId="{816EDA86-6BCD-2B3B-F531-E78BE27C30C1}"/>
          </ac:picMkLst>
        </pc:picChg>
        <pc:picChg chg="mod">
          <ac:chgData name="virginie Hugues" userId="f5ff6c274e13bc49" providerId="LiveId" clId="{6FAF9B77-649D-4961-A3BC-5557E7329249}" dt="2023-01-14T11:59:57.981" v="2582"/>
          <ac:picMkLst>
            <pc:docMk/>
            <pc:sldMk cId="0" sldId="369"/>
            <ac:picMk id="16" creationId="{63691584-0C62-45A3-EDC8-62E96FC6390E}"/>
          </ac:picMkLst>
        </pc:picChg>
        <pc:picChg chg="mod">
          <ac:chgData name="virginie Hugues" userId="f5ff6c274e13bc49" providerId="LiveId" clId="{6FAF9B77-649D-4961-A3BC-5557E7329249}" dt="2023-01-14T12:01:36.448" v="2634" actId="164"/>
          <ac:picMkLst>
            <pc:docMk/>
            <pc:sldMk cId="0" sldId="369"/>
            <ac:picMk id="28" creationId="{DF830F65-19DB-4C23-8C0C-0F91CCEC2831}"/>
          </ac:picMkLst>
        </pc:picChg>
        <pc:picChg chg="mod">
          <ac:chgData name="virginie Hugues" userId="f5ff6c274e13bc49" providerId="LiveId" clId="{6FAF9B77-649D-4961-A3BC-5557E7329249}" dt="2023-01-14T12:01:36.448" v="2634" actId="164"/>
          <ac:picMkLst>
            <pc:docMk/>
            <pc:sldMk cId="0" sldId="369"/>
            <ac:picMk id="21514" creationId="{445ADFF1-405F-4CD6-9AE5-6A5B21691977}"/>
          </ac:picMkLst>
        </pc:picChg>
        <pc:picChg chg="mod">
          <ac:chgData name="virginie Hugues" userId="f5ff6c274e13bc49" providerId="LiveId" clId="{6FAF9B77-649D-4961-A3BC-5557E7329249}" dt="2023-01-14T12:01:36.448" v="2634" actId="164"/>
          <ac:picMkLst>
            <pc:docMk/>
            <pc:sldMk cId="0" sldId="369"/>
            <ac:picMk id="21515" creationId="{C39DCCD0-1475-4B25-8049-321F329D7C44}"/>
          </ac:picMkLst>
        </pc:picChg>
        <pc:picChg chg="mod">
          <ac:chgData name="virginie Hugues" userId="f5ff6c274e13bc49" providerId="LiveId" clId="{6FAF9B77-649D-4961-A3BC-5557E7329249}" dt="2023-01-14T12:01:36.448" v="2634" actId="164"/>
          <ac:picMkLst>
            <pc:docMk/>
            <pc:sldMk cId="0" sldId="369"/>
            <ac:picMk id="21517" creationId="{97EFDDBA-ED9A-433C-8E96-3AC3E52408DE}"/>
          </ac:picMkLst>
        </pc:picChg>
        <pc:picChg chg="del">
          <ac:chgData name="virginie Hugues" userId="f5ff6c274e13bc49" providerId="LiveId" clId="{6FAF9B77-649D-4961-A3BC-5557E7329249}" dt="2023-01-14T11:59:42.734" v="2579" actId="478"/>
          <ac:picMkLst>
            <pc:docMk/>
            <pc:sldMk cId="0" sldId="369"/>
            <ac:picMk id="21519" creationId="{83C9343D-9EDB-40FD-B3A8-3D640FA6249C}"/>
          </ac:picMkLst>
        </pc:picChg>
        <pc:picChg chg="mod">
          <ac:chgData name="virginie Hugues" userId="f5ff6c274e13bc49" providerId="LiveId" clId="{6FAF9B77-649D-4961-A3BC-5557E7329249}" dt="2023-01-14T12:01:48.798" v="2639"/>
          <ac:picMkLst>
            <pc:docMk/>
            <pc:sldMk cId="0" sldId="369"/>
            <ac:picMk id="21522" creationId="{F5734B77-9200-4EDB-9711-A0D42504DEB2}"/>
          </ac:picMkLst>
        </pc:picChg>
        <pc:cxnChg chg="del">
          <ac:chgData name="virginie Hugues" userId="f5ff6c274e13bc49" providerId="LiveId" clId="{6FAF9B77-649D-4961-A3BC-5557E7329249}" dt="2023-01-14T11:59:42.734" v="2579" actId="478"/>
          <ac:cxnSpMkLst>
            <pc:docMk/>
            <pc:sldMk cId="0" sldId="369"/>
            <ac:cxnSpMk id="5" creationId="{7B4F45FB-634F-468F-81B4-A6E137ECD34B}"/>
          </ac:cxnSpMkLst>
        </pc:cxnChg>
        <pc:cxnChg chg="mod">
          <ac:chgData name="virginie Hugues" userId="f5ff6c274e13bc49" providerId="LiveId" clId="{6FAF9B77-649D-4961-A3BC-5557E7329249}" dt="2023-01-14T11:59:52.854" v="2581"/>
          <ac:cxnSpMkLst>
            <pc:docMk/>
            <pc:sldMk cId="0" sldId="369"/>
            <ac:cxnSpMk id="6" creationId="{99399C64-FB03-1922-86E0-228AD6FB8891}"/>
          </ac:cxnSpMkLst>
        </pc:cxnChg>
      </pc:sldChg>
      <pc:sldChg chg="addSp delSp modSp mod">
        <pc:chgData name="virginie Hugues" userId="f5ff6c274e13bc49" providerId="LiveId" clId="{6FAF9B77-649D-4961-A3BC-5557E7329249}" dt="2023-01-14T13:20:30.385" v="3614" actId="2711"/>
        <pc:sldMkLst>
          <pc:docMk/>
          <pc:sldMk cId="0" sldId="370"/>
        </pc:sldMkLst>
        <pc:spChg chg="mod">
          <ac:chgData name="virginie Hugues" userId="f5ff6c274e13bc49" providerId="LiveId" clId="{6FAF9B77-649D-4961-A3BC-5557E7329249}" dt="2023-01-14T12:56:39.777" v="3030"/>
          <ac:spMkLst>
            <pc:docMk/>
            <pc:sldMk cId="0" sldId="370"/>
            <ac:spMk id="4" creationId="{95FEEB8D-B9E6-4950-BE98-CCF2F4FE11BE}"/>
          </ac:spMkLst>
        </pc:spChg>
        <pc:spChg chg="mod">
          <ac:chgData name="virginie Hugues" userId="f5ff6c274e13bc49" providerId="LiveId" clId="{6FAF9B77-649D-4961-A3BC-5557E7329249}" dt="2023-01-14T12:55:27.252" v="3016"/>
          <ac:spMkLst>
            <pc:docMk/>
            <pc:sldMk cId="0" sldId="370"/>
            <ac:spMk id="7" creationId="{30B1BE6E-B10E-D8A7-B05F-F78921792C40}"/>
          </ac:spMkLst>
        </pc:spChg>
        <pc:spChg chg="mod">
          <ac:chgData name="virginie Hugues" userId="f5ff6c274e13bc49" providerId="LiveId" clId="{6FAF9B77-649D-4961-A3BC-5557E7329249}" dt="2023-01-14T12:55:27.252" v="3016"/>
          <ac:spMkLst>
            <pc:docMk/>
            <pc:sldMk cId="0" sldId="370"/>
            <ac:spMk id="9" creationId="{0B319CE3-762A-2558-E4DD-3D1B127FA531}"/>
          </ac:spMkLst>
        </pc:spChg>
        <pc:spChg chg="add mod ord">
          <ac:chgData name="virginie Hugues" userId="f5ff6c274e13bc49" providerId="LiveId" clId="{6FAF9B77-649D-4961-A3BC-5557E7329249}" dt="2023-01-14T12:56:46.090" v="3040"/>
          <ac:spMkLst>
            <pc:docMk/>
            <pc:sldMk cId="0" sldId="370"/>
            <ac:spMk id="10" creationId="{31AF7411-69D4-26E4-3E34-CCF6DE19FA72}"/>
          </ac:spMkLst>
        </pc:spChg>
        <pc:spChg chg="mod">
          <ac:chgData name="virginie Hugues" userId="f5ff6c274e13bc49" providerId="LiveId" clId="{6FAF9B77-649D-4961-A3BC-5557E7329249}" dt="2023-01-14T12:55:34.107" v="3017"/>
          <ac:spMkLst>
            <pc:docMk/>
            <pc:sldMk cId="0" sldId="370"/>
            <ac:spMk id="12" creationId="{20792FCF-33C4-2C2A-EDD6-AAF9A5D3EFFE}"/>
          </ac:spMkLst>
        </pc:spChg>
        <pc:spChg chg="mod">
          <ac:chgData name="virginie Hugues" userId="f5ff6c274e13bc49" providerId="LiveId" clId="{6FAF9B77-649D-4961-A3BC-5557E7329249}" dt="2023-01-14T12:55:34.107" v="3017"/>
          <ac:spMkLst>
            <pc:docMk/>
            <pc:sldMk cId="0" sldId="370"/>
            <ac:spMk id="13" creationId="{9AC73AEC-BE5D-BA89-DCB8-3C46D4BD8F8C}"/>
          </ac:spMkLst>
        </pc:spChg>
        <pc:spChg chg="del">
          <ac:chgData name="virginie Hugues" userId="f5ff6c274e13bc49" providerId="LiveId" clId="{6FAF9B77-649D-4961-A3BC-5557E7329249}" dt="2023-01-14T12:55:05.337" v="3014" actId="478"/>
          <ac:spMkLst>
            <pc:docMk/>
            <pc:sldMk cId="0" sldId="370"/>
            <ac:spMk id="15" creationId="{52911D5B-D74D-4E53-91D8-C55FD23EF06C}"/>
          </ac:spMkLst>
        </pc:spChg>
        <pc:spChg chg="add mod">
          <ac:chgData name="virginie Hugues" userId="f5ff6c274e13bc49" providerId="LiveId" clId="{6FAF9B77-649D-4961-A3BC-5557E7329249}" dt="2023-01-14T12:55:34.107" v="3017"/>
          <ac:spMkLst>
            <pc:docMk/>
            <pc:sldMk cId="0" sldId="370"/>
            <ac:spMk id="16" creationId="{8FB5D2B4-C9A6-8DC9-6B4E-051059E499BA}"/>
          </ac:spMkLst>
        </pc:spChg>
        <pc:spChg chg="del">
          <ac:chgData name="virginie Hugues" userId="f5ff6c274e13bc49" providerId="LiveId" clId="{6FAF9B77-649D-4961-A3BC-5557E7329249}" dt="2023-01-14T12:55:17.844" v="3015" actId="478"/>
          <ac:spMkLst>
            <pc:docMk/>
            <pc:sldMk cId="0" sldId="370"/>
            <ac:spMk id="21" creationId="{7CEF5AAC-471B-498B-B3EA-A42A9AEB0549}"/>
          </ac:spMkLst>
        </pc:spChg>
        <pc:spChg chg="del">
          <ac:chgData name="virginie Hugues" userId="f5ff6c274e13bc49" providerId="LiveId" clId="{6FAF9B77-649D-4961-A3BC-5557E7329249}" dt="2023-01-14T12:55:05.337" v="3014" actId="478"/>
          <ac:spMkLst>
            <pc:docMk/>
            <pc:sldMk cId="0" sldId="370"/>
            <ac:spMk id="23" creationId="{6AEA1476-2583-4EDD-AB27-1FCE63FA066A}"/>
          </ac:spMkLst>
        </pc:spChg>
        <pc:spChg chg="del">
          <ac:chgData name="virginie Hugues" userId="f5ff6c274e13bc49" providerId="LiveId" clId="{6FAF9B77-649D-4961-A3BC-5557E7329249}" dt="2023-01-14T12:55:05.337" v="3014" actId="478"/>
          <ac:spMkLst>
            <pc:docMk/>
            <pc:sldMk cId="0" sldId="370"/>
            <ac:spMk id="24" creationId="{38B9E7C3-D505-4EDB-B83F-B481E2C9A9B6}"/>
          </ac:spMkLst>
        </pc:spChg>
        <pc:spChg chg="mod">
          <ac:chgData name="virginie Hugues" userId="f5ff6c274e13bc49" providerId="LiveId" clId="{6FAF9B77-649D-4961-A3BC-5557E7329249}" dt="2023-01-14T12:56:31.886" v="3025" actId="207"/>
          <ac:spMkLst>
            <pc:docMk/>
            <pc:sldMk cId="0" sldId="370"/>
            <ac:spMk id="25608" creationId="{55183F97-0558-444C-8D37-0572DDC5FAAB}"/>
          </ac:spMkLst>
        </pc:spChg>
        <pc:spChg chg="mod">
          <ac:chgData name="virginie Hugues" userId="f5ff6c274e13bc49" providerId="LiveId" clId="{6FAF9B77-649D-4961-A3BC-5557E7329249}" dt="2023-01-14T13:20:30.385" v="3614" actId="2711"/>
          <ac:spMkLst>
            <pc:docMk/>
            <pc:sldMk cId="0" sldId="370"/>
            <ac:spMk id="27651" creationId="{5B3FE5FA-44EA-4AC2-A62E-30ED6988BD10}"/>
          </ac:spMkLst>
        </pc:spChg>
        <pc:grpChg chg="add mod">
          <ac:chgData name="virginie Hugues" userId="f5ff6c274e13bc49" providerId="LiveId" clId="{6FAF9B77-649D-4961-A3BC-5557E7329249}" dt="2023-01-14T12:56:43.264" v="3035"/>
          <ac:grpSpMkLst>
            <pc:docMk/>
            <pc:sldMk cId="0" sldId="370"/>
            <ac:grpSpMk id="2" creationId="{25189DC6-EB3C-07D2-1420-0B682161626E}"/>
          </ac:grpSpMkLst>
        </pc:grpChg>
        <pc:grpChg chg="mod">
          <ac:chgData name="virginie Hugues" userId="f5ff6c274e13bc49" providerId="LiveId" clId="{6FAF9B77-649D-4961-A3BC-5557E7329249}" dt="2023-01-14T12:55:27.252" v="3016"/>
          <ac:grpSpMkLst>
            <pc:docMk/>
            <pc:sldMk cId="0" sldId="370"/>
            <ac:grpSpMk id="3" creationId="{18F320D6-DC1B-8FC0-36D4-249D98AC637D}"/>
          </ac:grpSpMkLst>
        </pc:grpChg>
        <pc:grpChg chg="add mod">
          <ac:chgData name="virginie Hugues" userId="f5ff6c274e13bc49" providerId="LiveId" clId="{6FAF9B77-649D-4961-A3BC-5557E7329249}" dt="2023-01-14T12:55:34.107" v="3017"/>
          <ac:grpSpMkLst>
            <pc:docMk/>
            <pc:sldMk cId="0" sldId="370"/>
            <ac:grpSpMk id="11" creationId="{0E4C3AD9-F24C-6091-0EBC-E0408AD59564}"/>
          </ac:grpSpMkLst>
        </pc:grpChg>
        <pc:grpChg chg="mod">
          <ac:chgData name="virginie Hugues" userId="f5ff6c274e13bc49" providerId="LiveId" clId="{6FAF9B77-649D-4961-A3BC-5557E7329249}" dt="2023-01-14T12:56:54.812" v="3046"/>
          <ac:grpSpMkLst>
            <pc:docMk/>
            <pc:sldMk cId="0" sldId="370"/>
            <ac:grpSpMk id="25609" creationId="{D085FFEA-C713-4247-A4AB-6C36E3285466}"/>
          </ac:grpSpMkLst>
        </pc:grpChg>
        <pc:grpChg chg="del">
          <ac:chgData name="virginie Hugues" userId="f5ff6c274e13bc49" providerId="LiveId" clId="{6FAF9B77-649D-4961-A3BC-5557E7329249}" dt="2023-01-14T12:55:17.844" v="3015" actId="478"/>
          <ac:grpSpMkLst>
            <pc:docMk/>
            <pc:sldMk cId="0" sldId="370"/>
            <ac:grpSpMk id="25610" creationId="{79547D87-72B4-4898-8736-F8AD26AC897F}"/>
          </ac:grpSpMkLst>
        </pc:grpChg>
        <pc:picChg chg="mod">
          <ac:chgData name="virginie Hugues" userId="f5ff6c274e13bc49" providerId="LiveId" clId="{6FAF9B77-649D-4961-A3BC-5557E7329249}" dt="2023-01-14T12:55:27.252" v="3016"/>
          <ac:picMkLst>
            <pc:docMk/>
            <pc:sldMk cId="0" sldId="370"/>
            <ac:picMk id="8" creationId="{76188B07-E3E9-7CFD-1086-63DD4E16BF7B}"/>
          </ac:picMkLst>
        </pc:picChg>
        <pc:picChg chg="mod">
          <ac:chgData name="virginie Hugues" userId="f5ff6c274e13bc49" providerId="LiveId" clId="{6FAF9B77-649D-4961-A3BC-5557E7329249}" dt="2023-01-14T12:55:34.107" v="3017"/>
          <ac:picMkLst>
            <pc:docMk/>
            <pc:sldMk cId="0" sldId="370"/>
            <ac:picMk id="14" creationId="{C2B2658C-276E-2140-DCDD-62AB6CF60DBC}"/>
          </ac:picMkLst>
        </pc:picChg>
        <pc:picChg chg="mod">
          <ac:chgData name="virginie Hugues" userId="f5ff6c274e13bc49" providerId="LiveId" clId="{6FAF9B77-649D-4961-A3BC-5557E7329249}" dt="2023-01-14T12:56:48.149" v="3041" actId="962"/>
          <ac:picMkLst>
            <pc:docMk/>
            <pc:sldMk cId="0" sldId="370"/>
            <ac:picMk id="25606" creationId="{07833948-39C0-445A-BE2B-470077332A4F}"/>
          </ac:picMkLst>
        </pc:picChg>
        <pc:picChg chg="mod">
          <ac:chgData name="virginie Hugues" userId="f5ff6c274e13bc49" providerId="LiveId" clId="{6FAF9B77-649D-4961-A3BC-5557E7329249}" dt="2023-01-14T12:56:58.587" v="3047" actId="962"/>
          <ac:picMkLst>
            <pc:docMk/>
            <pc:sldMk cId="0" sldId="370"/>
            <ac:picMk id="25607" creationId="{9B6D7B6F-3977-4DB6-831D-AA6968634332}"/>
          </ac:picMkLst>
        </pc:picChg>
        <pc:picChg chg="del">
          <ac:chgData name="virginie Hugues" userId="f5ff6c274e13bc49" providerId="LiveId" clId="{6FAF9B77-649D-4961-A3BC-5557E7329249}" dt="2023-01-14T12:55:05.337" v="3014" actId="478"/>
          <ac:picMkLst>
            <pc:docMk/>
            <pc:sldMk cId="0" sldId="370"/>
            <ac:picMk id="25611" creationId="{489E4218-F53E-42F4-A2D9-BD69A3018B22}"/>
          </ac:picMkLst>
        </pc:picChg>
        <pc:cxnChg chg="del">
          <ac:chgData name="virginie Hugues" userId="f5ff6c274e13bc49" providerId="LiveId" clId="{6FAF9B77-649D-4961-A3BC-5557E7329249}" dt="2023-01-14T12:55:05.337" v="3014" actId="478"/>
          <ac:cxnSpMkLst>
            <pc:docMk/>
            <pc:sldMk cId="0" sldId="370"/>
            <ac:cxnSpMk id="5" creationId="{E8792DDE-047D-48C8-9FFB-DACE5FAB0987}"/>
          </ac:cxnSpMkLst>
        </pc:cxnChg>
        <pc:cxnChg chg="mod">
          <ac:chgData name="virginie Hugues" userId="f5ff6c274e13bc49" providerId="LiveId" clId="{6FAF9B77-649D-4961-A3BC-5557E7329249}" dt="2023-01-14T12:55:27.252" v="3016"/>
          <ac:cxnSpMkLst>
            <pc:docMk/>
            <pc:sldMk cId="0" sldId="370"/>
            <ac:cxnSpMk id="6" creationId="{D6A7D7D2-F978-88BC-B1F2-1F6A7DA25A3B}"/>
          </ac:cxnSpMkLst>
        </pc:cxnChg>
      </pc:sldChg>
      <pc:sldChg chg="addSp delSp modSp mod">
        <pc:chgData name="virginie Hugues" userId="f5ff6c274e13bc49" providerId="LiveId" clId="{6FAF9B77-649D-4961-A3BC-5557E7329249}" dt="2023-01-14T13:07:58.599" v="3194" actId="113"/>
        <pc:sldMkLst>
          <pc:docMk/>
          <pc:sldMk cId="0" sldId="372"/>
        </pc:sldMkLst>
        <pc:spChg chg="mod">
          <ac:chgData name="virginie Hugues" userId="f5ff6c274e13bc49" providerId="LiveId" clId="{6FAF9B77-649D-4961-A3BC-5557E7329249}" dt="2023-01-14T13:02:58.612" v="3141"/>
          <ac:spMkLst>
            <pc:docMk/>
            <pc:sldMk cId="0" sldId="372"/>
            <ac:spMk id="4" creationId="{0A3B125A-34C8-482F-A7D4-BDF8BB8A242E}"/>
          </ac:spMkLst>
        </pc:spChg>
        <pc:spChg chg="mod">
          <ac:chgData name="virginie Hugues" userId="f5ff6c274e13bc49" providerId="LiveId" clId="{6FAF9B77-649D-4961-A3BC-5557E7329249}" dt="2023-01-14T12:59:13.318" v="3050"/>
          <ac:spMkLst>
            <pc:docMk/>
            <pc:sldMk cId="0" sldId="372"/>
            <ac:spMk id="7" creationId="{D72536FF-9967-FCD0-E070-AD27862E3943}"/>
          </ac:spMkLst>
        </pc:spChg>
        <pc:spChg chg="mod">
          <ac:chgData name="virginie Hugues" userId="f5ff6c274e13bc49" providerId="LiveId" clId="{6FAF9B77-649D-4961-A3BC-5557E7329249}" dt="2023-01-14T12:59:13.318" v="3050"/>
          <ac:spMkLst>
            <pc:docMk/>
            <pc:sldMk cId="0" sldId="372"/>
            <ac:spMk id="9" creationId="{62FF96AA-CA8A-B069-49D2-DC21AFC8C141}"/>
          </ac:spMkLst>
        </pc:spChg>
        <pc:spChg chg="add mod ord">
          <ac:chgData name="virginie Hugues" userId="f5ff6c274e13bc49" providerId="LiveId" clId="{6FAF9B77-649D-4961-A3BC-5557E7329249}" dt="2023-01-14T13:03:05.888" v="3151"/>
          <ac:spMkLst>
            <pc:docMk/>
            <pc:sldMk cId="0" sldId="372"/>
            <ac:spMk id="10" creationId="{BB5DA3F7-0A8D-2243-C190-4DFFFDBDDB2D}"/>
          </ac:spMkLst>
        </pc:spChg>
        <pc:spChg chg="mod">
          <ac:chgData name="virginie Hugues" userId="f5ff6c274e13bc49" providerId="LiveId" clId="{6FAF9B77-649D-4961-A3BC-5557E7329249}" dt="2023-01-14T12:59:26.356" v="3051"/>
          <ac:spMkLst>
            <pc:docMk/>
            <pc:sldMk cId="0" sldId="372"/>
            <ac:spMk id="12" creationId="{156C1A9E-7DB4-E027-6B9B-1360C10246AF}"/>
          </ac:spMkLst>
        </pc:spChg>
        <pc:spChg chg="mod">
          <ac:chgData name="virginie Hugues" userId="f5ff6c274e13bc49" providerId="LiveId" clId="{6FAF9B77-649D-4961-A3BC-5557E7329249}" dt="2023-01-14T12:59:26.356" v="3051"/>
          <ac:spMkLst>
            <pc:docMk/>
            <pc:sldMk cId="0" sldId="372"/>
            <ac:spMk id="13" creationId="{1077CDBB-D375-F9E8-91F3-BBE4943D2233}"/>
          </ac:spMkLst>
        </pc:spChg>
        <pc:spChg chg="del">
          <ac:chgData name="virginie Hugues" userId="f5ff6c274e13bc49" providerId="LiveId" clId="{6FAF9B77-649D-4961-A3BC-5557E7329249}" dt="2023-01-14T12:58:59.046" v="3048" actId="478"/>
          <ac:spMkLst>
            <pc:docMk/>
            <pc:sldMk cId="0" sldId="372"/>
            <ac:spMk id="15" creationId="{60446EBA-BA3F-4DD6-9421-0D27545F027C}"/>
          </ac:spMkLst>
        </pc:spChg>
        <pc:spChg chg="add mod">
          <ac:chgData name="virginie Hugues" userId="f5ff6c274e13bc49" providerId="LiveId" clId="{6FAF9B77-649D-4961-A3BC-5557E7329249}" dt="2023-01-14T12:59:26.356" v="3051"/>
          <ac:spMkLst>
            <pc:docMk/>
            <pc:sldMk cId="0" sldId="372"/>
            <ac:spMk id="16" creationId="{27B136F9-D265-849E-23F4-70E87E562DF0}"/>
          </ac:spMkLst>
        </pc:spChg>
        <pc:spChg chg="add mod ord">
          <ac:chgData name="virginie Hugues" userId="f5ff6c274e13bc49" providerId="LiveId" clId="{6FAF9B77-649D-4961-A3BC-5557E7329249}" dt="2023-01-14T13:03:35.327" v="3166"/>
          <ac:spMkLst>
            <pc:docMk/>
            <pc:sldMk cId="0" sldId="372"/>
            <ac:spMk id="18" creationId="{88EC5736-5327-5C57-A4BB-F861AAEE4B9E}"/>
          </ac:spMkLst>
        </pc:spChg>
        <pc:spChg chg="del">
          <ac:chgData name="virginie Hugues" userId="f5ff6c274e13bc49" providerId="LiveId" clId="{6FAF9B77-649D-4961-A3BC-5557E7329249}" dt="2023-01-14T12:59:00.987" v="3049" actId="478"/>
          <ac:spMkLst>
            <pc:docMk/>
            <pc:sldMk cId="0" sldId="372"/>
            <ac:spMk id="27" creationId="{A2D9F0A7-4EAE-4E7A-AAD3-26DB032F51B8}"/>
          </ac:spMkLst>
        </pc:spChg>
        <pc:spChg chg="del">
          <ac:chgData name="virginie Hugues" userId="f5ff6c274e13bc49" providerId="LiveId" clId="{6FAF9B77-649D-4961-A3BC-5557E7329249}" dt="2023-01-14T12:58:59.046" v="3048" actId="478"/>
          <ac:spMkLst>
            <pc:docMk/>
            <pc:sldMk cId="0" sldId="372"/>
            <ac:spMk id="28" creationId="{CA1B767D-EC16-40B0-8DD0-FAE7E3D46BC2}"/>
          </ac:spMkLst>
        </pc:spChg>
        <pc:spChg chg="del">
          <ac:chgData name="virginie Hugues" userId="f5ff6c274e13bc49" providerId="LiveId" clId="{6FAF9B77-649D-4961-A3BC-5557E7329249}" dt="2023-01-14T12:58:59.046" v="3048" actId="478"/>
          <ac:spMkLst>
            <pc:docMk/>
            <pc:sldMk cId="0" sldId="372"/>
            <ac:spMk id="29" creationId="{CE9B3C27-CB9B-44DA-B5BA-375381FE5C33}"/>
          </ac:spMkLst>
        </pc:spChg>
        <pc:spChg chg="mod">
          <ac:chgData name="virginie Hugues" userId="f5ff6c274e13bc49" providerId="LiveId" clId="{6FAF9B77-649D-4961-A3BC-5557E7329249}" dt="2023-01-14T13:07:58.599" v="3194" actId="113"/>
          <ac:spMkLst>
            <pc:docMk/>
            <pc:sldMk cId="0" sldId="372"/>
            <ac:spMk id="23555" creationId="{BE473551-B635-4F83-9286-7821ED5B0ECD}"/>
          </ac:spMkLst>
        </pc:spChg>
        <pc:grpChg chg="add mod">
          <ac:chgData name="virginie Hugues" userId="f5ff6c274e13bc49" providerId="LiveId" clId="{6FAF9B77-649D-4961-A3BC-5557E7329249}" dt="2023-01-14T13:03:02.439" v="3146"/>
          <ac:grpSpMkLst>
            <pc:docMk/>
            <pc:sldMk cId="0" sldId="372"/>
            <ac:grpSpMk id="2" creationId="{A3DF5474-EC4A-7957-BFAD-C404B5B307C7}"/>
          </ac:grpSpMkLst>
        </pc:grpChg>
        <pc:grpChg chg="mod">
          <ac:chgData name="virginie Hugues" userId="f5ff6c274e13bc49" providerId="LiveId" clId="{6FAF9B77-649D-4961-A3BC-5557E7329249}" dt="2023-01-14T12:59:13.318" v="3050"/>
          <ac:grpSpMkLst>
            <pc:docMk/>
            <pc:sldMk cId="0" sldId="372"/>
            <ac:grpSpMk id="3" creationId="{3D6034BA-7F00-A6CA-1EF2-E7E54441B9EA}"/>
          </ac:grpSpMkLst>
        </pc:grpChg>
        <pc:grpChg chg="add mod">
          <ac:chgData name="virginie Hugues" userId="f5ff6c274e13bc49" providerId="LiveId" clId="{6FAF9B77-649D-4961-A3BC-5557E7329249}" dt="2023-01-14T12:59:26.356" v="3051"/>
          <ac:grpSpMkLst>
            <pc:docMk/>
            <pc:sldMk cId="0" sldId="372"/>
            <ac:grpSpMk id="11" creationId="{74D07C4B-7470-A863-EE49-0AA9EDC7B05B}"/>
          </ac:grpSpMkLst>
        </pc:grpChg>
        <pc:grpChg chg="add mod">
          <ac:chgData name="virginie Hugues" userId="f5ff6c274e13bc49" providerId="LiveId" clId="{6FAF9B77-649D-4961-A3BC-5557E7329249}" dt="2023-01-14T13:03:44.534" v="3170" actId="962"/>
          <ac:grpSpMkLst>
            <pc:docMk/>
            <pc:sldMk cId="0" sldId="372"/>
            <ac:grpSpMk id="19" creationId="{331CC58E-7234-B806-BFA7-BCFBDCA96B47}"/>
          </ac:grpSpMkLst>
        </pc:grpChg>
        <pc:grpChg chg="mod">
          <ac:chgData name="virginie Hugues" userId="f5ff6c274e13bc49" providerId="LiveId" clId="{6FAF9B77-649D-4961-A3BC-5557E7329249}" dt="2023-01-14T13:03:41.252" v="3169"/>
          <ac:grpSpMkLst>
            <pc:docMk/>
            <pc:sldMk cId="0" sldId="372"/>
            <ac:grpSpMk id="26632" creationId="{8C95FA8C-0A82-44B7-975D-E9353711AD49}"/>
          </ac:grpSpMkLst>
        </pc:grpChg>
        <pc:grpChg chg="del">
          <ac:chgData name="virginie Hugues" userId="f5ff6c274e13bc49" providerId="LiveId" clId="{6FAF9B77-649D-4961-A3BC-5557E7329249}" dt="2023-01-14T12:59:00.987" v="3049" actId="478"/>
          <ac:grpSpMkLst>
            <pc:docMk/>
            <pc:sldMk cId="0" sldId="372"/>
            <ac:grpSpMk id="26633" creationId="{ECDDE4A9-B600-4176-B6A8-55D416C713E7}"/>
          </ac:grpSpMkLst>
        </pc:grpChg>
        <pc:grpChg chg="mod">
          <ac:chgData name="virginie Hugues" userId="f5ff6c274e13bc49" providerId="LiveId" clId="{6FAF9B77-649D-4961-A3BC-5557E7329249}" dt="2023-01-14T13:03:31.062" v="3161"/>
          <ac:grpSpMkLst>
            <pc:docMk/>
            <pc:sldMk cId="0" sldId="372"/>
            <ac:grpSpMk id="26634" creationId="{C43641E1-474E-44D4-9FC9-076A0ECA9008}"/>
          </ac:grpSpMkLst>
        </pc:grpChg>
        <pc:grpChg chg="mod">
          <ac:chgData name="virginie Hugues" userId="f5ff6c274e13bc49" providerId="LiveId" clId="{6FAF9B77-649D-4961-A3BC-5557E7329249}" dt="2023-01-14T13:03:39.225" v="3168"/>
          <ac:grpSpMkLst>
            <pc:docMk/>
            <pc:sldMk cId="0" sldId="372"/>
            <ac:grpSpMk id="26635" creationId="{12ADB956-A207-4581-A95E-56154B5DF8C3}"/>
          </ac:grpSpMkLst>
        </pc:grpChg>
        <pc:picChg chg="mod">
          <ac:chgData name="virginie Hugues" userId="f5ff6c274e13bc49" providerId="LiveId" clId="{6FAF9B77-649D-4961-A3BC-5557E7329249}" dt="2023-01-14T12:59:13.318" v="3050"/>
          <ac:picMkLst>
            <pc:docMk/>
            <pc:sldMk cId="0" sldId="372"/>
            <ac:picMk id="8" creationId="{B8DD890E-9BC1-9A6E-BD80-E10D8F058FC2}"/>
          </ac:picMkLst>
        </pc:picChg>
        <pc:picChg chg="mod">
          <ac:chgData name="virginie Hugues" userId="f5ff6c274e13bc49" providerId="LiveId" clId="{6FAF9B77-649D-4961-A3BC-5557E7329249}" dt="2023-01-14T12:59:26.356" v="3051"/>
          <ac:picMkLst>
            <pc:docMk/>
            <pc:sldMk cId="0" sldId="372"/>
            <ac:picMk id="14" creationId="{5A336CAE-1D59-45F8-6F22-7420DAACBFB9}"/>
          </ac:picMkLst>
        </pc:picChg>
        <pc:picChg chg="mod">
          <ac:chgData name="virginie Hugues" userId="f5ff6c274e13bc49" providerId="LiveId" clId="{6FAF9B77-649D-4961-A3BC-5557E7329249}" dt="2023-01-14T13:02:40.364" v="3130" actId="164"/>
          <ac:picMkLst>
            <pc:docMk/>
            <pc:sldMk cId="0" sldId="372"/>
            <ac:picMk id="31" creationId="{234C58E5-D331-4367-A8F0-4EE357281FE8}"/>
          </ac:picMkLst>
        </pc:picChg>
        <pc:picChg chg="mod">
          <ac:chgData name="virginie Hugues" userId="f5ff6c274e13bc49" providerId="LiveId" clId="{6FAF9B77-649D-4961-A3BC-5557E7329249}" dt="2023-01-14T13:03:23.918" v="3155"/>
          <ac:picMkLst>
            <pc:docMk/>
            <pc:sldMk cId="0" sldId="372"/>
            <ac:picMk id="26630" creationId="{A0EBBE32-4382-4A59-85BC-4A11440442CB}"/>
          </ac:picMkLst>
        </pc:picChg>
        <pc:picChg chg="mod">
          <ac:chgData name="virginie Hugues" userId="f5ff6c274e13bc49" providerId="LiveId" clId="{6FAF9B77-649D-4961-A3BC-5557E7329249}" dt="2023-01-14T13:02:40.364" v="3130" actId="164"/>
          <ac:picMkLst>
            <pc:docMk/>
            <pc:sldMk cId="0" sldId="372"/>
            <ac:picMk id="26631" creationId="{5E1BF200-A477-4615-9982-F768F7F3A298}"/>
          </ac:picMkLst>
        </pc:picChg>
        <pc:picChg chg="mod">
          <ac:chgData name="virginie Hugues" userId="f5ff6c274e13bc49" providerId="LiveId" clId="{6FAF9B77-649D-4961-A3BC-5557E7329249}" dt="2023-01-14T13:02:40.364" v="3130" actId="164"/>
          <ac:picMkLst>
            <pc:docMk/>
            <pc:sldMk cId="0" sldId="372"/>
            <ac:picMk id="26636" creationId="{60D68FEC-DFBC-44BE-9DE9-3E8C5A2DE747}"/>
          </ac:picMkLst>
        </pc:picChg>
        <pc:picChg chg="del">
          <ac:chgData name="virginie Hugues" userId="f5ff6c274e13bc49" providerId="LiveId" clId="{6FAF9B77-649D-4961-A3BC-5557E7329249}" dt="2023-01-14T12:58:59.046" v="3048" actId="478"/>
          <ac:picMkLst>
            <pc:docMk/>
            <pc:sldMk cId="0" sldId="372"/>
            <ac:picMk id="26637" creationId="{78619DF1-9044-4C1A-B1F7-2DDA1E25D9C4}"/>
          </ac:picMkLst>
        </pc:picChg>
        <pc:cxnChg chg="del">
          <ac:chgData name="virginie Hugues" userId="f5ff6c274e13bc49" providerId="LiveId" clId="{6FAF9B77-649D-4961-A3BC-5557E7329249}" dt="2023-01-14T12:58:59.046" v="3048" actId="478"/>
          <ac:cxnSpMkLst>
            <pc:docMk/>
            <pc:sldMk cId="0" sldId="372"/>
            <ac:cxnSpMk id="5" creationId="{B7FC18B1-6A0A-4320-9390-5BCE334E266F}"/>
          </ac:cxnSpMkLst>
        </pc:cxnChg>
        <pc:cxnChg chg="mod">
          <ac:chgData name="virginie Hugues" userId="f5ff6c274e13bc49" providerId="LiveId" clId="{6FAF9B77-649D-4961-A3BC-5557E7329249}" dt="2023-01-14T12:59:13.318" v="3050"/>
          <ac:cxnSpMkLst>
            <pc:docMk/>
            <pc:sldMk cId="0" sldId="372"/>
            <ac:cxnSpMk id="6" creationId="{57035235-EAAB-3B9E-CDBA-208E6B9A783C}"/>
          </ac:cxnSpMkLst>
        </pc:cxnChg>
      </pc:sldChg>
      <pc:sldChg chg="addSp delSp modSp mod">
        <pc:chgData name="virginie Hugues" userId="f5ff6c274e13bc49" providerId="LiveId" clId="{6FAF9B77-649D-4961-A3BC-5557E7329249}" dt="2023-01-14T13:20:16.792" v="3613" actId="2711"/>
        <pc:sldMkLst>
          <pc:docMk/>
          <pc:sldMk cId="0" sldId="373"/>
        </pc:sldMkLst>
        <pc:spChg chg="mod">
          <ac:chgData name="virginie Hugues" userId="f5ff6c274e13bc49" providerId="LiveId" clId="{6FAF9B77-649D-4961-A3BC-5557E7329249}" dt="2023-01-14T13:09:13.597" v="3205"/>
          <ac:spMkLst>
            <pc:docMk/>
            <pc:sldMk cId="0" sldId="373"/>
            <ac:spMk id="4" creationId="{5A876318-1E0B-4B7A-AC6F-66E6D83A3B67}"/>
          </ac:spMkLst>
        </pc:spChg>
        <pc:spChg chg="mod">
          <ac:chgData name="virginie Hugues" userId="f5ff6c274e13bc49" providerId="LiveId" clId="{6FAF9B77-649D-4961-A3BC-5557E7329249}" dt="2023-01-14T13:04:01.850" v="3173"/>
          <ac:spMkLst>
            <pc:docMk/>
            <pc:sldMk cId="0" sldId="373"/>
            <ac:spMk id="7" creationId="{D00B91AA-EE17-3E47-6643-D681BF5B2B85}"/>
          </ac:spMkLst>
        </pc:spChg>
        <pc:spChg chg="mod">
          <ac:chgData name="virginie Hugues" userId="f5ff6c274e13bc49" providerId="LiveId" clId="{6FAF9B77-649D-4961-A3BC-5557E7329249}" dt="2023-01-14T13:04:01.850" v="3173"/>
          <ac:spMkLst>
            <pc:docMk/>
            <pc:sldMk cId="0" sldId="373"/>
            <ac:spMk id="9" creationId="{39073419-81F7-DA04-0904-593D7AFB399C}"/>
          </ac:spMkLst>
        </pc:spChg>
        <pc:spChg chg="add mod ord">
          <ac:chgData name="virginie Hugues" userId="f5ff6c274e13bc49" providerId="LiveId" clId="{6FAF9B77-649D-4961-A3BC-5557E7329249}" dt="2023-01-14T13:09:21.688" v="3212"/>
          <ac:spMkLst>
            <pc:docMk/>
            <pc:sldMk cId="0" sldId="373"/>
            <ac:spMk id="10" creationId="{9093769B-DD15-C9B0-119C-6309253FB802}"/>
          </ac:spMkLst>
        </pc:spChg>
        <pc:spChg chg="mod">
          <ac:chgData name="virginie Hugues" userId="f5ff6c274e13bc49" providerId="LiveId" clId="{6FAF9B77-649D-4961-A3BC-5557E7329249}" dt="2023-01-14T13:04:11.200" v="3174"/>
          <ac:spMkLst>
            <pc:docMk/>
            <pc:sldMk cId="0" sldId="373"/>
            <ac:spMk id="12" creationId="{F00D7934-AB6F-8880-7A5D-53F393B51F61}"/>
          </ac:spMkLst>
        </pc:spChg>
        <pc:spChg chg="mod">
          <ac:chgData name="virginie Hugues" userId="f5ff6c274e13bc49" providerId="LiveId" clId="{6FAF9B77-649D-4961-A3BC-5557E7329249}" dt="2023-01-14T13:04:11.200" v="3174"/>
          <ac:spMkLst>
            <pc:docMk/>
            <pc:sldMk cId="0" sldId="373"/>
            <ac:spMk id="13" creationId="{012A94F1-6041-2DAC-592A-28C7A2847B3D}"/>
          </ac:spMkLst>
        </pc:spChg>
        <pc:spChg chg="del">
          <ac:chgData name="virginie Hugues" userId="f5ff6c274e13bc49" providerId="LiveId" clId="{6FAF9B77-649D-4961-A3BC-5557E7329249}" dt="2023-01-14T13:03:52.207" v="3171" actId="478"/>
          <ac:spMkLst>
            <pc:docMk/>
            <pc:sldMk cId="0" sldId="373"/>
            <ac:spMk id="15" creationId="{4D64020F-F0F8-4DA6-A43A-958740300D1E}"/>
          </ac:spMkLst>
        </pc:spChg>
        <pc:spChg chg="add mod">
          <ac:chgData name="virginie Hugues" userId="f5ff6c274e13bc49" providerId="LiveId" clId="{6FAF9B77-649D-4961-A3BC-5557E7329249}" dt="2023-01-14T13:04:11.200" v="3174"/>
          <ac:spMkLst>
            <pc:docMk/>
            <pc:sldMk cId="0" sldId="373"/>
            <ac:spMk id="16" creationId="{6403CA61-AF2B-6605-88FE-C588CF87C90E}"/>
          </ac:spMkLst>
        </pc:spChg>
        <pc:spChg chg="del">
          <ac:chgData name="virginie Hugues" userId="f5ff6c274e13bc49" providerId="LiveId" clId="{6FAF9B77-649D-4961-A3BC-5557E7329249}" dt="2023-01-14T13:03:54.280" v="3172" actId="478"/>
          <ac:spMkLst>
            <pc:docMk/>
            <pc:sldMk cId="0" sldId="373"/>
            <ac:spMk id="18" creationId="{5938E371-8FE1-4451-9E29-AF240D215141}"/>
          </ac:spMkLst>
        </pc:spChg>
        <pc:spChg chg="del">
          <ac:chgData name="virginie Hugues" userId="f5ff6c274e13bc49" providerId="LiveId" clId="{6FAF9B77-649D-4961-A3BC-5557E7329249}" dt="2023-01-14T13:03:52.207" v="3171" actId="478"/>
          <ac:spMkLst>
            <pc:docMk/>
            <pc:sldMk cId="0" sldId="373"/>
            <ac:spMk id="19" creationId="{81EF19A5-C358-41A7-A124-67C5CB0030D1}"/>
          </ac:spMkLst>
        </pc:spChg>
        <pc:spChg chg="del">
          <ac:chgData name="virginie Hugues" userId="f5ff6c274e13bc49" providerId="LiveId" clId="{6FAF9B77-649D-4961-A3BC-5557E7329249}" dt="2023-01-14T13:03:52.207" v="3171" actId="478"/>
          <ac:spMkLst>
            <pc:docMk/>
            <pc:sldMk cId="0" sldId="373"/>
            <ac:spMk id="20" creationId="{266705F8-CF8A-4F4D-841E-A4D3CA0161AB}"/>
          </ac:spMkLst>
        </pc:spChg>
        <pc:spChg chg="mod">
          <ac:chgData name="virginie Hugues" userId="f5ff6c274e13bc49" providerId="LiveId" clId="{6FAF9B77-649D-4961-A3BC-5557E7329249}" dt="2023-01-14T13:20:16.792" v="3613" actId="2711"/>
          <ac:spMkLst>
            <pc:docMk/>
            <pc:sldMk cId="0" sldId="373"/>
            <ac:spMk id="29699" creationId="{CAD6F831-A691-4D8D-B485-10FBC1D756C8}"/>
          </ac:spMkLst>
        </pc:spChg>
        <pc:grpChg chg="add mod">
          <ac:chgData name="virginie Hugues" userId="f5ff6c274e13bc49" providerId="LiveId" clId="{6FAF9B77-649D-4961-A3BC-5557E7329249}" dt="2023-01-14T13:09:18.816" v="3209"/>
          <ac:grpSpMkLst>
            <pc:docMk/>
            <pc:sldMk cId="0" sldId="373"/>
            <ac:grpSpMk id="2" creationId="{DB72BAC0-AD6C-3553-7CDE-A77B79B8C380}"/>
          </ac:grpSpMkLst>
        </pc:grpChg>
        <pc:grpChg chg="mod">
          <ac:chgData name="virginie Hugues" userId="f5ff6c274e13bc49" providerId="LiveId" clId="{6FAF9B77-649D-4961-A3BC-5557E7329249}" dt="2023-01-14T13:04:01.850" v="3173"/>
          <ac:grpSpMkLst>
            <pc:docMk/>
            <pc:sldMk cId="0" sldId="373"/>
            <ac:grpSpMk id="3" creationId="{7B9D50B8-BBC6-F0D5-EC01-EAC36D4BEFBE}"/>
          </ac:grpSpMkLst>
        </pc:grpChg>
        <pc:grpChg chg="add mod">
          <ac:chgData name="virginie Hugues" userId="f5ff6c274e13bc49" providerId="LiveId" clId="{6FAF9B77-649D-4961-A3BC-5557E7329249}" dt="2023-01-14T13:04:11.200" v="3174"/>
          <ac:grpSpMkLst>
            <pc:docMk/>
            <pc:sldMk cId="0" sldId="373"/>
            <ac:grpSpMk id="11" creationId="{06E224A1-0410-322A-5AF1-2B295E797123}"/>
          </ac:grpSpMkLst>
        </pc:grpChg>
        <pc:grpChg chg="add mod">
          <ac:chgData name="virginie Hugues" userId="f5ff6c274e13bc49" providerId="LiveId" clId="{6FAF9B77-649D-4961-A3BC-5557E7329249}" dt="2023-01-14T13:09:35.575" v="3216"/>
          <ac:grpSpMkLst>
            <pc:docMk/>
            <pc:sldMk cId="0" sldId="373"/>
            <ac:grpSpMk id="17" creationId="{774C1348-691B-33F9-F020-4ECFEAC7C900}"/>
          </ac:grpSpMkLst>
        </pc:grpChg>
        <pc:grpChg chg="del">
          <ac:chgData name="virginie Hugues" userId="f5ff6c274e13bc49" providerId="LiveId" clId="{6FAF9B77-649D-4961-A3BC-5557E7329249}" dt="2023-01-14T13:03:54.280" v="3172" actId="478"/>
          <ac:grpSpMkLst>
            <pc:docMk/>
            <pc:sldMk cId="0" sldId="373"/>
            <ac:grpSpMk id="27656" creationId="{A02C97A4-57A0-4DDB-A1C7-923E60C44C32}"/>
          </ac:grpSpMkLst>
        </pc:grpChg>
        <pc:picChg chg="mod">
          <ac:chgData name="virginie Hugues" userId="f5ff6c274e13bc49" providerId="LiveId" clId="{6FAF9B77-649D-4961-A3BC-5557E7329249}" dt="2023-01-14T13:04:01.850" v="3173"/>
          <ac:picMkLst>
            <pc:docMk/>
            <pc:sldMk cId="0" sldId="373"/>
            <ac:picMk id="8" creationId="{0C813D42-8F4A-D376-42EB-38B563F580D6}"/>
          </ac:picMkLst>
        </pc:picChg>
        <pc:picChg chg="mod">
          <ac:chgData name="virginie Hugues" userId="f5ff6c274e13bc49" providerId="LiveId" clId="{6FAF9B77-649D-4961-A3BC-5557E7329249}" dt="2023-01-14T13:04:11.200" v="3174"/>
          <ac:picMkLst>
            <pc:docMk/>
            <pc:sldMk cId="0" sldId="373"/>
            <ac:picMk id="14" creationId="{6F0AC78C-3F9D-2134-DCB9-1377E71BF1E6}"/>
          </ac:picMkLst>
        </pc:picChg>
        <pc:picChg chg="mod">
          <ac:chgData name="virginie Hugues" userId="f5ff6c274e13bc49" providerId="LiveId" clId="{6FAF9B77-649D-4961-A3BC-5557E7329249}" dt="2023-01-14T13:09:32.186" v="3214" actId="164"/>
          <ac:picMkLst>
            <pc:docMk/>
            <pc:sldMk cId="0" sldId="373"/>
            <ac:picMk id="27654" creationId="{0EE440FD-B2F9-439B-8C50-7299675F3F92}"/>
          </ac:picMkLst>
        </pc:picChg>
        <pc:picChg chg="mod">
          <ac:chgData name="virginie Hugues" userId="f5ff6c274e13bc49" providerId="LiveId" clId="{6FAF9B77-649D-4961-A3BC-5557E7329249}" dt="2023-01-14T13:09:32.186" v="3214" actId="164"/>
          <ac:picMkLst>
            <pc:docMk/>
            <pc:sldMk cId="0" sldId="373"/>
            <ac:picMk id="27655" creationId="{8217647B-A281-4F8B-81AC-805384ACD3E8}"/>
          </ac:picMkLst>
        </pc:picChg>
        <pc:picChg chg="del">
          <ac:chgData name="virginie Hugues" userId="f5ff6c274e13bc49" providerId="LiveId" clId="{6FAF9B77-649D-4961-A3BC-5557E7329249}" dt="2023-01-14T13:03:52.207" v="3171" actId="478"/>
          <ac:picMkLst>
            <pc:docMk/>
            <pc:sldMk cId="0" sldId="373"/>
            <ac:picMk id="27657" creationId="{59F40DB3-99AC-4B3D-8303-7DCF02E36F0C}"/>
          </ac:picMkLst>
        </pc:picChg>
        <pc:cxnChg chg="del">
          <ac:chgData name="virginie Hugues" userId="f5ff6c274e13bc49" providerId="LiveId" clId="{6FAF9B77-649D-4961-A3BC-5557E7329249}" dt="2023-01-14T13:03:52.207" v="3171" actId="478"/>
          <ac:cxnSpMkLst>
            <pc:docMk/>
            <pc:sldMk cId="0" sldId="373"/>
            <ac:cxnSpMk id="5" creationId="{552307B0-B4A1-4D1E-B58E-358281397582}"/>
          </ac:cxnSpMkLst>
        </pc:cxnChg>
        <pc:cxnChg chg="mod">
          <ac:chgData name="virginie Hugues" userId="f5ff6c274e13bc49" providerId="LiveId" clId="{6FAF9B77-649D-4961-A3BC-5557E7329249}" dt="2023-01-14T13:04:01.850" v="3173"/>
          <ac:cxnSpMkLst>
            <pc:docMk/>
            <pc:sldMk cId="0" sldId="373"/>
            <ac:cxnSpMk id="6" creationId="{E60A913D-A878-45C1-CC9C-473EEC217672}"/>
          </ac:cxnSpMkLst>
        </pc:cxnChg>
      </pc:sldChg>
      <pc:sldChg chg="addSp delSp modSp mod">
        <pc:chgData name="virginie Hugues" userId="f5ff6c274e13bc49" providerId="LiveId" clId="{6FAF9B77-649D-4961-A3BC-5557E7329249}" dt="2023-01-14T13:17:39.516" v="3519" actId="962"/>
        <pc:sldMkLst>
          <pc:docMk/>
          <pc:sldMk cId="0" sldId="374"/>
        </pc:sldMkLst>
        <pc:spChg chg="mod">
          <ac:chgData name="virginie Hugues" userId="f5ff6c274e13bc49" providerId="LiveId" clId="{6FAF9B77-649D-4961-A3BC-5557E7329249}" dt="2023-01-14T13:12:46.132" v="3294"/>
          <ac:spMkLst>
            <pc:docMk/>
            <pc:sldMk cId="0" sldId="374"/>
            <ac:spMk id="4" creationId="{AB5B05A1-DEB6-4FE1-8BD2-0467486010AA}"/>
          </ac:spMkLst>
        </pc:spChg>
        <pc:spChg chg="mod">
          <ac:chgData name="virginie Hugues" userId="f5ff6c274e13bc49" providerId="LiveId" clId="{6FAF9B77-649D-4961-A3BC-5557E7329249}" dt="2023-01-14T13:09:51.024" v="3218"/>
          <ac:spMkLst>
            <pc:docMk/>
            <pc:sldMk cId="0" sldId="374"/>
            <ac:spMk id="7" creationId="{308A6E39-937E-9ED6-0D5D-276F6BF8F3E3}"/>
          </ac:spMkLst>
        </pc:spChg>
        <pc:spChg chg="mod">
          <ac:chgData name="virginie Hugues" userId="f5ff6c274e13bc49" providerId="LiveId" clId="{6FAF9B77-649D-4961-A3BC-5557E7329249}" dt="2023-01-14T13:09:51.024" v="3218"/>
          <ac:spMkLst>
            <pc:docMk/>
            <pc:sldMk cId="0" sldId="374"/>
            <ac:spMk id="9" creationId="{2FB600CC-49E7-1866-E89A-6052625AA2A5}"/>
          </ac:spMkLst>
        </pc:spChg>
        <pc:spChg chg="add mod ord">
          <ac:chgData name="virginie Hugues" userId="f5ff6c274e13bc49" providerId="LiveId" clId="{6FAF9B77-649D-4961-A3BC-5557E7329249}" dt="2023-01-14T13:13:25.584" v="3319"/>
          <ac:spMkLst>
            <pc:docMk/>
            <pc:sldMk cId="0" sldId="374"/>
            <ac:spMk id="10" creationId="{7393A172-61D1-6E6F-C527-DCFE21E4B2E4}"/>
          </ac:spMkLst>
        </pc:spChg>
        <pc:spChg chg="add mod ord">
          <ac:chgData name="virginie Hugues" userId="f5ff6c274e13bc49" providerId="LiveId" clId="{6FAF9B77-649D-4961-A3BC-5557E7329249}" dt="2023-01-14T13:13:54.969" v="3331"/>
          <ac:spMkLst>
            <pc:docMk/>
            <pc:sldMk cId="0" sldId="374"/>
            <ac:spMk id="12" creationId="{7242C51F-A5BC-8C2D-C042-F6125462B9FF}"/>
          </ac:spMkLst>
        </pc:spChg>
        <pc:spChg chg="del">
          <ac:chgData name="virginie Hugues" userId="f5ff6c274e13bc49" providerId="LiveId" clId="{6FAF9B77-649D-4961-A3BC-5557E7329249}" dt="2023-01-14T13:09:43.697" v="3217" actId="478"/>
          <ac:spMkLst>
            <pc:docMk/>
            <pc:sldMk cId="0" sldId="374"/>
            <ac:spMk id="15" creationId="{F5EDB595-E9F0-47C0-9522-0A14DFD70369}"/>
          </ac:spMkLst>
        </pc:spChg>
        <pc:spChg chg="mod ord">
          <ac:chgData name="virginie Hugues" userId="f5ff6c274e13bc49" providerId="LiveId" clId="{6FAF9B77-649D-4961-A3BC-5557E7329249}" dt="2023-01-14T13:13:45.668" v="3326"/>
          <ac:spMkLst>
            <pc:docMk/>
            <pc:sldMk cId="0" sldId="374"/>
            <ac:spMk id="23" creationId="{D7B398B0-26EE-4770-ACF7-4A61C2C97057}"/>
          </ac:spMkLst>
        </pc:spChg>
        <pc:spChg chg="del">
          <ac:chgData name="virginie Hugues" userId="f5ff6c274e13bc49" providerId="LiveId" clId="{6FAF9B77-649D-4961-A3BC-5557E7329249}" dt="2023-01-14T13:13:49.882" v="3327" actId="478"/>
          <ac:spMkLst>
            <pc:docMk/>
            <pc:sldMk cId="0" sldId="374"/>
            <ac:spMk id="25" creationId="{672875B2-76F7-4D31-B873-8671F0FD8BB6}"/>
          </ac:spMkLst>
        </pc:spChg>
        <pc:spChg chg="del">
          <ac:chgData name="virginie Hugues" userId="f5ff6c274e13bc49" providerId="LiveId" clId="{6FAF9B77-649D-4961-A3BC-5557E7329249}" dt="2023-01-14T13:09:43.697" v="3217" actId="478"/>
          <ac:spMkLst>
            <pc:docMk/>
            <pc:sldMk cId="0" sldId="374"/>
            <ac:spMk id="26" creationId="{47E865D9-6C54-4E2B-BBE9-366419160580}"/>
          </ac:spMkLst>
        </pc:spChg>
        <pc:spChg chg="del">
          <ac:chgData name="virginie Hugues" userId="f5ff6c274e13bc49" providerId="LiveId" clId="{6FAF9B77-649D-4961-A3BC-5557E7329249}" dt="2023-01-14T13:09:43.697" v="3217" actId="478"/>
          <ac:spMkLst>
            <pc:docMk/>
            <pc:sldMk cId="0" sldId="374"/>
            <ac:spMk id="29" creationId="{4300D30B-2A8D-47A8-93A0-2A2D8BDB8298}"/>
          </ac:spMkLst>
        </pc:spChg>
        <pc:spChg chg="mod ord topLvl">
          <ac:chgData name="virginie Hugues" userId="f5ff6c274e13bc49" providerId="LiveId" clId="{6FAF9B77-649D-4961-A3BC-5557E7329249}" dt="2023-01-14T13:17:39.516" v="3519" actId="962"/>
          <ac:spMkLst>
            <pc:docMk/>
            <pc:sldMk cId="0" sldId="374"/>
            <ac:spMk id="37" creationId="{5FAEB71D-E085-491B-BE13-129C12D76385}"/>
          </ac:spMkLst>
        </pc:spChg>
        <pc:spChg chg="mod topLvl">
          <ac:chgData name="virginie Hugues" userId="f5ff6c274e13bc49" providerId="LiveId" clId="{6FAF9B77-649D-4961-A3BC-5557E7329249}" dt="2023-01-14T13:13:05.732" v="3299" actId="164"/>
          <ac:spMkLst>
            <pc:docMk/>
            <pc:sldMk cId="0" sldId="374"/>
            <ac:spMk id="38" creationId="{F04DA709-AFCD-4A6D-976F-AD23E5567158}"/>
          </ac:spMkLst>
        </pc:spChg>
        <pc:spChg chg="del mod topLvl">
          <ac:chgData name="virginie Hugues" userId="f5ff6c274e13bc49" providerId="LiveId" clId="{6FAF9B77-649D-4961-A3BC-5557E7329249}" dt="2023-01-14T13:13:08.651" v="3300" actId="478"/>
          <ac:spMkLst>
            <pc:docMk/>
            <pc:sldMk cId="0" sldId="374"/>
            <ac:spMk id="39" creationId="{AF256088-0C8C-4C6B-86DC-BF7C024198A8}"/>
          </ac:spMkLst>
        </pc:spChg>
        <pc:spChg chg="del mod topLvl">
          <ac:chgData name="virginie Hugues" userId="f5ff6c274e13bc49" providerId="LiveId" clId="{6FAF9B77-649D-4961-A3BC-5557E7329249}" dt="2023-01-14T13:13:09.864" v="3301" actId="478"/>
          <ac:spMkLst>
            <pc:docMk/>
            <pc:sldMk cId="0" sldId="374"/>
            <ac:spMk id="40" creationId="{F643B89B-95EE-46F5-B954-9BBD3ADFEFC5}"/>
          </ac:spMkLst>
        </pc:spChg>
        <pc:spChg chg="mod topLvl">
          <ac:chgData name="virginie Hugues" userId="f5ff6c274e13bc49" providerId="LiveId" clId="{6FAF9B77-649D-4961-A3BC-5557E7329249}" dt="2023-01-14T13:13:05.732" v="3299" actId="164"/>
          <ac:spMkLst>
            <pc:docMk/>
            <pc:sldMk cId="0" sldId="374"/>
            <ac:spMk id="41" creationId="{7770C113-DCE3-412C-BD28-7954EFEDA616}"/>
          </ac:spMkLst>
        </pc:spChg>
        <pc:spChg chg="mod topLvl">
          <ac:chgData name="virginie Hugues" userId="f5ff6c274e13bc49" providerId="LiveId" clId="{6FAF9B77-649D-4961-A3BC-5557E7329249}" dt="2023-01-14T13:13:05.732" v="3299" actId="164"/>
          <ac:spMkLst>
            <pc:docMk/>
            <pc:sldMk cId="0" sldId="374"/>
            <ac:spMk id="42" creationId="{81EB9608-9DC4-4C11-B642-C30B9FD6DF92}"/>
          </ac:spMkLst>
        </pc:spChg>
        <pc:spChg chg="mod">
          <ac:chgData name="virginie Hugues" userId="f5ff6c274e13bc49" providerId="LiveId" clId="{6FAF9B77-649D-4961-A3BC-5557E7329249}" dt="2023-01-14T13:17:29.115" v="3449" actId="962"/>
          <ac:spMkLst>
            <pc:docMk/>
            <pc:sldMk cId="0" sldId="374"/>
            <ac:spMk id="44" creationId="{B66B806E-9179-4AF8-A5ED-304D2DC99BD0}"/>
          </ac:spMkLst>
        </pc:spChg>
        <pc:spChg chg="mod">
          <ac:chgData name="virginie Hugues" userId="f5ff6c274e13bc49" providerId="LiveId" clId="{6FAF9B77-649D-4961-A3BC-5557E7329249}" dt="2023-01-14T13:12:07.251" v="3247" actId="12"/>
          <ac:spMkLst>
            <pc:docMk/>
            <pc:sldMk cId="0" sldId="374"/>
            <ac:spMk id="28675" creationId="{89D4EC9B-1F3A-49AE-86F8-543160CFF25E}"/>
          </ac:spMkLst>
        </pc:spChg>
        <pc:grpChg chg="add mod">
          <ac:chgData name="virginie Hugues" userId="f5ff6c274e13bc49" providerId="LiveId" clId="{6FAF9B77-649D-4961-A3BC-5557E7329249}" dt="2023-01-14T13:13:22.229" v="3311"/>
          <ac:grpSpMkLst>
            <pc:docMk/>
            <pc:sldMk cId="0" sldId="374"/>
            <ac:grpSpMk id="2" creationId="{C4DD5CF9-BB61-D6C5-9BCC-03E367FDCA5C}"/>
          </ac:grpSpMkLst>
        </pc:grpChg>
        <pc:grpChg chg="mod">
          <ac:chgData name="virginie Hugues" userId="f5ff6c274e13bc49" providerId="LiveId" clId="{6FAF9B77-649D-4961-A3BC-5557E7329249}" dt="2023-01-14T13:09:51.024" v="3218"/>
          <ac:grpSpMkLst>
            <pc:docMk/>
            <pc:sldMk cId="0" sldId="374"/>
            <ac:grpSpMk id="3" creationId="{EB899873-8114-4F3A-DC67-CBA7BBE7D9AA}"/>
          </ac:grpSpMkLst>
        </pc:grpChg>
        <pc:grpChg chg="add mod">
          <ac:chgData name="virginie Hugues" userId="f5ff6c274e13bc49" providerId="LiveId" clId="{6FAF9B77-649D-4961-A3BC-5557E7329249}" dt="2023-01-14T13:12:55.908" v="3297" actId="164"/>
          <ac:grpSpMkLst>
            <pc:docMk/>
            <pc:sldMk cId="0" sldId="374"/>
            <ac:grpSpMk id="13" creationId="{DFA39330-7744-BEDF-9728-27A941DA4765}"/>
          </ac:grpSpMkLst>
        </pc:grpChg>
        <pc:grpChg chg="add mod">
          <ac:chgData name="virginie Hugues" userId="f5ff6c274e13bc49" providerId="LiveId" clId="{6FAF9B77-649D-4961-A3BC-5557E7329249}" dt="2023-01-14T13:13:33.575" v="3323" actId="962"/>
          <ac:grpSpMkLst>
            <pc:docMk/>
            <pc:sldMk cId="0" sldId="374"/>
            <ac:grpSpMk id="14" creationId="{322C41F0-E245-18D8-B985-307983FC0638}"/>
          </ac:grpSpMkLst>
        </pc:grpChg>
        <pc:grpChg chg="add mod">
          <ac:chgData name="virginie Hugues" userId="f5ff6c274e13bc49" providerId="LiveId" clId="{6FAF9B77-649D-4961-A3BC-5557E7329249}" dt="2023-01-14T13:13:29.375" v="3322"/>
          <ac:grpSpMkLst>
            <pc:docMk/>
            <pc:sldMk cId="0" sldId="374"/>
            <ac:grpSpMk id="16" creationId="{5ACBF08A-1BAB-85AB-1D52-329CD9D88953}"/>
          </ac:grpSpMkLst>
        </pc:grpChg>
        <pc:grpChg chg="del">
          <ac:chgData name="virginie Hugues" userId="f5ff6c274e13bc49" providerId="LiveId" clId="{6FAF9B77-649D-4961-A3BC-5557E7329249}" dt="2023-01-14T13:12:50.499" v="3295" actId="165"/>
          <ac:grpSpMkLst>
            <pc:docMk/>
            <pc:sldMk cId="0" sldId="374"/>
            <ac:grpSpMk id="34" creationId="{EB2D45BA-B988-4B89-83C8-A71EC266064F}"/>
          </ac:grpSpMkLst>
        </pc:grpChg>
        <pc:grpChg chg="del mod topLvl">
          <ac:chgData name="virginie Hugues" userId="f5ff6c274e13bc49" providerId="LiveId" clId="{6FAF9B77-649D-4961-A3BC-5557E7329249}" dt="2023-01-14T13:12:59.035" v="3298" actId="165"/>
          <ac:grpSpMkLst>
            <pc:docMk/>
            <pc:sldMk cId="0" sldId="374"/>
            <ac:grpSpMk id="36" creationId="{F9D79BD8-54F5-476A-9E6F-BE90AAB9BE96}"/>
          </ac:grpSpMkLst>
        </pc:grpChg>
        <pc:picChg chg="mod">
          <ac:chgData name="virginie Hugues" userId="f5ff6c274e13bc49" providerId="LiveId" clId="{6FAF9B77-649D-4961-A3BC-5557E7329249}" dt="2023-01-14T13:09:51.024" v="3218"/>
          <ac:picMkLst>
            <pc:docMk/>
            <pc:sldMk cId="0" sldId="374"/>
            <ac:picMk id="8" creationId="{CC90B6FA-D52D-2233-4924-32B7F26AD296}"/>
          </ac:picMkLst>
        </pc:picChg>
        <pc:picChg chg="mod topLvl">
          <ac:chgData name="virginie Hugues" userId="f5ff6c274e13bc49" providerId="LiveId" clId="{6FAF9B77-649D-4961-A3BC-5557E7329249}" dt="2023-01-14T13:13:05.732" v="3299" actId="164"/>
          <ac:picMkLst>
            <pc:docMk/>
            <pc:sldMk cId="0" sldId="374"/>
            <ac:picMk id="43" creationId="{889A52F3-2636-45CB-B51C-4672CDB9C1B4}"/>
          </ac:picMkLst>
        </pc:picChg>
        <pc:picChg chg="mod">
          <ac:chgData name="virginie Hugues" userId="f5ff6c274e13bc49" providerId="LiveId" clId="{6FAF9B77-649D-4961-A3BC-5557E7329249}" dt="2023-01-14T13:13:16.919" v="3302" actId="164"/>
          <ac:picMkLst>
            <pc:docMk/>
            <pc:sldMk cId="0" sldId="374"/>
            <ac:picMk id="28678" creationId="{3B9286D0-6A03-4B6B-B023-9ABC76EF2FF0}"/>
          </ac:picMkLst>
        </pc:picChg>
        <pc:picChg chg="mod">
          <ac:chgData name="virginie Hugues" userId="f5ff6c274e13bc49" providerId="LiveId" clId="{6FAF9B77-649D-4961-A3BC-5557E7329249}" dt="2023-01-14T13:13:16.919" v="3302" actId="164"/>
          <ac:picMkLst>
            <pc:docMk/>
            <pc:sldMk cId="0" sldId="374"/>
            <ac:picMk id="28680" creationId="{C828715E-FD28-477A-B6D5-2F9A11C17A34}"/>
          </ac:picMkLst>
        </pc:picChg>
        <pc:picChg chg="del">
          <ac:chgData name="virginie Hugues" userId="f5ff6c274e13bc49" providerId="LiveId" clId="{6FAF9B77-649D-4961-A3BC-5557E7329249}" dt="2023-01-14T13:09:43.697" v="3217" actId="478"/>
          <ac:picMkLst>
            <pc:docMk/>
            <pc:sldMk cId="0" sldId="374"/>
            <ac:picMk id="28687" creationId="{3DF9CE6E-348E-451E-BCBB-FCD873F942D7}"/>
          </ac:picMkLst>
        </pc:picChg>
        <pc:cxnChg chg="del">
          <ac:chgData name="virginie Hugues" userId="f5ff6c274e13bc49" providerId="LiveId" clId="{6FAF9B77-649D-4961-A3BC-5557E7329249}" dt="2023-01-14T13:09:43.697" v="3217" actId="478"/>
          <ac:cxnSpMkLst>
            <pc:docMk/>
            <pc:sldMk cId="0" sldId="374"/>
            <ac:cxnSpMk id="5" creationId="{AE959AA2-D123-4065-84F6-26B354DD3174}"/>
          </ac:cxnSpMkLst>
        </pc:cxnChg>
        <pc:cxnChg chg="mod">
          <ac:chgData name="virginie Hugues" userId="f5ff6c274e13bc49" providerId="LiveId" clId="{6FAF9B77-649D-4961-A3BC-5557E7329249}" dt="2023-01-14T13:09:51.024" v="3218"/>
          <ac:cxnSpMkLst>
            <pc:docMk/>
            <pc:sldMk cId="0" sldId="374"/>
            <ac:cxnSpMk id="6" creationId="{A04CE6C8-0872-450E-B2C0-C264B3D5D6A7}"/>
          </ac:cxnSpMkLst>
        </pc:cxnChg>
      </pc:sldChg>
      <pc:sldChg chg="addSp delSp modSp mod">
        <pc:chgData name="virginie Hugues" userId="f5ff6c274e13bc49" providerId="LiveId" clId="{6FAF9B77-649D-4961-A3BC-5557E7329249}" dt="2023-01-18T12:06:26.094" v="4948" actId="962"/>
        <pc:sldMkLst>
          <pc:docMk/>
          <pc:sldMk cId="0" sldId="377"/>
        </pc:sldMkLst>
        <pc:spChg chg="ord">
          <ac:chgData name="virginie Hugues" userId="f5ff6c274e13bc49" providerId="LiveId" clId="{6FAF9B77-649D-4961-A3BC-5557E7329249}" dt="2023-01-18T12:05:03.664" v="4849"/>
          <ac:spMkLst>
            <pc:docMk/>
            <pc:sldMk cId="0" sldId="377"/>
            <ac:spMk id="9" creationId="{0527D7A5-CE1C-CB8B-D2F0-71F82ADD4F03}"/>
          </ac:spMkLst>
        </pc:spChg>
        <pc:spChg chg="mod">
          <ac:chgData name="virginie Hugues" userId="f5ff6c274e13bc49" providerId="LiveId" clId="{6FAF9B77-649D-4961-A3BC-5557E7329249}" dt="2023-01-18T12:06:08.910" v="4876" actId="962"/>
          <ac:spMkLst>
            <pc:docMk/>
            <pc:sldMk cId="0" sldId="377"/>
            <ac:spMk id="22" creationId="{90B4775E-BF46-4085-8432-A74A25FD3FCA}"/>
          </ac:spMkLst>
        </pc:spChg>
        <pc:spChg chg="mod ord">
          <ac:chgData name="virginie Hugues" userId="f5ff6c274e13bc49" providerId="LiveId" clId="{6FAF9B77-649D-4961-A3BC-5557E7329249}" dt="2023-01-18T12:06:26.094" v="4948" actId="962"/>
          <ac:spMkLst>
            <pc:docMk/>
            <pc:sldMk cId="0" sldId="377"/>
            <ac:spMk id="36" creationId="{64959628-AAEF-44D6-A493-F6100E25B673}"/>
          </ac:spMkLst>
        </pc:spChg>
        <pc:spChg chg="mod">
          <ac:chgData name="virginie Hugues" userId="f5ff6c274e13bc49" providerId="LiveId" clId="{6FAF9B77-649D-4961-A3BC-5557E7329249}" dt="2023-01-18T12:05:53.030" v="4874" actId="1035"/>
          <ac:spMkLst>
            <pc:docMk/>
            <pc:sldMk cId="0" sldId="377"/>
            <ac:spMk id="40" creationId="{5D89A7A0-A526-4FDF-BD6B-036B4B587964}"/>
          </ac:spMkLst>
        </pc:spChg>
        <pc:spChg chg="ord">
          <ac:chgData name="virginie Hugues" userId="f5ff6c274e13bc49" providerId="LiveId" clId="{6FAF9B77-649D-4961-A3BC-5557E7329249}" dt="2023-01-18T12:05:24.607" v="4860"/>
          <ac:spMkLst>
            <pc:docMk/>
            <pc:sldMk cId="0" sldId="377"/>
            <ac:spMk id="30723" creationId="{CCC5935E-50C3-4B20-AFEB-083C2285FAD3}"/>
          </ac:spMkLst>
        </pc:spChg>
        <pc:spChg chg="mod">
          <ac:chgData name="virginie Hugues" userId="f5ff6c274e13bc49" providerId="LiveId" clId="{6FAF9B77-649D-4961-A3BC-5557E7329249}" dt="2023-01-18T12:04:47.508" v="4833"/>
          <ac:spMkLst>
            <pc:docMk/>
            <pc:sldMk cId="0" sldId="377"/>
            <ac:spMk id="40969" creationId="{857CE055-ED36-41D0-824A-9CDE4F299485}"/>
          </ac:spMkLst>
        </pc:spChg>
        <pc:spChg chg="mod">
          <ac:chgData name="virginie Hugues" userId="f5ff6c274e13bc49" providerId="LiveId" clId="{6FAF9B77-649D-4961-A3BC-5557E7329249}" dt="2023-01-18T12:05:53.030" v="4874" actId="1035"/>
          <ac:spMkLst>
            <pc:docMk/>
            <pc:sldMk cId="0" sldId="377"/>
            <ac:spMk id="40975" creationId="{1F423613-C527-4E8C-97ED-751D1B677B03}"/>
          </ac:spMkLst>
        </pc:spChg>
        <pc:spChg chg="del">
          <ac:chgData name="virginie Hugues" userId="f5ff6c274e13bc49" providerId="LiveId" clId="{6FAF9B77-649D-4961-A3BC-5557E7329249}" dt="2023-01-18T12:04:49.500" v="4834" actId="478"/>
          <ac:spMkLst>
            <pc:docMk/>
            <pc:sldMk cId="0" sldId="377"/>
            <ac:spMk id="40976" creationId="{D15D60C5-6AF9-4A14-A919-EF5B04037772}"/>
          </ac:spMkLst>
        </pc:spChg>
        <pc:spChg chg="del">
          <ac:chgData name="virginie Hugues" userId="f5ff6c274e13bc49" providerId="LiveId" clId="{6FAF9B77-649D-4961-A3BC-5557E7329249}" dt="2023-01-18T12:04:50.725" v="4835" actId="478"/>
          <ac:spMkLst>
            <pc:docMk/>
            <pc:sldMk cId="0" sldId="377"/>
            <ac:spMk id="40977" creationId="{69D34020-B950-49E9-BDAD-EAD473D90D9C}"/>
          </ac:spMkLst>
        </pc:spChg>
        <pc:spChg chg="mod">
          <ac:chgData name="virginie Hugues" userId="f5ff6c274e13bc49" providerId="LiveId" clId="{6FAF9B77-649D-4961-A3BC-5557E7329249}" dt="2023-01-18T12:05:53.030" v="4874" actId="1035"/>
          <ac:spMkLst>
            <pc:docMk/>
            <pc:sldMk cId="0" sldId="377"/>
            <ac:spMk id="40979" creationId="{D0D1B12E-4D91-4865-8E29-6DE8D9F2C6EE}"/>
          </ac:spMkLst>
        </pc:spChg>
        <pc:grpChg chg="mod">
          <ac:chgData name="virginie Hugues" userId="f5ff6c274e13bc49" providerId="LiveId" clId="{6FAF9B77-649D-4961-A3BC-5557E7329249}" dt="2023-01-18T12:04:57.547" v="4841"/>
          <ac:grpSpMkLst>
            <pc:docMk/>
            <pc:sldMk cId="0" sldId="377"/>
            <ac:grpSpMk id="2" creationId="{EC7941A0-C660-71BA-2584-B2CDF8F346E5}"/>
          </ac:grpSpMkLst>
        </pc:grpChg>
        <pc:grpChg chg="add mod">
          <ac:chgData name="virginie Hugues" userId="f5ff6c274e13bc49" providerId="LiveId" clId="{6FAF9B77-649D-4961-A3BC-5557E7329249}" dt="2023-01-18T12:05:41.416" v="4867"/>
          <ac:grpSpMkLst>
            <pc:docMk/>
            <pc:sldMk cId="0" sldId="377"/>
            <ac:grpSpMk id="5" creationId="{308BA656-D974-51D1-49C9-67F65A9BC111}"/>
          </ac:grpSpMkLst>
        </pc:grpChg>
        <pc:grpChg chg="mod">
          <ac:chgData name="virginie Hugues" userId="f5ff6c274e13bc49" providerId="LiveId" clId="{6FAF9B77-649D-4961-A3BC-5557E7329249}" dt="2023-01-18T12:05:53.030" v="4874" actId="1035"/>
          <ac:grpSpMkLst>
            <pc:docMk/>
            <pc:sldMk cId="0" sldId="377"/>
            <ac:grpSpMk id="10" creationId="{A7AF9894-34AA-E5CC-DA7E-B99E06C7782D}"/>
          </ac:grpSpMkLst>
        </pc:grpChg>
        <pc:grpChg chg="mod">
          <ac:chgData name="virginie Hugues" userId="f5ff6c274e13bc49" providerId="LiveId" clId="{6FAF9B77-649D-4961-A3BC-5557E7329249}" dt="2023-01-18T12:05:36.859" v="4862" actId="164"/>
          <ac:grpSpMkLst>
            <pc:docMk/>
            <pc:sldMk cId="0" sldId="377"/>
            <ac:grpSpMk id="11" creationId="{EF7BA97A-E100-6367-1097-B4067010ACA9}"/>
          </ac:grpSpMkLst>
        </pc:grpChg>
        <pc:picChg chg="mod">
          <ac:chgData name="virginie Hugues" userId="f5ff6c274e13bc49" providerId="LiveId" clId="{6FAF9B77-649D-4961-A3BC-5557E7329249}" dt="2023-01-18T12:05:17.857" v="4850" actId="1076"/>
          <ac:picMkLst>
            <pc:docMk/>
            <pc:sldMk cId="0" sldId="377"/>
            <ac:picMk id="40965" creationId="{34B9FD21-7F76-4A9F-8576-0900029E8D44}"/>
          </ac:picMkLst>
        </pc:picChg>
        <pc:picChg chg="mod">
          <ac:chgData name="virginie Hugues" userId="f5ff6c274e13bc49" providerId="LiveId" clId="{6FAF9B77-649D-4961-A3BC-5557E7329249}" dt="2023-01-18T12:05:17.857" v="4850" actId="1076"/>
          <ac:picMkLst>
            <pc:docMk/>
            <pc:sldMk cId="0" sldId="377"/>
            <ac:picMk id="40966" creationId="{21BD6980-DC02-4510-BBE3-ACB1C78076E2}"/>
          </ac:picMkLst>
        </pc:picChg>
        <pc:picChg chg="mod">
          <ac:chgData name="virginie Hugues" userId="f5ff6c274e13bc49" providerId="LiveId" clId="{6FAF9B77-649D-4961-A3BC-5557E7329249}" dt="2023-01-18T12:05:36.859" v="4862" actId="164"/>
          <ac:picMkLst>
            <pc:docMk/>
            <pc:sldMk cId="0" sldId="377"/>
            <ac:picMk id="40967" creationId="{0689F8B6-7EAE-402B-B9D4-2AC1CAB32024}"/>
          </ac:picMkLst>
        </pc:picChg>
        <pc:picChg chg="mod">
          <ac:chgData name="virginie Hugues" userId="f5ff6c274e13bc49" providerId="LiveId" clId="{6FAF9B77-649D-4961-A3BC-5557E7329249}" dt="2023-01-18T12:05:53.030" v="4874" actId="1035"/>
          <ac:picMkLst>
            <pc:docMk/>
            <pc:sldMk cId="0" sldId="377"/>
            <ac:picMk id="40980" creationId="{6191E558-4659-4F2E-8B6C-8857A9A85924}"/>
          </ac:picMkLst>
        </pc:picChg>
      </pc:sldChg>
      <pc:sldChg chg="addSp delSp modSp mod">
        <pc:chgData name="virginie Hugues" userId="f5ff6c274e13bc49" providerId="LiveId" clId="{6FAF9B77-649D-4961-A3BC-5557E7329249}" dt="2023-01-15T10:45:56.380" v="3753" actId="962"/>
        <pc:sldMkLst>
          <pc:docMk/>
          <pc:sldMk cId="0" sldId="379"/>
        </pc:sldMkLst>
        <pc:spChg chg="mod">
          <ac:chgData name="virginie Hugues" userId="f5ff6c274e13bc49" providerId="LiveId" clId="{6FAF9B77-649D-4961-A3BC-5557E7329249}" dt="2023-01-14T13:24:04.604" v="3712"/>
          <ac:spMkLst>
            <pc:docMk/>
            <pc:sldMk cId="0" sldId="379"/>
            <ac:spMk id="4" creationId="{2041F83F-92DD-49BA-9F61-2B2A63AF73CF}"/>
          </ac:spMkLst>
        </pc:spChg>
        <pc:spChg chg="mod">
          <ac:chgData name="virginie Hugues" userId="f5ff6c274e13bc49" providerId="LiveId" clId="{6FAF9B77-649D-4961-A3BC-5557E7329249}" dt="2023-01-14T13:18:52.970" v="3595"/>
          <ac:spMkLst>
            <pc:docMk/>
            <pc:sldMk cId="0" sldId="379"/>
            <ac:spMk id="7" creationId="{09EFB333-433A-40DE-D522-840A52FB38C4}"/>
          </ac:spMkLst>
        </pc:spChg>
        <pc:spChg chg="mod">
          <ac:chgData name="virginie Hugues" userId="f5ff6c274e13bc49" providerId="LiveId" clId="{6FAF9B77-649D-4961-A3BC-5557E7329249}" dt="2023-01-14T13:18:52.970" v="3595"/>
          <ac:spMkLst>
            <pc:docMk/>
            <pc:sldMk cId="0" sldId="379"/>
            <ac:spMk id="9" creationId="{EA116B79-E96D-5C7B-32D9-A33E1439C0BA}"/>
          </ac:spMkLst>
        </pc:spChg>
        <pc:spChg chg="add mod ord">
          <ac:chgData name="virginie Hugues" userId="f5ff6c274e13bc49" providerId="LiveId" clId="{6FAF9B77-649D-4961-A3BC-5557E7329249}" dt="2023-01-14T13:24:49.827" v="3748"/>
          <ac:spMkLst>
            <pc:docMk/>
            <pc:sldMk cId="0" sldId="379"/>
            <ac:spMk id="10" creationId="{89ED5B05-A8DC-D3CA-26B1-B50F883E0A48}"/>
          </ac:spMkLst>
        </pc:spChg>
        <pc:spChg chg="del">
          <ac:chgData name="virginie Hugues" userId="f5ff6c274e13bc49" providerId="LiveId" clId="{6FAF9B77-649D-4961-A3BC-5557E7329249}" dt="2023-01-14T13:18:51.420" v="3594" actId="478"/>
          <ac:spMkLst>
            <pc:docMk/>
            <pc:sldMk cId="0" sldId="379"/>
            <ac:spMk id="15" creationId="{133C54C5-7785-40BB-A430-9FC592F2CC46}"/>
          </ac:spMkLst>
        </pc:spChg>
        <pc:spChg chg="mod ord">
          <ac:chgData name="virginie Hugues" userId="f5ff6c274e13bc49" providerId="LiveId" clId="{6FAF9B77-649D-4961-A3BC-5557E7329249}" dt="2023-01-15T10:45:56.380" v="3753" actId="962"/>
          <ac:spMkLst>
            <pc:docMk/>
            <pc:sldMk cId="0" sldId="379"/>
            <ac:spMk id="17" creationId="{6BB110F5-6042-4282-9D96-6FB0D43B10A7}"/>
          </ac:spMkLst>
        </pc:spChg>
        <pc:spChg chg="del">
          <ac:chgData name="virginie Hugues" userId="f5ff6c274e13bc49" providerId="LiveId" clId="{6FAF9B77-649D-4961-A3BC-5557E7329249}" dt="2023-01-14T13:18:51.420" v="3594" actId="478"/>
          <ac:spMkLst>
            <pc:docMk/>
            <pc:sldMk cId="0" sldId="379"/>
            <ac:spMk id="18" creationId="{FBD7BAE4-1D68-4EB5-A936-FABC78D0D2CB}"/>
          </ac:spMkLst>
        </pc:spChg>
        <pc:spChg chg="del">
          <ac:chgData name="virginie Hugues" userId="f5ff6c274e13bc49" providerId="LiveId" clId="{6FAF9B77-649D-4961-A3BC-5557E7329249}" dt="2023-01-14T13:18:51.420" v="3594" actId="478"/>
          <ac:spMkLst>
            <pc:docMk/>
            <pc:sldMk cId="0" sldId="379"/>
            <ac:spMk id="19" creationId="{0A3AD3AF-1CF6-4DD0-9CE7-864AEACFB1DB}"/>
          </ac:spMkLst>
        </pc:spChg>
        <pc:spChg chg="mod topLvl">
          <ac:chgData name="virginie Hugues" userId="f5ff6c274e13bc49" providerId="LiveId" clId="{6FAF9B77-649D-4961-A3BC-5557E7329249}" dt="2023-01-14T13:19:07.375" v="3597" actId="164"/>
          <ac:spMkLst>
            <pc:docMk/>
            <pc:sldMk cId="0" sldId="379"/>
            <ac:spMk id="20" creationId="{1951380E-EFE3-4F7D-A550-7AA16E7BD78D}"/>
          </ac:spMkLst>
        </pc:spChg>
        <pc:spChg chg="mod ord">
          <ac:chgData name="virginie Hugues" userId="f5ff6c274e13bc49" providerId="LiveId" clId="{6FAF9B77-649D-4961-A3BC-5557E7329249}" dt="2023-01-14T13:24:38.044" v="3736"/>
          <ac:spMkLst>
            <pc:docMk/>
            <pc:sldMk cId="0" sldId="379"/>
            <ac:spMk id="21" creationId="{E9F9CA03-FDB4-4153-B661-56BF256676F4}"/>
          </ac:spMkLst>
        </pc:spChg>
        <pc:spChg chg="mod ord">
          <ac:chgData name="virginie Hugues" userId="f5ff6c274e13bc49" providerId="LiveId" clId="{6FAF9B77-649D-4961-A3BC-5557E7329249}" dt="2023-01-14T13:24:29.743" v="3735"/>
          <ac:spMkLst>
            <pc:docMk/>
            <pc:sldMk cId="0" sldId="379"/>
            <ac:spMk id="29699" creationId="{40DD5CC0-0A67-4D86-A7B4-AB4797009E0B}"/>
          </ac:spMkLst>
        </pc:spChg>
        <pc:spChg chg="mod">
          <ac:chgData name="virginie Hugues" userId="f5ff6c274e13bc49" providerId="LiveId" clId="{6FAF9B77-649D-4961-A3BC-5557E7329249}" dt="2023-01-14T13:23:52.541" v="3683" actId="1035"/>
          <ac:spMkLst>
            <pc:docMk/>
            <pc:sldMk cId="0" sldId="379"/>
            <ac:spMk id="29706" creationId="{B35BD79A-AF0D-488C-9764-4888C7DB4328}"/>
          </ac:spMkLst>
        </pc:spChg>
        <pc:spChg chg="del mod topLvl">
          <ac:chgData name="virginie Hugues" userId="f5ff6c274e13bc49" providerId="LiveId" clId="{6FAF9B77-649D-4961-A3BC-5557E7329249}" dt="2023-01-14T13:24:06.402" v="3713" actId="478"/>
          <ac:spMkLst>
            <pc:docMk/>
            <pc:sldMk cId="0" sldId="379"/>
            <ac:spMk id="29708" creationId="{EBBB8C89-5671-4B2D-8752-2FF37926DE0D}"/>
          </ac:spMkLst>
        </pc:spChg>
        <pc:spChg chg="del mod topLvl">
          <ac:chgData name="virginie Hugues" userId="f5ff6c274e13bc49" providerId="LiveId" clId="{6FAF9B77-649D-4961-A3BC-5557E7329249}" dt="2023-01-14T13:24:07.363" v="3714" actId="478"/>
          <ac:spMkLst>
            <pc:docMk/>
            <pc:sldMk cId="0" sldId="379"/>
            <ac:spMk id="29709" creationId="{56C775BA-2515-4E1D-AC2F-B6714EA65C80}"/>
          </ac:spMkLst>
        </pc:spChg>
        <pc:spChg chg="mod topLvl">
          <ac:chgData name="virginie Hugues" userId="f5ff6c274e13bc49" providerId="LiveId" clId="{6FAF9B77-649D-4961-A3BC-5557E7329249}" dt="2023-01-14T13:19:07.375" v="3597" actId="164"/>
          <ac:spMkLst>
            <pc:docMk/>
            <pc:sldMk cId="0" sldId="379"/>
            <ac:spMk id="29711" creationId="{C92A2070-2362-4CC4-A546-FAAF675A5515}"/>
          </ac:spMkLst>
        </pc:spChg>
        <pc:grpChg chg="add mod">
          <ac:chgData name="virginie Hugues" userId="f5ff6c274e13bc49" providerId="LiveId" clId="{6FAF9B77-649D-4961-A3BC-5557E7329249}" dt="2023-01-14T13:24:47.332" v="3744"/>
          <ac:grpSpMkLst>
            <pc:docMk/>
            <pc:sldMk cId="0" sldId="379"/>
            <ac:grpSpMk id="2" creationId="{E840962D-C42E-7E5A-CE89-671DB156B504}"/>
          </ac:grpSpMkLst>
        </pc:grpChg>
        <pc:grpChg chg="mod">
          <ac:chgData name="virginie Hugues" userId="f5ff6c274e13bc49" providerId="LiveId" clId="{6FAF9B77-649D-4961-A3BC-5557E7329249}" dt="2023-01-14T13:18:52.970" v="3595"/>
          <ac:grpSpMkLst>
            <pc:docMk/>
            <pc:sldMk cId="0" sldId="379"/>
            <ac:grpSpMk id="3" creationId="{50249F7B-3895-3EF3-25E9-686FA077214A}"/>
          </ac:grpSpMkLst>
        </pc:grpChg>
        <pc:grpChg chg="add mod">
          <ac:chgData name="virginie Hugues" userId="f5ff6c274e13bc49" providerId="LiveId" clId="{6FAF9B77-649D-4961-A3BC-5557E7329249}" dt="2023-01-14T13:24:11.777" v="3722"/>
          <ac:grpSpMkLst>
            <pc:docMk/>
            <pc:sldMk cId="0" sldId="379"/>
            <ac:grpSpMk id="11" creationId="{6A5DA55E-BB74-EDC3-3395-05FF5FA71DE3}"/>
          </ac:grpSpMkLst>
        </pc:grpChg>
        <pc:grpChg chg="del">
          <ac:chgData name="virginie Hugues" userId="f5ff6c274e13bc49" providerId="LiveId" clId="{6FAF9B77-649D-4961-A3BC-5557E7329249}" dt="2023-01-14T13:18:59.879" v="3596" actId="165"/>
          <ac:grpSpMkLst>
            <pc:docMk/>
            <pc:sldMk cId="0" sldId="379"/>
            <ac:grpSpMk id="29703" creationId="{D14ACF81-FA89-4141-8CC2-1E1AC4D93060}"/>
          </ac:grpSpMkLst>
        </pc:grpChg>
        <pc:picChg chg="mod">
          <ac:chgData name="virginie Hugues" userId="f5ff6c274e13bc49" providerId="LiveId" clId="{6FAF9B77-649D-4961-A3BC-5557E7329249}" dt="2023-01-14T13:18:52.970" v="3595"/>
          <ac:picMkLst>
            <pc:docMk/>
            <pc:sldMk cId="0" sldId="379"/>
            <ac:picMk id="8" creationId="{36DB1A40-F60F-D9EF-0366-C82C3A7410FE}"/>
          </ac:picMkLst>
        </pc:picChg>
        <pc:picChg chg="mod">
          <ac:chgData name="virginie Hugues" userId="f5ff6c274e13bc49" providerId="LiveId" clId="{6FAF9B77-649D-4961-A3BC-5557E7329249}" dt="2023-01-14T13:24:44.098" v="3740"/>
          <ac:picMkLst>
            <pc:docMk/>
            <pc:sldMk cId="0" sldId="379"/>
            <ac:picMk id="29702" creationId="{D819C41D-D9F3-4B17-9DDC-003E5F52A3DF}"/>
          </ac:picMkLst>
        </pc:picChg>
        <pc:picChg chg="del">
          <ac:chgData name="virginie Hugues" userId="f5ff6c274e13bc49" providerId="LiveId" clId="{6FAF9B77-649D-4961-A3BC-5557E7329249}" dt="2023-01-14T13:18:51.420" v="3594" actId="478"/>
          <ac:picMkLst>
            <pc:docMk/>
            <pc:sldMk cId="0" sldId="379"/>
            <ac:picMk id="29704" creationId="{C8BC9C7F-94B7-4ACD-956D-DF99DEEB1CE1}"/>
          </ac:picMkLst>
        </pc:picChg>
        <pc:picChg chg="mod topLvl">
          <ac:chgData name="virginie Hugues" userId="f5ff6c274e13bc49" providerId="LiveId" clId="{6FAF9B77-649D-4961-A3BC-5557E7329249}" dt="2023-01-14T13:19:07.375" v="3597" actId="164"/>
          <ac:picMkLst>
            <pc:docMk/>
            <pc:sldMk cId="0" sldId="379"/>
            <ac:picMk id="29712" creationId="{5DAC1764-4AE2-438B-83FA-5F7AD550F191}"/>
          </ac:picMkLst>
        </pc:picChg>
        <pc:cxnChg chg="del">
          <ac:chgData name="virginie Hugues" userId="f5ff6c274e13bc49" providerId="LiveId" clId="{6FAF9B77-649D-4961-A3BC-5557E7329249}" dt="2023-01-14T13:18:51.420" v="3594" actId="478"/>
          <ac:cxnSpMkLst>
            <pc:docMk/>
            <pc:sldMk cId="0" sldId="379"/>
            <ac:cxnSpMk id="5" creationId="{D4E22E3B-10D7-41E7-8860-227E5F22EBDD}"/>
          </ac:cxnSpMkLst>
        </pc:cxnChg>
        <pc:cxnChg chg="mod">
          <ac:chgData name="virginie Hugues" userId="f5ff6c274e13bc49" providerId="LiveId" clId="{6FAF9B77-649D-4961-A3BC-5557E7329249}" dt="2023-01-14T13:18:52.970" v="3595"/>
          <ac:cxnSpMkLst>
            <pc:docMk/>
            <pc:sldMk cId="0" sldId="379"/>
            <ac:cxnSpMk id="6" creationId="{D9013F0A-403E-B8A4-9D04-A72BDFDF8C37}"/>
          </ac:cxnSpMkLst>
        </pc:cxnChg>
      </pc:sldChg>
      <pc:sldChg chg="addSp delSp modSp mod">
        <pc:chgData name="virginie Hugues" userId="f5ff6c274e13bc49" providerId="LiveId" clId="{6FAF9B77-649D-4961-A3BC-5557E7329249}" dt="2023-01-18T12:13:27.435" v="5016" actId="962"/>
        <pc:sldMkLst>
          <pc:docMk/>
          <pc:sldMk cId="0" sldId="380"/>
        </pc:sldMkLst>
        <pc:spChg chg="mod">
          <ac:chgData name="virginie Hugues" userId="f5ff6c274e13bc49" providerId="LiveId" clId="{6FAF9B77-649D-4961-A3BC-5557E7329249}" dt="2023-01-18T12:09:17.063" v="4950"/>
          <ac:spMkLst>
            <pc:docMk/>
            <pc:sldMk cId="0" sldId="380"/>
            <ac:spMk id="6" creationId="{1D7F03D5-BFB6-8994-5891-E05177DF15C3}"/>
          </ac:spMkLst>
        </pc:spChg>
        <pc:spChg chg="mod">
          <ac:chgData name="virginie Hugues" userId="f5ff6c274e13bc49" providerId="LiveId" clId="{6FAF9B77-649D-4961-A3BC-5557E7329249}" dt="2023-01-18T12:09:17.063" v="4950"/>
          <ac:spMkLst>
            <pc:docMk/>
            <pc:sldMk cId="0" sldId="380"/>
            <ac:spMk id="8" creationId="{3B1E83BC-6409-3180-C310-E6E8F1D8CBEF}"/>
          </ac:spMkLst>
        </pc:spChg>
        <pc:spChg chg="add mod ord">
          <ac:chgData name="virginie Hugues" userId="f5ff6c274e13bc49" providerId="LiveId" clId="{6FAF9B77-649D-4961-A3BC-5557E7329249}" dt="2023-01-18T12:12:44.939" v="5001"/>
          <ac:spMkLst>
            <pc:docMk/>
            <pc:sldMk cId="0" sldId="380"/>
            <ac:spMk id="9" creationId="{081AB46D-83AE-8EDE-1708-17EBB07E9221}"/>
          </ac:spMkLst>
        </pc:spChg>
        <pc:spChg chg="del">
          <ac:chgData name="virginie Hugues" userId="f5ff6c274e13bc49" providerId="LiveId" clId="{6FAF9B77-649D-4961-A3BC-5557E7329249}" dt="2023-01-18T12:09:07.441" v="4949" actId="478"/>
          <ac:spMkLst>
            <pc:docMk/>
            <pc:sldMk cId="0" sldId="380"/>
            <ac:spMk id="15" creationId="{2D7B0B6C-1C30-4B53-AECF-3FF1C394E553}"/>
          </ac:spMkLst>
        </pc:spChg>
        <pc:spChg chg="mod ord">
          <ac:chgData name="virginie Hugues" userId="f5ff6c274e13bc49" providerId="LiveId" clId="{6FAF9B77-649D-4961-A3BC-5557E7329249}" dt="2023-01-18T12:13:27.435" v="5016" actId="962"/>
          <ac:spMkLst>
            <pc:docMk/>
            <pc:sldMk cId="0" sldId="380"/>
            <ac:spMk id="18" creationId="{B7A03EC7-FD9F-44FB-9B03-D9FA575494CF}"/>
          </ac:spMkLst>
        </pc:spChg>
        <pc:spChg chg="del">
          <ac:chgData name="virginie Hugues" userId="f5ff6c274e13bc49" providerId="LiveId" clId="{6FAF9B77-649D-4961-A3BC-5557E7329249}" dt="2023-01-18T12:09:07.441" v="4949" actId="478"/>
          <ac:spMkLst>
            <pc:docMk/>
            <pc:sldMk cId="0" sldId="380"/>
            <ac:spMk id="19" creationId="{F55948B3-63E9-4210-AB08-DAA9030CA855}"/>
          </ac:spMkLst>
        </pc:spChg>
        <pc:spChg chg="del">
          <ac:chgData name="virginie Hugues" userId="f5ff6c274e13bc49" providerId="LiveId" clId="{6FAF9B77-649D-4961-A3BC-5557E7329249}" dt="2023-01-18T12:09:07.441" v="4949" actId="478"/>
          <ac:spMkLst>
            <pc:docMk/>
            <pc:sldMk cId="0" sldId="380"/>
            <ac:spMk id="20" creationId="{72BDF7A3-1602-42E9-B1B2-E878E0551EC4}"/>
          </ac:spMkLst>
        </pc:spChg>
        <pc:spChg chg="mod topLvl">
          <ac:chgData name="virginie Hugues" userId="f5ff6c274e13bc49" providerId="LiveId" clId="{6FAF9B77-649D-4961-A3BC-5557E7329249}" dt="2023-01-18T12:09:46.723" v="4969" actId="1035"/>
          <ac:spMkLst>
            <pc:docMk/>
            <pc:sldMk cId="0" sldId="380"/>
            <ac:spMk id="21" creationId="{6D037D3A-8912-43BE-88D6-5B8A7F3B9905}"/>
          </ac:spMkLst>
        </pc:spChg>
        <pc:spChg chg="mod">
          <ac:chgData name="virginie Hugues" userId="f5ff6c274e13bc49" providerId="LiveId" clId="{6FAF9B77-649D-4961-A3BC-5557E7329249}" dt="2023-01-18T12:12:35.648" v="4991"/>
          <ac:spMkLst>
            <pc:docMk/>
            <pc:sldMk cId="0" sldId="380"/>
            <ac:spMk id="41988" creationId="{F1F2E8CA-1065-4CAE-8451-39C66A18799B}"/>
          </ac:spMkLst>
        </pc:spChg>
        <pc:spChg chg="mod">
          <ac:chgData name="virginie Hugues" userId="f5ff6c274e13bc49" providerId="LiveId" clId="{6FAF9B77-649D-4961-A3BC-5557E7329249}" dt="2023-01-18T12:10:36.780" v="4979" actId="207"/>
          <ac:spMkLst>
            <pc:docMk/>
            <pc:sldMk cId="0" sldId="380"/>
            <ac:spMk id="41990" creationId="{9848B1E4-09E4-4E0A-8F5F-A3E6884F7A46}"/>
          </ac:spMkLst>
        </pc:spChg>
        <pc:spChg chg="del mod topLvl">
          <ac:chgData name="virginie Hugues" userId="f5ff6c274e13bc49" providerId="LiveId" clId="{6FAF9B77-649D-4961-A3BC-5557E7329249}" dt="2023-01-18T12:12:28.705" v="4985" actId="478"/>
          <ac:spMkLst>
            <pc:docMk/>
            <pc:sldMk cId="0" sldId="380"/>
            <ac:spMk id="41996" creationId="{455A0283-E23E-453C-9A5A-74930D1682B9}"/>
          </ac:spMkLst>
        </pc:spChg>
        <pc:spChg chg="del mod topLvl">
          <ac:chgData name="virginie Hugues" userId="f5ff6c274e13bc49" providerId="LiveId" clId="{6FAF9B77-649D-4961-A3BC-5557E7329249}" dt="2023-01-18T12:12:29.906" v="4986" actId="478"/>
          <ac:spMkLst>
            <pc:docMk/>
            <pc:sldMk cId="0" sldId="380"/>
            <ac:spMk id="41997" creationId="{B6C24567-29B6-4F6C-B90A-CFF1EEC4922B}"/>
          </ac:spMkLst>
        </pc:spChg>
        <pc:spChg chg="mod topLvl">
          <ac:chgData name="virginie Hugues" userId="f5ff6c274e13bc49" providerId="LiveId" clId="{6FAF9B77-649D-4961-A3BC-5557E7329249}" dt="2023-01-18T12:09:46.723" v="4969" actId="1035"/>
          <ac:spMkLst>
            <pc:docMk/>
            <pc:sldMk cId="0" sldId="380"/>
            <ac:spMk id="41999" creationId="{716D9039-207F-4D7D-8B51-1067348A6017}"/>
          </ac:spMkLst>
        </pc:spChg>
        <pc:spChg chg="mod">
          <ac:chgData name="virginie Hugues" userId="f5ff6c274e13bc49" providerId="LiveId" clId="{6FAF9B77-649D-4961-A3BC-5557E7329249}" dt="2023-01-18T12:13:01.294" v="5011"/>
          <ac:spMkLst>
            <pc:docMk/>
            <pc:sldMk cId="0" sldId="380"/>
            <ac:spMk id="44037" creationId="{3EB3226B-36F6-47B3-8E94-86BD51DC07AD}"/>
          </ac:spMkLst>
        </pc:spChg>
        <pc:grpChg chg="add mod">
          <ac:chgData name="virginie Hugues" userId="f5ff6c274e13bc49" providerId="LiveId" clId="{6FAF9B77-649D-4961-A3BC-5557E7329249}" dt="2023-01-18T12:12:41.397" v="4996"/>
          <ac:grpSpMkLst>
            <pc:docMk/>
            <pc:sldMk cId="0" sldId="380"/>
            <ac:grpSpMk id="2" creationId="{02692939-2A08-5B02-13AD-E230240AA9AD}"/>
          </ac:grpSpMkLst>
        </pc:grpChg>
        <pc:grpChg chg="mod">
          <ac:chgData name="virginie Hugues" userId="f5ff6c274e13bc49" providerId="LiveId" clId="{6FAF9B77-649D-4961-A3BC-5557E7329249}" dt="2023-01-18T12:09:17.063" v="4950"/>
          <ac:grpSpMkLst>
            <pc:docMk/>
            <pc:sldMk cId="0" sldId="380"/>
            <ac:grpSpMk id="3" creationId="{4F6E50A1-6018-1145-9E1C-7DA70B4F4A19}"/>
          </ac:grpSpMkLst>
        </pc:grpChg>
        <pc:grpChg chg="add mod">
          <ac:chgData name="virginie Hugues" userId="f5ff6c274e13bc49" providerId="LiveId" clId="{6FAF9B77-649D-4961-A3BC-5557E7329249}" dt="2023-01-18T12:12:50.500" v="5006"/>
          <ac:grpSpMkLst>
            <pc:docMk/>
            <pc:sldMk cId="0" sldId="380"/>
            <ac:grpSpMk id="10" creationId="{33883B7D-65AC-09FA-7AA2-90AE9D2A8FD7}"/>
          </ac:grpSpMkLst>
        </pc:grpChg>
        <pc:grpChg chg="del mod">
          <ac:chgData name="virginie Hugues" userId="f5ff6c274e13bc49" providerId="LiveId" clId="{6FAF9B77-649D-4961-A3BC-5557E7329249}" dt="2023-01-18T12:09:27.795" v="4953" actId="165"/>
          <ac:grpSpMkLst>
            <pc:docMk/>
            <pc:sldMk cId="0" sldId="380"/>
            <ac:grpSpMk id="41992" creationId="{F3D8B638-0CB1-4737-B4C3-6B50EB9DC3D0}"/>
          </ac:grpSpMkLst>
        </pc:grpChg>
        <pc:picChg chg="mod">
          <ac:chgData name="virginie Hugues" userId="f5ff6c274e13bc49" providerId="LiveId" clId="{6FAF9B77-649D-4961-A3BC-5557E7329249}" dt="2023-01-18T12:09:17.063" v="4950"/>
          <ac:picMkLst>
            <pc:docMk/>
            <pc:sldMk cId="0" sldId="380"/>
            <ac:picMk id="7" creationId="{A71D1D89-1472-BA20-BFA7-CD2D78313191}"/>
          </ac:picMkLst>
        </pc:picChg>
        <pc:picChg chg="mod">
          <ac:chgData name="virginie Hugues" userId="f5ff6c274e13bc49" providerId="LiveId" clId="{6FAF9B77-649D-4961-A3BC-5557E7329249}" dt="2023-01-18T12:13:05.481" v="5014"/>
          <ac:picMkLst>
            <pc:docMk/>
            <pc:sldMk cId="0" sldId="380"/>
            <ac:picMk id="41991" creationId="{AC617CAD-8075-406A-8F1B-49D36BE30AEB}"/>
          </ac:picMkLst>
        </pc:picChg>
        <pc:picChg chg="del">
          <ac:chgData name="virginie Hugues" userId="f5ff6c274e13bc49" providerId="LiveId" clId="{6FAF9B77-649D-4961-A3BC-5557E7329249}" dt="2023-01-18T12:09:07.441" v="4949" actId="478"/>
          <ac:picMkLst>
            <pc:docMk/>
            <pc:sldMk cId="0" sldId="380"/>
            <ac:picMk id="41993" creationId="{A772A852-E6A9-4D6F-A4F2-09608B79BBCC}"/>
          </ac:picMkLst>
        </pc:picChg>
        <pc:picChg chg="mod topLvl">
          <ac:chgData name="virginie Hugues" userId="f5ff6c274e13bc49" providerId="LiveId" clId="{6FAF9B77-649D-4961-A3BC-5557E7329249}" dt="2023-01-18T12:09:46.723" v="4969" actId="1035"/>
          <ac:picMkLst>
            <pc:docMk/>
            <pc:sldMk cId="0" sldId="380"/>
            <ac:picMk id="42000" creationId="{D2344F28-6853-4AD1-8131-5175FE977647}"/>
          </ac:picMkLst>
        </pc:picChg>
        <pc:cxnChg chg="mod">
          <ac:chgData name="virginie Hugues" userId="f5ff6c274e13bc49" providerId="LiveId" clId="{6FAF9B77-649D-4961-A3BC-5557E7329249}" dt="2023-01-18T12:09:17.063" v="4950"/>
          <ac:cxnSpMkLst>
            <pc:docMk/>
            <pc:sldMk cId="0" sldId="380"/>
            <ac:cxnSpMk id="4" creationId="{C2FAE44D-2468-01DA-D4F6-FDA6AB555B89}"/>
          </ac:cxnSpMkLst>
        </pc:cxnChg>
        <pc:cxnChg chg="del">
          <ac:chgData name="virginie Hugues" userId="f5ff6c274e13bc49" providerId="LiveId" clId="{6FAF9B77-649D-4961-A3BC-5557E7329249}" dt="2023-01-18T12:09:07.441" v="4949" actId="478"/>
          <ac:cxnSpMkLst>
            <pc:docMk/>
            <pc:sldMk cId="0" sldId="380"/>
            <ac:cxnSpMk id="5" creationId="{67B56510-390B-469F-80D9-C3D54F43F5B5}"/>
          </ac:cxnSpMkLst>
        </pc:cxnChg>
      </pc:sldChg>
      <pc:sldChg chg="addSp delSp modSp mod">
        <pc:chgData name="virginie Hugues" userId="f5ff6c274e13bc49" providerId="LiveId" clId="{6FAF9B77-649D-4961-A3BC-5557E7329249}" dt="2023-01-15T10:57:01.454" v="4120" actId="962"/>
        <pc:sldMkLst>
          <pc:docMk/>
          <pc:sldMk cId="0" sldId="381"/>
        </pc:sldMkLst>
        <pc:spChg chg="mod">
          <ac:chgData name="virginie Hugues" userId="f5ff6c274e13bc49" providerId="LiveId" clId="{6FAF9B77-649D-4961-A3BC-5557E7329249}" dt="2023-01-15T10:53:03.800" v="3895"/>
          <ac:spMkLst>
            <pc:docMk/>
            <pc:sldMk cId="0" sldId="381"/>
            <ac:spMk id="6" creationId="{3EB4059B-1A34-49A9-0C41-DD73571130CF}"/>
          </ac:spMkLst>
        </pc:spChg>
        <pc:spChg chg="mod">
          <ac:chgData name="virginie Hugues" userId="f5ff6c274e13bc49" providerId="LiveId" clId="{6FAF9B77-649D-4961-A3BC-5557E7329249}" dt="2023-01-15T10:53:03.800" v="3895"/>
          <ac:spMkLst>
            <pc:docMk/>
            <pc:sldMk cId="0" sldId="381"/>
            <ac:spMk id="8" creationId="{AAFB31DE-B7FE-E19A-9125-D3AE76002E66}"/>
          </ac:spMkLst>
        </pc:spChg>
        <pc:spChg chg="add mod ord">
          <ac:chgData name="virginie Hugues" userId="f5ff6c274e13bc49" providerId="LiveId" clId="{6FAF9B77-649D-4961-A3BC-5557E7329249}" dt="2023-01-15T10:56:04.880" v="3967"/>
          <ac:spMkLst>
            <pc:docMk/>
            <pc:sldMk cId="0" sldId="381"/>
            <ac:spMk id="9" creationId="{D664CF49-ED55-2F97-8880-D45DD645D733}"/>
          </ac:spMkLst>
        </pc:spChg>
        <pc:spChg chg="del">
          <ac:chgData name="virginie Hugues" userId="f5ff6c274e13bc49" providerId="LiveId" clId="{6FAF9B77-649D-4961-A3BC-5557E7329249}" dt="2023-01-15T10:52:56.725" v="3894" actId="478"/>
          <ac:spMkLst>
            <pc:docMk/>
            <pc:sldMk cId="0" sldId="381"/>
            <ac:spMk id="15" creationId="{8310DF1E-34F3-497E-B825-B03326A26769}"/>
          </ac:spMkLst>
        </pc:spChg>
        <pc:spChg chg="mod ord">
          <ac:chgData name="virginie Hugues" userId="f5ff6c274e13bc49" providerId="LiveId" clId="{6FAF9B77-649D-4961-A3BC-5557E7329249}" dt="2023-01-15T10:56:33.454" v="3976" actId="962"/>
          <ac:spMkLst>
            <pc:docMk/>
            <pc:sldMk cId="0" sldId="381"/>
            <ac:spMk id="28" creationId="{5E3CE23B-1C6D-46FA-91C7-199B8E36D2AA}"/>
          </ac:spMkLst>
        </pc:spChg>
        <pc:spChg chg="del">
          <ac:chgData name="virginie Hugues" userId="f5ff6c274e13bc49" providerId="LiveId" clId="{6FAF9B77-649D-4961-A3BC-5557E7329249}" dt="2023-01-15T10:52:56.725" v="3894" actId="478"/>
          <ac:spMkLst>
            <pc:docMk/>
            <pc:sldMk cId="0" sldId="381"/>
            <ac:spMk id="29" creationId="{86C93DFD-6AF3-44C7-969D-8A321F9F3DD9}"/>
          </ac:spMkLst>
        </pc:spChg>
        <pc:spChg chg="del">
          <ac:chgData name="virginie Hugues" userId="f5ff6c274e13bc49" providerId="LiveId" clId="{6FAF9B77-649D-4961-A3BC-5557E7329249}" dt="2023-01-15T10:52:56.725" v="3894" actId="478"/>
          <ac:spMkLst>
            <pc:docMk/>
            <pc:sldMk cId="0" sldId="381"/>
            <ac:spMk id="30" creationId="{9573F85B-B6A3-4F42-B802-7D1FA8AD0536}"/>
          </ac:spMkLst>
        </pc:spChg>
        <pc:spChg chg="mod ord topLvl">
          <ac:chgData name="virginie Hugues" userId="f5ff6c274e13bc49" providerId="LiveId" clId="{6FAF9B77-649D-4961-A3BC-5557E7329249}" dt="2023-01-15T10:56:47.756" v="4052" actId="962"/>
          <ac:spMkLst>
            <pc:docMk/>
            <pc:sldMk cId="0" sldId="381"/>
            <ac:spMk id="32" creationId="{0F1D9E38-0C2D-49E0-8956-456753EEEDD6}"/>
          </ac:spMkLst>
        </pc:spChg>
        <pc:spChg chg="mod ord topLvl">
          <ac:chgData name="virginie Hugues" userId="f5ff6c274e13bc49" providerId="LiveId" clId="{6FAF9B77-649D-4961-A3BC-5557E7329249}" dt="2023-01-15T10:57:01.454" v="4120" actId="962"/>
          <ac:spMkLst>
            <pc:docMk/>
            <pc:sldMk cId="0" sldId="381"/>
            <ac:spMk id="36" creationId="{DA05AFBD-613E-4D99-B34A-C47701CC3508}"/>
          </ac:spMkLst>
        </pc:spChg>
        <pc:spChg chg="mod topLvl">
          <ac:chgData name="virginie Hugues" userId="f5ff6c274e13bc49" providerId="LiveId" clId="{6FAF9B77-649D-4961-A3BC-5557E7329249}" dt="2023-01-15T10:54:54.629" v="3909" actId="164"/>
          <ac:spMkLst>
            <pc:docMk/>
            <pc:sldMk cId="0" sldId="381"/>
            <ac:spMk id="40" creationId="{72D8BFF2-02E0-47B2-8160-A6454A829C8A}"/>
          </ac:spMkLst>
        </pc:spChg>
        <pc:spChg chg="mod">
          <ac:chgData name="virginie Hugues" userId="f5ff6c274e13bc49" providerId="LiveId" clId="{6FAF9B77-649D-4961-A3BC-5557E7329249}" dt="2023-01-15T10:56:13.520" v="3972"/>
          <ac:spMkLst>
            <pc:docMk/>
            <pc:sldMk cId="0" sldId="381"/>
            <ac:spMk id="31752" creationId="{2C9EC6ED-953E-4E9E-B69E-88BBCA243EA7}"/>
          </ac:spMkLst>
        </pc:spChg>
        <pc:spChg chg="mod">
          <ac:chgData name="virginie Hugues" userId="f5ff6c274e13bc49" providerId="LiveId" clId="{6FAF9B77-649D-4961-A3BC-5557E7329249}" dt="2023-01-15T10:55:06.122" v="3920"/>
          <ac:spMkLst>
            <pc:docMk/>
            <pc:sldMk cId="0" sldId="381"/>
            <ac:spMk id="31759" creationId="{6192834B-4953-4151-A3B0-491F746C6204}"/>
          </ac:spMkLst>
        </pc:spChg>
        <pc:spChg chg="mod topLvl">
          <ac:chgData name="virginie Hugues" userId="f5ff6c274e13bc49" providerId="LiveId" clId="{6FAF9B77-649D-4961-A3BC-5557E7329249}" dt="2023-01-15T10:54:54.629" v="3909" actId="164"/>
          <ac:spMkLst>
            <pc:docMk/>
            <pc:sldMk cId="0" sldId="381"/>
            <ac:spMk id="31766" creationId="{3A38B4C8-D4C8-4EF6-97EB-659A7F61047F}"/>
          </ac:spMkLst>
        </pc:spChg>
        <pc:spChg chg="del mod topLvl">
          <ac:chgData name="virginie Hugues" userId="f5ff6c274e13bc49" providerId="LiveId" clId="{6FAF9B77-649D-4961-A3BC-5557E7329249}" dt="2023-01-15T10:55:08.645" v="3921" actId="478"/>
          <ac:spMkLst>
            <pc:docMk/>
            <pc:sldMk cId="0" sldId="381"/>
            <ac:spMk id="31767" creationId="{9ADE9907-A304-48FB-A765-61053375D630}"/>
          </ac:spMkLst>
        </pc:spChg>
        <pc:spChg chg="del mod topLvl">
          <ac:chgData name="virginie Hugues" userId="f5ff6c274e13bc49" providerId="LiveId" clId="{6FAF9B77-649D-4961-A3BC-5557E7329249}" dt="2023-01-15T10:55:09.890" v="3922" actId="478"/>
          <ac:spMkLst>
            <pc:docMk/>
            <pc:sldMk cId="0" sldId="381"/>
            <ac:spMk id="31768" creationId="{3837DD2B-2CA4-417E-B435-BF91CA7ACC0F}"/>
          </ac:spMkLst>
        </pc:spChg>
        <pc:spChg chg="mod topLvl">
          <ac:chgData name="virginie Hugues" userId="f5ff6c274e13bc49" providerId="LiveId" clId="{6FAF9B77-649D-4961-A3BC-5557E7329249}" dt="2023-01-15T10:54:54.629" v="3909" actId="164"/>
          <ac:spMkLst>
            <pc:docMk/>
            <pc:sldMk cId="0" sldId="381"/>
            <ac:spMk id="31770" creationId="{C7321EDD-EE66-48AB-846F-F9B28CA7B91F}"/>
          </ac:spMkLst>
        </pc:spChg>
        <pc:spChg chg="mod">
          <ac:chgData name="virginie Hugues" userId="f5ff6c274e13bc49" providerId="LiveId" clId="{6FAF9B77-649D-4961-A3BC-5557E7329249}" dt="2023-01-15T10:55:52.496" v="3957" actId="12"/>
          <ac:spMkLst>
            <pc:docMk/>
            <pc:sldMk cId="0" sldId="381"/>
            <ac:spMk id="33794" creationId="{C57D95CC-D016-4C38-B22D-829E88C33867}"/>
          </ac:spMkLst>
        </pc:spChg>
        <pc:grpChg chg="add mod">
          <ac:chgData name="virginie Hugues" userId="f5ff6c274e13bc49" providerId="LiveId" clId="{6FAF9B77-649D-4961-A3BC-5557E7329249}" dt="2023-01-15T10:55:59.697" v="3962"/>
          <ac:grpSpMkLst>
            <pc:docMk/>
            <pc:sldMk cId="0" sldId="381"/>
            <ac:grpSpMk id="2" creationId="{D7B8D025-43F3-2A12-65F1-E462103B3E4C}"/>
          </ac:grpSpMkLst>
        </pc:grpChg>
        <pc:grpChg chg="mod">
          <ac:chgData name="virginie Hugues" userId="f5ff6c274e13bc49" providerId="LiveId" clId="{6FAF9B77-649D-4961-A3BC-5557E7329249}" dt="2023-01-15T10:53:03.800" v="3895"/>
          <ac:grpSpMkLst>
            <pc:docMk/>
            <pc:sldMk cId="0" sldId="381"/>
            <ac:grpSpMk id="3" creationId="{1649ECA2-CBEF-2D4A-ED5E-3CFA96AFA1D9}"/>
          </ac:grpSpMkLst>
        </pc:grpChg>
        <pc:grpChg chg="add mod">
          <ac:chgData name="virginie Hugues" userId="f5ff6c274e13bc49" providerId="LiveId" clId="{6FAF9B77-649D-4961-A3BC-5557E7329249}" dt="2023-01-15T10:56:20.176" v="3974" actId="962"/>
          <ac:grpSpMkLst>
            <pc:docMk/>
            <pc:sldMk cId="0" sldId="381"/>
            <ac:grpSpMk id="10" creationId="{436A9D17-CBD0-D1A3-F576-F0CB4BC8B8DC}"/>
          </ac:grpSpMkLst>
        </pc:grpChg>
        <pc:grpChg chg="add mod">
          <ac:chgData name="virginie Hugues" userId="f5ff6c274e13bc49" providerId="LiveId" clId="{6FAF9B77-649D-4961-A3BC-5557E7329249}" dt="2023-01-15T10:55:14.071" v="3931"/>
          <ac:grpSpMkLst>
            <pc:docMk/>
            <pc:sldMk cId="0" sldId="381"/>
            <ac:grpSpMk id="11" creationId="{044A6464-AF64-1751-5581-9AB6DE548906}"/>
          </ac:grpSpMkLst>
        </pc:grpChg>
        <pc:grpChg chg="del">
          <ac:chgData name="virginie Hugues" userId="f5ff6c274e13bc49" providerId="LiveId" clId="{6FAF9B77-649D-4961-A3BC-5557E7329249}" dt="2023-01-15T10:54:27.423" v="3906" actId="165"/>
          <ac:grpSpMkLst>
            <pc:docMk/>
            <pc:sldMk cId="0" sldId="381"/>
            <ac:grpSpMk id="31756" creationId="{96179EED-CD4D-466A-BD47-998D5CCA811B}"/>
          </ac:grpSpMkLst>
        </pc:grpChg>
        <pc:grpChg chg="del mod topLvl">
          <ac:chgData name="virginie Hugues" userId="f5ff6c274e13bc49" providerId="LiveId" clId="{6FAF9B77-649D-4961-A3BC-5557E7329249}" dt="2023-01-15T10:54:32.754" v="3907" actId="165"/>
          <ac:grpSpMkLst>
            <pc:docMk/>
            <pc:sldMk cId="0" sldId="381"/>
            <ac:grpSpMk id="31762" creationId="{A965771A-5056-41F7-8C3B-B3B3EF4DCC4F}"/>
          </ac:grpSpMkLst>
        </pc:grpChg>
        <pc:grpChg chg="del mod topLvl">
          <ac:chgData name="virginie Hugues" userId="f5ff6c274e13bc49" providerId="LiveId" clId="{6FAF9B77-649D-4961-A3BC-5557E7329249}" dt="2023-01-15T10:54:47.701" v="3908" actId="165"/>
          <ac:grpSpMkLst>
            <pc:docMk/>
            <pc:sldMk cId="0" sldId="381"/>
            <ac:grpSpMk id="31764" creationId="{86FD4B04-D437-494F-8294-0906189711C7}"/>
          </ac:grpSpMkLst>
        </pc:grpChg>
        <pc:picChg chg="mod">
          <ac:chgData name="virginie Hugues" userId="f5ff6c274e13bc49" providerId="LiveId" clId="{6FAF9B77-649D-4961-A3BC-5557E7329249}" dt="2023-01-15T10:53:03.800" v="3895"/>
          <ac:picMkLst>
            <pc:docMk/>
            <pc:sldMk cId="0" sldId="381"/>
            <ac:picMk id="7" creationId="{B73871C0-E814-77B9-6397-FBCEADBE7AFB}"/>
          </ac:picMkLst>
        </pc:picChg>
        <pc:picChg chg="mod">
          <ac:chgData name="virginie Hugues" userId="f5ff6c274e13bc49" providerId="LiveId" clId="{6FAF9B77-649D-4961-A3BC-5557E7329249}" dt="2023-01-15T10:54:23.014" v="3905" actId="164"/>
          <ac:picMkLst>
            <pc:docMk/>
            <pc:sldMk cId="0" sldId="381"/>
            <ac:picMk id="31" creationId="{00BCC0C5-E108-456E-97A9-C97F9B933837}"/>
          </ac:picMkLst>
        </pc:picChg>
        <pc:picChg chg="mod">
          <ac:chgData name="virginie Hugues" userId="f5ff6c274e13bc49" providerId="LiveId" clId="{6FAF9B77-649D-4961-A3BC-5557E7329249}" dt="2023-01-15T10:56:08.640" v="3971"/>
          <ac:picMkLst>
            <pc:docMk/>
            <pc:sldMk cId="0" sldId="381"/>
            <ac:picMk id="31749" creationId="{66AE005E-5B60-4190-B924-4AFDA41EAE2C}"/>
          </ac:picMkLst>
        </pc:picChg>
        <pc:picChg chg="mod">
          <ac:chgData name="virginie Hugues" userId="f5ff6c274e13bc49" providerId="LiveId" clId="{6FAF9B77-649D-4961-A3BC-5557E7329249}" dt="2023-01-15T10:54:23.014" v="3905" actId="164"/>
          <ac:picMkLst>
            <pc:docMk/>
            <pc:sldMk cId="0" sldId="381"/>
            <ac:picMk id="31754" creationId="{6490C92F-B35B-4EB1-A9FC-D71A46674520}"/>
          </ac:picMkLst>
        </pc:picChg>
        <pc:picChg chg="mod">
          <ac:chgData name="virginie Hugues" userId="f5ff6c274e13bc49" providerId="LiveId" clId="{6FAF9B77-649D-4961-A3BC-5557E7329249}" dt="2023-01-15T10:54:23.014" v="3905" actId="164"/>
          <ac:picMkLst>
            <pc:docMk/>
            <pc:sldMk cId="0" sldId="381"/>
            <ac:picMk id="31757" creationId="{CD78BA8A-1622-4C53-9B16-CE3F0161FD11}"/>
          </ac:picMkLst>
        </pc:picChg>
        <pc:picChg chg="del">
          <ac:chgData name="virginie Hugues" userId="f5ff6c274e13bc49" providerId="LiveId" clId="{6FAF9B77-649D-4961-A3BC-5557E7329249}" dt="2023-01-15T10:52:56.725" v="3894" actId="478"/>
          <ac:picMkLst>
            <pc:docMk/>
            <pc:sldMk cId="0" sldId="381"/>
            <ac:picMk id="31758" creationId="{21CCF34B-1D1C-4935-8605-BD9B90DF11DD}"/>
          </ac:picMkLst>
        </pc:picChg>
        <pc:picChg chg="mod topLvl">
          <ac:chgData name="virginie Hugues" userId="f5ff6c274e13bc49" providerId="LiveId" clId="{6FAF9B77-649D-4961-A3BC-5557E7329249}" dt="2023-01-15T10:54:54.629" v="3909" actId="164"/>
          <ac:picMkLst>
            <pc:docMk/>
            <pc:sldMk cId="0" sldId="381"/>
            <ac:picMk id="31771" creationId="{91ADC3CE-99BE-407B-9439-0268CAC4C6D2}"/>
          </ac:picMkLst>
        </pc:picChg>
        <pc:cxnChg chg="mod">
          <ac:chgData name="virginie Hugues" userId="f5ff6c274e13bc49" providerId="LiveId" clId="{6FAF9B77-649D-4961-A3BC-5557E7329249}" dt="2023-01-15T10:53:03.800" v="3895"/>
          <ac:cxnSpMkLst>
            <pc:docMk/>
            <pc:sldMk cId="0" sldId="381"/>
            <ac:cxnSpMk id="4" creationId="{DAA05991-FAE2-A42A-30F8-FB819DA10331}"/>
          </ac:cxnSpMkLst>
        </pc:cxnChg>
        <pc:cxnChg chg="del">
          <ac:chgData name="virginie Hugues" userId="f5ff6c274e13bc49" providerId="LiveId" clId="{6FAF9B77-649D-4961-A3BC-5557E7329249}" dt="2023-01-15T10:52:56.725" v="3894" actId="478"/>
          <ac:cxnSpMkLst>
            <pc:docMk/>
            <pc:sldMk cId="0" sldId="381"/>
            <ac:cxnSpMk id="5" creationId="{96186625-A55C-4D89-85EC-03D02E5FCB6F}"/>
          </ac:cxnSpMkLst>
        </pc:cxnChg>
      </pc:sldChg>
      <pc:sldChg chg="addSp delSp modSp mod">
        <pc:chgData name="virginie Hugues" userId="f5ff6c274e13bc49" providerId="LiveId" clId="{6FAF9B77-649D-4961-A3BC-5557E7329249}" dt="2023-01-18T12:16:33.529" v="5351" actId="962"/>
        <pc:sldMkLst>
          <pc:docMk/>
          <pc:sldMk cId="0" sldId="383"/>
        </pc:sldMkLst>
        <pc:spChg chg="mod">
          <ac:chgData name="virginie Hugues" userId="f5ff6c274e13bc49" providerId="LiveId" clId="{6FAF9B77-649D-4961-A3BC-5557E7329249}" dt="2023-01-18T12:14:57.129" v="5059"/>
          <ac:spMkLst>
            <pc:docMk/>
            <pc:sldMk cId="0" sldId="383"/>
            <ac:spMk id="2" creationId="{A993CEAA-83C6-4FA0-9347-27F5054311CD}"/>
          </ac:spMkLst>
        </pc:spChg>
        <pc:spChg chg="mod">
          <ac:chgData name="virginie Hugues" userId="f5ff6c274e13bc49" providerId="LiveId" clId="{6FAF9B77-649D-4961-A3BC-5557E7329249}" dt="2023-01-18T12:16:12.799" v="5280" actId="962"/>
          <ac:spMkLst>
            <pc:docMk/>
            <pc:sldMk cId="0" sldId="383"/>
            <ac:spMk id="15" creationId="{34F26AF9-9F89-4698-BC86-5F96069D0A01}"/>
          </ac:spMkLst>
        </pc:spChg>
        <pc:spChg chg="mod topLvl">
          <ac:chgData name="virginie Hugues" userId="f5ff6c274e13bc49" providerId="LiveId" clId="{6FAF9B77-649D-4961-A3BC-5557E7329249}" dt="2023-01-18T12:16:19.580" v="5282" actId="1076"/>
          <ac:spMkLst>
            <pc:docMk/>
            <pc:sldMk cId="0" sldId="383"/>
            <ac:spMk id="23" creationId="{69D52C03-AE57-4B7F-AB9F-4EA8716CFACD}"/>
          </ac:spMkLst>
        </pc:spChg>
        <pc:spChg chg="mod ord topLvl">
          <ac:chgData name="virginie Hugues" userId="f5ff6c274e13bc49" providerId="LiveId" clId="{6FAF9B77-649D-4961-A3BC-5557E7329249}" dt="2023-01-18T12:16:33.529" v="5351" actId="962"/>
          <ac:spMkLst>
            <pc:docMk/>
            <pc:sldMk cId="0" sldId="383"/>
            <ac:spMk id="27" creationId="{5D1C34D6-D52A-4652-A857-F96E9DF32C18}"/>
          </ac:spMkLst>
        </pc:spChg>
        <pc:spChg chg="mod">
          <ac:chgData name="virginie Hugues" userId="f5ff6c274e13bc49" providerId="LiveId" clId="{6FAF9B77-649D-4961-A3BC-5557E7329249}" dt="2023-01-18T12:16:19.580" v="5282" actId="1076"/>
          <ac:spMkLst>
            <pc:docMk/>
            <pc:sldMk cId="0" sldId="383"/>
            <ac:spMk id="43015" creationId="{90AB4505-A7CE-422A-A564-32A73C7C3EB3}"/>
          </ac:spMkLst>
        </pc:spChg>
        <pc:spChg chg="mod">
          <ac:chgData name="virginie Hugues" userId="f5ff6c274e13bc49" providerId="LiveId" clId="{6FAF9B77-649D-4961-A3BC-5557E7329249}" dt="2023-01-18T12:14:06.482" v="5018" actId="1076"/>
          <ac:spMkLst>
            <pc:docMk/>
            <pc:sldMk cId="0" sldId="383"/>
            <ac:spMk id="43016" creationId="{5A8283F3-1006-4304-B18D-B02075571D7E}"/>
          </ac:spMkLst>
        </pc:spChg>
        <pc:spChg chg="del mod topLvl">
          <ac:chgData name="virginie Hugues" userId="f5ff6c274e13bc49" providerId="LiveId" clId="{6FAF9B77-649D-4961-A3BC-5557E7329249}" dt="2023-01-18T12:14:50.284" v="5053" actId="478"/>
          <ac:spMkLst>
            <pc:docMk/>
            <pc:sldMk cId="0" sldId="383"/>
            <ac:spMk id="43017" creationId="{220DE1D8-CB38-4885-BB2D-35BC9A563E12}"/>
          </ac:spMkLst>
        </pc:spChg>
        <pc:spChg chg="del mod topLvl">
          <ac:chgData name="virginie Hugues" userId="f5ff6c274e13bc49" providerId="LiveId" clId="{6FAF9B77-649D-4961-A3BC-5557E7329249}" dt="2023-01-18T12:14:51.442" v="5054" actId="478"/>
          <ac:spMkLst>
            <pc:docMk/>
            <pc:sldMk cId="0" sldId="383"/>
            <ac:spMk id="43018" creationId="{B20FFAFF-9DC4-42B7-ACC5-78112DACF5A0}"/>
          </ac:spMkLst>
        </pc:spChg>
        <pc:spChg chg="mod topLvl">
          <ac:chgData name="virginie Hugues" userId="f5ff6c274e13bc49" providerId="LiveId" clId="{6FAF9B77-649D-4961-A3BC-5557E7329249}" dt="2023-01-18T12:16:19.580" v="5282" actId="1076"/>
          <ac:spMkLst>
            <pc:docMk/>
            <pc:sldMk cId="0" sldId="383"/>
            <ac:spMk id="43020" creationId="{9A57AC8E-90F6-4185-9846-AD2C5F07F2EB}"/>
          </ac:spMkLst>
        </pc:spChg>
        <pc:grpChg chg="add mod">
          <ac:chgData name="virginie Hugues" userId="f5ff6c274e13bc49" providerId="LiveId" clId="{6FAF9B77-649D-4961-A3BC-5557E7329249}" dt="2023-01-18T12:15:05.405" v="5064"/>
          <ac:grpSpMkLst>
            <pc:docMk/>
            <pc:sldMk cId="0" sldId="383"/>
            <ac:grpSpMk id="3" creationId="{EA331776-033C-7AE9-1590-6C24082D33BD}"/>
          </ac:grpSpMkLst>
        </pc:grpChg>
        <pc:grpChg chg="add mod">
          <ac:chgData name="virginie Hugues" userId="f5ff6c274e13bc49" providerId="LiveId" clId="{6FAF9B77-649D-4961-A3BC-5557E7329249}" dt="2023-01-18T12:16:19.580" v="5282" actId="1076"/>
          <ac:grpSpMkLst>
            <pc:docMk/>
            <pc:sldMk cId="0" sldId="383"/>
            <ac:grpSpMk id="4" creationId="{BF6DC0E3-10CC-200D-CBFE-A2B25201E46F}"/>
          </ac:grpSpMkLst>
        </pc:grpChg>
        <pc:grpChg chg="del mod">
          <ac:chgData name="virginie Hugues" userId="f5ff6c274e13bc49" providerId="LiveId" clId="{6FAF9B77-649D-4961-A3BC-5557E7329249}" dt="2023-01-18T12:14:29.916" v="5051" actId="165"/>
          <ac:grpSpMkLst>
            <pc:docMk/>
            <pc:sldMk cId="0" sldId="383"/>
            <ac:grpSpMk id="43013" creationId="{D7C61F79-EB4F-4D89-902F-326887AECA7D}"/>
          </ac:grpSpMkLst>
        </pc:grpChg>
        <pc:picChg chg="mod">
          <ac:chgData name="virginie Hugues" userId="f5ff6c274e13bc49" providerId="LiveId" clId="{6FAF9B77-649D-4961-A3BC-5557E7329249}" dt="2023-01-18T12:14:06.482" v="5018" actId="1076"/>
          <ac:picMkLst>
            <pc:docMk/>
            <pc:sldMk cId="0" sldId="383"/>
            <ac:picMk id="43011" creationId="{6AB2BF75-73EF-42AC-A62B-27312BFD9B39}"/>
          </ac:picMkLst>
        </pc:picChg>
        <pc:picChg chg="mod">
          <ac:chgData name="virginie Hugues" userId="f5ff6c274e13bc49" providerId="LiveId" clId="{6FAF9B77-649D-4961-A3BC-5557E7329249}" dt="2023-01-18T12:15:00.718" v="5060" actId="962"/>
          <ac:picMkLst>
            <pc:docMk/>
            <pc:sldMk cId="0" sldId="383"/>
            <ac:picMk id="43012" creationId="{FB3A3311-194E-410A-A669-4739EC688CF4}"/>
          </ac:picMkLst>
        </pc:picChg>
        <pc:picChg chg="mod topLvl">
          <ac:chgData name="virginie Hugues" userId="f5ff6c274e13bc49" providerId="LiveId" clId="{6FAF9B77-649D-4961-A3BC-5557E7329249}" dt="2023-01-18T12:16:19.580" v="5282" actId="1076"/>
          <ac:picMkLst>
            <pc:docMk/>
            <pc:sldMk cId="0" sldId="383"/>
            <ac:picMk id="43022" creationId="{F6946DC1-2C60-490B-B690-BDF40B35B451}"/>
          </ac:picMkLst>
        </pc:picChg>
      </pc:sldChg>
      <pc:sldChg chg="addSp delSp modSp mod">
        <pc:chgData name="virginie Hugues" userId="f5ff6c274e13bc49" providerId="LiveId" clId="{6FAF9B77-649D-4961-A3BC-5557E7329249}" dt="2023-01-18T12:26:22.353" v="5571" actId="113"/>
        <pc:sldMkLst>
          <pc:docMk/>
          <pc:sldMk cId="0" sldId="384"/>
        </pc:sldMkLst>
        <pc:spChg chg="mod">
          <ac:chgData name="virginie Hugues" userId="f5ff6c274e13bc49" providerId="LiveId" clId="{6FAF9B77-649D-4961-A3BC-5557E7329249}" dt="2023-01-18T12:25:06.516" v="5562" actId="1036"/>
          <ac:spMkLst>
            <pc:docMk/>
            <pc:sldMk cId="0" sldId="384"/>
            <ac:spMk id="15" creationId="{74369FCD-45CD-45CF-B48F-2E95FB11BF74}"/>
          </ac:spMkLst>
        </pc:spChg>
        <pc:spChg chg="mod topLvl">
          <ac:chgData name="virginie Hugues" userId="f5ff6c274e13bc49" providerId="LiveId" clId="{6FAF9B77-649D-4961-A3BC-5557E7329249}" dt="2023-01-18T12:19:00.510" v="5401" actId="164"/>
          <ac:spMkLst>
            <pc:docMk/>
            <pc:sldMk cId="0" sldId="384"/>
            <ac:spMk id="19" creationId="{048D8DA2-04C4-4CEE-8FE5-38D9F3B4F277}"/>
          </ac:spMkLst>
        </pc:spChg>
        <pc:spChg chg="mod">
          <ac:chgData name="virginie Hugues" userId="f5ff6c274e13bc49" providerId="LiveId" clId="{6FAF9B77-649D-4961-A3BC-5557E7329249}" dt="2023-01-18T12:22:54.819" v="5448" actId="962"/>
          <ac:spMkLst>
            <pc:docMk/>
            <pc:sldMk cId="0" sldId="384"/>
            <ac:spMk id="20" creationId="{41F5839A-3FE4-4741-8A95-83A4F8CC492C}"/>
          </ac:spMkLst>
        </pc:spChg>
        <pc:spChg chg="mod ord topLvl">
          <ac:chgData name="virginie Hugues" userId="f5ff6c274e13bc49" providerId="LiveId" clId="{6FAF9B77-649D-4961-A3BC-5557E7329249}" dt="2023-01-18T12:23:20.860" v="5556" actId="962"/>
          <ac:spMkLst>
            <pc:docMk/>
            <pc:sldMk cId="0" sldId="384"/>
            <ac:spMk id="25" creationId="{63FCF6A1-7AE9-425E-B4F0-3C35B2E19493}"/>
          </ac:spMkLst>
        </pc:spChg>
        <pc:spChg chg="mod">
          <ac:chgData name="virginie Hugues" userId="f5ff6c274e13bc49" providerId="LiveId" clId="{6FAF9B77-649D-4961-A3BC-5557E7329249}" dt="2023-01-18T12:26:22.353" v="5571" actId="113"/>
          <ac:spMkLst>
            <pc:docMk/>
            <pc:sldMk cId="0" sldId="384"/>
            <ac:spMk id="26" creationId="{CC91BE3A-97AA-4941-99E9-7287E297AEE7}"/>
          </ac:spMkLst>
        </pc:spChg>
        <pc:spChg chg="mod ord topLvl">
          <ac:chgData name="virginie Hugues" userId="f5ff6c274e13bc49" providerId="LiveId" clId="{6FAF9B77-649D-4961-A3BC-5557E7329249}" dt="2023-01-18T12:23:09.503" v="5538" actId="962"/>
          <ac:spMkLst>
            <pc:docMk/>
            <pc:sldMk cId="0" sldId="384"/>
            <ac:spMk id="28" creationId="{766AE1B1-A05B-4EE4-B742-78903CAEDB04}"/>
          </ac:spMkLst>
        </pc:spChg>
        <pc:spChg chg="mod">
          <ac:chgData name="virginie Hugues" userId="f5ff6c274e13bc49" providerId="LiveId" clId="{6FAF9B77-649D-4961-A3BC-5557E7329249}" dt="2023-01-18T12:18:32.356" v="5394"/>
          <ac:spMkLst>
            <pc:docMk/>
            <pc:sldMk cId="0" sldId="384"/>
            <ac:spMk id="44034" creationId="{D06CFE4E-06C4-47EA-9511-E0FBA7827657}"/>
          </ac:spMkLst>
        </pc:spChg>
        <pc:spChg chg="mod">
          <ac:chgData name="virginie Hugues" userId="f5ff6c274e13bc49" providerId="LiveId" clId="{6FAF9B77-649D-4961-A3BC-5557E7329249}" dt="2023-01-18T12:17:46.136" v="5380" actId="164"/>
          <ac:spMkLst>
            <pc:docMk/>
            <pc:sldMk cId="0" sldId="384"/>
            <ac:spMk id="44041" creationId="{73B20A22-49D9-42D0-9F65-413235F5C095}"/>
          </ac:spMkLst>
        </pc:spChg>
        <pc:spChg chg="del mod topLvl">
          <ac:chgData name="virginie Hugues" userId="f5ff6c274e13bc49" providerId="LiveId" clId="{6FAF9B77-649D-4961-A3BC-5557E7329249}" dt="2023-01-18T12:18:05.697" v="5383" actId="478"/>
          <ac:spMkLst>
            <pc:docMk/>
            <pc:sldMk cId="0" sldId="384"/>
            <ac:spMk id="44045" creationId="{49776186-A181-4B98-9BF3-B135C7B09C67}"/>
          </ac:spMkLst>
        </pc:spChg>
        <pc:spChg chg="del mod topLvl">
          <ac:chgData name="virginie Hugues" userId="f5ff6c274e13bc49" providerId="LiveId" clId="{6FAF9B77-649D-4961-A3BC-5557E7329249}" dt="2023-01-18T12:18:06.887" v="5384" actId="478"/>
          <ac:spMkLst>
            <pc:docMk/>
            <pc:sldMk cId="0" sldId="384"/>
            <ac:spMk id="44046" creationId="{E3D9E400-C320-4F02-A284-24A744E687F6}"/>
          </ac:spMkLst>
        </pc:spChg>
        <pc:spChg chg="mod topLvl">
          <ac:chgData name="virginie Hugues" userId="f5ff6c274e13bc49" providerId="LiveId" clId="{6FAF9B77-649D-4961-A3BC-5557E7329249}" dt="2023-01-18T12:17:46.136" v="5380" actId="164"/>
          <ac:spMkLst>
            <pc:docMk/>
            <pc:sldMk cId="0" sldId="384"/>
            <ac:spMk id="44048" creationId="{7FB5CCDF-1828-4544-8D79-DABDD6D38000}"/>
          </ac:spMkLst>
        </pc:spChg>
        <pc:spChg chg="mod">
          <ac:chgData name="virginie Hugues" userId="f5ff6c274e13bc49" providerId="LiveId" clId="{6FAF9B77-649D-4961-A3BC-5557E7329249}" dt="2023-01-18T12:22:24.774" v="5436" actId="12"/>
          <ac:spMkLst>
            <pc:docMk/>
            <pc:sldMk cId="0" sldId="384"/>
            <ac:spMk id="47107" creationId="{056C5AEC-4A34-45BB-85AB-483ACD19F1DC}"/>
          </ac:spMkLst>
        </pc:spChg>
        <pc:grpChg chg="add mod">
          <ac:chgData name="virginie Hugues" userId="f5ff6c274e13bc49" providerId="LiveId" clId="{6FAF9B77-649D-4961-A3BC-5557E7329249}" dt="2023-01-18T12:19:00.510" v="5401" actId="164"/>
          <ac:grpSpMkLst>
            <pc:docMk/>
            <pc:sldMk cId="0" sldId="384"/>
            <ac:grpSpMk id="2" creationId="{3B73BB2A-3554-9F5B-501E-BCD2FAAF7715}"/>
          </ac:grpSpMkLst>
        </pc:grpChg>
        <pc:grpChg chg="add mod">
          <ac:chgData name="virginie Hugues" userId="f5ff6c274e13bc49" providerId="LiveId" clId="{6FAF9B77-649D-4961-A3BC-5557E7329249}" dt="2023-01-18T12:25:06.516" v="5562" actId="1036"/>
          <ac:grpSpMkLst>
            <pc:docMk/>
            <pc:sldMk cId="0" sldId="384"/>
            <ac:grpSpMk id="3" creationId="{AD4D8F1F-C601-CA45-D03F-2AB2D9588521}"/>
          </ac:grpSpMkLst>
        </pc:grpChg>
        <pc:grpChg chg="add mod">
          <ac:chgData name="virginie Hugues" userId="f5ff6c274e13bc49" providerId="LiveId" clId="{6FAF9B77-649D-4961-A3BC-5557E7329249}" dt="2023-01-18T12:19:02.757" v="5402" actId="962"/>
          <ac:grpSpMkLst>
            <pc:docMk/>
            <pc:sldMk cId="0" sldId="384"/>
            <ac:grpSpMk id="4" creationId="{874E4E99-4506-D0D2-AAE0-40521C148B42}"/>
          </ac:grpSpMkLst>
        </pc:grpChg>
        <pc:grpChg chg="add mod">
          <ac:chgData name="virginie Hugues" userId="f5ff6c274e13bc49" providerId="LiveId" clId="{6FAF9B77-649D-4961-A3BC-5557E7329249}" dt="2023-01-18T12:25:06.516" v="5562" actId="1036"/>
          <ac:grpSpMkLst>
            <pc:docMk/>
            <pc:sldMk cId="0" sldId="384"/>
            <ac:grpSpMk id="6" creationId="{846B305E-833A-072F-A86E-01B9F8DE5711}"/>
          </ac:grpSpMkLst>
        </pc:grpChg>
        <pc:grpChg chg="del mod">
          <ac:chgData name="virginie Hugues" userId="f5ff6c274e13bc49" providerId="LiveId" clId="{6FAF9B77-649D-4961-A3BC-5557E7329249}" dt="2023-01-18T12:17:21.678" v="5358" actId="165"/>
          <ac:grpSpMkLst>
            <pc:docMk/>
            <pc:sldMk cId="0" sldId="384"/>
            <ac:grpSpMk id="44040" creationId="{2C99DE5A-D1F9-4CDB-83B9-5F57212B8F3F}"/>
          </ac:grpSpMkLst>
        </pc:grpChg>
        <pc:grpChg chg="del mod topLvl">
          <ac:chgData name="virginie Hugues" userId="f5ff6c274e13bc49" providerId="LiveId" clId="{6FAF9B77-649D-4961-A3BC-5557E7329249}" dt="2023-01-18T12:17:35.640" v="5379" actId="165"/>
          <ac:grpSpMkLst>
            <pc:docMk/>
            <pc:sldMk cId="0" sldId="384"/>
            <ac:grpSpMk id="44043" creationId="{DAEDE4AF-03E4-41C0-9F88-1209E39AD8A4}"/>
          </ac:grpSpMkLst>
        </pc:grpChg>
        <pc:picChg chg="mod">
          <ac:chgData name="virginie Hugues" userId="f5ff6c274e13bc49" providerId="LiveId" clId="{6FAF9B77-649D-4961-A3BC-5557E7329249}" dt="2023-01-18T12:25:06.516" v="5562" actId="1036"/>
          <ac:picMkLst>
            <pc:docMk/>
            <pc:sldMk cId="0" sldId="384"/>
            <ac:picMk id="44039" creationId="{9F919CB6-EB5B-45E3-876B-5CF4C03C3668}"/>
          </ac:picMkLst>
        </pc:picChg>
        <pc:picChg chg="mod topLvl">
          <ac:chgData name="virginie Hugues" userId="f5ff6c274e13bc49" providerId="LiveId" clId="{6FAF9B77-649D-4961-A3BC-5557E7329249}" dt="2023-01-18T12:17:46.136" v="5380" actId="164"/>
          <ac:picMkLst>
            <pc:docMk/>
            <pc:sldMk cId="0" sldId="384"/>
            <ac:picMk id="44050" creationId="{83FDBC27-99EA-4B8A-AEE4-9E47C187E85A}"/>
          </ac:picMkLst>
        </pc:picChg>
        <pc:cxnChg chg="mod">
          <ac:chgData name="virginie Hugues" userId="f5ff6c274e13bc49" providerId="LiveId" clId="{6FAF9B77-649D-4961-A3BC-5557E7329249}" dt="2023-01-18T12:25:06.516" v="5562" actId="1036"/>
          <ac:cxnSpMkLst>
            <pc:docMk/>
            <pc:sldMk cId="0" sldId="384"/>
            <ac:cxnSpMk id="5" creationId="{FF2B0A2D-AFD9-448D-AEC2-07CE8572D675}"/>
          </ac:cxnSpMkLst>
        </pc:cxnChg>
      </pc:sldChg>
      <pc:sldChg chg="addSp delSp modSp mod">
        <pc:chgData name="virginie Hugues" userId="f5ff6c274e13bc49" providerId="LiveId" clId="{6FAF9B77-649D-4961-A3BC-5557E7329249}" dt="2023-01-18T12:28:08.197" v="5686" actId="962"/>
        <pc:sldMkLst>
          <pc:docMk/>
          <pc:sldMk cId="0" sldId="385"/>
        </pc:sldMkLst>
        <pc:spChg chg="mod">
          <ac:chgData name="virginie Hugues" userId="f5ff6c274e13bc49" providerId="LiveId" clId="{6FAF9B77-649D-4961-A3BC-5557E7329249}" dt="2023-01-18T12:25:14.153" v="5564" actId="1035"/>
          <ac:spMkLst>
            <pc:docMk/>
            <pc:sldMk cId="0" sldId="385"/>
            <ac:spMk id="3" creationId="{656323CB-629D-C4F1-3DC0-7D06D9678865}"/>
          </ac:spMkLst>
        </pc:spChg>
        <pc:spChg chg="mod">
          <ac:chgData name="virginie Hugues" userId="f5ff6c274e13bc49" providerId="LiveId" clId="{6FAF9B77-649D-4961-A3BC-5557E7329249}" dt="2023-01-18T12:26:48.101" v="5574" actId="207"/>
          <ac:spMkLst>
            <pc:docMk/>
            <pc:sldMk cId="0" sldId="385"/>
            <ac:spMk id="7" creationId="{206EF237-70D0-4F9A-2F0B-F67716CD92B9}"/>
          </ac:spMkLst>
        </pc:spChg>
        <pc:spChg chg="mod">
          <ac:chgData name="virginie Hugues" userId="f5ff6c274e13bc49" providerId="LiveId" clId="{6FAF9B77-649D-4961-A3BC-5557E7329249}" dt="2023-01-18T12:25:36.729" v="5567" actId="12"/>
          <ac:spMkLst>
            <pc:docMk/>
            <pc:sldMk cId="0" sldId="385"/>
            <ac:spMk id="14" creationId="{550FF495-0E0C-4294-95E0-45ED0C9F4E54}"/>
          </ac:spMkLst>
        </pc:spChg>
        <pc:spChg chg="del">
          <ac:chgData name="virginie Hugues" userId="f5ff6c274e13bc49" providerId="LiveId" clId="{6FAF9B77-649D-4961-A3BC-5557E7329249}" dt="2023-01-18T12:24:56.555" v="5557" actId="478"/>
          <ac:spMkLst>
            <pc:docMk/>
            <pc:sldMk cId="0" sldId="385"/>
            <ac:spMk id="15" creationId="{4774ED86-9686-406B-BF0F-C0144C2DFD5B}"/>
          </ac:spMkLst>
        </pc:spChg>
        <pc:spChg chg="mod ord topLvl">
          <ac:chgData name="virginie Hugues" userId="f5ff6c274e13bc49" providerId="LiveId" clId="{6FAF9B77-649D-4961-A3BC-5557E7329249}" dt="2023-01-18T12:27:54.464" v="5668" actId="962"/>
          <ac:spMkLst>
            <pc:docMk/>
            <pc:sldMk cId="0" sldId="385"/>
            <ac:spMk id="18" creationId="{273FA1C1-2D6A-4CD8-919B-E9171BC68FC6}"/>
          </ac:spMkLst>
        </pc:spChg>
        <pc:spChg chg="mod ord">
          <ac:chgData name="virginie Hugues" userId="f5ff6c274e13bc49" providerId="LiveId" clId="{6FAF9B77-649D-4961-A3BC-5557E7329249}" dt="2023-01-18T12:27:39.160" v="5600" actId="962"/>
          <ac:spMkLst>
            <pc:docMk/>
            <pc:sldMk cId="0" sldId="385"/>
            <ac:spMk id="19" creationId="{4CF7692E-EE1E-45A3-89B2-C0B29281169D}"/>
          </ac:spMkLst>
        </pc:spChg>
        <pc:spChg chg="mod topLvl">
          <ac:chgData name="virginie Hugues" userId="f5ff6c274e13bc49" providerId="LiveId" clId="{6FAF9B77-649D-4961-A3BC-5557E7329249}" dt="2023-01-18T12:26:08.440" v="5570" actId="164"/>
          <ac:spMkLst>
            <pc:docMk/>
            <pc:sldMk cId="0" sldId="385"/>
            <ac:spMk id="23" creationId="{C59D72B7-078F-43F4-9242-9B7A35A8FC4B}"/>
          </ac:spMkLst>
        </pc:spChg>
        <pc:spChg chg="del">
          <ac:chgData name="virginie Hugues" userId="f5ff6c274e13bc49" providerId="LiveId" clId="{6FAF9B77-649D-4961-A3BC-5557E7329249}" dt="2023-01-18T12:24:56.555" v="5557" actId="478"/>
          <ac:spMkLst>
            <pc:docMk/>
            <pc:sldMk cId="0" sldId="385"/>
            <ac:spMk id="26" creationId="{D3A6B8AF-FB2D-4DDA-B688-DA2097310A42}"/>
          </ac:spMkLst>
        </pc:spChg>
        <pc:spChg chg="mod ord topLvl">
          <ac:chgData name="virginie Hugues" userId="f5ff6c274e13bc49" providerId="LiveId" clId="{6FAF9B77-649D-4961-A3BC-5557E7329249}" dt="2023-01-18T12:28:08.197" v="5686" actId="962"/>
          <ac:spMkLst>
            <pc:docMk/>
            <pc:sldMk cId="0" sldId="385"/>
            <ac:spMk id="28" creationId="{9D6EA1E0-B6DF-41DD-A55B-425220D176BF}"/>
          </ac:spMkLst>
        </pc:spChg>
        <pc:spChg chg="mod">
          <ac:chgData name="virginie Hugues" userId="f5ff6c274e13bc49" providerId="LiveId" clId="{6FAF9B77-649D-4961-A3BC-5557E7329249}" dt="2023-01-18T12:26:57.707" v="5581"/>
          <ac:spMkLst>
            <pc:docMk/>
            <pc:sldMk cId="0" sldId="385"/>
            <ac:spMk id="45058" creationId="{66E9D01B-FB34-442E-97ED-E315E77CA36E}"/>
          </ac:spMkLst>
        </pc:spChg>
        <pc:spChg chg="mod">
          <ac:chgData name="virginie Hugues" userId="f5ff6c274e13bc49" providerId="LiveId" clId="{6FAF9B77-649D-4961-A3BC-5557E7329249}" dt="2023-01-18T12:26:08.440" v="5570" actId="164"/>
          <ac:spMkLst>
            <pc:docMk/>
            <pc:sldMk cId="0" sldId="385"/>
            <ac:spMk id="45065" creationId="{97521013-C6C7-4068-8AC9-16B3B5D767CB}"/>
          </ac:spMkLst>
        </pc:spChg>
        <pc:spChg chg="del mod topLvl">
          <ac:chgData name="virginie Hugues" userId="f5ff6c274e13bc49" providerId="LiveId" clId="{6FAF9B77-649D-4961-A3BC-5557E7329249}" dt="2023-01-18T12:26:53.450" v="5575" actId="478"/>
          <ac:spMkLst>
            <pc:docMk/>
            <pc:sldMk cId="0" sldId="385"/>
            <ac:spMk id="45069" creationId="{E6EB09F4-FD0F-4E94-823C-940F5E8FC561}"/>
          </ac:spMkLst>
        </pc:spChg>
        <pc:spChg chg="del mod topLvl">
          <ac:chgData name="virginie Hugues" userId="f5ff6c274e13bc49" providerId="LiveId" clId="{6FAF9B77-649D-4961-A3BC-5557E7329249}" dt="2023-01-18T12:26:54.618" v="5576" actId="478"/>
          <ac:spMkLst>
            <pc:docMk/>
            <pc:sldMk cId="0" sldId="385"/>
            <ac:spMk id="45070" creationId="{5F83031C-E4B2-4406-9023-D076872600E1}"/>
          </ac:spMkLst>
        </pc:spChg>
        <pc:spChg chg="mod topLvl">
          <ac:chgData name="virginie Hugues" userId="f5ff6c274e13bc49" providerId="LiveId" clId="{6FAF9B77-649D-4961-A3BC-5557E7329249}" dt="2023-01-18T12:26:08.440" v="5570" actId="164"/>
          <ac:spMkLst>
            <pc:docMk/>
            <pc:sldMk cId="0" sldId="385"/>
            <ac:spMk id="45072" creationId="{34E761C4-E694-4949-8B94-431A2B6AFB45}"/>
          </ac:spMkLst>
        </pc:spChg>
        <pc:grpChg chg="add mod">
          <ac:chgData name="virginie Hugues" userId="f5ff6c274e13bc49" providerId="LiveId" clId="{6FAF9B77-649D-4961-A3BC-5557E7329249}" dt="2023-01-18T12:27:03.574" v="5586"/>
          <ac:grpSpMkLst>
            <pc:docMk/>
            <pc:sldMk cId="0" sldId="385"/>
            <ac:grpSpMk id="2" creationId="{F5D35407-FA4E-E292-58E4-837A356D0B97}"/>
          </ac:grpSpMkLst>
        </pc:grpChg>
        <pc:grpChg chg="mod">
          <ac:chgData name="virginie Hugues" userId="f5ff6c274e13bc49" providerId="LiveId" clId="{6FAF9B77-649D-4961-A3BC-5557E7329249}" dt="2023-01-18T12:25:09.385" v="5563"/>
          <ac:grpSpMkLst>
            <pc:docMk/>
            <pc:sldMk cId="0" sldId="385"/>
            <ac:grpSpMk id="4" creationId="{860006E6-77FA-CB1D-9C77-3C5C600F0ABC}"/>
          </ac:grpSpMkLst>
        </pc:grpChg>
        <pc:grpChg chg="add mod">
          <ac:chgData name="virginie Hugues" userId="f5ff6c274e13bc49" providerId="LiveId" clId="{6FAF9B77-649D-4961-A3BC-5557E7329249}" dt="2023-01-18T12:27:08.126" v="5589"/>
          <ac:grpSpMkLst>
            <pc:docMk/>
            <pc:sldMk cId="0" sldId="385"/>
            <ac:grpSpMk id="9" creationId="{9CC46C3A-14BC-2831-3A57-AFBAFE1EFA3C}"/>
          </ac:grpSpMkLst>
        </pc:grpChg>
        <pc:grpChg chg="del">
          <ac:chgData name="virginie Hugues" userId="f5ff6c274e13bc49" providerId="LiveId" clId="{6FAF9B77-649D-4961-A3BC-5557E7329249}" dt="2023-01-18T12:25:49.820" v="5568" actId="165"/>
          <ac:grpSpMkLst>
            <pc:docMk/>
            <pc:sldMk cId="0" sldId="385"/>
            <ac:grpSpMk id="45064" creationId="{AD9B7757-B4EC-4F24-BD63-A4D93EEAAF5E}"/>
          </ac:grpSpMkLst>
        </pc:grpChg>
        <pc:grpChg chg="del mod topLvl">
          <ac:chgData name="virginie Hugues" userId="f5ff6c274e13bc49" providerId="LiveId" clId="{6FAF9B77-649D-4961-A3BC-5557E7329249}" dt="2023-01-18T12:25:56.791" v="5569" actId="165"/>
          <ac:grpSpMkLst>
            <pc:docMk/>
            <pc:sldMk cId="0" sldId="385"/>
            <ac:grpSpMk id="45067" creationId="{079A778A-061B-47BA-8B19-1BDF537E2F79}"/>
          </ac:grpSpMkLst>
        </pc:grpChg>
        <pc:picChg chg="mod">
          <ac:chgData name="virginie Hugues" userId="f5ff6c274e13bc49" providerId="LiveId" clId="{6FAF9B77-649D-4961-A3BC-5557E7329249}" dt="2023-01-18T12:25:09.385" v="5563"/>
          <ac:picMkLst>
            <pc:docMk/>
            <pc:sldMk cId="0" sldId="385"/>
            <ac:picMk id="8" creationId="{46917A99-137D-3EDA-FCF5-5056D04E5B08}"/>
          </ac:picMkLst>
        </pc:picChg>
        <pc:picChg chg="del">
          <ac:chgData name="virginie Hugues" userId="f5ff6c274e13bc49" providerId="LiveId" clId="{6FAF9B77-649D-4961-A3BC-5557E7329249}" dt="2023-01-18T12:24:56.555" v="5557" actId="478"/>
          <ac:picMkLst>
            <pc:docMk/>
            <pc:sldMk cId="0" sldId="385"/>
            <ac:picMk id="45063" creationId="{ADD2DFFA-63A4-40B6-89FD-D75C4B118BE4}"/>
          </ac:picMkLst>
        </pc:picChg>
        <pc:picChg chg="mod topLvl">
          <ac:chgData name="virginie Hugues" userId="f5ff6c274e13bc49" providerId="LiveId" clId="{6FAF9B77-649D-4961-A3BC-5557E7329249}" dt="2023-01-18T12:26:08.440" v="5570" actId="164"/>
          <ac:picMkLst>
            <pc:docMk/>
            <pc:sldMk cId="0" sldId="385"/>
            <ac:picMk id="45074" creationId="{DBF96298-7264-458C-8E87-ADE3502A56EC}"/>
          </ac:picMkLst>
        </pc:picChg>
        <pc:cxnChg chg="del">
          <ac:chgData name="virginie Hugues" userId="f5ff6c274e13bc49" providerId="LiveId" clId="{6FAF9B77-649D-4961-A3BC-5557E7329249}" dt="2023-01-18T12:24:56.555" v="5557" actId="478"/>
          <ac:cxnSpMkLst>
            <pc:docMk/>
            <pc:sldMk cId="0" sldId="385"/>
            <ac:cxnSpMk id="5" creationId="{2FD676BC-343E-4CE8-9F92-1D6FD7ED9C62}"/>
          </ac:cxnSpMkLst>
        </pc:cxnChg>
        <pc:cxnChg chg="mod">
          <ac:chgData name="virginie Hugues" userId="f5ff6c274e13bc49" providerId="LiveId" clId="{6FAF9B77-649D-4961-A3BC-5557E7329249}" dt="2023-01-18T12:25:09.385" v="5563"/>
          <ac:cxnSpMkLst>
            <pc:docMk/>
            <pc:sldMk cId="0" sldId="385"/>
            <ac:cxnSpMk id="6" creationId="{37C56407-D827-767C-3FDE-32E74A9A41CA}"/>
          </ac:cxnSpMkLst>
        </pc:cxnChg>
      </pc:sldChg>
      <pc:sldChg chg="addSp delSp modSp mod">
        <pc:chgData name="virginie Hugues" userId="f5ff6c274e13bc49" providerId="LiveId" clId="{6FAF9B77-649D-4961-A3BC-5557E7329249}" dt="2023-01-18T12:44:26.488" v="5910" actId="962"/>
        <pc:sldMkLst>
          <pc:docMk/>
          <pc:sldMk cId="0" sldId="386"/>
        </pc:sldMkLst>
        <pc:spChg chg="mod">
          <ac:chgData name="virginie Hugues" userId="f5ff6c274e13bc49" providerId="LiveId" clId="{6FAF9B77-649D-4961-A3BC-5557E7329249}" dt="2023-01-18T12:38:35.269" v="5688"/>
          <ac:spMkLst>
            <pc:docMk/>
            <pc:sldMk cId="0" sldId="386"/>
            <ac:spMk id="3" creationId="{5B77A991-23EF-AFAA-D36E-687C27B69701}"/>
          </ac:spMkLst>
        </pc:spChg>
        <pc:spChg chg="mod">
          <ac:chgData name="virginie Hugues" userId="f5ff6c274e13bc49" providerId="LiveId" clId="{6FAF9B77-649D-4961-A3BC-5557E7329249}" dt="2023-01-18T12:38:35.269" v="5688"/>
          <ac:spMkLst>
            <pc:docMk/>
            <pc:sldMk cId="0" sldId="386"/>
            <ac:spMk id="7" creationId="{A3711EFA-E872-85F1-5B11-18F8D1E6AADD}"/>
          </ac:spMkLst>
        </pc:spChg>
        <pc:spChg chg="mod ord">
          <ac:chgData name="virginie Hugues" userId="f5ff6c274e13bc49" providerId="LiveId" clId="{6FAF9B77-649D-4961-A3BC-5557E7329249}" dt="2023-01-18T12:43:31.418" v="5710"/>
          <ac:spMkLst>
            <pc:docMk/>
            <pc:sldMk cId="0" sldId="386"/>
            <ac:spMk id="14" creationId="{C2ACD79E-675E-4D93-8D11-B77C1303F906}"/>
          </ac:spMkLst>
        </pc:spChg>
        <pc:spChg chg="del">
          <ac:chgData name="virginie Hugues" userId="f5ff6c274e13bc49" providerId="LiveId" clId="{6FAF9B77-649D-4961-A3BC-5557E7329249}" dt="2023-01-18T12:38:24.610" v="5687" actId="478"/>
          <ac:spMkLst>
            <pc:docMk/>
            <pc:sldMk cId="0" sldId="386"/>
            <ac:spMk id="15" creationId="{C4D7A06F-8410-4EF9-BA37-33BCB307606F}"/>
          </ac:spMkLst>
        </pc:spChg>
        <pc:spChg chg="mod ord topLvl">
          <ac:chgData name="virginie Hugues" userId="f5ff6c274e13bc49" providerId="LiveId" clId="{6FAF9B77-649D-4961-A3BC-5557E7329249}" dt="2023-01-18T12:44:11.509" v="5808" actId="962"/>
          <ac:spMkLst>
            <pc:docMk/>
            <pc:sldMk cId="0" sldId="386"/>
            <ac:spMk id="18" creationId="{6CDB0B4E-0826-41FF-9B04-94AC547242F9}"/>
          </ac:spMkLst>
        </pc:spChg>
        <pc:spChg chg="mod">
          <ac:chgData name="virginie Hugues" userId="f5ff6c274e13bc49" providerId="LiveId" clId="{6FAF9B77-649D-4961-A3BC-5557E7329249}" dt="2023-01-18T12:43:58.777" v="5718" actId="962"/>
          <ac:spMkLst>
            <pc:docMk/>
            <pc:sldMk cId="0" sldId="386"/>
            <ac:spMk id="20" creationId="{54909207-6514-4362-9E1A-91A6E58BF6CB}"/>
          </ac:spMkLst>
        </pc:spChg>
        <pc:spChg chg="mod topLvl">
          <ac:chgData name="virginie Hugues" userId="f5ff6c274e13bc49" providerId="LiveId" clId="{6FAF9B77-649D-4961-A3BC-5557E7329249}" dt="2023-01-18T12:43:12.033" v="5694" actId="164"/>
          <ac:spMkLst>
            <pc:docMk/>
            <pc:sldMk cId="0" sldId="386"/>
            <ac:spMk id="23" creationId="{C6DB0BFD-BE6D-43F2-92AE-BE95A0499948}"/>
          </ac:spMkLst>
        </pc:spChg>
        <pc:spChg chg="del">
          <ac:chgData name="virginie Hugues" userId="f5ff6c274e13bc49" providerId="LiveId" clId="{6FAF9B77-649D-4961-A3BC-5557E7329249}" dt="2023-01-18T12:38:24.610" v="5687" actId="478"/>
          <ac:spMkLst>
            <pc:docMk/>
            <pc:sldMk cId="0" sldId="386"/>
            <ac:spMk id="26" creationId="{8671BA8D-97BB-4A05-B5EF-E36B0747A00A}"/>
          </ac:spMkLst>
        </pc:spChg>
        <pc:spChg chg="mod ord topLvl">
          <ac:chgData name="virginie Hugues" userId="f5ff6c274e13bc49" providerId="LiveId" clId="{6FAF9B77-649D-4961-A3BC-5557E7329249}" dt="2023-01-18T12:44:26.488" v="5910" actId="962"/>
          <ac:spMkLst>
            <pc:docMk/>
            <pc:sldMk cId="0" sldId="386"/>
            <ac:spMk id="28" creationId="{8E2485ED-58A7-4E24-9EFE-D138DCBD1C5A}"/>
          </ac:spMkLst>
        </pc:spChg>
        <pc:spChg chg="mod">
          <ac:chgData name="virginie Hugues" userId="f5ff6c274e13bc49" providerId="LiveId" clId="{6FAF9B77-649D-4961-A3BC-5557E7329249}" dt="2023-01-18T12:43:22.852" v="5701"/>
          <ac:spMkLst>
            <pc:docMk/>
            <pc:sldMk cId="0" sldId="386"/>
            <ac:spMk id="46082" creationId="{9704C87E-FCAF-431A-9797-A228F9B4B181}"/>
          </ac:spMkLst>
        </pc:spChg>
        <pc:spChg chg="mod">
          <ac:chgData name="virginie Hugues" userId="f5ff6c274e13bc49" providerId="LiveId" clId="{6FAF9B77-649D-4961-A3BC-5557E7329249}" dt="2023-01-18T12:43:12.033" v="5694" actId="164"/>
          <ac:spMkLst>
            <pc:docMk/>
            <pc:sldMk cId="0" sldId="386"/>
            <ac:spMk id="46089" creationId="{86D0969A-262A-4B1E-9932-700CE7D5C5C9}"/>
          </ac:spMkLst>
        </pc:spChg>
        <pc:spChg chg="del mod topLvl">
          <ac:chgData name="virginie Hugues" userId="f5ff6c274e13bc49" providerId="LiveId" clId="{6FAF9B77-649D-4961-A3BC-5557E7329249}" dt="2023-01-18T12:43:17.554" v="5695" actId="478"/>
          <ac:spMkLst>
            <pc:docMk/>
            <pc:sldMk cId="0" sldId="386"/>
            <ac:spMk id="46093" creationId="{962DE9BD-EAA6-455E-A58C-36FF0F33A3CB}"/>
          </ac:spMkLst>
        </pc:spChg>
        <pc:spChg chg="del mod topLvl">
          <ac:chgData name="virginie Hugues" userId="f5ff6c274e13bc49" providerId="LiveId" clId="{6FAF9B77-649D-4961-A3BC-5557E7329249}" dt="2023-01-18T12:43:18.747" v="5696" actId="478"/>
          <ac:spMkLst>
            <pc:docMk/>
            <pc:sldMk cId="0" sldId="386"/>
            <ac:spMk id="46094" creationId="{D0C0BC30-0F6D-4A92-BC06-E1D6ED3DE3E9}"/>
          </ac:spMkLst>
        </pc:spChg>
        <pc:spChg chg="mod topLvl">
          <ac:chgData name="virginie Hugues" userId="f5ff6c274e13bc49" providerId="LiveId" clId="{6FAF9B77-649D-4961-A3BC-5557E7329249}" dt="2023-01-18T12:43:12.033" v="5694" actId="164"/>
          <ac:spMkLst>
            <pc:docMk/>
            <pc:sldMk cId="0" sldId="386"/>
            <ac:spMk id="46096" creationId="{F8A23576-71C3-48B5-8322-039683DA4943}"/>
          </ac:spMkLst>
        </pc:spChg>
        <pc:grpChg chg="add mod">
          <ac:chgData name="virginie Hugues" userId="f5ff6c274e13bc49" providerId="LiveId" clId="{6FAF9B77-649D-4961-A3BC-5557E7329249}" dt="2023-01-18T12:43:27.496" v="5706"/>
          <ac:grpSpMkLst>
            <pc:docMk/>
            <pc:sldMk cId="0" sldId="386"/>
            <ac:grpSpMk id="2" creationId="{7C698E8D-304F-A92A-22E9-9CD891B67815}"/>
          </ac:grpSpMkLst>
        </pc:grpChg>
        <pc:grpChg chg="mod">
          <ac:chgData name="virginie Hugues" userId="f5ff6c274e13bc49" providerId="LiveId" clId="{6FAF9B77-649D-4961-A3BC-5557E7329249}" dt="2023-01-18T12:38:35.269" v="5688"/>
          <ac:grpSpMkLst>
            <pc:docMk/>
            <pc:sldMk cId="0" sldId="386"/>
            <ac:grpSpMk id="4" creationId="{CEC7A715-1AA1-40B3-83AD-020DC2BC1E07}"/>
          </ac:grpSpMkLst>
        </pc:grpChg>
        <pc:grpChg chg="add mod">
          <ac:chgData name="virginie Hugues" userId="f5ff6c274e13bc49" providerId="LiveId" clId="{6FAF9B77-649D-4961-A3BC-5557E7329249}" dt="2023-01-18T12:43:33.518" v="5711" actId="962"/>
          <ac:grpSpMkLst>
            <pc:docMk/>
            <pc:sldMk cId="0" sldId="386"/>
            <ac:grpSpMk id="9" creationId="{1857F411-052E-EC62-0D12-A98FBFC13631}"/>
          </ac:grpSpMkLst>
        </pc:grpChg>
        <pc:grpChg chg="del mod">
          <ac:chgData name="virginie Hugues" userId="f5ff6c274e13bc49" providerId="LiveId" clId="{6FAF9B77-649D-4961-A3BC-5557E7329249}" dt="2023-01-18T12:42:51.322" v="5692" actId="165"/>
          <ac:grpSpMkLst>
            <pc:docMk/>
            <pc:sldMk cId="0" sldId="386"/>
            <ac:grpSpMk id="46088" creationId="{087D89C0-B2E9-4420-9F60-30C5FA4F9D28}"/>
          </ac:grpSpMkLst>
        </pc:grpChg>
        <pc:grpChg chg="del mod topLvl">
          <ac:chgData name="virginie Hugues" userId="f5ff6c274e13bc49" providerId="LiveId" clId="{6FAF9B77-649D-4961-A3BC-5557E7329249}" dt="2023-01-18T12:42:57.361" v="5693" actId="165"/>
          <ac:grpSpMkLst>
            <pc:docMk/>
            <pc:sldMk cId="0" sldId="386"/>
            <ac:grpSpMk id="46091" creationId="{BA0D95D8-411A-47FF-91F7-226A0CBB331A}"/>
          </ac:grpSpMkLst>
        </pc:grpChg>
        <pc:picChg chg="mod">
          <ac:chgData name="virginie Hugues" userId="f5ff6c274e13bc49" providerId="LiveId" clId="{6FAF9B77-649D-4961-A3BC-5557E7329249}" dt="2023-01-18T12:38:35.269" v="5688"/>
          <ac:picMkLst>
            <pc:docMk/>
            <pc:sldMk cId="0" sldId="386"/>
            <ac:picMk id="8" creationId="{5385A381-ECB6-96B5-D137-0CFA292A2D80}"/>
          </ac:picMkLst>
        </pc:picChg>
        <pc:picChg chg="del">
          <ac:chgData name="virginie Hugues" userId="f5ff6c274e13bc49" providerId="LiveId" clId="{6FAF9B77-649D-4961-A3BC-5557E7329249}" dt="2023-01-18T12:38:24.610" v="5687" actId="478"/>
          <ac:picMkLst>
            <pc:docMk/>
            <pc:sldMk cId="0" sldId="386"/>
            <ac:picMk id="46087" creationId="{2FF2C9E1-88F1-4DD5-818C-4BD1B323D60D}"/>
          </ac:picMkLst>
        </pc:picChg>
        <pc:picChg chg="mod topLvl">
          <ac:chgData name="virginie Hugues" userId="f5ff6c274e13bc49" providerId="LiveId" clId="{6FAF9B77-649D-4961-A3BC-5557E7329249}" dt="2023-01-18T12:43:12.033" v="5694" actId="164"/>
          <ac:picMkLst>
            <pc:docMk/>
            <pc:sldMk cId="0" sldId="386"/>
            <ac:picMk id="46098" creationId="{086B036B-F971-44E0-8289-9FA29CAAA4C0}"/>
          </ac:picMkLst>
        </pc:picChg>
        <pc:cxnChg chg="del">
          <ac:chgData name="virginie Hugues" userId="f5ff6c274e13bc49" providerId="LiveId" clId="{6FAF9B77-649D-4961-A3BC-5557E7329249}" dt="2023-01-18T12:38:24.610" v="5687" actId="478"/>
          <ac:cxnSpMkLst>
            <pc:docMk/>
            <pc:sldMk cId="0" sldId="386"/>
            <ac:cxnSpMk id="5" creationId="{02141765-31C2-4D74-B93E-BB448A41BB37}"/>
          </ac:cxnSpMkLst>
        </pc:cxnChg>
        <pc:cxnChg chg="mod">
          <ac:chgData name="virginie Hugues" userId="f5ff6c274e13bc49" providerId="LiveId" clId="{6FAF9B77-649D-4961-A3BC-5557E7329249}" dt="2023-01-18T12:38:35.269" v="5688"/>
          <ac:cxnSpMkLst>
            <pc:docMk/>
            <pc:sldMk cId="0" sldId="386"/>
            <ac:cxnSpMk id="6" creationId="{9029A321-1B4B-E75C-FBCA-D5ED2F3592F5}"/>
          </ac:cxnSpMkLst>
        </pc:cxnChg>
      </pc:sldChg>
      <pc:sldChg chg="addSp delSp modSp add del mod">
        <pc:chgData name="virginie Hugues" userId="f5ff6c274e13bc49" providerId="LiveId" clId="{6FAF9B77-649D-4961-A3BC-5557E7329249}" dt="2023-01-13T16:31:07.303" v="982" actId="47"/>
        <pc:sldMkLst>
          <pc:docMk/>
          <pc:sldMk cId="0" sldId="387"/>
        </pc:sldMkLst>
        <pc:spChg chg="mod ord">
          <ac:chgData name="virginie Hugues" userId="f5ff6c274e13bc49" providerId="LiveId" clId="{6FAF9B77-649D-4961-A3BC-5557E7329249}" dt="2023-01-13T16:15:36.894" v="682" actId="164"/>
          <ac:spMkLst>
            <pc:docMk/>
            <pc:sldMk cId="0" sldId="387"/>
            <ac:spMk id="3" creationId="{7524A816-EAAA-46E6-B445-1FC7556EE86A}"/>
          </ac:spMkLst>
        </pc:spChg>
        <pc:spChg chg="mod">
          <ac:chgData name="virginie Hugues" userId="f5ff6c274e13bc49" providerId="LiveId" clId="{6FAF9B77-649D-4961-A3BC-5557E7329249}" dt="2023-01-13T16:12:20.091" v="474"/>
          <ac:spMkLst>
            <pc:docMk/>
            <pc:sldMk cId="0" sldId="387"/>
            <ac:spMk id="4" creationId="{2103C093-E975-42CA-8BDA-15363017B146}"/>
          </ac:spMkLst>
        </pc:spChg>
        <pc:spChg chg="del">
          <ac:chgData name="virginie Hugues" userId="f5ff6c274e13bc49" providerId="LiveId" clId="{6FAF9B77-649D-4961-A3BC-5557E7329249}" dt="2023-01-13T16:11:25.099" v="453" actId="478"/>
          <ac:spMkLst>
            <pc:docMk/>
            <pc:sldMk cId="0" sldId="387"/>
            <ac:spMk id="5" creationId="{01E47D75-512B-4873-90A4-BEC4AB4F640A}"/>
          </ac:spMkLst>
        </pc:spChg>
        <pc:spChg chg="del">
          <ac:chgData name="virginie Hugues" userId="f5ff6c274e13bc49" providerId="LiveId" clId="{6FAF9B77-649D-4961-A3BC-5557E7329249}" dt="2023-01-13T16:11:25.099" v="453" actId="478"/>
          <ac:spMkLst>
            <pc:docMk/>
            <pc:sldMk cId="0" sldId="387"/>
            <ac:spMk id="6" creationId="{59767814-5B91-4B43-9F05-C26080B54191}"/>
          </ac:spMkLst>
        </pc:spChg>
        <pc:spChg chg="mod">
          <ac:chgData name="virginie Hugues" userId="f5ff6c274e13bc49" providerId="LiveId" clId="{6FAF9B77-649D-4961-A3BC-5557E7329249}" dt="2023-01-13T16:11:33.339" v="454"/>
          <ac:spMkLst>
            <pc:docMk/>
            <pc:sldMk cId="0" sldId="387"/>
            <ac:spMk id="9" creationId="{B94BC32D-6E24-4BBF-5A2B-0037CB72CCF3}"/>
          </ac:spMkLst>
        </pc:spChg>
        <pc:spChg chg="mod">
          <ac:chgData name="virginie Hugues" userId="f5ff6c274e13bc49" providerId="LiveId" clId="{6FAF9B77-649D-4961-A3BC-5557E7329249}" dt="2023-01-13T16:11:33.339" v="454"/>
          <ac:spMkLst>
            <pc:docMk/>
            <pc:sldMk cId="0" sldId="387"/>
            <ac:spMk id="11" creationId="{98ABB7D1-419E-41F1-803F-B5E3DB218953}"/>
          </ac:spMkLst>
        </pc:spChg>
        <pc:spChg chg="add mod ord">
          <ac:chgData name="virginie Hugues" userId="f5ff6c274e13bc49" providerId="LiveId" clId="{6FAF9B77-649D-4961-A3BC-5557E7329249}" dt="2023-01-13T16:12:29.548" v="512"/>
          <ac:spMkLst>
            <pc:docMk/>
            <pc:sldMk cId="0" sldId="387"/>
            <ac:spMk id="12" creationId="{5C03225C-0679-D4D5-2650-01EE75A862BE}"/>
          </ac:spMkLst>
        </pc:spChg>
        <pc:spChg chg="add mod">
          <ac:chgData name="virginie Hugues" userId="f5ff6c274e13bc49" providerId="LiveId" clId="{6FAF9B77-649D-4961-A3BC-5557E7329249}" dt="2023-01-13T16:29:51.173" v="951" actId="207"/>
          <ac:spMkLst>
            <pc:docMk/>
            <pc:sldMk cId="0" sldId="387"/>
            <ac:spMk id="16" creationId="{E5341B11-5141-E4E7-810F-25638AB5A6AB}"/>
          </ac:spMkLst>
        </pc:spChg>
        <pc:spChg chg="add del mod">
          <ac:chgData name="virginie Hugues" userId="f5ff6c274e13bc49" providerId="LiveId" clId="{6FAF9B77-649D-4961-A3BC-5557E7329249}" dt="2023-01-13T16:21:10.167" v="686"/>
          <ac:spMkLst>
            <pc:docMk/>
            <pc:sldMk cId="0" sldId="387"/>
            <ac:spMk id="17" creationId="{69CC57A9-7B1E-B5EE-EB67-28D12F292BDF}"/>
          </ac:spMkLst>
        </pc:spChg>
        <pc:spChg chg="add mod">
          <ac:chgData name="virginie Hugues" userId="f5ff6c274e13bc49" providerId="LiveId" clId="{6FAF9B77-649D-4961-A3BC-5557E7329249}" dt="2023-01-13T16:29:56.176" v="952" actId="207"/>
          <ac:spMkLst>
            <pc:docMk/>
            <pc:sldMk cId="0" sldId="387"/>
            <ac:spMk id="18" creationId="{825ED17A-3D3D-69AE-DEE1-FA915E5FAFB4}"/>
          </ac:spMkLst>
        </pc:spChg>
        <pc:spChg chg="add mod">
          <ac:chgData name="virginie Hugues" userId="f5ff6c274e13bc49" providerId="LiveId" clId="{6FAF9B77-649D-4961-A3BC-5557E7329249}" dt="2023-01-13T16:30:00.067" v="953" actId="207"/>
          <ac:spMkLst>
            <pc:docMk/>
            <pc:sldMk cId="0" sldId="387"/>
            <ac:spMk id="19" creationId="{BDB3E319-23C8-8C07-635D-E146A18C5315}"/>
          </ac:spMkLst>
        </pc:spChg>
        <pc:spChg chg="add mod">
          <ac:chgData name="virginie Hugues" userId="f5ff6c274e13bc49" providerId="LiveId" clId="{6FAF9B77-649D-4961-A3BC-5557E7329249}" dt="2023-01-13T16:30:08.977" v="957" actId="208"/>
          <ac:spMkLst>
            <pc:docMk/>
            <pc:sldMk cId="0" sldId="387"/>
            <ac:spMk id="20" creationId="{9FAA2F69-5906-D691-0C35-FCF196F2056E}"/>
          </ac:spMkLst>
        </pc:spChg>
        <pc:spChg chg="add mod">
          <ac:chgData name="virginie Hugues" userId="f5ff6c274e13bc49" providerId="LiveId" clId="{6FAF9B77-649D-4961-A3BC-5557E7329249}" dt="2023-01-13T16:30:13.364" v="960" actId="208"/>
          <ac:spMkLst>
            <pc:docMk/>
            <pc:sldMk cId="0" sldId="387"/>
            <ac:spMk id="21" creationId="{ADB726B2-FA0F-3E0B-FBEC-85D35B5C611B}"/>
          </ac:spMkLst>
        </pc:spChg>
        <pc:spChg chg="add mod">
          <ac:chgData name="virginie Hugues" userId="f5ff6c274e13bc49" providerId="LiveId" clId="{6FAF9B77-649D-4961-A3BC-5557E7329249}" dt="2023-01-13T16:30:22.192" v="964" actId="207"/>
          <ac:spMkLst>
            <pc:docMk/>
            <pc:sldMk cId="0" sldId="387"/>
            <ac:spMk id="22" creationId="{578259BF-6351-1C34-E447-1BF3F9F5A9DF}"/>
          </ac:spMkLst>
        </pc:spChg>
        <pc:spChg chg="add mod">
          <ac:chgData name="virginie Hugues" userId="f5ff6c274e13bc49" providerId="LiveId" clId="{6FAF9B77-649D-4961-A3BC-5557E7329249}" dt="2023-01-13T16:30:26.448" v="967" actId="208"/>
          <ac:spMkLst>
            <pc:docMk/>
            <pc:sldMk cId="0" sldId="387"/>
            <ac:spMk id="23" creationId="{25FCC757-9B29-5DE0-6CAF-3BE3E7FF60AC}"/>
          </ac:spMkLst>
        </pc:spChg>
        <pc:spChg chg="add mod">
          <ac:chgData name="virginie Hugues" userId="f5ff6c274e13bc49" providerId="LiveId" clId="{6FAF9B77-649D-4961-A3BC-5557E7329249}" dt="2023-01-13T16:30:30.942" v="970" actId="207"/>
          <ac:spMkLst>
            <pc:docMk/>
            <pc:sldMk cId="0" sldId="387"/>
            <ac:spMk id="24" creationId="{7FAE23F4-1701-386B-4C7A-0D0C6A567F8F}"/>
          </ac:spMkLst>
        </pc:spChg>
        <pc:spChg chg="add mod">
          <ac:chgData name="virginie Hugues" userId="f5ff6c274e13bc49" providerId="LiveId" clId="{6FAF9B77-649D-4961-A3BC-5557E7329249}" dt="2023-01-13T16:30:35.898" v="973" actId="208"/>
          <ac:spMkLst>
            <pc:docMk/>
            <pc:sldMk cId="0" sldId="387"/>
            <ac:spMk id="25" creationId="{0E2B6629-CDB2-1392-EAAF-59DBB8015BAF}"/>
          </ac:spMkLst>
        </pc:spChg>
        <pc:spChg chg="add mod">
          <ac:chgData name="virginie Hugues" userId="f5ff6c274e13bc49" providerId="LiveId" clId="{6FAF9B77-649D-4961-A3BC-5557E7329249}" dt="2023-01-13T16:30:39.974" v="976" actId="208"/>
          <ac:spMkLst>
            <pc:docMk/>
            <pc:sldMk cId="0" sldId="387"/>
            <ac:spMk id="26" creationId="{123B3E6D-5A82-A7C8-C783-D080F7481C8A}"/>
          </ac:spMkLst>
        </pc:spChg>
        <pc:spChg chg="add mod">
          <ac:chgData name="virginie Hugues" userId="f5ff6c274e13bc49" providerId="LiveId" clId="{6FAF9B77-649D-4961-A3BC-5557E7329249}" dt="2023-01-13T16:30:44.143" v="979" actId="207"/>
          <ac:spMkLst>
            <pc:docMk/>
            <pc:sldMk cId="0" sldId="387"/>
            <ac:spMk id="27" creationId="{B9FB8E97-24AF-9A38-82E7-6392D9CFB4F4}"/>
          </ac:spMkLst>
        </pc:spChg>
        <pc:spChg chg="del">
          <ac:chgData name="virginie Hugues" userId="f5ff6c274e13bc49" providerId="LiveId" clId="{6FAF9B77-649D-4961-A3BC-5557E7329249}" dt="2023-01-13T16:11:25.099" v="453" actId="478"/>
          <ac:spMkLst>
            <pc:docMk/>
            <pc:sldMk cId="0" sldId="387"/>
            <ac:spMk id="28" creationId="{E5EDF3F7-885B-4FD0-8785-3B48AD7023EE}"/>
          </ac:spMkLst>
        </pc:spChg>
        <pc:spChg chg="mod topLvl">
          <ac:chgData name="virginie Hugues" userId="f5ff6c274e13bc49" providerId="LiveId" clId="{6FAF9B77-649D-4961-A3BC-5557E7329249}" dt="2023-01-13T16:14:37.366" v="612" actId="164"/>
          <ac:spMkLst>
            <pc:docMk/>
            <pc:sldMk cId="0" sldId="387"/>
            <ac:spMk id="34" creationId="{16FA33D4-946A-4D2B-B512-6133728CE534}"/>
          </ac:spMkLst>
        </pc:spChg>
        <pc:spChg chg="mod ord topLvl">
          <ac:chgData name="virginie Hugues" userId="f5ff6c274e13bc49" providerId="LiveId" clId="{6FAF9B77-649D-4961-A3BC-5557E7329249}" dt="2023-01-13T16:15:03.724" v="680" actId="962"/>
          <ac:spMkLst>
            <pc:docMk/>
            <pc:sldMk cId="0" sldId="387"/>
            <ac:spMk id="35" creationId="{FFC68364-166A-4373-8EA4-A4E53E6A64B0}"/>
          </ac:spMkLst>
        </pc:spChg>
        <pc:spChg chg="ord">
          <ac:chgData name="virginie Hugues" userId="f5ff6c274e13bc49" providerId="LiveId" clId="{6FAF9B77-649D-4961-A3BC-5557E7329249}" dt="2023-01-13T16:12:51.265" v="556"/>
          <ac:spMkLst>
            <pc:docMk/>
            <pc:sldMk cId="0" sldId="387"/>
            <ac:spMk id="37" creationId="{98221AB9-5EBE-4A5E-AE63-2CE71F8F3747}"/>
          </ac:spMkLst>
        </pc:spChg>
        <pc:spChg chg="ord">
          <ac:chgData name="virginie Hugues" userId="f5ff6c274e13bc49" providerId="LiveId" clId="{6FAF9B77-649D-4961-A3BC-5557E7329249}" dt="2023-01-13T16:13:17.408" v="577"/>
          <ac:spMkLst>
            <pc:docMk/>
            <pc:sldMk cId="0" sldId="387"/>
            <ac:spMk id="39" creationId="{3CF114A4-7A89-4222-AF89-AD7EB514E230}"/>
          </ac:spMkLst>
        </pc:spChg>
        <pc:spChg chg="ord">
          <ac:chgData name="virginie Hugues" userId="f5ff6c274e13bc49" providerId="LiveId" clId="{6FAF9B77-649D-4961-A3BC-5557E7329249}" dt="2023-01-13T16:13:11.446" v="568"/>
          <ac:spMkLst>
            <pc:docMk/>
            <pc:sldMk cId="0" sldId="387"/>
            <ac:spMk id="40" creationId="{F65843A0-D6D3-4472-9C64-73DAA04534A4}"/>
          </ac:spMkLst>
        </pc:spChg>
        <pc:spChg chg="ord">
          <ac:chgData name="virginie Hugues" userId="f5ff6c274e13bc49" providerId="LiveId" clId="{6FAF9B77-649D-4961-A3BC-5557E7329249}" dt="2023-01-13T16:13:30.648" v="595"/>
          <ac:spMkLst>
            <pc:docMk/>
            <pc:sldMk cId="0" sldId="387"/>
            <ac:spMk id="42" creationId="{6A50487E-9452-455B-B048-303CFC80A2E5}"/>
          </ac:spMkLst>
        </pc:spChg>
        <pc:spChg chg="ord">
          <ac:chgData name="virginie Hugues" userId="f5ff6c274e13bc49" providerId="LiveId" clId="{6FAF9B77-649D-4961-A3BC-5557E7329249}" dt="2023-01-13T16:13:22.802" v="584"/>
          <ac:spMkLst>
            <pc:docMk/>
            <pc:sldMk cId="0" sldId="387"/>
            <ac:spMk id="44" creationId="{40FEA632-4F3E-420C-B15A-9668CC8E95D1}"/>
          </ac:spMkLst>
        </pc:spChg>
        <pc:spChg chg="ord">
          <ac:chgData name="virginie Hugues" userId="f5ff6c274e13bc49" providerId="LiveId" clId="{6FAF9B77-649D-4961-A3BC-5557E7329249}" dt="2023-01-13T16:13:26.572" v="590"/>
          <ac:spMkLst>
            <pc:docMk/>
            <pc:sldMk cId="0" sldId="387"/>
            <ac:spMk id="45" creationId="{5A52F12F-3E89-41E6-875D-B10544062F80}"/>
          </ac:spMkLst>
        </pc:spChg>
        <pc:spChg chg="ord">
          <ac:chgData name="virginie Hugues" userId="f5ff6c274e13bc49" providerId="LiveId" clId="{6FAF9B77-649D-4961-A3BC-5557E7329249}" dt="2023-01-13T16:13:35.222" v="598"/>
          <ac:spMkLst>
            <pc:docMk/>
            <pc:sldMk cId="0" sldId="387"/>
            <ac:spMk id="47" creationId="{DD118BF3-47C8-4C3F-BA4B-3658FC75F9F1}"/>
          </ac:spMkLst>
        </pc:spChg>
        <pc:spChg chg="del mod topLvl modVis">
          <ac:chgData name="virginie Hugues" userId="f5ff6c274e13bc49" providerId="LiveId" clId="{6FAF9B77-649D-4961-A3BC-5557E7329249}" dt="2023-01-13T16:14:39.963" v="614" actId="478"/>
          <ac:spMkLst>
            <pc:docMk/>
            <pc:sldMk cId="0" sldId="387"/>
            <ac:spMk id="16408" creationId="{F0E85743-5B15-4897-BCF6-9868A755BC30}"/>
          </ac:spMkLst>
        </pc:spChg>
        <pc:spChg chg="del mod topLvl modVis">
          <ac:chgData name="virginie Hugues" userId="f5ff6c274e13bc49" providerId="LiveId" clId="{6FAF9B77-649D-4961-A3BC-5557E7329249}" dt="2023-01-13T16:14:41.105" v="616" actId="478"/>
          <ac:spMkLst>
            <pc:docMk/>
            <pc:sldMk cId="0" sldId="387"/>
            <ac:spMk id="16409" creationId="{0678434E-38F4-4D87-9F2D-744F9A8F2230}"/>
          </ac:spMkLst>
        </pc:spChg>
        <pc:spChg chg="mod topLvl">
          <ac:chgData name="virginie Hugues" userId="f5ff6c274e13bc49" providerId="LiveId" clId="{6FAF9B77-649D-4961-A3BC-5557E7329249}" dt="2023-01-13T16:14:37.366" v="612" actId="164"/>
          <ac:spMkLst>
            <pc:docMk/>
            <pc:sldMk cId="0" sldId="387"/>
            <ac:spMk id="16412" creationId="{148D97FF-B653-498B-90D8-7112B4C10895}"/>
          </ac:spMkLst>
        </pc:spChg>
        <pc:grpChg chg="add mod">
          <ac:chgData name="virginie Hugues" userId="f5ff6c274e13bc49" providerId="LiveId" clId="{6FAF9B77-649D-4961-A3BC-5557E7329249}" dt="2023-01-13T16:12:25.042" v="494"/>
          <ac:grpSpMkLst>
            <pc:docMk/>
            <pc:sldMk cId="0" sldId="387"/>
            <ac:grpSpMk id="2" creationId="{2B4F1FDD-F846-DB33-7392-E7E3517D6B68}"/>
          </ac:grpSpMkLst>
        </pc:grpChg>
        <pc:grpChg chg="mod">
          <ac:chgData name="virginie Hugues" userId="f5ff6c274e13bc49" providerId="LiveId" clId="{6FAF9B77-649D-4961-A3BC-5557E7329249}" dt="2023-01-13T16:11:33.339" v="454"/>
          <ac:grpSpMkLst>
            <pc:docMk/>
            <pc:sldMk cId="0" sldId="387"/>
            <ac:grpSpMk id="7" creationId="{DB8BA02F-9AF4-4E23-ECCF-8DEC161E5999}"/>
          </ac:grpSpMkLst>
        </pc:grpChg>
        <pc:grpChg chg="add mod">
          <ac:chgData name="virginie Hugues" userId="f5ff6c274e13bc49" providerId="LiveId" clId="{6FAF9B77-649D-4961-A3BC-5557E7329249}" dt="2023-01-13T16:15:36.894" v="682" actId="164"/>
          <ac:grpSpMkLst>
            <pc:docMk/>
            <pc:sldMk cId="0" sldId="387"/>
            <ac:grpSpMk id="13" creationId="{D523AC4B-08EA-9C49-9E90-7AD4896DD3E3}"/>
          </ac:grpSpMkLst>
        </pc:grpChg>
        <pc:grpChg chg="add mod">
          <ac:chgData name="virginie Hugues" userId="f5ff6c274e13bc49" providerId="LiveId" clId="{6FAF9B77-649D-4961-A3BC-5557E7329249}" dt="2023-01-13T16:14:44.078" v="618" actId="962"/>
          <ac:grpSpMkLst>
            <pc:docMk/>
            <pc:sldMk cId="0" sldId="387"/>
            <ac:grpSpMk id="14" creationId="{99A1E388-A755-8442-94DA-257E66179494}"/>
          </ac:grpSpMkLst>
        </pc:grpChg>
        <pc:grpChg chg="add mod">
          <ac:chgData name="virginie Hugues" userId="f5ff6c274e13bc49" providerId="LiveId" clId="{6FAF9B77-649D-4961-A3BC-5557E7329249}" dt="2023-01-13T16:15:36.894" v="682" actId="164"/>
          <ac:grpSpMkLst>
            <pc:docMk/>
            <pc:sldMk cId="0" sldId="387"/>
            <ac:grpSpMk id="15" creationId="{24933545-6F4D-A92B-50B5-86407208F1E1}"/>
          </ac:grpSpMkLst>
        </pc:grpChg>
        <pc:grpChg chg="del mod">
          <ac:chgData name="virginie Hugues" userId="f5ff6c274e13bc49" providerId="LiveId" clId="{6FAF9B77-649D-4961-A3BC-5557E7329249}" dt="2023-01-13T16:14:31.477" v="611" actId="165"/>
          <ac:grpSpMkLst>
            <pc:docMk/>
            <pc:sldMk cId="0" sldId="387"/>
            <ac:grpSpMk id="16388" creationId="{9A4FA471-7E0A-464D-969F-344EB88CF4BF}"/>
          </ac:grpSpMkLst>
        </pc:grpChg>
        <pc:picChg chg="mod">
          <ac:chgData name="virginie Hugues" userId="f5ff6c274e13bc49" providerId="LiveId" clId="{6FAF9B77-649D-4961-A3BC-5557E7329249}" dt="2023-01-13T16:11:33.339" v="454"/>
          <ac:picMkLst>
            <pc:docMk/>
            <pc:sldMk cId="0" sldId="387"/>
            <ac:picMk id="10" creationId="{00167AC0-FBB8-F898-FF54-A07F9B523490}"/>
          </ac:picMkLst>
        </pc:picChg>
        <pc:picChg chg="mod">
          <ac:chgData name="virginie Hugues" userId="f5ff6c274e13bc49" providerId="LiveId" clId="{6FAF9B77-649D-4961-A3BC-5557E7329249}" dt="2023-01-13T16:15:36.894" v="682" actId="164"/>
          <ac:picMkLst>
            <pc:docMk/>
            <pc:sldMk cId="0" sldId="387"/>
            <ac:picMk id="16386" creationId="{F6E17F25-ED11-4D21-8E29-C7E31FBF6441}"/>
          </ac:picMkLst>
        </pc:picChg>
        <pc:picChg chg="mod">
          <ac:chgData name="virginie Hugues" userId="f5ff6c274e13bc49" providerId="LiveId" clId="{6FAF9B77-649D-4961-A3BC-5557E7329249}" dt="2023-01-13T16:15:36.894" v="682" actId="164"/>
          <ac:picMkLst>
            <pc:docMk/>
            <pc:sldMk cId="0" sldId="387"/>
            <ac:picMk id="16390" creationId="{0C72799D-712B-455F-BE6F-0479A0A3E83C}"/>
          </ac:picMkLst>
        </pc:picChg>
        <pc:picChg chg="del">
          <ac:chgData name="virginie Hugues" userId="f5ff6c274e13bc49" providerId="LiveId" clId="{6FAF9B77-649D-4961-A3BC-5557E7329249}" dt="2023-01-13T16:11:25.099" v="453" actId="478"/>
          <ac:picMkLst>
            <pc:docMk/>
            <pc:sldMk cId="0" sldId="387"/>
            <ac:picMk id="16401" creationId="{9F1E8CE0-AB21-4172-9E40-C9B3A1C557A7}"/>
          </ac:picMkLst>
        </pc:picChg>
        <pc:picChg chg="mod">
          <ac:chgData name="virginie Hugues" userId="f5ff6c274e13bc49" providerId="LiveId" clId="{6FAF9B77-649D-4961-A3BC-5557E7329249}" dt="2023-01-13T16:15:36.894" v="682" actId="164"/>
          <ac:picMkLst>
            <pc:docMk/>
            <pc:sldMk cId="0" sldId="387"/>
            <ac:picMk id="16402" creationId="{2AC2EBBF-2021-454B-B900-07594EBFB2BE}"/>
          </ac:picMkLst>
        </pc:picChg>
        <pc:picChg chg="mod">
          <ac:chgData name="virginie Hugues" userId="f5ff6c274e13bc49" providerId="LiveId" clId="{6FAF9B77-649D-4961-A3BC-5557E7329249}" dt="2023-01-13T16:15:36.894" v="682" actId="164"/>
          <ac:picMkLst>
            <pc:docMk/>
            <pc:sldMk cId="0" sldId="387"/>
            <ac:picMk id="16403" creationId="{A953F513-CC21-40C6-A674-6C75B9DFC4EC}"/>
          </ac:picMkLst>
        </pc:picChg>
        <pc:picChg chg="mod">
          <ac:chgData name="virginie Hugues" userId="f5ff6c274e13bc49" providerId="LiveId" clId="{6FAF9B77-649D-4961-A3BC-5557E7329249}" dt="2023-01-13T16:15:36.894" v="682" actId="164"/>
          <ac:picMkLst>
            <pc:docMk/>
            <pc:sldMk cId="0" sldId="387"/>
            <ac:picMk id="16404" creationId="{2D8D6326-A96E-47B1-9A9C-1631B2186DCF}"/>
          </ac:picMkLst>
        </pc:picChg>
        <pc:picChg chg="mod">
          <ac:chgData name="virginie Hugues" userId="f5ff6c274e13bc49" providerId="LiveId" clId="{6FAF9B77-649D-4961-A3BC-5557E7329249}" dt="2023-01-13T16:15:36.894" v="682" actId="164"/>
          <ac:picMkLst>
            <pc:docMk/>
            <pc:sldMk cId="0" sldId="387"/>
            <ac:picMk id="16405" creationId="{D4E95C7D-CF1B-429C-A3B7-400597A47BE2}"/>
          </ac:picMkLst>
        </pc:picChg>
        <pc:picChg chg="mod topLvl">
          <ac:chgData name="virginie Hugues" userId="f5ff6c274e13bc49" providerId="LiveId" clId="{6FAF9B77-649D-4961-A3BC-5557E7329249}" dt="2023-01-13T16:14:37.366" v="612" actId="164"/>
          <ac:picMkLst>
            <pc:docMk/>
            <pc:sldMk cId="0" sldId="387"/>
            <ac:picMk id="16413" creationId="{7A3E0EB7-BD1E-4E25-BB1E-4B496C032239}"/>
          </ac:picMkLst>
        </pc:picChg>
        <pc:cxnChg chg="mod">
          <ac:chgData name="virginie Hugues" userId="f5ff6c274e13bc49" providerId="LiveId" clId="{6FAF9B77-649D-4961-A3BC-5557E7329249}" dt="2023-01-13T16:11:33.339" v="454"/>
          <ac:cxnSpMkLst>
            <pc:docMk/>
            <pc:sldMk cId="0" sldId="387"/>
            <ac:cxnSpMk id="8" creationId="{DA4122A4-F606-F9AF-9B83-045B90291F03}"/>
          </ac:cxnSpMkLst>
        </pc:cxnChg>
        <pc:cxnChg chg="del">
          <ac:chgData name="virginie Hugues" userId="f5ff6c274e13bc49" providerId="LiveId" clId="{6FAF9B77-649D-4961-A3BC-5557E7329249}" dt="2023-01-13T16:11:25.099" v="453" actId="478"/>
          <ac:cxnSpMkLst>
            <pc:docMk/>
            <pc:sldMk cId="0" sldId="387"/>
            <ac:cxnSpMk id="31" creationId="{AEC1BD31-30E1-49A8-B196-7E0EC3638DFA}"/>
          </ac:cxnSpMkLst>
        </pc:cxnChg>
      </pc:sldChg>
      <pc:sldChg chg="addSp delSp modSp mod">
        <pc:chgData name="virginie Hugues" userId="f5ff6c274e13bc49" providerId="LiveId" clId="{6FAF9B77-649D-4961-A3BC-5557E7329249}" dt="2023-01-14T13:17:10.384" v="3447" actId="962"/>
        <pc:sldMkLst>
          <pc:docMk/>
          <pc:sldMk cId="0" sldId="388"/>
        </pc:sldMkLst>
        <pc:spChg chg="mod">
          <ac:chgData name="virginie Hugues" userId="f5ff6c274e13bc49" providerId="LiveId" clId="{6FAF9B77-649D-4961-A3BC-5557E7329249}" dt="2023-01-14T12:07:37.348" v="2858"/>
          <ac:spMkLst>
            <pc:docMk/>
            <pc:sldMk cId="0" sldId="388"/>
            <ac:spMk id="4" creationId="{9600438E-B80B-4441-9EB8-C2ED84D386D1}"/>
          </ac:spMkLst>
        </pc:spChg>
        <pc:spChg chg="mod">
          <ac:chgData name="virginie Hugues" userId="f5ff6c274e13bc49" providerId="LiveId" clId="{6FAF9B77-649D-4961-A3BC-5557E7329249}" dt="2023-01-14T12:07:02.371" v="2843"/>
          <ac:spMkLst>
            <pc:docMk/>
            <pc:sldMk cId="0" sldId="388"/>
            <ac:spMk id="7" creationId="{7EECE63E-B8A6-D660-E38B-D083C4B7B1B4}"/>
          </ac:spMkLst>
        </pc:spChg>
        <pc:spChg chg="mod">
          <ac:chgData name="virginie Hugues" userId="f5ff6c274e13bc49" providerId="LiveId" clId="{6FAF9B77-649D-4961-A3BC-5557E7329249}" dt="2023-01-14T12:07:02.371" v="2843"/>
          <ac:spMkLst>
            <pc:docMk/>
            <pc:sldMk cId="0" sldId="388"/>
            <ac:spMk id="9" creationId="{ED0B04EA-6D56-D38D-22F7-32D9ED5055FC}"/>
          </ac:spMkLst>
        </pc:spChg>
        <pc:spChg chg="add mod ord">
          <ac:chgData name="virginie Hugues" userId="f5ff6c274e13bc49" providerId="LiveId" clId="{6FAF9B77-649D-4961-A3BC-5557E7329249}" dt="2023-01-14T12:07:45.904" v="2880"/>
          <ac:spMkLst>
            <pc:docMk/>
            <pc:sldMk cId="0" sldId="388"/>
            <ac:spMk id="10" creationId="{88D252B1-D206-6708-5003-A799073F0ACD}"/>
          </ac:spMkLst>
        </pc:spChg>
        <pc:spChg chg="mod">
          <ac:chgData name="virginie Hugues" userId="f5ff6c274e13bc49" providerId="LiveId" clId="{6FAF9B77-649D-4961-A3BC-5557E7329249}" dt="2023-01-14T12:07:10.700" v="2845" actId="207"/>
          <ac:spMkLst>
            <pc:docMk/>
            <pc:sldMk cId="0" sldId="388"/>
            <ac:spMk id="14" creationId="{3CAD5711-6C6A-4C3E-8540-8D1CBD0359DF}"/>
          </ac:spMkLst>
        </pc:spChg>
        <pc:spChg chg="del">
          <ac:chgData name="virginie Hugues" userId="f5ff6c274e13bc49" providerId="LiveId" clId="{6FAF9B77-649D-4961-A3BC-5557E7329249}" dt="2023-01-14T12:06:57.111" v="2842" actId="478"/>
          <ac:spMkLst>
            <pc:docMk/>
            <pc:sldMk cId="0" sldId="388"/>
            <ac:spMk id="15" creationId="{59EE44A4-6BFC-4F79-8552-C5F7EEBF9163}"/>
          </ac:spMkLst>
        </pc:spChg>
        <pc:spChg chg="mod ord">
          <ac:chgData name="virginie Hugues" userId="f5ff6c274e13bc49" providerId="LiveId" clId="{6FAF9B77-649D-4961-A3BC-5557E7329249}" dt="2023-01-14T13:17:00.345" v="3373" actId="962"/>
          <ac:spMkLst>
            <pc:docMk/>
            <pc:sldMk cId="0" sldId="388"/>
            <ac:spMk id="22" creationId="{3D0B5038-68CF-4240-8C97-7F100F7D6B3B}"/>
          </ac:spMkLst>
        </pc:spChg>
        <pc:spChg chg="del">
          <ac:chgData name="virginie Hugues" userId="f5ff6c274e13bc49" providerId="LiveId" clId="{6FAF9B77-649D-4961-A3BC-5557E7329249}" dt="2023-01-14T12:06:57.111" v="2842" actId="478"/>
          <ac:spMkLst>
            <pc:docMk/>
            <pc:sldMk cId="0" sldId="388"/>
            <ac:spMk id="23" creationId="{88CBE58F-932F-4155-ACF4-B56818284942}"/>
          </ac:spMkLst>
        </pc:spChg>
        <pc:spChg chg="del">
          <ac:chgData name="virginie Hugues" userId="f5ff6c274e13bc49" providerId="LiveId" clId="{6FAF9B77-649D-4961-A3BC-5557E7329249}" dt="2023-01-14T12:06:57.111" v="2842" actId="478"/>
          <ac:spMkLst>
            <pc:docMk/>
            <pc:sldMk cId="0" sldId="388"/>
            <ac:spMk id="24" creationId="{7160310C-79CA-49F3-88AF-159B920E397D}"/>
          </ac:spMkLst>
        </pc:spChg>
        <pc:spChg chg="mod topLvl">
          <ac:chgData name="virginie Hugues" userId="f5ff6c274e13bc49" providerId="LiveId" clId="{6FAF9B77-649D-4961-A3BC-5557E7329249}" dt="2023-01-14T12:07:57.257" v="2883" actId="164"/>
          <ac:spMkLst>
            <pc:docMk/>
            <pc:sldMk cId="0" sldId="388"/>
            <ac:spMk id="32" creationId="{828094C9-CA2B-41B1-BCFB-E87AFAD6D5CF}"/>
          </ac:spMkLst>
        </pc:spChg>
        <pc:spChg chg="mod ord">
          <ac:chgData name="virginie Hugues" userId="f5ff6c274e13bc49" providerId="LiveId" clId="{6FAF9B77-649D-4961-A3BC-5557E7329249}" dt="2023-01-14T13:17:10.384" v="3447" actId="962"/>
          <ac:spMkLst>
            <pc:docMk/>
            <pc:sldMk cId="0" sldId="388"/>
            <ac:spMk id="38" creationId="{0E13ABEF-C871-41F7-B83B-3362E67FDAE3}"/>
          </ac:spMkLst>
        </pc:spChg>
        <pc:spChg chg="mod">
          <ac:chgData name="virginie Hugues" userId="f5ff6c274e13bc49" providerId="LiveId" clId="{6FAF9B77-649D-4961-A3BC-5557E7329249}" dt="2023-01-14T12:08:48.426" v="2912" actId="207"/>
          <ac:spMkLst>
            <pc:docMk/>
            <pc:sldMk cId="0" sldId="388"/>
            <ac:spMk id="23561" creationId="{A95D17B2-828A-44BA-876B-5434CB76D24C}"/>
          </ac:spMkLst>
        </pc:spChg>
        <pc:spChg chg="mod">
          <ac:chgData name="virginie Hugues" userId="f5ff6c274e13bc49" providerId="LiveId" clId="{6FAF9B77-649D-4961-A3BC-5557E7329249}" dt="2023-01-14T12:07:32.440" v="2848" actId="164"/>
          <ac:spMkLst>
            <pc:docMk/>
            <pc:sldMk cId="0" sldId="388"/>
            <ac:spMk id="23567" creationId="{D102BDB5-2B48-400F-909D-F3B9FA67B631}"/>
          </ac:spMkLst>
        </pc:spChg>
        <pc:spChg chg="del mod topLvl">
          <ac:chgData name="virginie Hugues" userId="f5ff6c274e13bc49" providerId="LiveId" clId="{6FAF9B77-649D-4961-A3BC-5557E7329249}" dt="2023-01-14T12:07:47.674" v="2881" actId="478"/>
          <ac:spMkLst>
            <pc:docMk/>
            <pc:sldMk cId="0" sldId="388"/>
            <ac:spMk id="23569" creationId="{68BB0005-1BC7-423B-9D91-A68F87BDF870}"/>
          </ac:spMkLst>
        </pc:spChg>
        <pc:spChg chg="del mod topLvl">
          <ac:chgData name="virginie Hugues" userId="f5ff6c274e13bc49" providerId="LiveId" clId="{6FAF9B77-649D-4961-A3BC-5557E7329249}" dt="2023-01-14T12:07:49.237" v="2882" actId="478"/>
          <ac:spMkLst>
            <pc:docMk/>
            <pc:sldMk cId="0" sldId="388"/>
            <ac:spMk id="23570" creationId="{A04A27C6-1613-4E80-9F19-D3137D5CDA47}"/>
          </ac:spMkLst>
        </pc:spChg>
        <pc:spChg chg="mod topLvl">
          <ac:chgData name="virginie Hugues" userId="f5ff6c274e13bc49" providerId="LiveId" clId="{6FAF9B77-649D-4961-A3BC-5557E7329249}" dt="2023-01-14T12:07:32.440" v="2848" actId="164"/>
          <ac:spMkLst>
            <pc:docMk/>
            <pc:sldMk cId="0" sldId="388"/>
            <ac:spMk id="23572" creationId="{3BC43BEE-2E8C-4304-8EFD-CDF73CE5657E}"/>
          </ac:spMkLst>
        </pc:spChg>
        <pc:grpChg chg="add mod">
          <ac:chgData name="virginie Hugues" userId="f5ff6c274e13bc49" providerId="LiveId" clId="{6FAF9B77-649D-4961-A3BC-5557E7329249}" dt="2023-01-14T12:07:41.366" v="2869"/>
          <ac:grpSpMkLst>
            <pc:docMk/>
            <pc:sldMk cId="0" sldId="388"/>
            <ac:grpSpMk id="2" creationId="{0F64DA04-FFD9-377C-C807-6F71689E21A0}"/>
          </ac:grpSpMkLst>
        </pc:grpChg>
        <pc:grpChg chg="mod">
          <ac:chgData name="virginie Hugues" userId="f5ff6c274e13bc49" providerId="LiveId" clId="{6FAF9B77-649D-4961-A3BC-5557E7329249}" dt="2023-01-14T12:07:02.371" v="2843"/>
          <ac:grpSpMkLst>
            <pc:docMk/>
            <pc:sldMk cId="0" sldId="388"/>
            <ac:grpSpMk id="3" creationId="{11A04FF5-BFC9-708A-4A58-2434F35DE677}"/>
          </ac:grpSpMkLst>
        </pc:grpChg>
        <pc:grpChg chg="add mod">
          <ac:chgData name="virginie Hugues" userId="f5ff6c274e13bc49" providerId="LiveId" clId="{6FAF9B77-649D-4961-A3BC-5557E7329249}" dt="2023-01-14T12:08:27.911" v="2908"/>
          <ac:grpSpMkLst>
            <pc:docMk/>
            <pc:sldMk cId="0" sldId="388"/>
            <ac:grpSpMk id="11" creationId="{D00CF600-25B3-97A4-5AF3-B58B6E78E3E2}"/>
          </ac:grpSpMkLst>
        </pc:grpChg>
        <pc:grpChg chg="add mod">
          <ac:chgData name="virginie Hugues" userId="f5ff6c274e13bc49" providerId="LiveId" clId="{6FAF9B77-649D-4961-A3BC-5557E7329249}" dt="2023-01-14T12:07:57.257" v="2883" actId="164"/>
          <ac:grpSpMkLst>
            <pc:docMk/>
            <pc:sldMk cId="0" sldId="388"/>
            <ac:grpSpMk id="12" creationId="{36DE8D61-6E66-1EA7-7EE1-6F17ACD3159A}"/>
          </ac:grpSpMkLst>
        </pc:grpChg>
        <pc:grpChg chg="add mod">
          <ac:chgData name="virginie Hugues" userId="f5ff6c274e13bc49" providerId="LiveId" clId="{6FAF9B77-649D-4961-A3BC-5557E7329249}" dt="2023-01-14T12:08:01.053" v="2889" actId="962"/>
          <ac:grpSpMkLst>
            <pc:docMk/>
            <pc:sldMk cId="0" sldId="388"/>
            <ac:grpSpMk id="13" creationId="{5007E585-5FD3-9308-BA4F-E20EE32E9664}"/>
          </ac:grpSpMkLst>
        </pc:grpChg>
        <pc:grpChg chg="del">
          <ac:chgData name="virginie Hugues" userId="f5ff6c274e13bc49" providerId="LiveId" clId="{6FAF9B77-649D-4961-A3BC-5557E7329249}" dt="2023-01-14T12:07:25.317" v="2847" actId="165"/>
          <ac:grpSpMkLst>
            <pc:docMk/>
            <pc:sldMk cId="0" sldId="388"/>
            <ac:grpSpMk id="23565" creationId="{F1691DA9-29EF-44C3-B560-F77BA63DF1C8}"/>
          </ac:grpSpMkLst>
        </pc:grpChg>
        <pc:picChg chg="mod">
          <ac:chgData name="virginie Hugues" userId="f5ff6c274e13bc49" providerId="LiveId" clId="{6FAF9B77-649D-4961-A3BC-5557E7329249}" dt="2023-01-14T12:07:02.371" v="2843"/>
          <ac:picMkLst>
            <pc:docMk/>
            <pc:sldMk cId="0" sldId="388"/>
            <ac:picMk id="8" creationId="{713FBA8C-2EF8-1091-660B-B7550C06AB81}"/>
          </ac:picMkLst>
        </pc:picChg>
        <pc:picChg chg="mod">
          <ac:chgData name="virginie Hugues" userId="f5ff6c274e13bc49" providerId="LiveId" clId="{6FAF9B77-649D-4961-A3BC-5557E7329249}" dt="2023-01-14T12:07:19.866" v="2846" actId="164"/>
          <ac:picMkLst>
            <pc:docMk/>
            <pc:sldMk cId="0" sldId="388"/>
            <ac:picMk id="25" creationId="{E363FFC7-279C-405C-A469-9FE68C345F0B}"/>
          </ac:picMkLst>
        </pc:picChg>
        <pc:picChg chg="mod">
          <ac:chgData name="virginie Hugues" userId="f5ff6c274e13bc49" providerId="LiveId" clId="{6FAF9B77-649D-4961-A3BC-5557E7329249}" dt="2023-01-14T12:08:15.327" v="2904"/>
          <ac:picMkLst>
            <pc:docMk/>
            <pc:sldMk cId="0" sldId="388"/>
            <ac:picMk id="23558" creationId="{C06A0C5A-2C74-4B97-B2C3-BFB1741E563E}"/>
          </ac:picMkLst>
        </pc:picChg>
        <pc:picChg chg="mod">
          <ac:chgData name="virginie Hugues" userId="f5ff6c274e13bc49" providerId="LiveId" clId="{6FAF9B77-649D-4961-A3BC-5557E7329249}" dt="2023-01-14T12:07:19.866" v="2846" actId="164"/>
          <ac:picMkLst>
            <pc:docMk/>
            <pc:sldMk cId="0" sldId="388"/>
            <ac:picMk id="23559" creationId="{700AFFB1-1E9F-41C6-A910-FB4B84EEE164}"/>
          </ac:picMkLst>
        </pc:picChg>
        <pc:picChg chg="mod">
          <ac:chgData name="virginie Hugues" userId="f5ff6c274e13bc49" providerId="LiveId" clId="{6FAF9B77-649D-4961-A3BC-5557E7329249}" dt="2023-01-14T12:08:37.167" v="2910" actId="962"/>
          <ac:picMkLst>
            <pc:docMk/>
            <pc:sldMk cId="0" sldId="388"/>
            <ac:picMk id="23560" creationId="{020481ED-0571-4E46-89C3-B82AD0D90C40}"/>
          </ac:picMkLst>
        </pc:picChg>
        <pc:picChg chg="mod">
          <ac:chgData name="virginie Hugues" userId="f5ff6c274e13bc49" providerId="LiveId" clId="{6FAF9B77-649D-4961-A3BC-5557E7329249}" dt="2023-01-14T12:07:19.866" v="2846" actId="164"/>
          <ac:picMkLst>
            <pc:docMk/>
            <pc:sldMk cId="0" sldId="388"/>
            <ac:picMk id="23562" creationId="{2CFC301C-C9D3-474E-8049-E049E4E52D01}"/>
          </ac:picMkLst>
        </pc:picChg>
        <pc:picChg chg="del">
          <ac:chgData name="virginie Hugues" userId="f5ff6c274e13bc49" providerId="LiveId" clId="{6FAF9B77-649D-4961-A3BC-5557E7329249}" dt="2023-01-14T12:06:57.111" v="2842" actId="478"/>
          <ac:picMkLst>
            <pc:docMk/>
            <pc:sldMk cId="0" sldId="388"/>
            <ac:picMk id="23563" creationId="{9E9F61CD-768C-4BF1-A505-63EF7371EC28}"/>
          </ac:picMkLst>
        </pc:picChg>
        <pc:picChg chg="mod topLvl">
          <ac:chgData name="virginie Hugues" userId="f5ff6c274e13bc49" providerId="LiveId" clId="{6FAF9B77-649D-4961-A3BC-5557E7329249}" dt="2023-01-14T12:07:32.440" v="2848" actId="164"/>
          <ac:picMkLst>
            <pc:docMk/>
            <pc:sldMk cId="0" sldId="388"/>
            <ac:picMk id="23573" creationId="{595BDD4D-8229-4A33-AB27-2D0FE2B856E3}"/>
          </ac:picMkLst>
        </pc:picChg>
        <pc:cxnChg chg="del">
          <ac:chgData name="virginie Hugues" userId="f5ff6c274e13bc49" providerId="LiveId" clId="{6FAF9B77-649D-4961-A3BC-5557E7329249}" dt="2023-01-14T12:06:57.111" v="2842" actId="478"/>
          <ac:cxnSpMkLst>
            <pc:docMk/>
            <pc:sldMk cId="0" sldId="388"/>
            <ac:cxnSpMk id="5" creationId="{3D8F7F80-4D92-467D-8619-0DF97B28BA2D}"/>
          </ac:cxnSpMkLst>
        </pc:cxnChg>
        <pc:cxnChg chg="mod">
          <ac:chgData name="virginie Hugues" userId="f5ff6c274e13bc49" providerId="LiveId" clId="{6FAF9B77-649D-4961-A3BC-5557E7329249}" dt="2023-01-14T12:07:02.371" v="2843"/>
          <ac:cxnSpMkLst>
            <pc:docMk/>
            <pc:sldMk cId="0" sldId="388"/>
            <ac:cxnSpMk id="6" creationId="{29B9D538-F21F-A7D6-4B6F-225C90EC59DF}"/>
          </ac:cxnSpMkLst>
        </pc:cxnChg>
      </pc:sldChg>
      <pc:sldChg chg="addSp delSp modSp mod">
        <pc:chgData name="virginie Hugues" userId="f5ff6c274e13bc49" providerId="LiveId" clId="{6FAF9B77-649D-4961-A3BC-5557E7329249}" dt="2023-01-13T16:11:10.995" v="452"/>
        <pc:sldMkLst>
          <pc:docMk/>
          <pc:sldMk cId="0" sldId="389"/>
        </pc:sldMkLst>
        <pc:spChg chg="mod ord">
          <ac:chgData name="virginie Hugues" userId="f5ff6c274e13bc49" providerId="LiveId" clId="{6FAF9B77-649D-4961-A3BC-5557E7329249}" dt="2023-01-13T16:11:10.995" v="452"/>
          <ac:spMkLst>
            <pc:docMk/>
            <pc:sldMk cId="0" sldId="389"/>
            <ac:spMk id="2" creationId="{A6FE34C7-5208-495D-84AF-4FAF8C95B0AB}"/>
          </ac:spMkLst>
        </pc:spChg>
        <pc:spChg chg="mod">
          <ac:chgData name="virginie Hugues" userId="f5ff6c274e13bc49" providerId="LiveId" clId="{6FAF9B77-649D-4961-A3BC-5557E7329249}" dt="2023-01-13T16:11:08.069" v="451"/>
          <ac:spMkLst>
            <pc:docMk/>
            <pc:sldMk cId="0" sldId="389"/>
            <ac:spMk id="4" creationId="{2099C7D5-C9FA-44CE-9ADC-71888A2256C1}"/>
          </ac:spMkLst>
        </pc:spChg>
        <pc:spChg chg="mod">
          <ac:chgData name="virginie Hugues" userId="f5ff6c274e13bc49" providerId="LiveId" clId="{6FAF9B77-649D-4961-A3BC-5557E7329249}" dt="2023-01-13T16:03:57.947" v="54" actId="1038"/>
          <ac:spMkLst>
            <pc:docMk/>
            <pc:sldMk cId="0" sldId="389"/>
            <ac:spMk id="14" creationId="{B984E043-AC47-42EF-9C2E-2B6032AA5F31}"/>
          </ac:spMkLst>
        </pc:spChg>
        <pc:spChg chg="mod">
          <ac:chgData name="virginie Hugues" userId="f5ff6c274e13bc49" providerId="LiveId" clId="{6FAF9B77-649D-4961-A3BC-5557E7329249}" dt="2023-01-13T16:04:54.555" v="59" actId="164"/>
          <ac:spMkLst>
            <pc:docMk/>
            <pc:sldMk cId="0" sldId="389"/>
            <ac:spMk id="15" creationId="{37DE0A04-FE7C-44C3-B961-8D4A79B86B8B}"/>
          </ac:spMkLst>
        </pc:spChg>
        <pc:spChg chg="mod topLvl">
          <ac:chgData name="virginie Hugues" userId="f5ff6c274e13bc49" providerId="LiveId" clId="{6FAF9B77-649D-4961-A3BC-5557E7329249}" dt="2023-01-13T16:08:15.168" v="65" actId="164"/>
          <ac:spMkLst>
            <pc:docMk/>
            <pc:sldMk cId="0" sldId="389"/>
            <ac:spMk id="21" creationId="{1BE86ED8-E4CF-4A58-9A42-D93B55B160FE}"/>
          </ac:spMkLst>
        </pc:spChg>
        <pc:spChg chg="mod ord topLvl">
          <ac:chgData name="virginie Hugues" userId="f5ff6c274e13bc49" providerId="LiveId" clId="{6FAF9B77-649D-4961-A3BC-5557E7329249}" dt="2023-01-13T16:09:27.714" v="317" actId="962"/>
          <ac:spMkLst>
            <pc:docMk/>
            <pc:sldMk cId="0" sldId="389"/>
            <ac:spMk id="22" creationId="{600C45DC-1AF1-4B80-89F5-8671EEB7FE58}"/>
          </ac:spMkLst>
        </pc:spChg>
        <pc:spChg chg="mod">
          <ac:chgData name="virginie Hugues" userId="f5ff6c274e13bc49" providerId="LiveId" clId="{6FAF9B77-649D-4961-A3BC-5557E7329249}" dt="2023-01-13T16:04:54.555" v="59" actId="164"/>
          <ac:spMkLst>
            <pc:docMk/>
            <pc:sldMk cId="0" sldId="389"/>
            <ac:spMk id="23" creationId="{536D3F85-4B2C-4693-BF75-D01901093CBE}"/>
          </ac:spMkLst>
        </pc:spChg>
        <pc:spChg chg="mod ord topLvl">
          <ac:chgData name="virginie Hugues" userId="f5ff6c274e13bc49" providerId="LiveId" clId="{6FAF9B77-649D-4961-A3BC-5557E7329249}" dt="2023-01-13T16:11:01.088" v="449" actId="962"/>
          <ac:spMkLst>
            <pc:docMk/>
            <pc:sldMk cId="0" sldId="389"/>
            <ac:spMk id="25" creationId="{6B32AE2C-BD49-485C-922B-7E66B347A370}"/>
          </ac:spMkLst>
        </pc:spChg>
        <pc:spChg chg="mod ord topLvl">
          <ac:chgData name="virginie Hugues" userId="f5ff6c274e13bc49" providerId="LiveId" clId="{6FAF9B77-649D-4961-A3BC-5557E7329249}" dt="2023-01-13T16:09:44.860" v="431" actId="962"/>
          <ac:spMkLst>
            <pc:docMk/>
            <pc:sldMk cId="0" sldId="389"/>
            <ac:spMk id="27" creationId="{57AE6683-ABCE-47D2-874A-011B1871708F}"/>
          </ac:spMkLst>
        </pc:spChg>
        <pc:spChg chg="del mod topLvl">
          <ac:chgData name="virginie Hugues" userId="f5ff6c274e13bc49" providerId="LiveId" clId="{6FAF9B77-649D-4961-A3BC-5557E7329249}" dt="2023-01-13T16:08:19.229" v="68" actId="478"/>
          <ac:spMkLst>
            <pc:docMk/>
            <pc:sldMk cId="0" sldId="389"/>
            <ac:spMk id="15369" creationId="{7E22784C-6FC2-436D-9C32-5CB7509545BA}"/>
          </ac:spMkLst>
        </pc:spChg>
        <pc:spChg chg="del mod topLvl modVis">
          <ac:chgData name="virginie Hugues" userId="f5ff6c274e13bc49" providerId="LiveId" clId="{6FAF9B77-649D-4961-A3BC-5557E7329249}" dt="2023-01-13T16:08:17.325" v="67" actId="478"/>
          <ac:spMkLst>
            <pc:docMk/>
            <pc:sldMk cId="0" sldId="389"/>
            <ac:spMk id="15370" creationId="{1641F796-A898-4B9E-ADBB-172787513CAD}"/>
          </ac:spMkLst>
        </pc:spChg>
        <pc:spChg chg="mod topLvl">
          <ac:chgData name="virginie Hugues" userId="f5ff6c274e13bc49" providerId="LiveId" clId="{6FAF9B77-649D-4961-A3BC-5557E7329249}" dt="2023-01-13T16:08:15.168" v="65" actId="164"/>
          <ac:spMkLst>
            <pc:docMk/>
            <pc:sldMk cId="0" sldId="389"/>
            <ac:spMk id="15373" creationId="{1B9B6B28-479E-41A5-883D-4D2D918A7A03}"/>
          </ac:spMkLst>
        </pc:spChg>
        <pc:spChg chg="mod topLvl">
          <ac:chgData name="virginie Hugues" userId="f5ff6c274e13bc49" providerId="LiveId" clId="{6FAF9B77-649D-4961-A3BC-5557E7329249}" dt="2023-01-13T16:08:15.168" v="65" actId="164"/>
          <ac:spMkLst>
            <pc:docMk/>
            <pc:sldMk cId="0" sldId="389"/>
            <ac:spMk id="15374" creationId="{A2007714-D02D-475B-A222-B9EF21DED124}"/>
          </ac:spMkLst>
        </pc:spChg>
        <pc:grpChg chg="add mod">
          <ac:chgData name="virginie Hugues" userId="f5ff6c274e13bc49" providerId="LiveId" clId="{6FAF9B77-649D-4961-A3BC-5557E7329249}" dt="2023-01-13T16:05:05.178" v="62" actId="164"/>
          <ac:grpSpMkLst>
            <pc:docMk/>
            <pc:sldMk cId="0" sldId="389"/>
            <ac:grpSpMk id="3" creationId="{A7601119-74A9-848D-6E8A-BAF8361E5E14}"/>
          </ac:grpSpMkLst>
        </pc:grpChg>
        <pc:grpChg chg="add mod">
          <ac:chgData name="virginie Hugues" userId="f5ff6c274e13bc49" providerId="LiveId" clId="{6FAF9B77-649D-4961-A3BC-5557E7329249}" dt="2023-01-13T16:04:54.555" v="59" actId="164"/>
          <ac:grpSpMkLst>
            <pc:docMk/>
            <pc:sldMk cId="0" sldId="389"/>
            <ac:grpSpMk id="5" creationId="{BB185784-7E6D-1A97-9062-546116AA7B0A}"/>
          </ac:grpSpMkLst>
        </pc:grpChg>
        <pc:grpChg chg="add mod">
          <ac:chgData name="virginie Hugues" userId="f5ff6c274e13bc49" providerId="LiveId" clId="{6FAF9B77-649D-4961-A3BC-5557E7329249}" dt="2023-01-13T16:05:09.083" v="63" actId="962"/>
          <ac:grpSpMkLst>
            <pc:docMk/>
            <pc:sldMk cId="0" sldId="389"/>
            <ac:grpSpMk id="6" creationId="{B7DD19C3-428D-1A35-718B-52AD02EACE1D}"/>
          </ac:grpSpMkLst>
        </pc:grpChg>
        <pc:grpChg chg="add mod">
          <ac:chgData name="virginie Hugues" userId="f5ff6c274e13bc49" providerId="LiveId" clId="{6FAF9B77-649D-4961-A3BC-5557E7329249}" dt="2023-01-13T16:08:26.803" v="73"/>
          <ac:grpSpMkLst>
            <pc:docMk/>
            <pc:sldMk cId="0" sldId="389"/>
            <ac:grpSpMk id="7" creationId="{3FE01C9A-D70C-A7AC-5D19-BE1206AF21E9}"/>
          </ac:grpSpMkLst>
        </pc:grpChg>
        <pc:grpChg chg="del">
          <ac:chgData name="virginie Hugues" userId="f5ff6c274e13bc49" providerId="LiveId" clId="{6FAF9B77-649D-4961-A3BC-5557E7329249}" dt="2023-01-13T16:08:08.456" v="64" actId="165"/>
          <ac:grpSpMkLst>
            <pc:docMk/>
            <pc:sldMk cId="0" sldId="389"/>
            <ac:grpSpMk id="15364" creationId="{B6293357-6796-4325-AD3E-2C1F4ADFF4AC}"/>
          </ac:grpSpMkLst>
        </pc:grpChg>
        <pc:picChg chg="mod">
          <ac:chgData name="virginie Hugues" userId="f5ff6c274e13bc49" providerId="LiveId" clId="{6FAF9B77-649D-4961-A3BC-5557E7329249}" dt="2023-01-13T16:04:54.555" v="59" actId="164"/>
          <ac:picMkLst>
            <pc:docMk/>
            <pc:sldMk cId="0" sldId="389"/>
            <ac:picMk id="15367" creationId="{C3C1964D-6AEB-4844-B949-91462ED0FB19}"/>
          </ac:picMkLst>
        </pc:picChg>
        <pc:picChg chg="mod topLvl">
          <ac:chgData name="virginie Hugues" userId="f5ff6c274e13bc49" providerId="LiveId" clId="{6FAF9B77-649D-4961-A3BC-5557E7329249}" dt="2023-01-13T16:08:15.168" v="65" actId="164"/>
          <ac:picMkLst>
            <pc:docMk/>
            <pc:sldMk cId="0" sldId="389"/>
            <ac:picMk id="15376" creationId="{0909DDBE-4623-472C-B3C4-784B21F30544}"/>
          </ac:picMkLst>
        </pc:picChg>
        <pc:cxnChg chg="mod ord">
          <ac:chgData name="virginie Hugues" userId="f5ff6c274e13bc49" providerId="LiveId" clId="{6FAF9B77-649D-4961-A3BC-5557E7329249}" dt="2023-01-13T16:05:05.178" v="62" actId="164"/>
          <ac:cxnSpMkLst>
            <pc:docMk/>
            <pc:sldMk cId="0" sldId="389"/>
            <ac:cxnSpMk id="24" creationId="{E88CF399-7919-4ECD-BC68-1DE6891A9887}"/>
          </ac:cxnSpMkLst>
        </pc:cxnChg>
      </pc:sldChg>
      <pc:sldChg chg="addSp delSp mod">
        <pc:chgData name="virginie Hugues" userId="f5ff6c274e13bc49" providerId="LiveId" clId="{6FAF9B77-649D-4961-A3BC-5557E7329249}" dt="2023-01-18T13:11:20.920" v="6060" actId="22"/>
        <pc:sldMkLst>
          <pc:docMk/>
          <pc:sldMk cId="1413960456" sldId="513"/>
        </pc:sldMkLst>
        <pc:spChg chg="add del">
          <ac:chgData name="virginie Hugues" userId="f5ff6c274e13bc49" providerId="LiveId" clId="{6FAF9B77-649D-4961-A3BC-5557E7329249}" dt="2023-01-18T13:11:20.920" v="6060" actId="22"/>
          <ac:spMkLst>
            <pc:docMk/>
            <pc:sldMk cId="1413960456" sldId="513"/>
            <ac:spMk id="5" creationId="{7F313681-7298-2C6C-960D-06F0D869C602}"/>
          </ac:spMkLst>
        </pc:spChg>
      </pc:sldChg>
      <pc:sldChg chg="addSp delSp modSp mod">
        <pc:chgData name="virginie Hugues" userId="f5ff6c274e13bc49" providerId="LiveId" clId="{6FAF9B77-649D-4961-A3BC-5557E7329249}" dt="2023-01-14T13:18:26.224" v="3593" actId="962"/>
        <pc:sldMkLst>
          <pc:docMk/>
          <pc:sldMk cId="2441407545" sldId="514"/>
        </pc:sldMkLst>
        <pc:spChg chg="mod">
          <ac:chgData name="virginie Hugues" userId="f5ff6c274e13bc49" providerId="LiveId" clId="{6FAF9B77-649D-4961-A3BC-5557E7329249}" dt="2023-01-14T13:15:40.135" v="3345"/>
          <ac:spMkLst>
            <pc:docMk/>
            <pc:sldMk cId="2441407545" sldId="514"/>
            <ac:spMk id="4" creationId="{AB5B05A1-DEB6-4FE1-8BD2-0467486010AA}"/>
          </ac:spMkLst>
        </pc:spChg>
        <pc:spChg chg="mod">
          <ac:chgData name="virginie Hugues" userId="f5ff6c274e13bc49" providerId="LiveId" clId="{6FAF9B77-649D-4961-A3BC-5557E7329249}" dt="2023-01-14T13:14:48.844" v="3335"/>
          <ac:spMkLst>
            <pc:docMk/>
            <pc:sldMk cId="2441407545" sldId="514"/>
            <ac:spMk id="8" creationId="{2C4C204D-EEB8-10D9-D4BA-BB58A77D1A97}"/>
          </ac:spMkLst>
        </pc:spChg>
        <pc:spChg chg="mod">
          <ac:chgData name="virginie Hugues" userId="f5ff6c274e13bc49" providerId="LiveId" clId="{6FAF9B77-649D-4961-A3BC-5557E7329249}" dt="2023-01-14T13:14:48.844" v="3335"/>
          <ac:spMkLst>
            <pc:docMk/>
            <pc:sldMk cId="2441407545" sldId="514"/>
            <ac:spMk id="10" creationId="{B3298600-1526-1F28-FF1A-32403FEC721A}"/>
          </ac:spMkLst>
        </pc:spChg>
        <pc:spChg chg="add mod ord">
          <ac:chgData name="virginie Hugues" userId="f5ff6c274e13bc49" providerId="LiveId" clId="{6FAF9B77-649D-4961-A3BC-5557E7329249}" dt="2023-01-14T13:15:49.592" v="3359"/>
          <ac:spMkLst>
            <pc:docMk/>
            <pc:sldMk cId="2441407545" sldId="514"/>
            <ac:spMk id="11" creationId="{1AB1C19F-C897-A294-C465-3D4FBB98BAFB}"/>
          </ac:spMkLst>
        </pc:spChg>
        <pc:spChg chg="del">
          <ac:chgData name="virginie Hugues" userId="f5ff6c274e13bc49" providerId="LiveId" clId="{6FAF9B77-649D-4961-A3BC-5557E7329249}" dt="2023-01-14T13:14:34.393" v="3332" actId="478"/>
          <ac:spMkLst>
            <pc:docMk/>
            <pc:sldMk cId="2441407545" sldId="514"/>
            <ac:spMk id="15" creationId="{F5EDB595-E9F0-47C0-9522-0A14DFD70369}"/>
          </ac:spMkLst>
        </pc:spChg>
        <pc:spChg chg="add del ord">
          <ac:chgData name="virginie Hugues" userId="f5ff6c274e13bc49" providerId="LiveId" clId="{6FAF9B77-649D-4961-A3BC-5557E7329249}" dt="2023-01-14T13:16:04.234" v="3368" actId="478"/>
          <ac:spMkLst>
            <pc:docMk/>
            <pc:sldMk cId="2441407545" sldId="514"/>
            <ac:spMk id="25" creationId="{672875B2-76F7-4D31-B873-8671F0FD8BB6}"/>
          </ac:spMkLst>
        </pc:spChg>
        <pc:spChg chg="del">
          <ac:chgData name="virginie Hugues" userId="f5ff6c274e13bc49" providerId="LiveId" clId="{6FAF9B77-649D-4961-A3BC-5557E7329249}" dt="2023-01-14T13:14:34.393" v="3332" actId="478"/>
          <ac:spMkLst>
            <pc:docMk/>
            <pc:sldMk cId="2441407545" sldId="514"/>
            <ac:spMk id="26" creationId="{47E865D9-6C54-4E2B-BBE9-366419160580}"/>
          </ac:spMkLst>
        </pc:spChg>
        <pc:spChg chg="del">
          <ac:chgData name="virginie Hugues" userId="f5ff6c274e13bc49" providerId="LiveId" clId="{6FAF9B77-649D-4961-A3BC-5557E7329249}" dt="2023-01-14T13:14:34.393" v="3332" actId="478"/>
          <ac:spMkLst>
            <pc:docMk/>
            <pc:sldMk cId="2441407545" sldId="514"/>
            <ac:spMk id="29" creationId="{4300D30B-2A8D-47A8-93A0-2A2D8BDB8298}"/>
          </ac:spMkLst>
        </pc:spChg>
        <pc:spChg chg="mod ord topLvl">
          <ac:chgData name="virginie Hugues" userId="f5ff6c274e13bc49" providerId="LiveId" clId="{6FAF9B77-649D-4961-A3BC-5557E7329249}" dt="2023-01-14T13:17:53.036" v="3589" actId="962"/>
          <ac:spMkLst>
            <pc:docMk/>
            <pc:sldMk cId="2441407545" sldId="514"/>
            <ac:spMk id="32" creationId="{8F68FF61-16B6-4416-9CF2-D19E840C50D9}"/>
          </ac:spMkLst>
        </pc:spChg>
        <pc:spChg chg="mod topLvl">
          <ac:chgData name="virginie Hugues" userId="f5ff6c274e13bc49" providerId="LiveId" clId="{6FAF9B77-649D-4961-A3BC-5557E7329249}" dt="2023-01-14T13:15:14.946" v="3339" actId="164"/>
          <ac:spMkLst>
            <pc:docMk/>
            <pc:sldMk cId="2441407545" sldId="514"/>
            <ac:spMk id="35" creationId="{C44120F5-C34C-4B1F-B848-596D6685121E}"/>
          </ac:spMkLst>
        </pc:spChg>
        <pc:spChg chg="del mod topLvl">
          <ac:chgData name="virginie Hugues" userId="f5ff6c274e13bc49" providerId="LiveId" clId="{6FAF9B77-649D-4961-A3BC-5557E7329249}" dt="2023-01-14T13:15:42.309" v="3346" actId="478"/>
          <ac:spMkLst>
            <pc:docMk/>
            <pc:sldMk cId="2441407545" sldId="514"/>
            <ac:spMk id="36" creationId="{445ED4F3-44CE-46C6-976E-4AA35E4BD2A4}"/>
          </ac:spMkLst>
        </pc:spChg>
        <pc:spChg chg="del mod topLvl">
          <ac:chgData name="virginie Hugues" userId="f5ff6c274e13bc49" providerId="LiveId" clId="{6FAF9B77-649D-4961-A3BC-5557E7329249}" dt="2023-01-14T13:15:43.927" v="3347" actId="478"/>
          <ac:spMkLst>
            <pc:docMk/>
            <pc:sldMk cId="2441407545" sldId="514"/>
            <ac:spMk id="37" creationId="{DD3DE13D-754D-402C-B79F-063B7E54ABFC}"/>
          </ac:spMkLst>
        </pc:spChg>
        <pc:spChg chg="mod topLvl">
          <ac:chgData name="virginie Hugues" userId="f5ff6c274e13bc49" providerId="LiveId" clId="{6FAF9B77-649D-4961-A3BC-5557E7329249}" dt="2023-01-14T13:15:14.946" v="3339" actId="164"/>
          <ac:spMkLst>
            <pc:docMk/>
            <pc:sldMk cId="2441407545" sldId="514"/>
            <ac:spMk id="38" creationId="{1E8E9F34-4E17-409F-8A73-B8C2E36C6996}"/>
          </ac:spMkLst>
        </pc:spChg>
        <pc:spChg chg="mod topLvl">
          <ac:chgData name="virginie Hugues" userId="f5ff6c274e13bc49" providerId="LiveId" clId="{6FAF9B77-649D-4961-A3BC-5557E7329249}" dt="2023-01-14T13:15:14.946" v="3339" actId="164"/>
          <ac:spMkLst>
            <pc:docMk/>
            <pc:sldMk cId="2441407545" sldId="514"/>
            <ac:spMk id="39" creationId="{03BEF41E-5C59-4371-8E9A-9EE6FAF8BA43}"/>
          </ac:spMkLst>
        </pc:spChg>
        <pc:spChg chg="add del mod ord">
          <ac:chgData name="virginie Hugues" userId="f5ff6c274e13bc49" providerId="LiveId" clId="{6FAF9B77-649D-4961-A3BC-5557E7329249}" dt="2023-01-14T13:17:43.871" v="3521" actId="962"/>
          <ac:spMkLst>
            <pc:docMk/>
            <pc:sldMk cId="2441407545" sldId="514"/>
            <ac:spMk id="42" creationId="{A44D475B-C040-41F5-AA30-B2E22628B5AB}"/>
          </ac:spMkLst>
        </pc:spChg>
        <pc:spChg chg="mod topLvl">
          <ac:chgData name="virginie Hugues" userId="f5ff6c274e13bc49" providerId="LiveId" clId="{6FAF9B77-649D-4961-A3BC-5557E7329249}" dt="2023-01-14T13:18:13.936" v="3591" actId="165"/>
          <ac:spMkLst>
            <pc:docMk/>
            <pc:sldMk cId="2441407545" sldId="514"/>
            <ac:spMk id="28675" creationId="{89D4EC9B-1F3A-49AE-86F8-543160CFF25E}"/>
          </ac:spMkLst>
        </pc:spChg>
        <pc:grpChg chg="add mod">
          <ac:chgData name="virginie Hugues" userId="f5ff6c274e13bc49" providerId="LiveId" clId="{6FAF9B77-649D-4961-A3BC-5557E7329249}" dt="2023-01-14T13:15:46.680" v="3353"/>
          <ac:grpSpMkLst>
            <pc:docMk/>
            <pc:sldMk cId="2441407545" sldId="514"/>
            <ac:grpSpMk id="2" creationId="{32D45577-CEE9-EBAB-CAFB-D14E0F565E2B}"/>
          </ac:grpSpMkLst>
        </pc:grpChg>
        <pc:grpChg chg="mod">
          <ac:chgData name="virginie Hugues" userId="f5ff6c274e13bc49" providerId="LiveId" clId="{6FAF9B77-649D-4961-A3BC-5557E7329249}" dt="2023-01-14T13:14:48.844" v="3335"/>
          <ac:grpSpMkLst>
            <pc:docMk/>
            <pc:sldMk cId="2441407545" sldId="514"/>
            <ac:grpSpMk id="6" creationId="{5EAA371A-C56B-2193-67D0-D189BD53174C}"/>
          </ac:grpSpMkLst>
        </pc:grpChg>
        <pc:grpChg chg="add mod">
          <ac:chgData name="virginie Hugues" userId="f5ff6c274e13bc49" providerId="LiveId" clId="{6FAF9B77-649D-4961-A3BC-5557E7329249}" dt="2023-01-14T13:15:53.382" v="3362" actId="962"/>
          <ac:grpSpMkLst>
            <pc:docMk/>
            <pc:sldMk cId="2441407545" sldId="514"/>
            <ac:grpSpMk id="12" creationId="{D2972D2F-F7A4-DBD7-ECAF-B0D84FB88E55}"/>
          </ac:grpSpMkLst>
        </pc:grpChg>
        <pc:grpChg chg="add del mod">
          <ac:chgData name="virginie Hugues" userId="f5ff6c274e13bc49" providerId="LiveId" clId="{6FAF9B77-649D-4961-A3BC-5557E7329249}" dt="2023-01-14T13:18:13.936" v="3591" actId="165"/>
          <ac:grpSpMkLst>
            <pc:docMk/>
            <pc:sldMk cId="2441407545" sldId="514"/>
            <ac:grpSpMk id="13" creationId="{EBB75C1B-F0A6-2999-441C-7D4A085D19DF}"/>
          </ac:grpSpMkLst>
        </pc:grpChg>
        <pc:grpChg chg="add mod">
          <ac:chgData name="virginie Hugues" userId="f5ff6c274e13bc49" providerId="LiveId" clId="{6FAF9B77-649D-4961-A3BC-5557E7329249}" dt="2023-01-14T13:18:03.577" v="3590" actId="962"/>
          <ac:grpSpMkLst>
            <pc:docMk/>
            <pc:sldMk cId="2441407545" sldId="514"/>
            <ac:grpSpMk id="14" creationId="{4F8C66C3-FD21-D8D5-0C15-1EC3EE030532}"/>
          </ac:grpSpMkLst>
        </pc:grpChg>
        <pc:grpChg chg="add mod">
          <ac:chgData name="virginie Hugues" userId="f5ff6c274e13bc49" providerId="LiveId" clId="{6FAF9B77-649D-4961-A3BC-5557E7329249}" dt="2023-01-14T13:18:26.224" v="3593" actId="962"/>
          <ac:grpSpMkLst>
            <pc:docMk/>
            <pc:sldMk cId="2441407545" sldId="514"/>
            <ac:grpSpMk id="16" creationId="{0E910753-0473-8C88-EABC-2C543E913066}"/>
          </ac:grpSpMkLst>
        </pc:grpChg>
        <pc:grpChg chg="add del">
          <ac:chgData name="virginie Hugues" userId="f5ff6c274e13bc49" providerId="LiveId" clId="{6FAF9B77-649D-4961-A3BC-5557E7329249}" dt="2023-01-14T13:14:55.471" v="3336" actId="165"/>
          <ac:grpSpMkLst>
            <pc:docMk/>
            <pc:sldMk cId="2441407545" sldId="514"/>
            <ac:grpSpMk id="30" creationId="{C52EA42F-5804-4847-862E-3A541B71719A}"/>
          </ac:grpSpMkLst>
        </pc:grpChg>
        <pc:grpChg chg="del mod topLvl">
          <ac:chgData name="virginie Hugues" userId="f5ff6c274e13bc49" providerId="LiveId" clId="{6FAF9B77-649D-4961-A3BC-5557E7329249}" dt="2023-01-14T13:15:00.058" v="3337" actId="165"/>
          <ac:grpSpMkLst>
            <pc:docMk/>
            <pc:sldMk cId="2441407545" sldId="514"/>
            <ac:grpSpMk id="31" creationId="{3B976C73-3579-4CDC-87D8-F23CE08AF263}"/>
          </ac:grpSpMkLst>
        </pc:grpChg>
        <pc:grpChg chg="del mod topLvl">
          <ac:chgData name="virginie Hugues" userId="f5ff6c274e13bc49" providerId="LiveId" clId="{6FAF9B77-649D-4961-A3BC-5557E7329249}" dt="2023-01-14T13:15:08.658" v="3338" actId="165"/>
          <ac:grpSpMkLst>
            <pc:docMk/>
            <pc:sldMk cId="2441407545" sldId="514"/>
            <ac:grpSpMk id="33" creationId="{C84A7B0B-C6F6-4FFE-8D5D-0ACFF8811CAA}"/>
          </ac:grpSpMkLst>
        </pc:grpChg>
        <pc:picChg chg="mod topLvl">
          <ac:chgData name="virginie Hugues" userId="f5ff6c274e13bc49" providerId="LiveId" clId="{6FAF9B77-649D-4961-A3BC-5557E7329249}" dt="2023-01-14T13:18:24.672" v="3592" actId="164"/>
          <ac:picMkLst>
            <pc:docMk/>
            <pc:sldMk cId="2441407545" sldId="514"/>
            <ac:picMk id="3" creationId="{A5818EC8-5F70-4380-B4B7-5356F8C23C5C}"/>
          </ac:picMkLst>
        </pc:picChg>
        <pc:picChg chg="mod">
          <ac:chgData name="virginie Hugues" userId="f5ff6c274e13bc49" providerId="LiveId" clId="{6FAF9B77-649D-4961-A3BC-5557E7329249}" dt="2023-01-14T13:14:48.844" v="3335"/>
          <ac:picMkLst>
            <pc:docMk/>
            <pc:sldMk cId="2441407545" sldId="514"/>
            <ac:picMk id="9" creationId="{273034F5-45FB-1BE5-7C85-9B11AC81AE9F}"/>
          </ac:picMkLst>
        </pc:picChg>
        <pc:picChg chg="mod topLvl">
          <ac:chgData name="virginie Hugues" userId="f5ff6c274e13bc49" providerId="LiveId" clId="{6FAF9B77-649D-4961-A3BC-5557E7329249}" dt="2023-01-14T13:15:14.946" v="3339" actId="164"/>
          <ac:picMkLst>
            <pc:docMk/>
            <pc:sldMk cId="2441407545" sldId="514"/>
            <ac:picMk id="40" creationId="{5FD0AE70-0BBF-41F1-BA29-EB422AADADFE}"/>
          </ac:picMkLst>
        </pc:picChg>
        <pc:picChg chg="mod">
          <ac:chgData name="virginie Hugues" userId="f5ff6c274e13bc49" providerId="LiveId" clId="{6FAF9B77-649D-4961-A3BC-5557E7329249}" dt="2023-01-14T13:15:36.659" v="3343" actId="164"/>
          <ac:picMkLst>
            <pc:docMk/>
            <pc:sldMk cId="2441407545" sldId="514"/>
            <ac:picMk id="28678" creationId="{3B9286D0-6A03-4B6B-B023-9ABC76EF2FF0}"/>
          </ac:picMkLst>
        </pc:picChg>
        <pc:picChg chg="mod topLvl">
          <ac:chgData name="virginie Hugues" userId="f5ff6c274e13bc49" providerId="LiveId" clId="{6FAF9B77-649D-4961-A3BC-5557E7329249}" dt="2023-01-14T13:18:24.672" v="3592" actId="164"/>
          <ac:picMkLst>
            <pc:docMk/>
            <pc:sldMk cId="2441407545" sldId="514"/>
            <ac:picMk id="28679" creationId="{9BE9861C-B11D-4784-BBCD-FDB4A5F9A6CC}"/>
          </ac:picMkLst>
        </pc:picChg>
        <pc:picChg chg="mod">
          <ac:chgData name="virginie Hugues" userId="f5ff6c274e13bc49" providerId="LiveId" clId="{6FAF9B77-649D-4961-A3BC-5557E7329249}" dt="2023-01-14T13:15:36.659" v="3343" actId="164"/>
          <ac:picMkLst>
            <pc:docMk/>
            <pc:sldMk cId="2441407545" sldId="514"/>
            <ac:picMk id="28680" creationId="{C828715E-FD28-477A-B6D5-2F9A11C17A34}"/>
          </ac:picMkLst>
        </pc:picChg>
        <pc:picChg chg="mod topLvl">
          <ac:chgData name="virginie Hugues" userId="f5ff6c274e13bc49" providerId="LiveId" clId="{6FAF9B77-649D-4961-A3BC-5557E7329249}" dt="2023-01-14T13:18:24.672" v="3592" actId="164"/>
          <ac:picMkLst>
            <pc:docMk/>
            <pc:sldMk cId="2441407545" sldId="514"/>
            <ac:picMk id="28681" creationId="{A7F7C421-39B3-4C4B-B5F2-360117FBBE32}"/>
          </ac:picMkLst>
        </pc:picChg>
        <pc:picChg chg="mod topLvl">
          <ac:chgData name="virginie Hugues" userId="f5ff6c274e13bc49" providerId="LiveId" clId="{6FAF9B77-649D-4961-A3BC-5557E7329249}" dt="2023-01-14T13:18:24.672" v="3592" actId="164"/>
          <ac:picMkLst>
            <pc:docMk/>
            <pc:sldMk cId="2441407545" sldId="514"/>
            <ac:picMk id="28685" creationId="{2E339F76-0FD8-49F9-8147-6B8148070B42}"/>
          </ac:picMkLst>
        </pc:picChg>
        <pc:picChg chg="mod topLvl">
          <ac:chgData name="virginie Hugues" userId="f5ff6c274e13bc49" providerId="LiveId" clId="{6FAF9B77-649D-4961-A3BC-5557E7329249}" dt="2023-01-14T13:18:24.672" v="3592" actId="164"/>
          <ac:picMkLst>
            <pc:docMk/>
            <pc:sldMk cId="2441407545" sldId="514"/>
            <ac:picMk id="28686" creationId="{F8C840BB-E3AF-4759-AA0B-70AA26B75102}"/>
          </ac:picMkLst>
        </pc:picChg>
        <pc:picChg chg="del">
          <ac:chgData name="virginie Hugues" userId="f5ff6c274e13bc49" providerId="LiveId" clId="{6FAF9B77-649D-4961-A3BC-5557E7329249}" dt="2023-01-14T13:14:34.393" v="3332" actId="478"/>
          <ac:picMkLst>
            <pc:docMk/>
            <pc:sldMk cId="2441407545" sldId="514"/>
            <ac:picMk id="28687" creationId="{3DF9CE6E-348E-451E-BCBB-FCD873F942D7}"/>
          </ac:picMkLst>
        </pc:picChg>
        <pc:cxnChg chg="del">
          <ac:chgData name="virginie Hugues" userId="f5ff6c274e13bc49" providerId="LiveId" clId="{6FAF9B77-649D-4961-A3BC-5557E7329249}" dt="2023-01-14T13:14:34.393" v="3332" actId="478"/>
          <ac:cxnSpMkLst>
            <pc:docMk/>
            <pc:sldMk cId="2441407545" sldId="514"/>
            <ac:cxnSpMk id="5" creationId="{AE959AA2-D123-4065-84F6-26B354DD3174}"/>
          </ac:cxnSpMkLst>
        </pc:cxnChg>
        <pc:cxnChg chg="mod">
          <ac:chgData name="virginie Hugues" userId="f5ff6c274e13bc49" providerId="LiveId" clId="{6FAF9B77-649D-4961-A3BC-5557E7329249}" dt="2023-01-14T13:14:48.844" v="3335"/>
          <ac:cxnSpMkLst>
            <pc:docMk/>
            <pc:sldMk cId="2441407545" sldId="514"/>
            <ac:cxnSpMk id="7" creationId="{61BAC36E-DDB2-D432-F887-03AFD59B7871}"/>
          </ac:cxnSpMkLst>
        </pc:cxnChg>
      </pc:sldChg>
      <pc:sldChg chg="addSp delSp modSp mod">
        <pc:chgData name="virginie Hugues" userId="f5ff6c274e13bc49" providerId="LiveId" clId="{6FAF9B77-649D-4961-A3BC-5557E7329249}" dt="2023-01-15T10:52:18.914" v="3893" actId="962"/>
        <pc:sldMkLst>
          <pc:docMk/>
          <pc:sldMk cId="345298848" sldId="515"/>
        </pc:sldMkLst>
        <pc:spChg chg="mod">
          <ac:chgData name="virginie Hugues" userId="f5ff6c274e13bc49" providerId="LiveId" clId="{6FAF9B77-649D-4961-A3BC-5557E7329249}" dt="2023-01-15T10:50:20.089" v="3772"/>
          <ac:spMkLst>
            <pc:docMk/>
            <pc:sldMk cId="345298848" sldId="515"/>
            <ac:spMk id="6" creationId="{16D4792E-C646-2A6F-24E4-643270F8A562}"/>
          </ac:spMkLst>
        </pc:spChg>
        <pc:spChg chg="mod">
          <ac:chgData name="virginie Hugues" userId="f5ff6c274e13bc49" providerId="LiveId" clId="{6FAF9B77-649D-4961-A3BC-5557E7329249}" dt="2023-01-15T10:50:20.089" v="3772"/>
          <ac:spMkLst>
            <pc:docMk/>
            <pc:sldMk cId="345298848" sldId="515"/>
            <ac:spMk id="8" creationId="{F7767BEA-7D6A-1EF2-A439-EDE263A56386}"/>
          </ac:spMkLst>
        </pc:spChg>
        <pc:spChg chg="add mod ord">
          <ac:chgData name="virginie Hugues" userId="f5ff6c274e13bc49" providerId="LiveId" clId="{6FAF9B77-649D-4961-A3BC-5557E7329249}" dt="2023-01-15T10:51:50.859" v="3821"/>
          <ac:spMkLst>
            <pc:docMk/>
            <pc:sldMk cId="345298848" sldId="515"/>
            <ac:spMk id="9" creationId="{709AFF21-8A7C-53DF-CBAC-6EF1DE2E6D27}"/>
          </ac:spMkLst>
        </pc:spChg>
        <pc:spChg chg="del">
          <ac:chgData name="virginie Hugues" userId="f5ff6c274e13bc49" providerId="LiveId" clId="{6FAF9B77-649D-4961-A3BC-5557E7329249}" dt="2023-01-15T10:50:13.335" v="3771" actId="478"/>
          <ac:spMkLst>
            <pc:docMk/>
            <pc:sldMk cId="345298848" sldId="515"/>
            <ac:spMk id="15" creationId="{751C8B2B-F076-4308-B13A-688300AD71CE}"/>
          </ac:spMkLst>
        </pc:spChg>
        <pc:spChg chg="mod ord">
          <ac:chgData name="virginie Hugues" userId="f5ff6c274e13bc49" providerId="LiveId" clId="{6FAF9B77-649D-4961-A3BC-5557E7329249}" dt="2023-01-15T10:52:07.724" v="3823" actId="962"/>
          <ac:spMkLst>
            <pc:docMk/>
            <pc:sldMk cId="345298848" sldId="515"/>
            <ac:spMk id="20" creationId="{3A503DDD-9166-4F90-90D4-C62CD9CC8389}"/>
          </ac:spMkLst>
        </pc:spChg>
        <pc:spChg chg="del">
          <ac:chgData name="virginie Hugues" userId="f5ff6c274e13bc49" providerId="LiveId" clId="{6FAF9B77-649D-4961-A3BC-5557E7329249}" dt="2023-01-15T10:50:13.335" v="3771" actId="478"/>
          <ac:spMkLst>
            <pc:docMk/>
            <pc:sldMk cId="345298848" sldId="515"/>
            <ac:spMk id="21" creationId="{1E3C0542-0D63-47F4-8D57-1AE5E144FD4B}"/>
          </ac:spMkLst>
        </pc:spChg>
        <pc:spChg chg="del">
          <ac:chgData name="virginie Hugues" userId="f5ff6c274e13bc49" providerId="LiveId" clId="{6FAF9B77-649D-4961-A3BC-5557E7329249}" dt="2023-01-15T10:50:13.335" v="3771" actId="478"/>
          <ac:spMkLst>
            <pc:docMk/>
            <pc:sldMk cId="345298848" sldId="515"/>
            <ac:spMk id="22" creationId="{5A607D86-CAE8-4DBE-9E76-72408F6092CB}"/>
          </ac:spMkLst>
        </pc:spChg>
        <pc:spChg chg="mod ord topLvl">
          <ac:chgData name="virginie Hugues" userId="f5ff6c274e13bc49" providerId="LiveId" clId="{6FAF9B77-649D-4961-A3BC-5557E7329249}" dt="2023-01-15T10:52:18.914" v="3893" actId="962"/>
          <ac:spMkLst>
            <pc:docMk/>
            <pc:sldMk cId="345298848" sldId="515"/>
            <ac:spMk id="30" creationId="{92D915AB-BA11-4366-823E-1285068E6F6E}"/>
          </ac:spMkLst>
        </pc:spChg>
        <pc:spChg chg="mod topLvl">
          <ac:chgData name="virginie Hugues" userId="f5ff6c274e13bc49" providerId="LiveId" clId="{6FAF9B77-649D-4961-A3BC-5557E7329249}" dt="2023-01-15T10:51:20.012" v="3788" actId="164"/>
          <ac:spMkLst>
            <pc:docMk/>
            <pc:sldMk cId="345298848" sldId="515"/>
            <ac:spMk id="34" creationId="{387A06B2-0EE3-4DD5-9F56-363712298D28}"/>
          </ac:spMkLst>
        </pc:spChg>
        <pc:spChg chg="mod">
          <ac:chgData name="virginie Hugues" userId="f5ff6c274e13bc49" providerId="LiveId" clId="{6FAF9B77-649D-4961-A3BC-5557E7329249}" dt="2023-01-15T10:51:25.056" v="3794"/>
          <ac:spMkLst>
            <pc:docMk/>
            <pc:sldMk cId="345298848" sldId="515"/>
            <ac:spMk id="30722" creationId="{80DAD340-CF77-45BD-BB09-23E009098CE2}"/>
          </ac:spMkLst>
        </pc:spChg>
        <pc:spChg chg="mod topLvl">
          <ac:chgData name="virginie Hugues" userId="f5ff6c274e13bc49" providerId="LiveId" clId="{6FAF9B77-649D-4961-A3BC-5557E7329249}" dt="2023-01-15T10:51:20.012" v="3788" actId="164"/>
          <ac:spMkLst>
            <pc:docMk/>
            <pc:sldMk cId="345298848" sldId="515"/>
            <ac:spMk id="30733" creationId="{0B9922B4-9592-4EF6-8A00-F5C5F5078E47}"/>
          </ac:spMkLst>
        </pc:spChg>
        <pc:spChg chg="del mod topLvl">
          <ac:chgData name="virginie Hugues" userId="f5ff6c274e13bc49" providerId="LiveId" clId="{6FAF9B77-649D-4961-A3BC-5557E7329249}" dt="2023-01-15T10:51:26.492" v="3795" actId="478"/>
          <ac:spMkLst>
            <pc:docMk/>
            <pc:sldMk cId="345298848" sldId="515"/>
            <ac:spMk id="30734" creationId="{E56F788F-EE63-4134-9C4C-CBE0C80CD243}"/>
          </ac:spMkLst>
        </pc:spChg>
        <pc:spChg chg="del mod topLvl">
          <ac:chgData name="virginie Hugues" userId="f5ff6c274e13bc49" providerId="LiveId" clId="{6FAF9B77-649D-4961-A3BC-5557E7329249}" dt="2023-01-15T10:51:27.837" v="3796" actId="478"/>
          <ac:spMkLst>
            <pc:docMk/>
            <pc:sldMk cId="345298848" sldId="515"/>
            <ac:spMk id="30735" creationId="{857AE7CD-033D-41F4-B253-BB73EDE48678}"/>
          </ac:spMkLst>
        </pc:spChg>
        <pc:spChg chg="mod topLvl">
          <ac:chgData name="virginie Hugues" userId="f5ff6c274e13bc49" providerId="LiveId" clId="{6FAF9B77-649D-4961-A3BC-5557E7329249}" dt="2023-01-15T10:51:20.012" v="3788" actId="164"/>
          <ac:spMkLst>
            <pc:docMk/>
            <pc:sldMk cId="345298848" sldId="515"/>
            <ac:spMk id="30737" creationId="{147BC872-066B-45EA-B885-66B38AE51397}"/>
          </ac:spMkLst>
        </pc:spChg>
        <pc:spChg chg="mod">
          <ac:chgData name="virginie Hugues" userId="f5ff6c274e13bc49" providerId="LiveId" clId="{6FAF9B77-649D-4961-A3BC-5557E7329249}" dt="2023-01-15T10:50:58.445" v="3785" actId="207"/>
          <ac:spMkLst>
            <pc:docMk/>
            <pc:sldMk cId="345298848" sldId="515"/>
            <ac:spMk id="32771" creationId="{AF1C601F-B6B7-43DA-9797-29D5E8DF0B6F}"/>
          </ac:spMkLst>
        </pc:spChg>
        <pc:grpChg chg="add mod">
          <ac:chgData name="virginie Hugues" userId="f5ff6c274e13bc49" providerId="LiveId" clId="{6FAF9B77-649D-4961-A3BC-5557E7329249}" dt="2023-01-15T10:51:49.091" v="3819"/>
          <ac:grpSpMkLst>
            <pc:docMk/>
            <pc:sldMk cId="345298848" sldId="515"/>
            <ac:grpSpMk id="2" creationId="{7BA2ED6F-62D4-1F31-D5F8-6ADAC7F96C15}"/>
          </ac:grpSpMkLst>
        </pc:grpChg>
        <pc:grpChg chg="mod">
          <ac:chgData name="virginie Hugues" userId="f5ff6c274e13bc49" providerId="LiveId" clId="{6FAF9B77-649D-4961-A3BC-5557E7329249}" dt="2023-01-15T10:50:20.089" v="3772"/>
          <ac:grpSpMkLst>
            <pc:docMk/>
            <pc:sldMk cId="345298848" sldId="515"/>
            <ac:grpSpMk id="3" creationId="{DD40F3F0-F463-27DD-5258-47AFB31FFF44}"/>
          </ac:grpSpMkLst>
        </pc:grpChg>
        <pc:grpChg chg="add mod">
          <ac:chgData name="virginie Hugues" userId="f5ff6c274e13bc49" providerId="LiveId" clId="{6FAF9B77-649D-4961-A3BC-5557E7329249}" dt="2023-01-15T10:51:31.513" v="3802"/>
          <ac:grpSpMkLst>
            <pc:docMk/>
            <pc:sldMk cId="345298848" sldId="515"/>
            <ac:grpSpMk id="10" creationId="{ABAA7BCF-89A1-6E0F-6633-1340C8B3A498}"/>
          </ac:grpSpMkLst>
        </pc:grpChg>
        <pc:grpChg chg="del">
          <ac:chgData name="virginie Hugues" userId="f5ff6c274e13bc49" providerId="LiveId" clId="{6FAF9B77-649D-4961-A3BC-5557E7329249}" dt="2023-01-15T10:51:07.620" v="3786" actId="165"/>
          <ac:grpSpMkLst>
            <pc:docMk/>
            <pc:sldMk cId="345298848" sldId="515"/>
            <ac:grpSpMk id="30727" creationId="{587B32F6-FBFE-4B50-8653-15EAC768663A}"/>
          </ac:grpSpMkLst>
        </pc:grpChg>
        <pc:grpChg chg="del mod topLvl">
          <ac:chgData name="virginie Hugues" userId="f5ff6c274e13bc49" providerId="LiveId" clId="{6FAF9B77-649D-4961-A3BC-5557E7329249}" dt="2023-01-15T10:51:12.552" v="3787" actId="165"/>
          <ac:grpSpMkLst>
            <pc:docMk/>
            <pc:sldMk cId="345298848" sldId="515"/>
            <ac:grpSpMk id="30731" creationId="{C9B17950-997D-40C5-BE7B-3B8175B75AFA}"/>
          </ac:grpSpMkLst>
        </pc:grpChg>
        <pc:picChg chg="mod">
          <ac:chgData name="virginie Hugues" userId="f5ff6c274e13bc49" providerId="LiveId" clId="{6FAF9B77-649D-4961-A3BC-5557E7329249}" dt="2023-01-15T10:50:20.089" v="3772"/>
          <ac:picMkLst>
            <pc:docMk/>
            <pc:sldMk cId="345298848" sldId="515"/>
            <ac:picMk id="7" creationId="{EBDC0657-53EC-4ADE-8728-887DABAD633D}"/>
          </ac:picMkLst>
        </pc:picChg>
        <pc:picChg chg="mod">
          <ac:chgData name="virginie Hugues" userId="f5ff6c274e13bc49" providerId="LiveId" clId="{6FAF9B77-649D-4961-A3BC-5557E7329249}" dt="2023-01-15T10:51:44.298" v="3815"/>
          <ac:picMkLst>
            <pc:docMk/>
            <pc:sldMk cId="345298848" sldId="515"/>
            <ac:picMk id="23" creationId="{97C71F8F-0575-4D11-978C-2F8FA778B21D}"/>
          </ac:picMkLst>
        </pc:picChg>
        <pc:picChg chg="del">
          <ac:chgData name="virginie Hugues" userId="f5ff6c274e13bc49" providerId="LiveId" clId="{6FAF9B77-649D-4961-A3BC-5557E7329249}" dt="2023-01-15T10:50:13.335" v="3771" actId="478"/>
          <ac:picMkLst>
            <pc:docMk/>
            <pc:sldMk cId="345298848" sldId="515"/>
            <ac:picMk id="30728" creationId="{63404E67-8D70-457D-A1AC-3569079D4F57}"/>
          </ac:picMkLst>
        </pc:picChg>
        <pc:picChg chg="mod topLvl">
          <ac:chgData name="virginie Hugues" userId="f5ff6c274e13bc49" providerId="LiveId" clId="{6FAF9B77-649D-4961-A3BC-5557E7329249}" dt="2023-01-15T10:51:20.012" v="3788" actId="164"/>
          <ac:picMkLst>
            <pc:docMk/>
            <pc:sldMk cId="345298848" sldId="515"/>
            <ac:picMk id="30738" creationId="{5906BCD9-3562-4E81-BD8E-F4F0FA842CCB}"/>
          </ac:picMkLst>
        </pc:picChg>
        <pc:cxnChg chg="mod">
          <ac:chgData name="virginie Hugues" userId="f5ff6c274e13bc49" providerId="LiveId" clId="{6FAF9B77-649D-4961-A3BC-5557E7329249}" dt="2023-01-15T10:50:20.089" v="3772"/>
          <ac:cxnSpMkLst>
            <pc:docMk/>
            <pc:sldMk cId="345298848" sldId="515"/>
            <ac:cxnSpMk id="4" creationId="{A934696D-F369-FC87-C6E6-1B2CE190F23D}"/>
          </ac:cxnSpMkLst>
        </pc:cxnChg>
        <pc:cxnChg chg="del">
          <ac:chgData name="virginie Hugues" userId="f5ff6c274e13bc49" providerId="LiveId" clId="{6FAF9B77-649D-4961-A3BC-5557E7329249}" dt="2023-01-15T10:50:13.335" v="3771" actId="478"/>
          <ac:cxnSpMkLst>
            <pc:docMk/>
            <pc:sldMk cId="345298848" sldId="515"/>
            <ac:cxnSpMk id="5" creationId="{96E5D6D9-4EC1-4CD1-8C8E-BD704B7F76CB}"/>
          </ac:cxnSpMkLst>
        </pc:cxnChg>
      </pc:sldChg>
      <pc:sldChg chg="addSp delSp modSp mod">
        <pc:chgData name="virginie Hugues" userId="f5ff6c274e13bc49" providerId="LiveId" clId="{6FAF9B77-649D-4961-A3BC-5557E7329249}" dt="2023-01-15T10:50:01.725" v="3770"/>
        <pc:sldMkLst>
          <pc:docMk/>
          <pc:sldMk cId="2975753249" sldId="516"/>
        </pc:sldMkLst>
        <pc:spChg chg="mod">
          <ac:chgData name="virginie Hugues" userId="f5ff6c274e13bc49" providerId="LiveId" clId="{6FAF9B77-649D-4961-A3BC-5557E7329249}" dt="2023-01-15T10:47:46.601" v="3760" actId="207"/>
          <ac:spMkLst>
            <pc:docMk/>
            <pc:sldMk cId="2975753249" sldId="516"/>
            <ac:spMk id="4" creationId="{2041F83F-92DD-49BA-9F61-2B2A63AF73CF}"/>
          </ac:spMkLst>
        </pc:spChg>
        <pc:spChg chg="mod">
          <ac:chgData name="virginie Hugues" userId="f5ff6c274e13bc49" providerId="LiveId" clId="{6FAF9B77-649D-4961-A3BC-5557E7329249}" dt="2023-01-15T10:45:32.828" v="3751"/>
          <ac:spMkLst>
            <pc:docMk/>
            <pc:sldMk cId="2975753249" sldId="516"/>
            <ac:spMk id="8" creationId="{72578715-1AF5-60CE-FB12-CD443E7D2DF0}"/>
          </ac:spMkLst>
        </pc:spChg>
        <pc:spChg chg="mod">
          <ac:chgData name="virginie Hugues" userId="f5ff6c274e13bc49" providerId="LiveId" clId="{6FAF9B77-649D-4961-A3BC-5557E7329249}" dt="2023-01-15T10:45:32.828" v="3751"/>
          <ac:spMkLst>
            <pc:docMk/>
            <pc:sldMk cId="2975753249" sldId="516"/>
            <ac:spMk id="10" creationId="{F90859BD-A1D0-05AC-B27D-BDF85E9A0AC0}"/>
          </ac:spMkLst>
        </pc:spChg>
        <pc:spChg chg="add mod">
          <ac:chgData name="virginie Hugues" userId="f5ff6c274e13bc49" providerId="LiveId" clId="{6FAF9B77-649D-4961-A3BC-5557E7329249}" dt="2023-01-15T10:45:32.828" v="3751"/>
          <ac:spMkLst>
            <pc:docMk/>
            <pc:sldMk cId="2975753249" sldId="516"/>
            <ac:spMk id="11" creationId="{E314D179-49D9-40F8-1FB2-60DFFDD84FFA}"/>
          </ac:spMkLst>
        </pc:spChg>
        <pc:spChg chg="add del mod">
          <ac:chgData name="virginie Hugues" userId="f5ff6c274e13bc49" providerId="LiveId" clId="{6FAF9B77-649D-4961-A3BC-5557E7329249}" dt="2023-01-15T10:46:27.095" v="3757"/>
          <ac:spMkLst>
            <pc:docMk/>
            <pc:sldMk cId="2975753249" sldId="516"/>
            <ac:spMk id="12" creationId="{6772A076-E094-0A33-EDFF-F7A787DCD8D4}"/>
          </ac:spMkLst>
        </pc:spChg>
        <pc:spChg chg="mod">
          <ac:chgData name="virginie Hugues" userId="f5ff6c274e13bc49" providerId="LiveId" clId="{6FAF9B77-649D-4961-A3BC-5557E7329249}" dt="2023-01-15T10:46:49.873" v="3758"/>
          <ac:spMkLst>
            <pc:docMk/>
            <pc:sldMk cId="2975753249" sldId="516"/>
            <ac:spMk id="14" creationId="{B71742B2-0BCD-F947-C716-368F98A54F48}"/>
          </ac:spMkLst>
        </pc:spChg>
        <pc:spChg chg="del">
          <ac:chgData name="virginie Hugues" userId="f5ff6c274e13bc49" providerId="LiveId" clId="{6FAF9B77-649D-4961-A3BC-5557E7329249}" dt="2023-01-15T10:45:17.071" v="3749" actId="478"/>
          <ac:spMkLst>
            <pc:docMk/>
            <pc:sldMk cId="2975753249" sldId="516"/>
            <ac:spMk id="15" creationId="{133C54C5-7785-40BB-A430-9FC592F2CC46}"/>
          </ac:spMkLst>
        </pc:spChg>
        <pc:spChg chg="mod">
          <ac:chgData name="virginie Hugues" userId="f5ff6c274e13bc49" providerId="LiveId" clId="{6FAF9B77-649D-4961-A3BC-5557E7329249}" dt="2023-01-15T10:46:49.873" v="3758"/>
          <ac:spMkLst>
            <pc:docMk/>
            <pc:sldMk cId="2975753249" sldId="516"/>
            <ac:spMk id="16" creationId="{6E122852-8DE2-F3E4-2443-811D7595169E}"/>
          </ac:spMkLst>
        </pc:spChg>
        <pc:spChg chg="del">
          <ac:chgData name="virginie Hugues" userId="f5ff6c274e13bc49" providerId="LiveId" clId="{6FAF9B77-649D-4961-A3BC-5557E7329249}" dt="2023-01-15T10:46:12.977" v="3754" actId="478"/>
          <ac:spMkLst>
            <pc:docMk/>
            <pc:sldMk cId="2975753249" sldId="516"/>
            <ac:spMk id="17" creationId="{6BB110F5-6042-4282-9D96-6FB0D43B10A7}"/>
          </ac:spMkLst>
        </pc:spChg>
        <pc:spChg chg="del">
          <ac:chgData name="virginie Hugues" userId="f5ff6c274e13bc49" providerId="LiveId" clId="{6FAF9B77-649D-4961-A3BC-5557E7329249}" dt="2023-01-15T10:45:24.688" v="3750" actId="478"/>
          <ac:spMkLst>
            <pc:docMk/>
            <pc:sldMk cId="2975753249" sldId="516"/>
            <ac:spMk id="18" creationId="{FBD7BAE4-1D68-4EB5-A936-FABC78D0D2CB}"/>
          </ac:spMkLst>
        </pc:spChg>
        <pc:spChg chg="del">
          <ac:chgData name="virginie Hugues" userId="f5ff6c274e13bc49" providerId="LiveId" clId="{6FAF9B77-649D-4961-A3BC-5557E7329249}" dt="2023-01-15T10:45:24.688" v="3750" actId="478"/>
          <ac:spMkLst>
            <pc:docMk/>
            <pc:sldMk cId="2975753249" sldId="516"/>
            <ac:spMk id="19" creationId="{0A3AD3AF-1CF6-4DD0-9CE7-864AEACFB1DB}"/>
          </ac:spMkLst>
        </pc:spChg>
        <pc:spChg chg="add mod">
          <ac:chgData name="virginie Hugues" userId="f5ff6c274e13bc49" providerId="LiveId" clId="{6FAF9B77-649D-4961-A3BC-5557E7329249}" dt="2023-01-15T10:46:54.629" v="3759"/>
          <ac:spMkLst>
            <pc:docMk/>
            <pc:sldMk cId="2975753249" sldId="516"/>
            <ac:spMk id="22" creationId="{64F8FC1C-838E-8050-8C66-CFB45A9D63A4}"/>
          </ac:spMkLst>
        </pc:spChg>
        <pc:grpChg chg="add mod">
          <ac:chgData name="virginie Hugues" userId="f5ff6c274e13bc49" providerId="LiveId" clId="{6FAF9B77-649D-4961-A3BC-5557E7329249}" dt="2023-01-15T10:45:32.828" v="3751"/>
          <ac:grpSpMkLst>
            <pc:docMk/>
            <pc:sldMk cId="2975753249" sldId="516"/>
            <ac:grpSpMk id="3" creationId="{69B23E29-D9F1-70EA-E664-4C28AB46F4AF}"/>
          </ac:grpSpMkLst>
        </pc:grpChg>
        <pc:grpChg chg="mod">
          <ac:chgData name="virginie Hugues" userId="f5ff6c274e13bc49" providerId="LiveId" clId="{6FAF9B77-649D-4961-A3BC-5557E7329249}" dt="2023-01-15T10:45:32.828" v="3751"/>
          <ac:grpSpMkLst>
            <pc:docMk/>
            <pc:sldMk cId="2975753249" sldId="516"/>
            <ac:grpSpMk id="6" creationId="{30585CAC-29F1-CD3D-A01B-A292286BB7AA}"/>
          </ac:grpSpMkLst>
        </pc:grpChg>
        <pc:grpChg chg="add mod">
          <ac:chgData name="virginie Hugues" userId="f5ff6c274e13bc49" providerId="LiveId" clId="{6FAF9B77-649D-4961-A3BC-5557E7329249}" dt="2023-01-15T10:46:49.873" v="3758"/>
          <ac:grpSpMkLst>
            <pc:docMk/>
            <pc:sldMk cId="2975753249" sldId="516"/>
            <ac:grpSpMk id="13" creationId="{79420D95-44E2-47E3-EEE5-383DCA8285B7}"/>
          </ac:grpSpMkLst>
        </pc:grpChg>
        <pc:grpChg chg="del">
          <ac:chgData name="virginie Hugues" userId="f5ff6c274e13bc49" providerId="LiveId" clId="{6FAF9B77-649D-4961-A3BC-5557E7329249}" dt="2023-01-15T10:46:22.845" v="3755" actId="478"/>
          <ac:grpSpMkLst>
            <pc:docMk/>
            <pc:sldMk cId="2975753249" sldId="516"/>
            <ac:grpSpMk id="29703" creationId="{D14ACF81-FA89-4141-8CC2-1E1AC4D93060}"/>
          </ac:grpSpMkLst>
        </pc:grpChg>
        <pc:graphicFrameChg chg="mod ord modGraphic">
          <ac:chgData name="virginie Hugues" userId="f5ff6c274e13bc49" providerId="LiveId" clId="{6FAF9B77-649D-4961-A3BC-5557E7329249}" dt="2023-01-15T10:50:01.725" v="3770"/>
          <ac:graphicFrameMkLst>
            <pc:docMk/>
            <pc:sldMk cId="2975753249" sldId="516"/>
            <ac:graphicFrameMk id="2" creationId="{3C1ACDE5-CB76-4B87-AD35-C7273AF4C1CD}"/>
          </ac:graphicFrameMkLst>
        </pc:graphicFrameChg>
        <pc:picChg chg="mod">
          <ac:chgData name="virginie Hugues" userId="f5ff6c274e13bc49" providerId="LiveId" clId="{6FAF9B77-649D-4961-A3BC-5557E7329249}" dt="2023-01-15T10:45:32.828" v="3751"/>
          <ac:picMkLst>
            <pc:docMk/>
            <pc:sldMk cId="2975753249" sldId="516"/>
            <ac:picMk id="9" creationId="{25F57D84-6106-0D22-18EB-216EDBDC4048}"/>
          </ac:picMkLst>
        </pc:picChg>
        <pc:picChg chg="mod">
          <ac:chgData name="virginie Hugues" userId="f5ff6c274e13bc49" providerId="LiveId" clId="{6FAF9B77-649D-4961-A3BC-5557E7329249}" dt="2023-01-15T10:46:49.873" v="3758"/>
          <ac:picMkLst>
            <pc:docMk/>
            <pc:sldMk cId="2975753249" sldId="516"/>
            <ac:picMk id="21" creationId="{ED898744-E64D-8ADE-3602-5E07DFDD568C}"/>
          </ac:picMkLst>
        </pc:picChg>
        <pc:picChg chg="del">
          <ac:chgData name="virginie Hugues" userId="f5ff6c274e13bc49" providerId="LiveId" clId="{6FAF9B77-649D-4961-A3BC-5557E7329249}" dt="2023-01-15T10:45:24.688" v="3750" actId="478"/>
          <ac:picMkLst>
            <pc:docMk/>
            <pc:sldMk cId="2975753249" sldId="516"/>
            <ac:picMk id="29704" creationId="{C8BC9C7F-94B7-4ACD-956D-DF99DEEB1CE1}"/>
          </ac:picMkLst>
        </pc:picChg>
        <pc:cxnChg chg="del">
          <ac:chgData name="virginie Hugues" userId="f5ff6c274e13bc49" providerId="LiveId" clId="{6FAF9B77-649D-4961-A3BC-5557E7329249}" dt="2023-01-15T10:45:24.688" v="3750" actId="478"/>
          <ac:cxnSpMkLst>
            <pc:docMk/>
            <pc:sldMk cId="2975753249" sldId="516"/>
            <ac:cxnSpMk id="5" creationId="{D4E22E3B-10D7-41E7-8860-227E5F22EBDD}"/>
          </ac:cxnSpMkLst>
        </pc:cxnChg>
        <pc:cxnChg chg="mod">
          <ac:chgData name="virginie Hugues" userId="f5ff6c274e13bc49" providerId="LiveId" clId="{6FAF9B77-649D-4961-A3BC-5557E7329249}" dt="2023-01-15T10:45:32.828" v="3751"/>
          <ac:cxnSpMkLst>
            <pc:docMk/>
            <pc:sldMk cId="2975753249" sldId="516"/>
            <ac:cxnSpMk id="7" creationId="{DB170F08-1194-EC88-1C7E-75FCEFB67991}"/>
          </ac:cxnSpMkLst>
        </pc:cxnChg>
      </pc:sldChg>
      <pc:sldChg chg="addSp delSp modSp add del mod">
        <pc:chgData name="virginie Hugues" userId="f5ff6c274e13bc49" providerId="LiveId" clId="{6FAF9B77-649D-4961-A3BC-5557E7329249}" dt="2023-01-14T08:06:08.172" v="1788" actId="47"/>
        <pc:sldMkLst>
          <pc:docMk/>
          <pc:sldMk cId="1929658254" sldId="517"/>
        </pc:sldMkLst>
        <pc:spChg chg="mod">
          <ac:chgData name="virginie Hugues" userId="f5ff6c274e13bc49" providerId="LiveId" clId="{6FAF9B77-649D-4961-A3BC-5557E7329249}" dt="2023-01-13T16:26:50.730" v="911" actId="164"/>
          <ac:spMkLst>
            <pc:docMk/>
            <pc:sldMk cId="1929658254" sldId="517"/>
            <ac:spMk id="3" creationId="{7524A816-EAAA-46E6-B445-1FC7556EE86A}"/>
          </ac:spMkLst>
        </pc:spChg>
        <pc:spChg chg="mod">
          <ac:chgData name="virginie Hugues" userId="f5ff6c274e13bc49" providerId="LiveId" clId="{6FAF9B77-649D-4961-A3BC-5557E7329249}" dt="2023-01-13T16:29:14.345" v="939" actId="208"/>
          <ac:spMkLst>
            <pc:docMk/>
            <pc:sldMk cId="1929658254" sldId="517"/>
            <ac:spMk id="16" creationId="{E5341B11-5141-E4E7-810F-25638AB5A6AB}"/>
          </ac:spMkLst>
        </pc:spChg>
        <pc:spChg chg="mod">
          <ac:chgData name="virginie Hugues" userId="f5ff6c274e13bc49" providerId="LiveId" clId="{6FAF9B77-649D-4961-A3BC-5557E7329249}" dt="2023-01-13T16:31:51.199" v="1004" actId="207"/>
          <ac:spMkLst>
            <pc:docMk/>
            <pc:sldMk cId="1929658254" sldId="517"/>
            <ac:spMk id="18" creationId="{825ED17A-3D3D-69AE-DEE1-FA915E5FAFB4}"/>
          </ac:spMkLst>
        </pc:spChg>
        <pc:spChg chg="mod">
          <ac:chgData name="virginie Hugues" userId="f5ff6c274e13bc49" providerId="LiveId" clId="{6FAF9B77-649D-4961-A3BC-5557E7329249}" dt="2023-01-13T16:31:53.592" v="1005" actId="207"/>
          <ac:spMkLst>
            <pc:docMk/>
            <pc:sldMk cId="1929658254" sldId="517"/>
            <ac:spMk id="19" creationId="{BDB3E319-23C8-8C07-635D-E146A18C5315}"/>
          </ac:spMkLst>
        </pc:spChg>
        <pc:spChg chg="mod">
          <ac:chgData name="virginie Hugues" userId="f5ff6c274e13bc49" providerId="LiveId" clId="{6FAF9B77-649D-4961-A3BC-5557E7329249}" dt="2023-01-13T16:31:17.314" v="985" actId="208"/>
          <ac:spMkLst>
            <pc:docMk/>
            <pc:sldMk cId="1929658254" sldId="517"/>
            <ac:spMk id="20" creationId="{9FAA2F69-5906-D691-0C35-FCF196F2056E}"/>
          </ac:spMkLst>
        </pc:spChg>
        <pc:spChg chg="mod">
          <ac:chgData name="virginie Hugues" userId="f5ff6c274e13bc49" providerId="LiveId" clId="{6FAF9B77-649D-4961-A3BC-5557E7329249}" dt="2023-01-13T16:31:31.743" v="994" actId="207"/>
          <ac:spMkLst>
            <pc:docMk/>
            <pc:sldMk cId="1929658254" sldId="517"/>
            <ac:spMk id="21" creationId="{ADB726B2-FA0F-3E0B-FBEC-85D35B5C611B}"/>
          </ac:spMkLst>
        </pc:spChg>
        <pc:spChg chg="mod">
          <ac:chgData name="virginie Hugues" userId="f5ff6c274e13bc49" providerId="LiveId" clId="{6FAF9B77-649D-4961-A3BC-5557E7329249}" dt="2023-01-13T16:31:44.821" v="1000" actId="208"/>
          <ac:spMkLst>
            <pc:docMk/>
            <pc:sldMk cId="1929658254" sldId="517"/>
            <ac:spMk id="22" creationId="{578259BF-6351-1C34-E447-1BF3F9F5A9DF}"/>
          </ac:spMkLst>
        </pc:spChg>
        <pc:spChg chg="mod">
          <ac:chgData name="virginie Hugues" userId="f5ff6c274e13bc49" providerId="LiveId" clId="{6FAF9B77-649D-4961-A3BC-5557E7329249}" dt="2023-01-13T16:31:49.097" v="1003" actId="207"/>
          <ac:spMkLst>
            <pc:docMk/>
            <pc:sldMk cId="1929658254" sldId="517"/>
            <ac:spMk id="23" creationId="{25FCC757-9B29-5DE0-6CAF-3BE3E7FF60AC}"/>
          </ac:spMkLst>
        </pc:spChg>
        <pc:spChg chg="mod">
          <ac:chgData name="virginie Hugues" userId="f5ff6c274e13bc49" providerId="LiveId" clId="{6FAF9B77-649D-4961-A3BC-5557E7329249}" dt="2023-01-13T16:31:22.149" v="988" actId="208"/>
          <ac:spMkLst>
            <pc:docMk/>
            <pc:sldMk cId="1929658254" sldId="517"/>
            <ac:spMk id="24" creationId="{7FAE23F4-1701-386B-4C7A-0D0C6A567F8F}"/>
          </ac:spMkLst>
        </pc:spChg>
        <pc:spChg chg="mod">
          <ac:chgData name="virginie Hugues" userId="f5ff6c274e13bc49" providerId="LiveId" clId="{6FAF9B77-649D-4961-A3BC-5557E7329249}" dt="2023-01-13T16:31:27.078" v="991" actId="208"/>
          <ac:spMkLst>
            <pc:docMk/>
            <pc:sldMk cId="1929658254" sldId="517"/>
            <ac:spMk id="25" creationId="{0E2B6629-CDB2-1392-EAAF-59DBB8015BAF}"/>
          </ac:spMkLst>
        </pc:spChg>
        <pc:spChg chg="mod">
          <ac:chgData name="virginie Hugues" userId="f5ff6c274e13bc49" providerId="LiveId" clId="{6FAF9B77-649D-4961-A3BC-5557E7329249}" dt="2023-01-13T16:31:40.544" v="997" actId="208"/>
          <ac:spMkLst>
            <pc:docMk/>
            <pc:sldMk cId="1929658254" sldId="517"/>
            <ac:spMk id="26" creationId="{123B3E6D-5A82-A7C8-C783-D080F7481C8A}"/>
          </ac:spMkLst>
        </pc:spChg>
        <pc:spChg chg="mod">
          <ac:chgData name="virginie Hugues" userId="f5ff6c274e13bc49" providerId="LiveId" clId="{6FAF9B77-649D-4961-A3BC-5557E7329249}" dt="2023-01-13T16:31:57.888" v="1008" actId="208"/>
          <ac:spMkLst>
            <pc:docMk/>
            <pc:sldMk cId="1929658254" sldId="517"/>
            <ac:spMk id="27" creationId="{B9FB8E97-24AF-9A38-82E7-6392D9CFB4F4}"/>
          </ac:spMkLst>
        </pc:spChg>
        <pc:spChg chg="add del ord">
          <ac:chgData name="virginie Hugues" userId="f5ff6c274e13bc49" providerId="LiveId" clId="{6FAF9B77-649D-4961-A3BC-5557E7329249}" dt="2023-01-13T16:28:56.368" v="936"/>
          <ac:spMkLst>
            <pc:docMk/>
            <pc:sldMk cId="1929658254" sldId="517"/>
            <ac:spMk id="35" creationId="{FFC68364-166A-4373-8EA4-A4E53E6A64B0}"/>
          </ac:spMkLst>
        </pc:spChg>
        <pc:spChg chg="mod">
          <ac:chgData name="virginie Hugues" userId="f5ff6c274e13bc49" providerId="LiveId" clId="{6FAF9B77-649D-4961-A3BC-5557E7329249}" dt="2023-01-13T16:26:50.730" v="911" actId="164"/>
          <ac:spMkLst>
            <pc:docMk/>
            <pc:sldMk cId="1929658254" sldId="517"/>
            <ac:spMk id="37" creationId="{98221AB9-5EBE-4A5E-AE63-2CE71F8F3747}"/>
          </ac:spMkLst>
        </pc:spChg>
        <pc:spChg chg="mod">
          <ac:chgData name="virginie Hugues" userId="f5ff6c274e13bc49" providerId="LiveId" clId="{6FAF9B77-649D-4961-A3BC-5557E7329249}" dt="2023-01-13T16:26:50.730" v="911" actId="164"/>
          <ac:spMkLst>
            <pc:docMk/>
            <pc:sldMk cId="1929658254" sldId="517"/>
            <ac:spMk id="39" creationId="{3CF114A4-7A89-4222-AF89-AD7EB514E230}"/>
          </ac:spMkLst>
        </pc:spChg>
        <pc:spChg chg="mod">
          <ac:chgData name="virginie Hugues" userId="f5ff6c274e13bc49" providerId="LiveId" clId="{6FAF9B77-649D-4961-A3BC-5557E7329249}" dt="2023-01-13T16:26:50.730" v="911" actId="164"/>
          <ac:spMkLst>
            <pc:docMk/>
            <pc:sldMk cId="1929658254" sldId="517"/>
            <ac:spMk id="40" creationId="{F65843A0-D6D3-4472-9C64-73DAA04534A4}"/>
          </ac:spMkLst>
        </pc:spChg>
        <pc:spChg chg="mod">
          <ac:chgData name="virginie Hugues" userId="f5ff6c274e13bc49" providerId="LiveId" clId="{6FAF9B77-649D-4961-A3BC-5557E7329249}" dt="2023-01-13T16:26:50.730" v="911" actId="164"/>
          <ac:spMkLst>
            <pc:docMk/>
            <pc:sldMk cId="1929658254" sldId="517"/>
            <ac:spMk id="42" creationId="{6A50487E-9452-455B-B048-303CFC80A2E5}"/>
          </ac:spMkLst>
        </pc:spChg>
        <pc:spChg chg="mod">
          <ac:chgData name="virginie Hugues" userId="f5ff6c274e13bc49" providerId="LiveId" clId="{6FAF9B77-649D-4961-A3BC-5557E7329249}" dt="2023-01-13T16:26:50.730" v="911" actId="164"/>
          <ac:spMkLst>
            <pc:docMk/>
            <pc:sldMk cId="1929658254" sldId="517"/>
            <ac:spMk id="44" creationId="{40FEA632-4F3E-420C-B15A-9668CC8E95D1}"/>
          </ac:spMkLst>
        </pc:spChg>
        <pc:spChg chg="mod">
          <ac:chgData name="virginie Hugues" userId="f5ff6c274e13bc49" providerId="LiveId" clId="{6FAF9B77-649D-4961-A3BC-5557E7329249}" dt="2023-01-13T16:26:50.730" v="911" actId="164"/>
          <ac:spMkLst>
            <pc:docMk/>
            <pc:sldMk cId="1929658254" sldId="517"/>
            <ac:spMk id="45" creationId="{5A52F12F-3E89-41E6-875D-B10544062F80}"/>
          </ac:spMkLst>
        </pc:spChg>
        <pc:spChg chg="mod">
          <ac:chgData name="virginie Hugues" userId="f5ff6c274e13bc49" providerId="LiveId" clId="{6FAF9B77-649D-4961-A3BC-5557E7329249}" dt="2023-01-13T16:26:50.730" v="911" actId="164"/>
          <ac:spMkLst>
            <pc:docMk/>
            <pc:sldMk cId="1929658254" sldId="517"/>
            <ac:spMk id="47" creationId="{DD118BF3-47C8-4C3F-BA4B-3658FC75F9F1}"/>
          </ac:spMkLst>
        </pc:spChg>
        <pc:spChg chg="mod">
          <ac:chgData name="virginie Hugues" userId="f5ff6c274e13bc49" providerId="LiveId" clId="{6FAF9B77-649D-4961-A3BC-5557E7329249}" dt="2023-01-13T16:26:50.730" v="911" actId="164"/>
          <ac:spMkLst>
            <pc:docMk/>
            <pc:sldMk cId="1929658254" sldId="517"/>
            <ac:spMk id="48" creationId="{46A0BAE8-E17B-45EE-BF7A-B8036DC424CF}"/>
          </ac:spMkLst>
        </pc:spChg>
        <pc:spChg chg="mod">
          <ac:chgData name="virginie Hugues" userId="f5ff6c274e13bc49" providerId="LiveId" clId="{6FAF9B77-649D-4961-A3BC-5557E7329249}" dt="2023-01-13T16:26:50.730" v="911" actId="164"/>
          <ac:spMkLst>
            <pc:docMk/>
            <pc:sldMk cId="1929658254" sldId="517"/>
            <ac:spMk id="49" creationId="{6B4A7CA5-BD17-4963-9E3E-9319429B341E}"/>
          </ac:spMkLst>
        </pc:spChg>
        <pc:spChg chg="mod">
          <ac:chgData name="virginie Hugues" userId="f5ff6c274e13bc49" providerId="LiveId" clId="{6FAF9B77-649D-4961-A3BC-5557E7329249}" dt="2023-01-13T16:26:50.730" v="911" actId="164"/>
          <ac:spMkLst>
            <pc:docMk/>
            <pc:sldMk cId="1929658254" sldId="517"/>
            <ac:spMk id="50" creationId="{3FDD1E1D-41FA-439A-8082-4DAA14771BF5}"/>
          </ac:spMkLst>
        </pc:spChg>
        <pc:grpChg chg="add mod">
          <ac:chgData name="virginie Hugues" userId="f5ff6c274e13bc49" providerId="LiveId" clId="{6FAF9B77-649D-4961-A3BC-5557E7329249}" dt="2023-01-13T16:26:56.995" v="912" actId="164"/>
          <ac:grpSpMkLst>
            <pc:docMk/>
            <pc:sldMk cId="1929658254" sldId="517"/>
            <ac:grpSpMk id="5" creationId="{8EDAA61A-477F-1C25-6663-819103ADFA27}"/>
          </ac:grpSpMkLst>
        </pc:grpChg>
        <pc:grpChg chg="add mod">
          <ac:chgData name="virginie Hugues" userId="f5ff6c274e13bc49" providerId="LiveId" clId="{6FAF9B77-649D-4961-A3BC-5557E7329249}" dt="2023-01-13T16:26:56.995" v="912" actId="164"/>
          <ac:grpSpMkLst>
            <pc:docMk/>
            <pc:sldMk cId="1929658254" sldId="517"/>
            <ac:grpSpMk id="6" creationId="{E69CB151-1183-A72E-F0A9-3A22087703B3}"/>
          </ac:grpSpMkLst>
        </pc:grpChg>
        <pc:grpChg chg="mod">
          <ac:chgData name="virginie Hugues" userId="f5ff6c274e13bc49" providerId="LiveId" clId="{6FAF9B77-649D-4961-A3BC-5557E7329249}" dt="2023-01-13T16:26:56.995" v="912" actId="164"/>
          <ac:grpSpMkLst>
            <pc:docMk/>
            <pc:sldMk cId="1929658254" sldId="517"/>
            <ac:grpSpMk id="13" creationId="{D523AC4B-08EA-9C49-9E90-7AD4896DD3E3}"/>
          </ac:grpSpMkLst>
        </pc:grpChg>
      </pc:sldChg>
      <pc:sldChg chg="addSp delSp modSp add mod">
        <pc:chgData name="virginie Hugues" userId="f5ff6c274e13bc49" providerId="LiveId" clId="{6FAF9B77-649D-4961-A3BC-5557E7329249}" dt="2023-01-14T08:05:12.678" v="1787"/>
        <pc:sldMkLst>
          <pc:docMk/>
          <pc:sldMk cId="761336597" sldId="518"/>
        </pc:sldMkLst>
        <pc:spChg chg="del mod">
          <ac:chgData name="virginie Hugues" userId="f5ff6c274e13bc49" providerId="LiveId" clId="{6FAF9B77-649D-4961-A3BC-5557E7329249}" dt="2023-01-14T07:16:41.622" v="1016" actId="478"/>
          <ac:spMkLst>
            <pc:docMk/>
            <pc:sldMk cId="761336597" sldId="518"/>
            <ac:spMk id="16" creationId="{E5341B11-5141-E4E7-810F-25638AB5A6AB}"/>
          </ac:spMkLst>
        </pc:spChg>
        <pc:spChg chg="mod">
          <ac:chgData name="virginie Hugues" userId="f5ff6c274e13bc49" providerId="LiveId" clId="{6FAF9B77-649D-4961-A3BC-5557E7329249}" dt="2023-01-14T07:16:59.027" v="1024"/>
          <ac:spMkLst>
            <pc:docMk/>
            <pc:sldMk cId="761336597" sldId="518"/>
            <ac:spMk id="17" creationId="{84ADCDE7-5AFA-AB9B-1B07-8D5768EF6A87}"/>
          </ac:spMkLst>
        </pc:spChg>
        <pc:spChg chg="del mod">
          <ac:chgData name="virginie Hugues" userId="f5ff6c274e13bc49" providerId="LiveId" clId="{6FAF9B77-649D-4961-A3BC-5557E7329249}" dt="2023-01-14T07:16:47.534" v="1019" actId="478"/>
          <ac:spMkLst>
            <pc:docMk/>
            <pc:sldMk cId="761336597" sldId="518"/>
            <ac:spMk id="18" creationId="{825ED17A-3D3D-69AE-DEE1-FA915E5FAFB4}"/>
          </ac:spMkLst>
        </pc:spChg>
        <pc:spChg chg="del">
          <ac:chgData name="virginie Hugues" userId="f5ff6c274e13bc49" providerId="LiveId" clId="{6FAF9B77-649D-4961-A3BC-5557E7329249}" dt="2023-01-14T07:16:49.353" v="1020" actId="478"/>
          <ac:spMkLst>
            <pc:docMk/>
            <pc:sldMk cId="761336597" sldId="518"/>
            <ac:spMk id="19" creationId="{BDB3E319-23C8-8C07-635D-E146A18C5315}"/>
          </ac:spMkLst>
        </pc:spChg>
        <pc:spChg chg="del">
          <ac:chgData name="virginie Hugues" userId="f5ff6c274e13bc49" providerId="LiveId" clId="{6FAF9B77-649D-4961-A3BC-5557E7329249}" dt="2023-01-14T07:16:19.395" v="1010" actId="478"/>
          <ac:spMkLst>
            <pc:docMk/>
            <pc:sldMk cId="761336597" sldId="518"/>
            <ac:spMk id="20" creationId="{9FAA2F69-5906-D691-0C35-FCF196F2056E}"/>
          </ac:spMkLst>
        </pc:spChg>
        <pc:spChg chg="del">
          <ac:chgData name="virginie Hugues" userId="f5ff6c274e13bc49" providerId="LiveId" clId="{6FAF9B77-649D-4961-A3BC-5557E7329249}" dt="2023-01-14T07:16:38.543" v="1015" actId="478"/>
          <ac:spMkLst>
            <pc:docMk/>
            <pc:sldMk cId="761336597" sldId="518"/>
            <ac:spMk id="21" creationId="{ADB726B2-FA0F-3E0B-FBEC-85D35B5C611B}"/>
          </ac:spMkLst>
        </pc:spChg>
        <pc:spChg chg="del">
          <ac:chgData name="virginie Hugues" userId="f5ff6c274e13bc49" providerId="LiveId" clId="{6FAF9B77-649D-4961-A3BC-5557E7329249}" dt="2023-01-14T07:16:51.435" v="1021" actId="478"/>
          <ac:spMkLst>
            <pc:docMk/>
            <pc:sldMk cId="761336597" sldId="518"/>
            <ac:spMk id="22" creationId="{578259BF-6351-1C34-E447-1BF3F9F5A9DF}"/>
          </ac:spMkLst>
        </pc:spChg>
        <pc:spChg chg="del">
          <ac:chgData name="virginie Hugues" userId="f5ff6c274e13bc49" providerId="LiveId" clId="{6FAF9B77-649D-4961-A3BC-5557E7329249}" dt="2023-01-14T07:16:57.573" v="1023" actId="478"/>
          <ac:spMkLst>
            <pc:docMk/>
            <pc:sldMk cId="761336597" sldId="518"/>
            <ac:spMk id="23" creationId="{25FCC757-9B29-5DE0-6CAF-3BE3E7FF60AC}"/>
          </ac:spMkLst>
        </pc:spChg>
        <pc:spChg chg="del">
          <ac:chgData name="virginie Hugues" userId="f5ff6c274e13bc49" providerId="LiveId" clId="{6FAF9B77-649D-4961-A3BC-5557E7329249}" dt="2023-01-14T07:16:26.062" v="1011" actId="478"/>
          <ac:spMkLst>
            <pc:docMk/>
            <pc:sldMk cId="761336597" sldId="518"/>
            <ac:spMk id="24" creationId="{7FAE23F4-1701-386B-4C7A-0D0C6A567F8F}"/>
          </ac:spMkLst>
        </pc:spChg>
        <pc:spChg chg="del">
          <ac:chgData name="virginie Hugues" userId="f5ff6c274e13bc49" providerId="LiveId" clId="{6FAF9B77-649D-4961-A3BC-5557E7329249}" dt="2023-01-14T07:16:35.789" v="1014" actId="478"/>
          <ac:spMkLst>
            <pc:docMk/>
            <pc:sldMk cId="761336597" sldId="518"/>
            <ac:spMk id="25" creationId="{0E2B6629-CDB2-1392-EAAF-59DBB8015BAF}"/>
          </ac:spMkLst>
        </pc:spChg>
        <pc:spChg chg="del">
          <ac:chgData name="virginie Hugues" userId="f5ff6c274e13bc49" providerId="LiveId" clId="{6FAF9B77-649D-4961-A3BC-5557E7329249}" dt="2023-01-14T07:16:44.049" v="1017" actId="478"/>
          <ac:spMkLst>
            <pc:docMk/>
            <pc:sldMk cId="761336597" sldId="518"/>
            <ac:spMk id="26" creationId="{123B3E6D-5A82-A7C8-C783-D080F7481C8A}"/>
          </ac:spMkLst>
        </pc:spChg>
        <pc:spChg chg="del">
          <ac:chgData name="virginie Hugues" userId="f5ff6c274e13bc49" providerId="LiveId" clId="{6FAF9B77-649D-4961-A3BC-5557E7329249}" dt="2023-01-14T07:16:54.368" v="1022" actId="478"/>
          <ac:spMkLst>
            <pc:docMk/>
            <pc:sldMk cId="761336597" sldId="518"/>
            <ac:spMk id="27" creationId="{B9FB8E97-24AF-9A38-82E7-6392D9CFB4F4}"/>
          </ac:spMkLst>
        </pc:spChg>
        <pc:spChg chg="mod">
          <ac:chgData name="virginie Hugues" userId="f5ff6c274e13bc49" providerId="LiveId" clId="{6FAF9B77-649D-4961-A3BC-5557E7329249}" dt="2023-01-14T07:16:59.027" v="1024"/>
          <ac:spMkLst>
            <pc:docMk/>
            <pc:sldMk cId="761336597" sldId="518"/>
            <ac:spMk id="28" creationId="{A27EFCBD-E9B9-607F-D10D-500AAA1A339D}"/>
          </ac:spMkLst>
        </pc:spChg>
        <pc:spChg chg="add mod">
          <ac:chgData name="virginie Hugues" userId="f5ff6c274e13bc49" providerId="LiveId" clId="{6FAF9B77-649D-4961-A3BC-5557E7329249}" dt="2023-01-14T07:53:50.182" v="1693" actId="1038"/>
          <ac:spMkLst>
            <pc:docMk/>
            <pc:sldMk cId="761336597" sldId="518"/>
            <ac:spMk id="32" creationId="{0C19472B-6025-730E-D5AF-C13D81A06967}"/>
          </ac:spMkLst>
        </pc:spChg>
        <pc:spChg chg="add del mod">
          <ac:chgData name="virginie Hugues" userId="f5ff6c274e13bc49" providerId="LiveId" clId="{6FAF9B77-649D-4961-A3BC-5557E7329249}" dt="2023-01-14T07:20:37.712" v="1034"/>
          <ac:spMkLst>
            <pc:docMk/>
            <pc:sldMk cId="761336597" sldId="518"/>
            <ac:spMk id="33" creationId="{E7FB58F9-CF91-46A6-E819-9ED47294BD55}"/>
          </ac:spMkLst>
        </pc:spChg>
        <pc:spChg chg="ord">
          <ac:chgData name="virginie Hugues" userId="f5ff6c274e13bc49" providerId="LiveId" clId="{6FAF9B77-649D-4961-A3BC-5557E7329249}" dt="2023-01-14T08:05:12.678" v="1787"/>
          <ac:spMkLst>
            <pc:docMk/>
            <pc:sldMk cId="761336597" sldId="518"/>
            <ac:spMk id="35" creationId="{FFC68364-166A-4373-8EA4-A4E53E6A64B0}"/>
          </ac:spMkLst>
        </pc:spChg>
        <pc:spChg chg="add mod">
          <ac:chgData name="virginie Hugues" userId="f5ff6c274e13bc49" providerId="LiveId" clId="{6FAF9B77-649D-4961-A3BC-5557E7329249}" dt="2023-01-14T07:31:45.787" v="1338" actId="1035"/>
          <ac:spMkLst>
            <pc:docMk/>
            <pc:sldMk cId="761336597" sldId="518"/>
            <ac:spMk id="46" creationId="{AEED9664-F7DF-2AC6-6DF8-303DF44147C2}"/>
          </ac:spMkLst>
        </pc:spChg>
        <pc:spChg chg="add mod">
          <ac:chgData name="virginie Hugues" userId="f5ff6c274e13bc49" providerId="LiveId" clId="{6FAF9B77-649D-4961-A3BC-5557E7329249}" dt="2023-01-14T07:31:56.984" v="1381" actId="1036"/>
          <ac:spMkLst>
            <pc:docMk/>
            <pc:sldMk cId="761336597" sldId="518"/>
            <ac:spMk id="53" creationId="{101FFC1F-4F29-ECEF-87BB-9E1EE6EB3054}"/>
          </ac:spMkLst>
        </pc:spChg>
        <pc:spChg chg="add mod">
          <ac:chgData name="virginie Hugues" userId="f5ff6c274e13bc49" providerId="LiveId" clId="{6FAF9B77-649D-4961-A3BC-5557E7329249}" dt="2023-01-14T07:54:19.420" v="1701" actId="20577"/>
          <ac:spMkLst>
            <pc:docMk/>
            <pc:sldMk cId="761336597" sldId="518"/>
            <ac:spMk id="56" creationId="{F46F5B6D-B69D-0449-899D-1F6DE5C33053}"/>
          </ac:spMkLst>
        </pc:spChg>
        <pc:spChg chg="add mod">
          <ac:chgData name="virginie Hugues" userId="f5ff6c274e13bc49" providerId="LiveId" clId="{6FAF9B77-649D-4961-A3BC-5557E7329249}" dt="2023-01-14T07:32:40.139" v="1468" actId="1036"/>
          <ac:spMkLst>
            <pc:docMk/>
            <pc:sldMk cId="761336597" sldId="518"/>
            <ac:spMk id="57" creationId="{E1E714F5-B772-D3A1-ECFD-D648CD195063}"/>
          </ac:spMkLst>
        </pc:spChg>
        <pc:spChg chg="add del mod">
          <ac:chgData name="virginie Hugues" userId="f5ff6c274e13bc49" providerId="LiveId" clId="{6FAF9B77-649D-4961-A3BC-5557E7329249}" dt="2023-01-14T07:29:14.122" v="1214"/>
          <ac:spMkLst>
            <pc:docMk/>
            <pc:sldMk cId="761336597" sldId="518"/>
            <ac:spMk id="58" creationId="{0B0399B1-DD36-0B20-DFCA-E93BB3530BB5}"/>
          </ac:spMkLst>
        </pc:spChg>
        <pc:spChg chg="add mod">
          <ac:chgData name="virginie Hugues" userId="f5ff6c274e13bc49" providerId="LiveId" clId="{6FAF9B77-649D-4961-A3BC-5557E7329249}" dt="2023-01-14T07:32:58.015" v="1508" actId="1035"/>
          <ac:spMkLst>
            <pc:docMk/>
            <pc:sldMk cId="761336597" sldId="518"/>
            <ac:spMk id="59" creationId="{816E105F-CBE6-93E4-C6AF-A90A54E6A3C4}"/>
          </ac:spMkLst>
        </pc:spChg>
        <pc:spChg chg="add mod">
          <ac:chgData name="virginie Hugues" userId="f5ff6c274e13bc49" providerId="LiveId" clId="{6FAF9B77-649D-4961-A3BC-5557E7329249}" dt="2023-01-14T07:33:03.599" v="1544" actId="1035"/>
          <ac:spMkLst>
            <pc:docMk/>
            <pc:sldMk cId="761336597" sldId="518"/>
            <ac:spMk id="60" creationId="{CBACCC2A-986A-73BA-0CA9-4CF3AD609CDB}"/>
          </ac:spMkLst>
        </pc:spChg>
        <pc:spChg chg="add mod">
          <ac:chgData name="virginie Hugues" userId="f5ff6c274e13bc49" providerId="LiveId" clId="{6FAF9B77-649D-4961-A3BC-5557E7329249}" dt="2023-01-14T07:33:08.700" v="1571" actId="1035"/>
          <ac:spMkLst>
            <pc:docMk/>
            <pc:sldMk cId="761336597" sldId="518"/>
            <ac:spMk id="61" creationId="{AC2D0EC3-CC95-28D6-8BF3-9AD0EEAE35CA}"/>
          </ac:spMkLst>
        </pc:spChg>
        <pc:spChg chg="add mod">
          <ac:chgData name="virginie Hugues" userId="f5ff6c274e13bc49" providerId="LiveId" clId="{6FAF9B77-649D-4961-A3BC-5557E7329249}" dt="2023-01-14T07:33:12.913" v="1590" actId="1035"/>
          <ac:spMkLst>
            <pc:docMk/>
            <pc:sldMk cId="761336597" sldId="518"/>
            <ac:spMk id="62" creationId="{C64C748C-B826-D8E7-3865-FCACE61A4406}"/>
          </ac:spMkLst>
        </pc:spChg>
        <pc:spChg chg="add mod">
          <ac:chgData name="virginie Hugues" userId="f5ff6c274e13bc49" providerId="LiveId" clId="{6FAF9B77-649D-4961-A3BC-5557E7329249}" dt="2023-01-14T07:33:15.990" v="1603" actId="1035"/>
          <ac:spMkLst>
            <pc:docMk/>
            <pc:sldMk cId="761336597" sldId="518"/>
            <ac:spMk id="63" creationId="{37911421-2E98-69EF-0E4A-FEACF41A9EA9}"/>
          </ac:spMkLst>
        </pc:spChg>
        <pc:spChg chg="add mod">
          <ac:chgData name="virginie Hugues" userId="f5ff6c274e13bc49" providerId="LiveId" clId="{6FAF9B77-649D-4961-A3BC-5557E7329249}" dt="2023-01-14T07:33:19.768" v="1616" actId="1035"/>
          <ac:spMkLst>
            <pc:docMk/>
            <pc:sldMk cId="761336597" sldId="518"/>
            <ac:spMk id="16384" creationId="{2B7AB242-7CB5-88C4-906C-82787C00CDFD}"/>
          </ac:spMkLst>
        </pc:spChg>
        <pc:spChg chg="add mod">
          <ac:chgData name="virginie Hugues" userId="f5ff6c274e13bc49" providerId="LiveId" clId="{6FAF9B77-649D-4961-A3BC-5557E7329249}" dt="2023-01-14T08:04:53.040" v="1749" actId="164"/>
          <ac:spMkLst>
            <pc:docMk/>
            <pc:sldMk cId="761336597" sldId="518"/>
            <ac:spMk id="16385" creationId="{BA66CE67-4C7C-AD93-5EA2-C8812C34F568}"/>
          </ac:spMkLst>
        </pc:spChg>
        <pc:grpChg chg="del">
          <ac:chgData name="virginie Hugues" userId="f5ff6c274e13bc49" providerId="LiveId" clId="{6FAF9B77-649D-4961-A3BC-5557E7329249}" dt="2023-01-14T07:18:24.836" v="1026" actId="478"/>
          <ac:grpSpMkLst>
            <pc:docMk/>
            <pc:sldMk cId="761336597" sldId="518"/>
            <ac:grpSpMk id="6" creationId="{E69CB151-1183-A72E-F0A9-3A22087703B3}"/>
          </ac:grpSpMkLst>
        </pc:grpChg>
        <pc:grpChg chg="del">
          <ac:chgData name="virginie Hugues" userId="f5ff6c274e13bc49" providerId="LiveId" clId="{6FAF9B77-649D-4961-A3BC-5557E7329249}" dt="2023-01-14T07:16:30.184" v="1012" actId="21"/>
          <ac:grpSpMkLst>
            <pc:docMk/>
            <pc:sldMk cId="761336597" sldId="518"/>
            <ac:grpSpMk id="14" creationId="{99A1E388-A755-8442-94DA-257E66179494}"/>
          </ac:grpSpMkLst>
        </pc:grpChg>
        <pc:grpChg chg="add mod">
          <ac:chgData name="virginie Hugues" userId="f5ff6c274e13bc49" providerId="LiveId" clId="{6FAF9B77-649D-4961-A3BC-5557E7329249}" dt="2023-01-14T08:05:06.207" v="1775"/>
          <ac:grpSpMkLst>
            <pc:docMk/>
            <pc:sldMk cId="761336597" sldId="518"/>
            <ac:grpSpMk id="15" creationId="{153A716B-0A8E-DE50-E9C7-22D4AB72EAD7}"/>
          </ac:grpSpMkLst>
        </pc:grpChg>
        <pc:grpChg chg="add mod ord">
          <ac:chgData name="virginie Hugues" userId="f5ff6c274e13bc49" providerId="LiveId" clId="{6FAF9B77-649D-4961-A3BC-5557E7329249}" dt="2023-01-14T08:04:59.792" v="1763"/>
          <ac:grpSpMkLst>
            <pc:docMk/>
            <pc:sldMk cId="761336597" sldId="518"/>
            <ac:grpSpMk id="16408" creationId="{820C5C28-73B5-E3AE-A385-60D7AAEB3FEE}"/>
          </ac:grpSpMkLst>
        </pc:grpChg>
        <pc:picChg chg="mod">
          <ac:chgData name="virginie Hugues" userId="f5ff6c274e13bc49" providerId="LiveId" clId="{6FAF9B77-649D-4961-A3BC-5557E7329249}" dt="2023-01-14T07:16:59.027" v="1024"/>
          <ac:picMkLst>
            <pc:docMk/>
            <pc:sldMk cId="761336597" sldId="518"/>
            <ac:picMk id="29" creationId="{1C94FAB3-9A3D-D9E6-F19B-C69B390234B0}"/>
          </ac:picMkLst>
        </pc:picChg>
        <pc:picChg chg="add mod">
          <ac:chgData name="virginie Hugues" userId="f5ff6c274e13bc49" providerId="LiveId" clId="{6FAF9B77-649D-4961-A3BC-5557E7329249}" dt="2023-01-14T08:04:53.040" v="1749" actId="164"/>
          <ac:picMkLst>
            <pc:docMk/>
            <pc:sldMk cId="761336597" sldId="518"/>
            <ac:picMk id="31" creationId="{42528ACA-DBB2-E99B-8FF9-EE6532C83FFC}"/>
          </ac:picMkLst>
        </pc:picChg>
        <pc:picChg chg="add del mod">
          <ac:chgData name="virginie Hugues" userId="f5ff6c274e13bc49" providerId="LiveId" clId="{6FAF9B77-649D-4961-A3BC-5557E7329249}" dt="2023-01-14T07:21:04.438" v="1037" actId="478"/>
          <ac:picMkLst>
            <pc:docMk/>
            <pc:sldMk cId="761336597" sldId="518"/>
            <ac:picMk id="38" creationId="{9E029FBA-7298-B965-E788-B447D84348F9}"/>
          </ac:picMkLst>
        </pc:picChg>
        <pc:picChg chg="add mod">
          <ac:chgData name="virginie Hugues" userId="f5ff6c274e13bc49" providerId="LiveId" clId="{6FAF9B77-649D-4961-A3BC-5557E7329249}" dt="2023-01-14T08:04:53.040" v="1749" actId="164"/>
          <ac:picMkLst>
            <pc:docMk/>
            <pc:sldMk cId="761336597" sldId="518"/>
            <ac:picMk id="43" creationId="{BDFAE10C-2BBE-1A32-1A7A-B192BFC88266}"/>
          </ac:picMkLst>
        </pc:picChg>
        <pc:picChg chg="add mod">
          <ac:chgData name="virginie Hugues" userId="f5ff6c274e13bc49" providerId="LiveId" clId="{6FAF9B77-649D-4961-A3BC-5557E7329249}" dt="2023-01-14T08:04:53.040" v="1749" actId="164"/>
          <ac:picMkLst>
            <pc:docMk/>
            <pc:sldMk cId="761336597" sldId="518"/>
            <ac:picMk id="52" creationId="{0942F2F4-B683-B46F-E1D9-A1E38F2B3BC6}"/>
          </ac:picMkLst>
        </pc:picChg>
        <pc:picChg chg="add mod">
          <ac:chgData name="virginie Hugues" userId="f5ff6c274e13bc49" providerId="LiveId" clId="{6FAF9B77-649D-4961-A3BC-5557E7329249}" dt="2023-01-14T08:04:53.040" v="1749" actId="164"/>
          <ac:picMkLst>
            <pc:docMk/>
            <pc:sldMk cId="761336597" sldId="518"/>
            <ac:picMk id="55" creationId="{9B233CC0-CBDC-FAFA-9B82-5D31D02EE336}"/>
          </ac:picMkLst>
        </pc:picChg>
        <pc:picChg chg="add mod">
          <ac:chgData name="virginie Hugues" userId="f5ff6c274e13bc49" providerId="LiveId" clId="{6FAF9B77-649D-4961-A3BC-5557E7329249}" dt="2023-01-14T08:04:53.040" v="1749" actId="164"/>
          <ac:picMkLst>
            <pc:docMk/>
            <pc:sldMk cId="761336597" sldId="518"/>
            <ac:picMk id="16388" creationId="{64850498-92E9-F5A1-9C27-8EE5037F5E6E}"/>
          </ac:picMkLst>
        </pc:picChg>
        <pc:picChg chg="add mod">
          <ac:chgData name="virginie Hugues" userId="f5ff6c274e13bc49" providerId="LiveId" clId="{6FAF9B77-649D-4961-A3BC-5557E7329249}" dt="2023-01-14T08:04:53.040" v="1749" actId="164"/>
          <ac:picMkLst>
            <pc:docMk/>
            <pc:sldMk cId="761336597" sldId="518"/>
            <ac:picMk id="16391" creationId="{61706973-3DC4-DF75-FD2E-94B549D9BFAC}"/>
          </ac:picMkLst>
        </pc:picChg>
        <pc:picChg chg="add mod">
          <ac:chgData name="virginie Hugues" userId="f5ff6c274e13bc49" providerId="LiveId" clId="{6FAF9B77-649D-4961-A3BC-5557E7329249}" dt="2023-01-14T08:04:53.040" v="1749" actId="164"/>
          <ac:picMkLst>
            <pc:docMk/>
            <pc:sldMk cId="761336597" sldId="518"/>
            <ac:picMk id="16393" creationId="{D6283AB7-CA32-2D5F-2A81-EB96255EBEF3}"/>
          </ac:picMkLst>
        </pc:picChg>
        <pc:picChg chg="add mod">
          <ac:chgData name="virginie Hugues" userId="f5ff6c274e13bc49" providerId="LiveId" clId="{6FAF9B77-649D-4961-A3BC-5557E7329249}" dt="2023-01-14T08:04:53.040" v="1749" actId="164"/>
          <ac:picMkLst>
            <pc:docMk/>
            <pc:sldMk cId="761336597" sldId="518"/>
            <ac:picMk id="16395" creationId="{11E2B772-871E-A69C-1531-9EF1C593E725}"/>
          </ac:picMkLst>
        </pc:picChg>
        <pc:picChg chg="add mod">
          <ac:chgData name="virginie Hugues" userId="f5ff6c274e13bc49" providerId="LiveId" clId="{6FAF9B77-649D-4961-A3BC-5557E7329249}" dt="2023-01-14T08:04:53.040" v="1749" actId="164"/>
          <ac:picMkLst>
            <pc:docMk/>
            <pc:sldMk cId="761336597" sldId="518"/>
            <ac:picMk id="16397" creationId="{B4777232-0C82-5268-B2F2-C34E228690A1}"/>
          </ac:picMkLst>
        </pc:picChg>
        <pc:picChg chg="add mod">
          <ac:chgData name="virginie Hugues" userId="f5ff6c274e13bc49" providerId="LiveId" clId="{6FAF9B77-649D-4961-A3BC-5557E7329249}" dt="2023-01-14T08:04:53.040" v="1749" actId="164"/>
          <ac:picMkLst>
            <pc:docMk/>
            <pc:sldMk cId="761336597" sldId="518"/>
            <ac:picMk id="16399" creationId="{7B80C0D6-F033-E068-98FE-D1042280A0B6}"/>
          </ac:picMkLst>
        </pc:picChg>
        <pc:picChg chg="add mod">
          <ac:chgData name="virginie Hugues" userId="f5ff6c274e13bc49" providerId="LiveId" clId="{6FAF9B77-649D-4961-A3BC-5557E7329249}" dt="2023-01-14T08:04:53.040" v="1749" actId="164"/>
          <ac:picMkLst>
            <pc:docMk/>
            <pc:sldMk cId="761336597" sldId="518"/>
            <ac:picMk id="16401" creationId="{4570C168-A07F-E654-2961-160E789A70E4}"/>
          </ac:picMkLst>
        </pc:picChg>
        <pc:picChg chg="add mod">
          <ac:chgData name="virginie Hugues" userId="f5ff6c274e13bc49" providerId="LiveId" clId="{6FAF9B77-649D-4961-A3BC-5557E7329249}" dt="2023-01-14T08:04:53.040" v="1749" actId="164"/>
          <ac:picMkLst>
            <pc:docMk/>
            <pc:sldMk cId="761336597" sldId="518"/>
            <ac:picMk id="16407" creationId="{E91E7611-F001-DE5B-7658-9307238236FE}"/>
          </ac:picMkLst>
        </pc:picChg>
      </pc:sldChg>
      <pc:sldChg chg="add del">
        <pc:chgData name="virginie Hugues" userId="f5ff6c274e13bc49" providerId="LiveId" clId="{6FAF9B77-649D-4961-A3BC-5557E7329249}" dt="2023-01-14T11:58:33.456" v="2566" actId="47"/>
        <pc:sldMkLst>
          <pc:docMk/>
          <pc:sldMk cId="3140596368" sldId="519"/>
        </pc:sldMkLst>
      </pc:sldChg>
      <pc:sldChg chg="add">
        <pc:chgData name="virginie Hugues" userId="f5ff6c274e13bc49" providerId="LiveId" clId="{6FAF9B77-649D-4961-A3BC-5557E7329249}" dt="2023-01-18T13:11:39.710" v="6061"/>
        <pc:sldMkLst>
          <pc:docMk/>
          <pc:sldMk cId="0" sldId="53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F714C188-DB50-459B-AFCF-9B85289E3016}">
      <dgm:prSet phldrT="[Texte]" custT="1"/>
      <dgm:spPr>
        <a:noFill/>
        <a:ln w="19050">
          <a:solidFill>
            <a:srgbClr val="5B225F"/>
          </a:solidFill>
        </a:ln>
      </dgm:spPr>
      <dgm:t>
        <a:bodyPr/>
        <a:lstStyle/>
        <a:p>
          <a:r>
            <a:rPr lang="fr-FR" sz="1400">
              <a:solidFill>
                <a:srgbClr val="5B225F"/>
              </a:solidFill>
              <a:latin typeface="Arial" panose="020B0604020202020204" pitchFamily="34" charset="0"/>
              <a:cs typeface="Arial" panose="020B0604020202020204" pitchFamily="34" charset="0"/>
            </a:rPr>
            <a:t>Comment limiter la transmission des infections lors du parcours des aliments ?</a:t>
          </a:r>
          <a:endParaRPr lang="fr-FR" sz="1400" dirty="0">
            <a:solidFill>
              <a:srgbClr val="5B225F"/>
            </a:solidFill>
            <a:latin typeface="Arial" panose="020B0604020202020204" pitchFamily="34" charset="0"/>
            <a:cs typeface="Arial" panose="020B0604020202020204" pitchFamily="34" charset="0"/>
          </a:endParaRPr>
        </a:p>
      </dgm:t>
    </dgm:pt>
    <dgm:pt modelId="{25063674-1E1E-43EC-B138-A1810715538F}" type="parTrans" cxnId="{214B848E-971E-4CBD-BE17-B1D047CA8D04}">
      <dgm:prSet/>
      <dgm:spPr/>
      <dgm:t>
        <a:bodyPr/>
        <a:lstStyle/>
        <a:p>
          <a:endParaRPr lang="fr-FR"/>
        </a:p>
      </dgm:t>
    </dgm:pt>
    <dgm:pt modelId="{E8FC6AD6-0739-47CD-BF9E-3EE5D3232DEC}" type="sibTrans" cxnId="{214B848E-971E-4CBD-BE17-B1D047CA8D04}">
      <dgm:prSet/>
      <dgm:spPr/>
      <dgm:t>
        <a:bodyPr/>
        <a:lstStyle/>
        <a:p>
          <a:endParaRPr lang="fr-FR"/>
        </a:p>
      </dgm:t>
    </dgm:pt>
    <dgm:pt modelId="{A2C134BE-98E9-4D07-AAC3-AC0D439428B9}">
      <dgm:prSet phldrT="[Texte]" custT="1"/>
      <dgm:spPr>
        <a:noFill/>
        <a:ln w="19050">
          <a:solidFill>
            <a:schemeClr val="tx1"/>
          </a:solidFill>
        </a:ln>
      </dgm:spPr>
      <dgm:t>
        <a:bodyPr/>
        <a:lstStyle/>
        <a:p>
          <a:r>
            <a:rPr lang="fr-FR" sz="1300">
              <a:solidFill>
                <a:schemeClr val="tx1"/>
              </a:solidFill>
              <a:latin typeface="Arial" panose="020B0604020202020204" pitchFamily="34" charset="0"/>
              <a:cs typeface="Arial" panose="020B0604020202020204" pitchFamily="34" charset="0"/>
            </a:rPr>
            <a:t>Eviter la contamination croisée</a:t>
          </a:r>
          <a:endParaRPr lang="fr-FR" sz="1300" dirty="0">
            <a:solidFill>
              <a:schemeClr val="tx1"/>
            </a:solidFill>
            <a:latin typeface="Arial" panose="020B0604020202020204" pitchFamily="34" charset="0"/>
            <a:cs typeface="Arial" panose="020B0604020202020204" pitchFamily="34" charset="0"/>
          </a:endParaRPr>
        </a:p>
      </dgm:t>
    </dgm:pt>
    <dgm:pt modelId="{A1BA3C45-8C97-4E24-BBDE-10FB2C44F5E5}" type="parTrans" cxnId="{10F9BD1D-FBAD-4F57-9206-C847185C6AAE}">
      <dgm:prSet/>
      <dgm:spPr>
        <a:ln>
          <a:solidFill>
            <a:schemeClr val="tx1"/>
          </a:solidFill>
        </a:ln>
      </dgm:spPr>
      <dgm:t>
        <a:bodyPr/>
        <a:lstStyle/>
        <a:p>
          <a:endParaRPr lang="fr-FR"/>
        </a:p>
      </dgm:t>
    </dgm:pt>
    <dgm:pt modelId="{D4DA1AC9-3321-411C-AD8C-B440CDC2C4D7}" type="sibTrans" cxnId="{10F9BD1D-FBAD-4F57-9206-C847185C6AAE}">
      <dgm:prSet/>
      <dgm:spPr/>
      <dgm:t>
        <a:bodyPr/>
        <a:lstStyle/>
        <a:p>
          <a:endParaRPr lang="fr-FR"/>
        </a:p>
      </dgm:t>
    </dgm:pt>
    <dgm:pt modelId="{C291C261-D5DC-44AC-8C8E-A1A996628E2F}">
      <dgm:prSet phldrT="[Texte]" custT="1"/>
      <dgm:spPr>
        <a:noFill/>
        <a:ln w="19050">
          <a:solidFill>
            <a:schemeClr val="tx1"/>
          </a:solidFill>
        </a:ln>
      </dgm:spPr>
      <dgm:t>
        <a:bodyPr anchor="t"/>
        <a:lstStyle/>
        <a:p>
          <a:r>
            <a:rPr lang="fr-FR" sz="1200">
              <a:solidFill>
                <a:schemeClr val="tx1"/>
              </a:solidFill>
              <a:latin typeface="Arial" panose="020B0604020202020204" pitchFamily="34" charset="0"/>
              <a:cs typeface="Arial" panose="020B0604020202020204" pitchFamily="34" charset="0"/>
            </a:rPr>
            <a:t>Respecter les règles d’hygiène</a:t>
          </a:r>
        </a:p>
        <a:p>
          <a:endParaRPr lang="fr-FR" sz="1200" dirty="0">
            <a:solidFill>
              <a:schemeClr val="tx1"/>
            </a:solidFill>
            <a:latin typeface="Arial" panose="020B0604020202020204" pitchFamily="34" charset="0"/>
            <a:cs typeface="Arial" panose="020B0604020202020204" pitchFamily="34" charset="0"/>
          </a:endParaRPr>
        </a:p>
      </dgm:t>
    </dgm:pt>
    <dgm:pt modelId="{E81DDD8A-A4AF-404F-B238-3804FB5AC064}" type="parTrans" cxnId="{976A950F-CCD6-4638-8FE2-7D8A10B5A49E}">
      <dgm:prSet/>
      <dgm:spPr>
        <a:ln>
          <a:solidFill>
            <a:schemeClr val="tx1"/>
          </a:solidFill>
        </a:ln>
      </dgm:spPr>
      <dgm:t>
        <a:bodyPr/>
        <a:lstStyle/>
        <a:p>
          <a:endParaRPr lang="fr-FR"/>
        </a:p>
      </dgm:t>
    </dgm:pt>
    <dgm:pt modelId="{FE89C581-5FFB-421E-A6AA-D05FFD679773}" type="sibTrans" cxnId="{976A950F-CCD6-4638-8FE2-7D8A10B5A49E}">
      <dgm:prSet/>
      <dgm:spPr/>
      <dgm:t>
        <a:bodyPr/>
        <a:lstStyle/>
        <a:p>
          <a:endParaRPr lang="fr-FR"/>
        </a:p>
      </dgm:t>
    </dgm:pt>
    <dgm:pt modelId="{1E195471-40CD-4790-9481-37F3307D5883}">
      <dgm:prSet phldrT="[Texte]" custT="1"/>
      <dgm:spPr>
        <a:noFill/>
        <a:ln w="19050">
          <a:solidFill>
            <a:schemeClr val="tx1"/>
          </a:solidFill>
        </a:ln>
      </dgm:spPr>
      <dgm:t>
        <a:bodyPr anchor="t"/>
        <a:lstStyle/>
        <a:p>
          <a:r>
            <a:rPr lang="fr-FR" sz="1200">
              <a:solidFill>
                <a:schemeClr val="tx1"/>
              </a:solidFill>
              <a:latin typeface="Arial" panose="020B0604020202020204" pitchFamily="34" charset="0"/>
              <a:cs typeface="Arial" panose="020B0604020202020204" pitchFamily="34" charset="0"/>
            </a:rPr>
            <a:t>Compartimenter les aliments</a:t>
          </a:r>
        </a:p>
        <a:p>
          <a:endParaRPr lang="fr-FR" sz="1200" dirty="0">
            <a:solidFill>
              <a:schemeClr val="tx1"/>
            </a:solidFill>
            <a:latin typeface="Arial" panose="020B0604020202020204" pitchFamily="34" charset="0"/>
            <a:cs typeface="Arial" panose="020B0604020202020204" pitchFamily="34" charset="0"/>
          </a:endParaRPr>
        </a:p>
      </dgm:t>
    </dgm:pt>
    <dgm:pt modelId="{ADC0A27E-EEB3-4EDE-B501-701CAFD01A5D}" type="parTrans" cxnId="{0DDDBAD8-720B-4CCF-899C-CC5F21BAECC9}">
      <dgm:prSet/>
      <dgm:spPr>
        <a:ln>
          <a:solidFill>
            <a:schemeClr val="tx1"/>
          </a:solidFill>
        </a:ln>
      </dgm:spPr>
      <dgm:t>
        <a:bodyPr/>
        <a:lstStyle/>
        <a:p>
          <a:endParaRPr lang="fr-FR"/>
        </a:p>
      </dgm:t>
    </dgm:pt>
    <dgm:pt modelId="{4D02DF86-333F-4116-910A-5D9CA49B29C4}" type="sibTrans" cxnId="{0DDDBAD8-720B-4CCF-899C-CC5F21BAECC9}">
      <dgm:prSet/>
      <dgm:spPr/>
      <dgm:t>
        <a:bodyPr/>
        <a:lstStyle/>
        <a:p>
          <a:endParaRPr lang="fr-FR"/>
        </a:p>
      </dgm:t>
    </dgm:pt>
    <dgm:pt modelId="{DF916143-DBC0-4724-A707-B6FF3C23DA78}">
      <dgm:prSet phldrT="[Texte]" custT="1"/>
      <dgm:spPr>
        <a:noFill/>
        <a:ln w="19050">
          <a:solidFill>
            <a:schemeClr val="accent4">
              <a:lumMod val="25000"/>
            </a:schemeClr>
          </a:solidFill>
        </a:ln>
      </dgm:spPr>
      <dgm:t>
        <a:bodyPr/>
        <a:lstStyle/>
        <a:p>
          <a:r>
            <a:rPr lang="fr-FR" sz="1300">
              <a:solidFill>
                <a:schemeClr val="accent4">
                  <a:lumMod val="25000"/>
                </a:schemeClr>
              </a:solidFill>
              <a:latin typeface="Arial" panose="020B0604020202020204" pitchFamily="34" charset="0"/>
              <a:cs typeface="Arial" panose="020B0604020202020204" pitchFamily="34" charset="0"/>
            </a:rPr>
            <a:t>Surveiller la cuisson des aliments</a:t>
          </a:r>
          <a:endParaRPr lang="fr-FR" sz="1300" dirty="0">
            <a:solidFill>
              <a:schemeClr val="accent4">
                <a:lumMod val="25000"/>
              </a:schemeClr>
            </a:solidFill>
            <a:latin typeface="Arial" panose="020B0604020202020204" pitchFamily="34" charset="0"/>
            <a:cs typeface="Arial" panose="020B0604020202020204" pitchFamily="34" charset="0"/>
          </a:endParaRPr>
        </a:p>
      </dgm:t>
    </dgm:pt>
    <dgm:pt modelId="{2C04149A-9447-4623-B3E8-869AA45664AE}" type="parTrans" cxnId="{2CA9736D-1BA4-43CC-9FFF-0297384CEA0D}">
      <dgm:prSet/>
      <dgm:spPr>
        <a:ln>
          <a:solidFill>
            <a:schemeClr val="accent4">
              <a:lumMod val="25000"/>
            </a:schemeClr>
          </a:solidFill>
        </a:ln>
      </dgm:spPr>
      <dgm:t>
        <a:bodyPr/>
        <a:lstStyle/>
        <a:p>
          <a:endParaRPr lang="fr-FR"/>
        </a:p>
      </dgm:t>
    </dgm:pt>
    <dgm:pt modelId="{56AEE368-4FF6-4943-B0E2-ABF448C4B56F}" type="sibTrans" cxnId="{2CA9736D-1BA4-43CC-9FFF-0297384CEA0D}">
      <dgm:prSet/>
      <dgm:spPr/>
      <dgm:t>
        <a:bodyPr/>
        <a:lstStyle/>
        <a:p>
          <a:endParaRPr lang="fr-FR"/>
        </a:p>
      </dgm:t>
    </dgm:pt>
    <dgm:pt modelId="{4BF59079-399D-4591-A89C-7BD065842F33}">
      <dgm:prSet phldrT="[Texte]" custT="1"/>
      <dgm:spPr>
        <a:noFill/>
        <a:ln w="19050">
          <a:solidFill>
            <a:schemeClr val="accent3">
              <a:lumMod val="75000"/>
            </a:schemeClr>
          </a:solidFill>
        </a:ln>
      </dgm:spPr>
      <dgm:t>
        <a:bodyPr/>
        <a:lstStyle/>
        <a:p>
          <a:r>
            <a:rPr lang="fr-FR" sz="1300">
              <a:solidFill>
                <a:schemeClr val="accent3">
                  <a:lumMod val="75000"/>
                </a:schemeClr>
              </a:solidFill>
              <a:latin typeface="Arial" panose="020B0604020202020204" pitchFamily="34" charset="0"/>
              <a:cs typeface="Arial" panose="020B0604020202020204" pitchFamily="34" charset="0"/>
            </a:rPr>
            <a:t>Limiter la prolifération bactérienne</a:t>
          </a:r>
          <a:endParaRPr lang="fr-FR" sz="1300" dirty="0">
            <a:solidFill>
              <a:schemeClr val="accent3">
                <a:lumMod val="75000"/>
              </a:schemeClr>
            </a:solidFill>
            <a:latin typeface="Arial" panose="020B0604020202020204" pitchFamily="34" charset="0"/>
            <a:cs typeface="Arial" panose="020B0604020202020204" pitchFamily="34" charset="0"/>
          </a:endParaRPr>
        </a:p>
      </dgm:t>
    </dgm:pt>
    <dgm:pt modelId="{859BF850-67F9-4DBE-A906-9A37C3D7700D}" type="parTrans" cxnId="{284EAE6C-1253-42D7-ADC6-9C0AF3BB657E}">
      <dgm:prSet/>
      <dgm:spPr>
        <a:ln>
          <a:solidFill>
            <a:schemeClr val="accent3">
              <a:lumMod val="75000"/>
            </a:schemeClr>
          </a:solidFill>
        </a:ln>
      </dgm:spPr>
      <dgm:t>
        <a:bodyPr/>
        <a:lstStyle/>
        <a:p>
          <a:endParaRPr lang="fr-FR"/>
        </a:p>
      </dgm:t>
    </dgm:pt>
    <dgm:pt modelId="{9AD6DB45-D3FF-45CF-9367-976223B9F2F9}" type="sibTrans" cxnId="{284EAE6C-1253-42D7-ADC6-9C0AF3BB657E}">
      <dgm:prSet/>
      <dgm:spPr/>
      <dgm:t>
        <a:bodyPr/>
        <a:lstStyle/>
        <a:p>
          <a:endParaRPr lang="fr-FR"/>
        </a:p>
      </dgm:t>
    </dgm:pt>
    <dgm:pt modelId="{E714A87C-D6B0-4E47-8BD2-CDE780DEBB8B}">
      <dgm:prSet phldrT="[Texte]" custT="1"/>
      <dgm:spPr>
        <a:noFill/>
        <a:ln w="19050">
          <a:solidFill>
            <a:schemeClr val="accent4">
              <a:lumMod val="25000"/>
            </a:schemeClr>
          </a:solidFill>
        </a:ln>
      </dgm:spPr>
      <dgm:t>
        <a:bodyPr anchor="t"/>
        <a:lstStyle/>
        <a:p>
          <a:r>
            <a:rPr lang="fr-FR" sz="1200">
              <a:solidFill>
                <a:schemeClr val="accent4">
                  <a:lumMod val="25000"/>
                </a:schemeClr>
              </a:solidFill>
              <a:latin typeface="Arial" panose="020B0604020202020204" pitchFamily="34" charset="0"/>
              <a:cs typeface="Arial" panose="020B0604020202020204" pitchFamily="34" charset="0"/>
            </a:rPr>
            <a:t>Température à cœur : 70°C </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83484C8A-5772-43CF-9606-FB5FBD2673B7}" type="parTrans" cxnId="{6BC9733A-4C61-4BF5-889E-D4FE6699C44B}">
      <dgm:prSet/>
      <dgm:spPr>
        <a:ln>
          <a:solidFill>
            <a:schemeClr val="accent4">
              <a:lumMod val="25000"/>
            </a:schemeClr>
          </a:solidFill>
        </a:ln>
      </dgm:spPr>
      <dgm:t>
        <a:bodyPr/>
        <a:lstStyle/>
        <a:p>
          <a:endParaRPr lang="fr-FR"/>
        </a:p>
      </dgm:t>
    </dgm:pt>
    <dgm:pt modelId="{0478850C-9BC3-418E-ABAB-D3BF4FFCC7C5}" type="sibTrans" cxnId="{6BC9733A-4C61-4BF5-889E-D4FE6699C44B}">
      <dgm:prSet/>
      <dgm:spPr/>
      <dgm:t>
        <a:bodyPr/>
        <a:lstStyle/>
        <a:p>
          <a:endParaRPr lang="fr-FR"/>
        </a:p>
      </dgm:t>
    </dgm:pt>
    <dgm:pt modelId="{E0E51175-C3DC-4BAF-B662-A281E8D4DF64}">
      <dgm:prSet phldrT="[Texte]" custT="1"/>
      <dgm:spPr>
        <a:noFill/>
        <a:ln w="19050">
          <a:solidFill>
            <a:schemeClr val="accent4">
              <a:lumMod val="25000"/>
            </a:schemeClr>
          </a:solidFill>
        </a:ln>
      </dgm:spPr>
      <dgm:t>
        <a:bodyPr anchor="t"/>
        <a:lstStyle/>
        <a:p>
          <a:r>
            <a:rPr lang="fr-FR" sz="1200">
              <a:solidFill>
                <a:schemeClr val="accent4">
                  <a:lumMod val="25000"/>
                </a:schemeClr>
              </a:solidFill>
              <a:latin typeface="Arial" panose="020B0604020202020204" pitchFamily="34" charset="0"/>
              <a:cs typeface="Arial" panose="020B0604020202020204" pitchFamily="34" charset="0"/>
            </a:rPr>
            <a:t>Une cuisson homogène (éviter les points froids)</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7CE73C51-6C91-4637-9811-A0D8146C500D}" type="parTrans" cxnId="{02FB6152-6F5C-41DB-82B3-AE20E749D946}">
      <dgm:prSet/>
      <dgm:spPr>
        <a:ln>
          <a:solidFill>
            <a:schemeClr val="accent4">
              <a:lumMod val="25000"/>
            </a:schemeClr>
          </a:solidFill>
        </a:ln>
      </dgm:spPr>
      <dgm:t>
        <a:bodyPr/>
        <a:lstStyle/>
        <a:p>
          <a:endParaRPr lang="fr-FR"/>
        </a:p>
      </dgm:t>
    </dgm:pt>
    <dgm:pt modelId="{729F88F4-B6F6-4390-BCF6-60FC78FEBC6C}" type="sibTrans" cxnId="{02FB6152-6F5C-41DB-82B3-AE20E749D946}">
      <dgm:prSet/>
      <dgm:spPr/>
      <dgm:t>
        <a:bodyPr/>
        <a:lstStyle/>
        <a:p>
          <a:endParaRPr lang="fr-FR"/>
        </a:p>
      </dgm:t>
    </dgm:pt>
    <dgm:pt modelId="{52A2B234-939E-4805-B670-C1DF519C6A0E}">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Respecter la chaîne du froid</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340DF1A-42FD-4233-84CD-11DE510AB7A9}" type="parTrans" cxnId="{F1C095AB-2746-4DD3-8C12-0475243F0596}">
      <dgm:prSet/>
      <dgm:spPr>
        <a:ln>
          <a:solidFill>
            <a:schemeClr val="accent3">
              <a:lumMod val="75000"/>
            </a:schemeClr>
          </a:solidFill>
        </a:ln>
      </dgm:spPr>
      <dgm:t>
        <a:bodyPr/>
        <a:lstStyle/>
        <a:p>
          <a:endParaRPr lang="fr-FR"/>
        </a:p>
      </dgm:t>
    </dgm:pt>
    <dgm:pt modelId="{083C80BA-4181-4535-B28E-7A64C17D0A9C}" type="sibTrans" cxnId="{F1C095AB-2746-4DD3-8C12-0475243F0596}">
      <dgm:prSet/>
      <dgm:spPr/>
      <dgm:t>
        <a:bodyPr/>
        <a:lstStyle/>
        <a:p>
          <a:endParaRPr lang="fr-FR"/>
        </a:p>
      </dgm:t>
    </dgm:pt>
    <dgm:pt modelId="{E7949680-46D2-4653-80C6-CDC10D3D50F4}">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Congélation</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02403CAB-E958-4D61-AD00-C70AC965E527}" type="parTrans" cxnId="{92BB4B93-9B2D-4701-BF1C-FFAAE21A5BC9}">
      <dgm:prSet/>
      <dgm:spPr>
        <a:ln>
          <a:solidFill>
            <a:schemeClr val="accent3">
              <a:lumMod val="75000"/>
            </a:schemeClr>
          </a:solidFill>
        </a:ln>
      </dgm:spPr>
      <dgm:t>
        <a:bodyPr/>
        <a:lstStyle/>
        <a:p>
          <a:endParaRPr lang="fr-FR"/>
        </a:p>
      </dgm:t>
    </dgm:pt>
    <dgm:pt modelId="{463144D3-E707-4A99-8B77-9D8D0CC7CF53}" type="sibTrans" cxnId="{92BB4B93-9B2D-4701-BF1C-FFAAE21A5BC9}">
      <dgm:prSet/>
      <dgm:spPr/>
      <dgm:t>
        <a:bodyPr/>
        <a:lstStyle/>
        <a:p>
          <a:endParaRPr lang="fr-FR"/>
        </a:p>
      </dgm:t>
    </dgm:pt>
    <dgm:pt modelId="{B8DEAC4F-C0AE-48C4-9120-9B1C2A4F2062}">
      <dgm:prSet phldrT="[Texte]" custT="1"/>
      <dgm:spPr/>
      <dgm:t>
        <a:bodyPr/>
        <a:lstStyle/>
        <a:p>
          <a:endParaRPr lang="fr-FR" sz="1100" dirty="0"/>
        </a:p>
      </dgm:t>
    </dgm:pt>
    <dgm:pt modelId="{2C061A30-3317-4144-B5DA-FAB3591E8672}" type="parTrans" cxnId="{413F0E89-565C-48E3-98D2-9659EC094F3C}">
      <dgm:prSet/>
      <dgm:spPr/>
      <dgm:t>
        <a:bodyPr/>
        <a:lstStyle/>
        <a:p>
          <a:endParaRPr lang="fr-FR"/>
        </a:p>
      </dgm:t>
    </dgm:pt>
    <dgm:pt modelId="{4A0BCBBE-94B2-4E98-9477-353B8DA0564C}" type="sibTrans" cxnId="{413F0E89-565C-48E3-98D2-9659EC094F3C}">
      <dgm:prSet/>
      <dgm:spPr/>
      <dgm:t>
        <a:bodyPr/>
        <a:lstStyle/>
        <a:p>
          <a:endParaRPr lang="fr-FR"/>
        </a:p>
      </dgm:t>
    </dgm:pt>
    <dgm:pt modelId="{1392157C-2588-4CB1-B729-0300A650F357}">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Les œufs </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B49AAC2-B60A-4C43-B8EE-26512031B785}" type="parTrans" cxnId="{9572C6EC-044D-4F04-B66B-8D75A3574F8F}">
      <dgm:prSet/>
      <dgm:spPr>
        <a:ln>
          <a:solidFill>
            <a:schemeClr val="accent3">
              <a:lumMod val="75000"/>
            </a:schemeClr>
          </a:solidFill>
        </a:ln>
      </dgm:spPr>
      <dgm:t>
        <a:bodyPr/>
        <a:lstStyle/>
        <a:p>
          <a:endParaRPr lang="fr-FR"/>
        </a:p>
      </dgm:t>
    </dgm:pt>
    <dgm:pt modelId="{90289004-6A2B-48A6-89A2-3696EA4140D2}" type="sibTrans" cxnId="{9572C6EC-044D-4F04-B66B-8D75A3574F8F}">
      <dgm:prSet/>
      <dgm:spPr/>
      <dgm:t>
        <a:bodyPr/>
        <a:lstStyle/>
        <a:p>
          <a:endParaRPr lang="fr-F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527F99AE-307F-4000-B0E9-803DF57C7976}" type="pres">
      <dgm:prSet presAssocID="{F714C188-DB50-459B-AFCF-9B85289E3016}" presName="textCenter" presStyleLbl="node1" presStyleIdx="0" presStyleCnt="11" custScaleX="230708" custScaleY="71155" custLinFactNeighborX="-83369" custLinFactNeighborY="-48584"/>
      <dgm:spPr/>
    </dgm:pt>
    <dgm:pt modelId="{63F0D84A-59BA-42F0-8239-ED728721A6FD}" type="pres">
      <dgm:prSet presAssocID="{F714C188-DB50-459B-AFCF-9B85289E3016}" presName="cycle_1" presStyleCnt="0"/>
      <dgm:spPr/>
    </dgm:pt>
    <dgm:pt modelId="{89CDE61E-CFAE-4F62-AC06-EB203917B1C1}" type="pres">
      <dgm:prSet presAssocID="{A2C134BE-98E9-4D07-AAC3-AC0D439428B9}" presName="childCenter1" presStyleLbl="node1" presStyleIdx="1" presStyleCnt="11" custScaleX="265647" custScaleY="65705" custLinFactNeighborX="-15816" custLinFactNeighborY="-2672"/>
      <dgm:spPr/>
    </dgm:pt>
    <dgm:pt modelId="{7A50E2E9-CE9B-4701-8F71-33D5D56C9B68}" type="pres">
      <dgm:prSet presAssocID="{E81DDD8A-A4AF-404F-B238-3804FB5AC064}" presName="Name141" presStyleLbl="parChTrans1D3" presStyleIdx="0" presStyleCnt="7"/>
      <dgm:spPr/>
    </dgm:pt>
    <dgm:pt modelId="{412B3DBD-35F8-4C1E-B35B-D7EBD34B75CF}" type="pres">
      <dgm:prSet presAssocID="{C291C261-D5DC-44AC-8C8E-A1A996628E2F}" presName="text1" presStyleLbl="node1" presStyleIdx="2" presStyleCnt="11" custScaleX="262252" custScaleY="147304" custRadScaleRad="123393" custRadScaleInc="-6209">
        <dgm:presLayoutVars>
          <dgm:bulletEnabled val="1"/>
        </dgm:presLayoutVars>
      </dgm:prSet>
      <dgm:spPr/>
    </dgm:pt>
    <dgm:pt modelId="{7AF4BAD7-9605-4FA7-B827-A32DD5234F44}" type="pres">
      <dgm:prSet presAssocID="{ADC0A27E-EEB3-4EDE-B501-701CAFD01A5D}" presName="Name141" presStyleLbl="parChTrans1D3" presStyleIdx="1" presStyleCnt="7"/>
      <dgm:spPr/>
    </dgm:pt>
    <dgm:pt modelId="{7E4AFAF5-D218-4D67-942D-DF515A26957D}" type="pres">
      <dgm:prSet presAssocID="{1E195471-40CD-4790-9481-37F3307D5883}" presName="text1" presStyleLbl="node1" presStyleIdx="3" presStyleCnt="11" custScaleX="265024" custScaleY="149194" custRadScaleRad="109091" custRadScaleInc="-1717">
        <dgm:presLayoutVars>
          <dgm:bulletEnabled val="1"/>
        </dgm:presLayoutVars>
      </dgm:prSet>
      <dgm:spPr/>
    </dgm:pt>
    <dgm:pt modelId="{8EFB375E-C85D-498B-A43B-93CE7D4904A2}" type="pres">
      <dgm:prSet presAssocID="{A1BA3C45-8C97-4E24-BBDE-10FB2C44F5E5}" presName="Name144" presStyleLbl="parChTrans1D2" presStyleIdx="0" presStyleCnt="3"/>
      <dgm:spPr/>
    </dgm:pt>
    <dgm:pt modelId="{9761516D-5ED5-483C-BB8F-2E222E16795D}" type="pres">
      <dgm:prSet presAssocID="{F714C188-DB50-459B-AFCF-9B85289E3016}" presName="cycle_2" presStyleCnt="0"/>
      <dgm:spPr/>
    </dgm:pt>
    <dgm:pt modelId="{7B88D125-D959-4DE6-B7EE-97E6AAD9D92C}" type="pres">
      <dgm:prSet presAssocID="{DF916143-DBC0-4724-A707-B6FF3C23DA78}" presName="childCenter2" presStyleLbl="node1" presStyleIdx="4" presStyleCnt="11" custScaleX="321993" custScaleY="55371" custLinFactX="-80724" custLinFactNeighborX="-100000" custLinFactNeighborY="-15311"/>
      <dgm:spPr/>
    </dgm:pt>
    <dgm:pt modelId="{EB40F704-B2FA-4671-AE1A-4E757F40C158}" type="pres">
      <dgm:prSet presAssocID="{83484C8A-5772-43CF-9606-FB5FBD2673B7}" presName="Name218" presStyleLbl="parChTrans1D3" presStyleIdx="2" presStyleCnt="7"/>
      <dgm:spPr/>
    </dgm:pt>
    <dgm:pt modelId="{7076EC9A-DC65-438C-B7EA-77E1BFFF2750}" type="pres">
      <dgm:prSet presAssocID="{E714A87C-D6B0-4E47-8BD2-CDE780DEBB8B}" presName="text2" presStyleLbl="node1" presStyleIdx="5" presStyleCnt="11" custScaleX="287099" custScaleY="117869" custRadScaleRad="398876" custRadScaleInc="-190291">
        <dgm:presLayoutVars>
          <dgm:bulletEnabled val="1"/>
        </dgm:presLayoutVars>
      </dgm:prSet>
      <dgm:spPr/>
    </dgm:pt>
    <dgm:pt modelId="{21C46B8A-E33E-4192-8460-1DCDF6C1ACBE}" type="pres">
      <dgm:prSet presAssocID="{7CE73C51-6C91-4637-9811-A0D8146C500D}" presName="Name218" presStyleLbl="parChTrans1D3" presStyleIdx="3" presStyleCnt="7"/>
      <dgm:spPr/>
    </dgm:pt>
    <dgm:pt modelId="{75B7FB6C-2109-4421-83E2-7DE06AD17605}" type="pres">
      <dgm:prSet presAssocID="{E0E51175-C3DC-4BAF-B662-A281E8D4DF64}" presName="text2" presStyleLbl="node1" presStyleIdx="6" presStyleCnt="11" custScaleX="282455" custScaleY="146060" custRadScaleRad="172926" custRadScaleInc="111714">
        <dgm:presLayoutVars>
          <dgm:bulletEnabled val="1"/>
        </dgm:presLayoutVars>
      </dgm:prSet>
      <dgm:spPr/>
    </dgm:pt>
    <dgm:pt modelId="{5BC6B0B7-C4A4-4BD5-96D2-09CC20D2EF3F}" type="pres">
      <dgm:prSet presAssocID="{2C04149A-9447-4623-B3E8-869AA45664AE}" presName="Name221" presStyleLbl="parChTrans1D2" presStyleIdx="1" presStyleCnt="3"/>
      <dgm:spPr/>
    </dgm:pt>
    <dgm:pt modelId="{CA1E13A1-B11C-43E8-9E45-6CBA2415E1DE}" type="pres">
      <dgm:prSet presAssocID="{F714C188-DB50-459B-AFCF-9B85289E3016}" presName="cycle_3" presStyleCnt="0"/>
      <dgm:spPr/>
    </dgm:pt>
    <dgm:pt modelId="{62985D7B-965E-4465-8964-6D2B29B3D2FE}" type="pres">
      <dgm:prSet presAssocID="{4BF59079-399D-4591-A89C-7BD065842F33}" presName="childCenter3" presStyleLbl="node1" presStyleIdx="7" presStyleCnt="11" custScaleX="235117" custLinFactNeighborX="45857" custLinFactNeighborY="-12752"/>
      <dgm:spPr/>
    </dgm:pt>
    <dgm:pt modelId="{4BF914B3-FFEB-4243-9FC7-147BE3AFF3DD}" type="pres">
      <dgm:prSet presAssocID="{7B49AAC2-B60A-4C43-B8EE-26512031B785}" presName="Name285" presStyleLbl="parChTrans1D3" presStyleIdx="4" presStyleCnt="7"/>
      <dgm:spPr/>
    </dgm:pt>
    <dgm:pt modelId="{4420813B-D58A-4C1E-88AE-53FAA4A52473}" type="pres">
      <dgm:prSet presAssocID="{1392157C-2588-4CB1-B729-0300A650F357}" presName="text3" presStyleLbl="node1" presStyleIdx="8" presStyleCnt="11" custScaleX="112045" custScaleY="98011" custRadScaleRad="221999" custRadScaleInc="-98045">
        <dgm:presLayoutVars>
          <dgm:bulletEnabled val="1"/>
        </dgm:presLayoutVars>
      </dgm:prSet>
      <dgm:spPr/>
    </dgm:pt>
    <dgm:pt modelId="{29522D3D-C6CE-40AD-898A-E721BA0B90F9}" type="pres">
      <dgm:prSet presAssocID="{7340DF1A-42FD-4233-84CD-11DE510AB7A9}" presName="Name285" presStyleLbl="parChTrans1D3" presStyleIdx="5" presStyleCnt="7"/>
      <dgm:spPr/>
    </dgm:pt>
    <dgm:pt modelId="{6F043439-34F6-4308-BA4C-7A7F18D11F98}" type="pres">
      <dgm:prSet presAssocID="{52A2B234-939E-4805-B670-C1DF519C6A0E}" presName="text3" presStyleLbl="node1" presStyleIdx="9" presStyleCnt="11" custScaleX="232750" custScaleY="147174" custRadScaleRad="266221" custRadScaleInc="288516">
        <dgm:presLayoutVars>
          <dgm:bulletEnabled val="1"/>
        </dgm:presLayoutVars>
      </dgm:prSet>
      <dgm:spPr/>
    </dgm:pt>
    <dgm:pt modelId="{C9252BAA-335B-4E5F-AE88-1FB37A5DBDE6}" type="pres">
      <dgm:prSet presAssocID="{02403CAB-E958-4D61-AD00-C70AC965E527}" presName="Name285" presStyleLbl="parChTrans1D3" presStyleIdx="6" presStyleCnt="7"/>
      <dgm:spPr/>
    </dgm:pt>
    <dgm:pt modelId="{EF05778C-B510-4529-8E2E-1870E1A11946}" type="pres">
      <dgm:prSet presAssocID="{E7949680-46D2-4653-80C6-CDC10D3D50F4}" presName="text3" presStyleLbl="node1" presStyleIdx="10" presStyleCnt="11" custScaleX="156294" custScaleY="91022" custRadScaleRad="123350" custRadScaleInc="271388">
        <dgm:presLayoutVars>
          <dgm:bulletEnabled val="1"/>
        </dgm:presLayoutVars>
      </dgm:prSet>
      <dgm:spPr/>
    </dgm:pt>
    <dgm:pt modelId="{C80B2FB2-C8CF-4CDF-BFC1-906B9B57FCED}" type="pres">
      <dgm:prSet presAssocID="{859BF850-67F9-4DBE-A906-9A37C3D7700D}" presName="Name288" presStyleLbl="parChTrans1D2" presStyleIdx="2" presStyleCnt="3"/>
      <dgm:spPr/>
    </dgm:pt>
  </dgm:ptLst>
  <dgm:cxnLst>
    <dgm:cxn modelId="{C177E701-1FC9-4A7E-A8E9-38E4E3BB686B}" type="presOf" srcId="{A1BA3C45-8C97-4E24-BBDE-10FB2C44F5E5}" destId="{8EFB375E-C85D-498B-A43B-93CE7D4904A2}" srcOrd="0" destOrd="0" presId="urn:microsoft.com/office/officeart/2008/layout/RadialCluster"/>
    <dgm:cxn modelId="{E5192402-C988-4B79-ACA0-C4868674528E}" type="presOf" srcId="{E0E51175-C3DC-4BAF-B662-A281E8D4DF64}" destId="{75B7FB6C-2109-4421-83E2-7DE06AD17605}" srcOrd="0" destOrd="0" presId="urn:microsoft.com/office/officeart/2008/layout/RadialCluster"/>
    <dgm:cxn modelId="{66F89A0B-0D84-47A9-8F7B-FFA71B1612AC}" type="presOf" srcId="{7340DF1A-42FD-4233-84CD-11DE510AB7A9}" destId="{29522D3D-C6CE-40AD-898A-E721BA0B90F9}" srcOrd="0" destOrd="0" presId="urn:microsoft.com/office/officeart/2008/layout/RadialCluster"/>
    <dgm:cxn modelId="{976A950F-CCD6-4638-8FE2-7D8A10B5A49E}" srcId="{A2C134BE-98E9-4D07-AAC3-AC0D439428B9}" destId="{C291C261-D5DC-44AC-8C8E-A1A996628E2F}" srcOrd="0" destOrd="0" parTransId="{E81DDD8A-A4AF-404F-B238-3804FB5AC064}" sibTransId="{FE89C581-5FFB-421E-A6AA-D05FFD679773}"/>
    <dgm:cxn modelId="{A5BA7B10-150D-4801-B5C6-F9A5F00F09DA}" type="presOf" srcId="{02403CAB-E958-4D61-AD00-C70AC965E527}" destId="{C9252BAA-335B-4E5F-AE88-1FB37A5DBDE6}" srcOrd="0" destOrd="0" presId="urn:microsoft.com/office/officeart/2008/layout/RadialCluster"/>
    <dgm:cxn modelId="{5AFBDF17-BD58-4878-B403-E275A663FC6F}" type="presOf" srcId="{2C04149A-9447-4623-B3E8-869AA45664AE}" destId="{5BC6B0B7-C4A4-4BD5-96D2-09CC20D2EF3F}" srcOrd="0" destOrd="0" presId="urn:microsoft.com/office/officeart/2008/layout/RadialCluster"/>
    <dgm:cxn modelId="{10F9BD1D-FBAD-4F57-9206-C847185C6AAE}" srcId="{F714C188-DB50-459B-AFCF-9B85289E3016}" destId="{A2C134BE-98E9-4D07-AAC3-AC0D439428B9}" srcOrd="0" destOrd="0" parTransId="{A1BA3C45-8C97-4E24-BBDE-10FB2C44F5E5}" sibTransId="{D4DA1AC9-3321-411C-AD8C-B440CDC2C4D7}"/>
    <dgm:cxn modelId="{19ABF720-419C-4EE8-8112-B142CD08D06B}" type="presOf" srcId="{E714A87C-D6B0-4E47-8BD2-CDE780DEBB8B}" destId="{7076EC9A-DC65-438C-B7EA-77E1BFFF2750}" srcOrd="0" destOrd="0" presId="urn:microsoft.com/office/officeart/2008/layout/RadialCluster"/>
    <dgm:cxn modelId="{0D3A9F28-7C8D-47D6-822F-6B845C5911C3}" type="presOf" srcId="{ADC0A27E-EEB3-4EDE-B501-701CAFD01A5D}" destId="{7AF4BAD7-9605-4FA7-B827-A32DD5234F44}" srcOrd="0" destOrd="0" presId="urn:microsoft.com/office/officeart/2008/layout/RadialCluster"/>
    <dgm:cxn modelId="{D0E3FE34-F93B-49D4-8A64-773FF3996BDA}" type="presOf" srcId="{4BF59079-399D-4591-A89C-7BD065842F33}" destId="{62985D7B-965E-4465-8964-6D2B29B3D2FE}" srcOrd="0" destOrd="0" presId="urn:microsoft.com/office/officeart/2008/layout/RadialCluster"/>
    <dgm:cxn modelId="{7DBC0235-BCCB-4CB5-A4E5-83585F454C40}" type="presOf" srcId="{7CE73C51-6C91-4637-9811-A0D8146C500D}" destId="{21C46B8A-E33E-4192-8460-1DCDF6C1ACBE}" srcOrd="0" destOrd="0" presId="urn:microsoft.com/office/officeart/2008/layout/RadialCluster"/>
    <dgm:cxn modelId="{4A698738-A629-48F4-90AF-305231C376CC}" type="presOf" srcId="{52A2B234-939E-4805-B670-C1DF519C6A0E}" destId="{6F043439-34F6-4308-BA4C-7A7F18D11F98}" srcOrd="0" destOrd="0" presId="urn:microsoft.com/office/officeart/2008/layout/RadialCluster"/>
    <dgm:cxn modelId="{6BC9733A-4C61-4BF5-889E-D4FE6699C44B}" srcId="{DF916143-DBC0-4724-A707-B6FF3C23DA78}" destId="{E714A87C-D6B0-4E47-8BD2-CDE780DEBB8B}" srcOrd="0" destOrd="0" parTransId="{83484C8A-5772-43CF-9606-FB5FBD2673B7}" sibTransId="{0478850C-9BC3-418E-ABAB-D3BF4FFCC7C5}"/>
    <dgm:cxn modelId="{1A656541-FB51-4727-847A-D0D707714173}" type="presOf" srcId="{7B49AAC2-B60A-4C43-B8EE-26512031B785}" destId="{4BF914B3-FFEB-4243-9FC7-147BE3AFF3DD}" srcOrd="0" destOrd="0" presId="urn:microsoft.com/office/officeart/2008/layout/RadialCluster"/>
    <dgm:cxn modelId="{8BAF1265-58D9-4572-8A1D-CB9A67D1D585}" type="presOf" srcId="{859BF850-67F9-4DBE-A906-9A37C3D7700D}" destId="{C80B2FB2-C8CF-4CDF-BFC1-906B9B57FCED}" srcOrd="0" destOrd="0" presId="urn:microsoft.com/office/officeart/2008/layout/RadialCluster"/>
    <dgm:cxn modelId="{284EAE6C-1253-42D7-ADC6-9C0AF3BB657E}" srcId="{F714C188-DB50-459B-AFCF-9B85289E3016}" destId="{4BF59079-399D-4591-A89C-7BD065842F33}" srcOrd="2" destOrd="0" parTransId="{859BF850-67F9-4DBE-A906-9A37C3D7700D}" sibTransId="{9AD6DB45-D3FF-45CF-9367-976223B9F2F9}"/>
    <dgm:cxn modelId="{2CA9736D-1BA4-43CC-9FFF-0297384CEA0D}" srcId="{F714C188-DB50-459B-AFCF-9B85289E3016}" destId="{DF916143-DBC0-4724-A707-B6FF3C23DA78}" srcOrd="1" destOrd="0" parTransId="{2C04149A-9447-4623-B3E8-869AA45664AE}" sibTransId="{56AEE368-4FF6-4943-B0E2-ABF448C4B56F}"/>
    <dgm:cxn modelId="{B56FC070-D684-4161-83F7-5EF32FCBEA56}" type="presOf" srcId="{C291C261-D5DC-44AC-8C8E-A1A996628E2F}" destId="{412B3DBD-35F8-4C1E-B35B-D7EBD34B75CF}" srcOrd="0" destOrd="0" presId="urn:microsoft.com/office/officeart/2008/layout/RadialCluster"/>
    <dgm:cxn modelId="{02FB6152-6F5C-41DB-82B3-AE20E749D946}" srcId="{DF916143-DBC0-4724-A707-B6FF3C23DA78}" destId="{E0E51175-C3DC-4BAF-B662-A281E8D4DF64}" srcOrd="1" destOrd="0" parTransId="{7CE73C51-6C91-4637-9811-A0D8146C500D}" sibTransId="{729F88F4-B6F6-4390-BCF6-60FC78FEBC6C}"/>
    <dgm:cxn modelId="{597B2C54-53E4-4BCE-905D-C23536A7BAD5}" type="presOf" srcId="{83484C8A-5772-43CF-9606-FB5FBD2673B7}" destId="{EB40F704-B2FA-4671-AE1A-4E757F40C158}" srcOrd="0" destOrd="0" presId="urn:microsoft.com/office/officeart/2008/layout/RadialCluster"/>
    <dgm:cxn modelId="{413F0E89-565C-48E3-98D2-9659EC094F3C}" srcId="{7A4DE51C-4982-4D99-8E49-014B727CA27D}" destId="{B8DEAC4F-C0AE-48C4-9120-9B1C2A4F2062}" srcOrd="1" destOrd="0" parTransId="{2C061A30-3317-4144-B5DA-FAB3591E8672}" sibTransId="{4A0BCBBE-94B2-4E98-9477-353B8DA0564C}"/>
    <dgm:cxn modelId="{214B848E-971E-4CBD-BE17-B1D047CA8D04}" srcId="{7A4DE51C-4982-4D99-8E49-014B727CA27D}" destId="{F714C188-DB50-459B-AFCF-9B85289E3016}" srcOrd="0" destOrd="0" parTransId="{25063674-1E1E-43EC-B138-A1810715538F}" sibTransId="{E8FC6AD6-0739-47CD-BF9E-3EE5D3232DEC}"/>
    <dgm:cxn modelId="{92BB4B93-9B2D-4701-BF1C-FFAAE21A5BC9}" srcId="{4BF59079-399D-4591-A89C-7BD065842F33}" destId="{E7949680-46D2-4653-80C6-CDC10D3D50F4}" srcOrd="2" destOrd="0" parTransId="{02403CAB-E958-4D61-AD00-C70AC965E527}" sibTransId="{463144D3-E707-4A99-8B77-9D8D0CC7CF53}"/>
    <dgm:cxn modelId="{A98085A7-08BF-4E50-B173-AA724C46BDE1}" type="presOf" srcId="{F714C188-DB50-459B-AFCF-9B85289E3016}" destId="{527F99AE-307F-4000-B0E9-803DF57C7976}" srcOrd="0" destOrd="0" presId="urn:microsoft.com/office/officeart/2008/layout/RadialCluster"/>
    <dgm:cxn modelId="{C9A2D8A7-05AF-4545-AC44-FA22E8B8461E}" type="presOf" srcId="{7A4DE51C-4982-4D99-8E49-014B727CA27D}" destId="{C1F4BF36-F119-40DA-A7B6-B48D67212787}" srcOrd="0" destOrd="0" presId="urn:microsoft.com/office/officeart/2008/layout/RadialCluster"/>
    <dgm:cxn modelId="{F1C095AB-2746-4DD3-8C12-0475243F0596}" srcId="{4BF59079-399D-4591-A89C-7BD065842F33}" destId="{52A2B234-939E-4805-B670-C1DF519C6A0E}" srcOrd="1" destOrd="0" parTransId="{7340DF1A-42FD-4233-84CD-11DE510AB7A9}" sibTransId="{083C80BA-4181-4535-B28E-7A64C17D0A9C}"/>
    <dgm:cxn modelId="{25676DB6-6EE3-4A85-BBD5-EA247F691201}" type="presOf" srcId="{E7949680-46D2-4653-80C6-CDC10D3D50F4}" destId="{EF05778C-B510-4529-8E2E-1870E1A11946}" srcOrd="0" destOrd="0" presId="urn:microsoft.com/office/officeart/2008/layout/RadialCluster"/>
    <dgm:cxn modelId="{09B69AC7-E846-4CFD-931A-7DC83A701B0F}" type="presOf" srcId="{DF916143-DBC0-4724-A707-B6FF3C23DA78}" destId="{7B88D125-D959-4DE6-B7EE-97E6AAD9D92C}" srcOrd="0" destOrd="0" presId="urn:microsoft.com/office/officeart/2008/layout/RadialCluster"/>
    <dgm:cxn modelId="{58AAF2CD-536A-404D-8490-3BA9F368C5C5}" type="presOf" srcId="{1392157C-2588-4CB1-B729-0300A650F357}" destId="{4420813B-D58A-4C1E-88AE-53FAA4A52473}" srcOrd="0" destOrd="0" presId="urn:microsoft.com/office/officeart/2008/layout/RadialCluster"/>
    <dgm:cxn modelId="{C7314BD3-70C4-4672-AC3A-0EE1C19D04BD}" type="presOf" srcId="{A2C134BE-98E9-4D07-AAC3-AC0D439428B9}" destId="{89CDE61E-CFAE-4F62-AC06-EB203917B1C1}" srcOrd="0" destOrd="0" presId="urn:microsoft.com/office/officeart/2008/layout/RadialCluster"/>
    <dgm:cxn modelId="{0DDDBAD8-720B-4CCF-899C-CC5F21BAECC9}" srcId="{A2C134BE-98E9-4D07-AAC3-AC0D439428B9}" destId="{1E195471-40CD-4790-9481-37F3307D5883}" srcOrd="1" destOrd="0" parTransId="{ADC0A27E-EEB3-4EDE-B501-701CAFD01A5D}" sibTransId="{4D02DF86-333F-4116-910A-5D9CA49B29C4}"/>
    <dgm:cxn modelId="{4A3EA4E4-DD84-4089-AB22-5056F4D9014E}" type="presOf" srcId="{1E195471-40CD-4790-9481-37F3307D5883}" destId="{7E4AFAF5-D218-4D67-942D-DF515A26957D}" srcOrd="0" destOrd="0" presId="urn:microsoft.com/office/officeart/2008/layout/RadialCluster"/>
    <dgm:cxn modelId="{9572C6EC-044D-4F04-B66B-8D75A3574F8F}" srcId="{4BF59079-399D-4591-A89C-7BD065842F33}" destId="{1392157C-2588-4CB1-B729-0300A650F357}" srcOrd="0" destOrd="0" parTransId="{7B49AAC2-B60A-4C43-B8EE-26512031B785}" sibTransId="{90289004-6A2B-48A6-89A2-3696EA4140D2}"/>
    <dgm:cxn modelId="{368A0EFA-ABF5-4763-A89D-7D7DEFB9BFFE}" type="presOf" srcId="{E81DDD8A-A4AF-404F-B238-3804FB5AC064}" destId="{7A50E2E9-CE9B-4701-8F71-33D5D56C9B68}" srcOrd="0" destOrd="0" presId="urn:microsoft.com/office/officeart/2008/layout/RadialCluster"/>
    <dgm:cxn modelId="{18ABE7CF-FB91-41D9-8ED8-7A3EC8714E09}" type="presParOf" srcId="{C1F4BF36-F119-40DA-A7B6-B48D67212787}" destId="{527F99AE-307F-4000-B0E9-803DF57C7976}" srcOrd="0" destOrd="0" presId="urn:microsoft.com/office/officeart/2008/layout/RadialCluster"/>
    <dgm:cxn modelId="{12BBC8FE-D0BD-4A82-A63E-BA89B38DA59A}" type="presParOf" srcId="{C1F4BF36-F119-40DA-A7B6-B48D67212787}" destId="{63F0D84A-59BA-42F0-8239-ED728721A6FD}" srcOrd="1" destOrd="0" presId="urn:microsoft.com/office/officeart/2008/layout/RadialCluster"/>
    <dgm:cxn modelId="{C193C526-3D79-4B4E-8139-A2BDFD0F4B9F}" type="presParOf" srcId="{63F0D84A-59BA-42F0-8239-ED728721A6FD}" destId="{89CDE61E-CFAE-4F62-AC06-EB203917B1C1}" srcOrd="0" destOrd="0" presId="urn:microsoft.com/office/officeart/2008/layout/RadialCluster"/>
    <dgm:cxn modelId="{9774A720-20B0-4C4D-9675-7A3F895AE00D}" type="presParOf" srcId="{63F0D84A-59BA-42F0-8239-ED728721A6FD}" destId="{7A50E2E9-CE9B-4701-8F71-33D5D56C9B68}" srcOrd="1" destOrd="0" presId="urn:microsoft.com/office/officeart/2008/layout/RadialCluster"/>
    <dgm:cxn modelId="{127E34A9-0A4C-4D6E-8511-769B5A7924D0}" type="presParOf" srcId="{63F0D84A-59BA-42F0-8239-ED728721A6FD}" destId="{412B3DBD-35F8-4C1E-B35B-D7EBD34B75CF}" srcOrd="2" destOrd="0" presId="urn:microsoft.com/office/officeart/2008/layout/RadialCluster"/>
    <dgm:cxn modelId="{9F20EEC9-A61F-4A6C-8C76-A4A6151FC2EE}" type="presParOf" srcId="{63F0D84A-59BA-42F0-8239-ED728721A6FD}" destId="{7AF4BAD7-9605-4FA7-B827-A32DD5234F44}" srcOrd="3" destOrd="0" presId="urn:microsoft.com/office/officeart/2008/layout/RadialCluster"/>
    <dgm:cxn modelId="{77F45975-0282-4DFE-8D26-53B5E6D45E07}" type="presParOf" srcId="{63F0D84A-59BA-42F0-8239-ED728721A6FD}" destId="{7E4AFAF5-D218-4D67-942D-DF515A26957D}" srcOrd="4" destOrd="0" presId="urn:microsoft.com/office/officeart/2008/layout/RadialCluster"/>
    <dgm:cxn modelId="{29308221-2DBB-494E-B8C7-9856F243C752}" type="presParOf" srcId="{C1F4BF36-F119-40DA-A7B6-B48D67212787}" destId="{8EFB375E-C85D-498B-A43B-93CE7D4904A2}" srcOrd="2" destOrd="0" presId="urn:microsoft.com/office/officeart/2008/layout/RadialCluster"/>
    <dgm:cxn modelId="{8ABA755D-FEC6-4B10-B6F9-F886145A91B8}" type="presParOf" srcId="{C1F4BF36-F119-40DA-A7B6-B48D67212787}" destId="{9761516D-5ED5-483C-BB8F-2E222E16795D}" srcOrd="3" destOrd="0" presId="urn:microsoft.com/office/officeart/2008/layout/RadialCluster"/>
    <dgm:cxn modelId="{95B94DC9-4A7F-4326-A0A1-12D7D4622F33}" type="presParOf" srcId="{9761516D-5ED5-483C-BB8F-2E222E16795D}" destId="{7B88D125-D959-4DE6-B7EE-97E6AAD9D92C}" srcOrd="0" destOrd="0" presId="urn:microsoft.com/office/officeart/2008/layout/RadialCluster"/>
    <dgm:cxn modelId="{0E70BB69-B79A-4CB4-BB0D-222D67A66A1C}" type="presParOf" srcId="{9761516D-5ED5-483C-BB8F-2E222E16795D}" destId="{EB40F704-B2FA-4671-AE1A-4E757F40C158}" srcOrd="1" destOrd="0" presId="urn:microsoft.com/office/officeart/2008/layout/RadialCluster"/>
    <dgm:cxn modelId="{4084A482-58A1-4395-A5E9-475D78858E74}" type="presParOf" srcId="{9761516D-5ED5-483C-BB8F-2E222E16795D}" destId="{7076EC9A-DC65-438C-B7EA-77E1BFFF2750}" srcOrd="2" destOrd="0" presId="urn:microsoft.com/office/officeart/2008/layout/RadialCluster"/>
    <dgm:cxn modelId="{190436D5-C8E2-4BB2-906A-E0E1AD990F84}" type="presParOf" srcId="{9761516D-5ED5-483C-BB8F-2E222E16795D}" destId="{21C46B8A-E33E-4192-8460-1DCDF6C1ACBE}" srcOrd="3" destOrd="0" presId="urn:microsoft.com/office/officeart/2008/layout/RadialCluster"/>
    <dgm:cxn modelId="{48EB994A-0438-44F3-B8D4-5F83410715DD}" type="presParOf" srcId="{9761516D-5ED5-483C-BB8F-2E222E16795D}" destId="{75B7FB6C-2109-4421-83E2-7DE06AD17605}" srcOrd="4" destOrd="0" presId="urn:microsoft.com/office/officeart/2008/layout/RadialCluster"/>
    <dgm:cxn modelId="{32F6F822-7F21-4BFC-A20C-0E3FD5EB3E3A}" type="presParOf" srcId="{C1F4BF36-F119-40DA-A7B6-B48D67212787}" destId="{5BC6B0B7-C4A4-4BD5-96D2-09CC20D2EF3F}" srcOrd="4" destOrd="0" presId="urn:microsoft.com/office/officeart/2008/layout/RadialCluster"/>
    <dgm:cxn modelId="{8732699B-8426-4866-A404-517E71062D6A}" type="presParOf" srcId="{C1F4BF36-F119-40DA-A7B6-B48D67212787}" destId="{CA1E13A1-B11C-43E8-9E45-6CBA2415E1DE}" srcOrd="5" destOrd="0" presId="urn:microsoft.com/office/officeart/2008/layout/RadialCluster"/>
    <dgm:cxn modelId="{05DA4AF6-A30D-43D5-A50E-AF7708C31609}" type="presParOf" srcId="{CA1E13A1-B11C-43E8-9E45-6CBA2415E1DE}" destId="{62985D7B-965E-4465-8964-6D2B29B3D2FE}" srcOrd="0" destOrd="0" presId="urn:microsoft.com/office/officeart/2008/layout/RadialCluster"/>
    <dgm:cxn modelId="{771B27AA-9015-4A98-BE5E-79E32D4F710A}" type="presParOf" srcId="{CA1E13A1-B11C-43E8-9E45-6CBA2415E1DE}" destId="{4BF914B3-FFEB-4243-9FC7-147BE3AFF3DD}" srcOrd="1" destOrd="0" presId="urn:microsoft.com/office/officeart/2008/layout/RadialCluster"/>
    <dgm:cxn modelId="{5E6FDA6F-2532-40D7-8938-92519388DA04}" type="presParOf" srcId="{CA1E13A1-B11C-43E8-9E45-6CBA2415E1DE}" destId="{4420813B-D58A-4C1E-88AE-53FAA4A52473}" srcOrd="2" destOrd="0" presId="urn:microsoft.com/office/officeart/2008/layout/RadialCluster"/>
    <dgm:cxn modelId="{090524CC-98B4-46FC-B20A-7588B7C516D5}" type="presParOf" srcId="{CA1E13A1-B11C-43E8-9E45-6CBA2415E1DE}" destId="{29522D3D-C6CE-40AD-898A-E721BA0B90F9}" srcOrd="3" destOrd="0" presId="urn:microsoft.com/office/officeart/2008/layout/RadialCluster"/>
    <dgm:cxn modelId="{E2F918BF-5BB1-4FED-B41D-9C611032B96B}" type="presParOf" srcId="{CA1E13A1-B11C-43E8-9E45-6CBA2415E1DE}" destId="{6F043439-34F6-4308-BA4C-7A7F18D11F98}" srcOrd="4" destOrd="0" presId="urn:microsoft.com/office/officeart/2008/layout/RadialCluster"/>
    <dgm:cxn modelId="{A51FB8D7-31D3-43BE-9BFD-E5906FE53B80}" type="presParOf" srcId="{CA1E13A1-B11C-43E8-9E45-6CBA2415E1DE}" destId="{C9252BAA-335B-4E5F-AE88-1FB37A5DBDE6}" srcOrd="5" destOrd="0" presId="urn:microsoft.com/office/officeart/2008/layout/RadialCluster"/>
    <dgm:cxn modelId="{B51EDE4A-BD4F-4AE5-9E65-834E4FC91D5A}" type="presParOf" srcId="{CA1E13A1-B11C-43E8-9E45-6CBA2415E1DE}" destId="{EF05778C-B510-4529-8E2E-1870E1A11946}" srcOrd="6" destOrd="0" presId="urn:microsoft.com/office/officeart/2008/layout/RadialCluster"/>
    <dgm:cxn modelId="{B24666CE-768A-49D1-A5D7-37AE64D15B49}" type="presParOf" srcId="{C1F4BF36-F119-40DA-A7B6-B48D67212787}" destId="{C80B2FB2-C8CF-4CDF-BFC1-906B9B57FCE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9723C-99FF-4ABB-805A-6630D8DEA61C}" type="doc">
      <dgm:prSet loTypeId="urn:microsoft.com/office/officeart/2005/8/layout/cycle6" loCatId="cycle" qsTypeId="urn:microsoft.com/office/officeart/2005/8/quickstyle/simple3" qsCatId="simple" csTypeId="urn:microsoft.com/office/officeart/2005/8/colors/accent1_1" csCatId="accent1" phldr="1"/>
      <dgm:spPr/>
      <dgm:t>
        <a:bodyPr/>
        <a:lstStyle/>
        <a:p>
          <a:endParaRPr lang="fr-FR"/>
        </a:p>
      </dgm:t>
    </dgm:pt>
    <dgm:pt modelId="{CB39A364-14A5-4773-9A7E-DE2DDF6A88A6}">
      <dgm:prSet phldrT="[Texte]" custT="1"/>
      <dgm:spPr>
        <a:ln w="19050">
          <a:solidFill>
            <a:srgbClr val="5B225F"/>
          </a:solidFill>
        </a:ln>
      </dgm:spPr>
      <dgm:t>
        <a:bodyPr/>
        <a:lstStyle/>
        <a:p>
          <a:r>
            <a:rPr lang="fr-FR" sz="1200" dirty="0">
              <a:latin typeface="Arial" panose="020B0604020202020204" pitchFamily="34" charset="0"/>
              <a:cs typeface="Arial" panose="020B0604020202020204" pitchFamily="34" charset="0"/>
            </a:rPr>
            <a:t>Nutrition</a:t>
          </a:r>
        </a:p>
      </dgm:t>
    </dgm:pt>
    <dgm:pt modelId="{C06EF9BC-2902-4010-BCC0-A2BFB7F0DEBD}" type="parTrans" cxnId="{5EE3F69C-96E0-4F9B-8028-FA3FDAA3E715}">
      <dgm:prSet/>
      <dgm:spPr/>
      <dgm:t>
        <a:bodyPr/>
        <a:lstStyle/>
        <a:p>
          <a:endParaRPr lang="fr-FR"/>
        </a:p>
      </dgm:t>
    </dgm:pt>
    <dgm:pt modelId="{92A25865-8096-4796-A9A4-B85588A6BC6B}" type="sibTrans" cxnId="{5EE3F69C-96E0-4F9B-8028-FA3FDAA3E715}">
      <dgm:prSet/>
      <dgm:spPr>
        <a:ln w="19050">
          <a:solidFill>
            <a:srgbClr val="5B225F"/>
          </a:solidFill>
        </a:ln>
      </dgm:spPr>
      <dgm:t>
        <a:bodyPr/>
        <a:lstStyle/>
        <a:p>
          <a:endParaRPr lang="fr-FR"/>
        </a:p>
      </dgm:t>
    </dgm:pt>
    <dgm:pt modelId="{82D7CD06-056F-463A-81F8-2E0CE4EC1394}">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Microbiologie</a:t>
          </a:r>
        </a:p>
      </dgm:t>
    </dgm:pt>
    <dgm:pt modelId="{C7AAB3BF-408D-4E92-AD80-386FD87888D9}" type="parTrans" cxnId="{9AA46462-C880-425C-A502-A590AEE56F5B}">
      <dgm:prSet/>
      <dgm:spPr/>
      <dgm:t>
        <a:bodyPr/>
        <a:lstStyle/>
        <a:p>
          <a:endParaRPr lang="fr-FR"/>
        </a:p>
      </dgm:t>
    </dgm:pt>
    <dgm:pt modelId="{7FE3BFAB-1DA1-4938-8992-F812E8A32EA2}" type="sibTrans" cxnId="{9AA46462-C880-425C-A502-A590AEE56F5B}">
      <dgm:prSet/>
      <dgm:spPr>
        <a:noFill/>
        <a:ln w="19050" cap="flat" cmpd="sng" algn="ctr">
          <a:solidFill>
            <a:srgbClr val="5B225F"/>
          </a:solidFill>
          <a:prstDash val="solid"/>
          <a:miter lim="800000"/>
        </a:ln>
        <a:effectLst/>
        <a:scene3d>
          <a:camera prst="orthographicFront"/>
          <a:lightRig rig="flat" dir="t"/>
        </a:scene3d>
        <a:sp3d prstMaterial="dkEdge">
          <a:bevelT w="8200" h="38100"/>
        </a:sp3d>
      </dgm:spPr>
      <dgm:t>
        <a:bodyPr/>
        <a:lstStyle/>
        <a:p>
          <a:pPr marL="0" lvl="0" indent="0" algn="ctr" defTabSz="533400">
            <a:lnSpc>
              <a:spcPct val="90000"/>
            </a:lnSpc>
            <a:spcBef>
              <a:spcPct val="0"/>
            </a:spcBef>
            <a:spcAft>
              <a:spcPct val="35000"/>
            </a:spcAft>
            <a:buNone/>
          </a:pPr>
          <a:endParaRPr lang="fr-FR" sz="12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F84FB35-3243-44AE-AD8F-A9B70AE5D106}">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Ecologie</a:t>
          </a:r>
        </a:p>
      </dgm:t>
    </dgm:pt>
    <dgm:pt modelId="{6A8B7C9F-B4BD-4526-A06B-7E0A3E527CED}" type="parTrans" cxnId="{4838C4F9-03A2-450E-844E-76840BAF8D72}">
      <dgm:prSet/>
      <dgm:spPr/>
      <dgm:t>
        <a:bodyPr/>
        <a:lstStyle/>
        <a:p>
          <a:endParaRPr lang="fr-FR"/>
        </a:p>
      </dgm:t>
    </dgm:pt>
    <dgm:pt modelId="{212ED662-EF8D-4630-8D16-D4E682BB7BD3}" type="sibTrans" cxnId="{4838C4F9-03A2-450E-844E-76840BAF8D72}">
      <dgm:prSet/>
      <dgm:spPr>
        <a:ln w="19050">
          <a:solidFill>
            <a:srgbClr val="5B225F"/>
          </a:solidFill>
        </a:ln>
      </dgm:spPr>
      <dgm:t>
        <a:bodyPr/>
        <a:lstStyle/>
        <a:p>
          <a:endParaRPr lang="fr-FR"/>
        </a:p>
      </dgm:t>
    </dgm:pt>
    <dgm:pt modelId="{74065A53-27E0-43C8-82C3-DD8401724F5A}">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Allergies</a:t>
          </a:r>
        </a:p>
      </dgm:t>
    </dgm:pt>
    <dgm:pt modelId="{980D067D-5BF9-431E-BF17-8546DB707820}" type="parTrans" cxnId="{CD6026F4-B3AE-4311-AAE4-6F528DBE5E64}">
      <dgm:prSet/>
      <dgm:spPr/>
      <dgm:t>
        <a:bodyPr/>
        <a:lstStyle/>
        <a:p>
          <a:endParaRPr lang="fr-FR"/>
        </a:p>
      </dgm:t>
    </dgm:pt>
    <dgm:pt modelId="{97BAB8A4-34B9-4E74-B4F2-E8E88425A249}" type="sibTrans" cxnId="{CD6026F4-B3AE-4311-AAE4-6F528DBE5E64}">
      <dgm:prSet/>
      <dgm:spPr>
        <a:noFill/>
        <a:ln w="19050" cap="flat" cmpd="sng" algn="ctr">
          <a:solidFill>
            <a:srgbClr val="5B225F"/>
          </a:solidFill>
          <a:prstDash val="solid"/>
          <a:miter lim="800000"/>
        </a:ln>
        <a:effectLst/>
        <a:scene3d>
          <a:camera prst="orthographicFront"/>
          <a:lightRig rig="flat" dir="t"/>
        </a:scene3d>
        <a:sp3d prstMaterial="dkEdge">
          <a:bevelT w="8200" h="38100"/>
        </a:sp3d>
      </dgm:spPr>
      <dgm:t>
        <a:bodyPr/>
        <a:lstStyle/>
        <a:p>
          <a:pPr marL="0" lvl="0" indent="0" algn="ctr" defTabSz="533400">
            <a:lnSpc>
              <a:spcPct val="90000"/>
            </a:lnSpc>
            <a:spcBef>
              <a:spcPct val="0"/>
            </a:spcBef>
            <a:spcAft>
              <a:spcPct val="35000"/>
            </a:spcAft>
            <a:buNone/>
          </a:pPr>
          <a:endParaRPr lang="fr-FR" sz="12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A4AA746-C64B-493A-BCE8-EECD9F47F094}">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Culture</a:t>
          </a:r>
        </a:p>
      </dgm:t>
    </dgm:pt>
    <dgm:pt modelId="{C5FCEAAE-A363-40AD-8C75-760ED403E002}" type="parTrans" cxnId="{4F5284D1-1725-461D-80C7-72DB689090E8}">
      <dgm:prSet/>
      <dgm:spPr/>
      <dgm:t>
        <a:bodyPr/>
        <a:lstStyle/>
        <a:p>
          <a:endParaRPr lang="fr-FR"/>
        </a:p>
      </dgm:t>
    </dgm:pt>
    <dgm:pt modelId="{841160C0-3F8F-42CE-9422-EB053E72F2E4}" type="sibTrans" cxnId="{4F5284D1-1725-461D-80C7-72DB689090E8}">
      <dgm:prSet/>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endParaRPr lang="fr-FR" sz="12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48485B9D-7AA5-430A-9ADA-C7502E170237}" type="pres">
      <dgm:prSet presAssocID="{D1D9723C-99FF-4ABB-805A-6630D8DEA61C}" presName="cycle" presStyleCnt="0">
        <dgm:presLayoutVars>
          <dgm:dir/>
          <dgm:resizeHandles val="exact"/>
        </dgm:presLayoutVars>
      </dgm:prSet>
      <dgm:spPr/>
    </dgm:pt>
    <dgm:pt modelId="{ACAAEF64-A17B-40DD-8112-43560815162C}" type="pres">
      <dgm:prSet presAssocID="{CB39A364-14A5-4773-9A7E-DE2DDF6A88A6}" presName="node" presStyleLbl="node1" presStyleIdx="0" presStyleCnt="5" custScaleX="104410">
        <dgm:presLayoutVars>
          <dgm:bulletEnabled val="1"/>
        </dgm:presLayoutVars>
      </dgm:prSet>
      <dgm:spPr/>
    </dgm:pt>
    <dgm:pt modelId="{64F00E20-A177-4306-8D9D-95FA026824D3}" type="pres">
      <dgm:prSet presAssocID="{CB39A364-14A5-4773-9A7E-DE2DDF6A88A6}" presName="spNode" presStyleCnt="0"/>
      <dgm:spPr/>
    </dgm:pt>
    <dgm:pt modelId="{C13A4844-B458-417D-9E28-4C7C133CEE82}" type="pres">
      <dgm:prSet presAssocID="{92A25865-8096-4796-A9A4-B85588A6BC6B}" presName="sibTrans" presStyleLbl="sibTrans1D1" presStyleIdx="0" presStyleCnt="5"/>
      <dgm:spPr/>
    </dgm:pt>
    <dgm:pt modelId="{F1C6858D-CF39-4461-95DF-C197EE067386}" type="pres">
      <dgm:prSet presAssocID="{82D7CD06-056F-463A-81F8-2E0CE4EC1394}" presName="node" presStyleLbl="node1" presStyleIdx="1" presStyleCnt="5" custScaleX="102079">
        <dgm:presLayoutVars>
          <dgm:bulletEnabled val="1"/>
        </dgm:presLayoutVars>
      </dgm:prSet>
      <dgm:spPr>
        <a:xfrm>
          <a:off x="3207344" y="1675412"/>
          <a:ext cx="1310399" cy="834412"/>
        </a:xfrm>
        <a:prstGeom prst="roundRect">
          <a:avLst/>
        </a:prstGeom>
      </dgm:spPr>
    </dgm:pt>
    <dgm:pt modelId="{E948A74B-2944-46BE-95E6-5579DBC9DEFB}" type="pres">
      <dgm:prSet presAssocID="{82D7CD06-056F-463A-81F8-2E0CE4EC1394}" presName="spNode" presStyleCnt="0"/>
      <dgm:spPr/>
    </dgm:pt>
    <dgm:pt modelId="{B2DAEC2F-B782-4A63-B962-0F08C82DEE8C}" type="pres">
      <dgm:prSet presAssocID="{7FE3BFAB-1DA1-4938-8992-F812E8A32EA2}" presName="sibTrans" presStyleLbl="sibTrans1D1" presStyleIdx="1" presStyleCnt="5"/>
      <dgm:spPr>
        <a:xfrm>
          <a:off x="609398" y="940489"/>
          <a:ext cx="3334752" cy="3334752"/>
        </a:xfrm>
        <a:custGeom>
          <a:avLst/>
          <a:gdLst/>
          <a:ahLst/>
          <a:cxnLst/>
          <a:rect l="0" t="0" r="0" b="0"/>
          <a:pathLst>
            <a:path>
              <a:moveTo>
                <a:pt x="3332461" y="1579994"/>
              </a:moveTo>
              <a:arcTo wR="1667376" hR="1667376" stAng="21419756" swAng="2196602"/>
            </a:path>
          </a:pathLst>
        </a:custGeom>
      </dgm:spPr>
    </dgm:pt>
    <dgm:pt modelId="{FE203F19-8536-4671-A65A-9B7B0D87C89D}" type="pres">
      <dgm:prSet presAssocID="{AF84FB35-3243-44AE-AD8F-A9B70AE5D106}" presName="node" presStyleLbl="node1" presStyleIdx="2" presStyleCnt="5" custScaleX="99361">
        <dgm:presLayoutVars>
          <dgm:bulletEnabled val="1"/>
        </dgm:presLayoutVars>
      </dgm:prSet>
      <dgm:spPr>
        <a:xfrm>
          <a:off x="2619080" y="3539595"/>
          <a:ext cx="1275508" cy="834412"/>
        </a:xfrm>
        <a:prstGeom prst="roundRect">
          <a:avLst/>
        </a:prstGeom>
      </dgm:spPr>
    </dgm:pt>
    <dgm:pt modelId="{DF0C54F9-0A50-40ED-801C-14264A77E37D}" type="pres">
      <dgm:prSet presAssocID="{AF84FB35-3243-44AE-AD8F-A9B70AE5D106}" presName="spNode" presStyleCnt="0"/>
      <dgm:spPr/>
    </dgm:pt>
    <dgm:pt modelId="{16681F37-748E-450E-92DA-7257388C4F51}" type="pres">
      <dgm:prSet presAssocID="{212ED662-EF8D-4630-8D16-D4E682BB7BD3}" presName="sibTrans" presStyleLbl="sibTrans1D1" presStyleIdx="2" presStyleCnt="5"/>
      <dgm:spPr/>
    </dgm:pt>
    <dgm:pt modelId="{D7194ED6-DF94-4E71-B5F0-330674AC788C}" type="pres">
      <dgm:prSet presAssocID="{74065A53-27E0-43C8-82C3-DD8401724F5A}" presName="node" presStyleLbl="node1" presStyleIdx="3" presStyleCnt="5" custScaleX="117229">
        <dgm:presLayoutVars>
          <dgm:bulletEnabled val="1"/>
        </dgm:presLayoutVars>
      </dgm:prSet>
      <dgm:spPr>
        <a:xfrm>
          <a:off x="544275" y="3539595"/>
          <a:ext cx="1504881" cy="834412"/>
        </a:xfrm>
        <a:prstGeom prst="roundRect">
          <a:avLst/>
        </a:prstGeom>
      </dgm:spPr>
    </dgm:pt>
    <dgm:pt modelId="{0F814B39-285F-4B86-A74F-C520ED423272}" type="pres">
      <dgm:prSet presAssocID="{74065A53-27E0-43C8-82C3-DD8401724F5A}" presName="spNode" presStyleCnt="0"/>
      <dgm:spPr/>
    </dgm:pt>
    <dgm:pt modelId="{EB859730-7D13-46CD-9BDE-28C59C46EF95}" type="pres">
      <dgm:prSet presAssocID="{97BAB8A4-34B9-4E74-B4F2-E8E88425A249}" presName="sibTrans" presStyleLbl="sibTrans1D1" presStyleIdx="3" presStyleCnt="5"/>
      <dgm:spPr>
        <a:xfrm>
          <a:off x="609398" y="940489"/>
          <a:ext cx="3334752" cy="3334752"/>
        </a:xfrm>
        <a:custGeom>
          <a:avLst/>
          <a:gdLst/>
          <a:ahLst/>
          <a:cxnLst/>
          <a:rect l="0" t="0" r="0" b="0"/>
          <a:pathLst>
            <a:path>
              <a:moveTo>
                <a:pt x="278679" y="2590232"/>
              </a:moveTo>
              <a:arcTo wR="1667376" hR="1667376" stAng="8783641" swAng="2196602"/>
            </a:path>
          </a:pathLst>
        </a:custGeom>
      </dgm:spPr>
    </dgm:pt>
    <dgm:pt modelId="{6904846F-9FF8-4819-8F5D-E9906C565D0E}" type="pres">
      <dgm:prSet presAssocID="{AA4AA746-C64B-493A-BCE8-EECD9F47F094}" presName="node" presStyleLbl="node1" presStyleIdx="4" presStyleCnt="5" custScaleX="117277">
        <dgm:presLayoutVars>
          <dgm:bulletEnabled val="1"/>
        </dgm:presLayoutVars>
      </dgm:prSet>
      <dgm:spPr>
        <a:xfrm>
          <a:off x="-61742" y="1675412"/>
          <a:ext cx="1505498" cy="834412"/>
        </a:xfrm>
        <a:prstGeom prst="roundRect">
          <a:avLst/>
        </a:prstGeom>
      </dgm:spPr>
    </dgm:pt>
    <dgm:pt modelId="{972290EF-DE03-49C3-B367-2B14F770FF46}" type="pres">
      <dgm:prSet presAssocID="{AA4AA746-C64B-493A-BCE8-EECD9F47F094}" presName="spNode" presStyleCnt="0"/>
      <dgm:spPr/>
    </dgm:pt>
    <dgm:pt modelId="{BEBB4BC0-5055-491B-BF7D-5F7EA4AC04CA}" type="pres">
      <dgm:prSet presAssocID="{841160C0-3F8F-42CE-9422-EB053E72F2E4}" presName="sibTrans" presStyleLbl="sibTrans1D1" presStyleIdx="4" presStyleCnt="5"/>
      <dgm:spPr>
        <a:xfrm>
          <a:off x="609398" y="940489"/>
          <a:ext cx="3334752" cy="3334752"/>
        </a:xfrm>
        <a:custGeom>
          <a:avLst/>
          <a:gdLst/>
          <a:ahLst/>
          <a:cxnLst/>
          <a:rect l="0" t="0" r="0" b="0"/>
          <a:pathLst>
            <a:path>
              <a:moveTo>
                <a:pt x="290313" y="727247"/>
              </a:moveTo>
              <a:arcTo wR="1667376" hR="1667376" stAng="12859295" swAng="1899665"/>
            </a:path>
          </a:pathLst>
        </a:custGeom>
      </dgm:spPr>
    </dgm:pt>
  </dgm:ptLst>
  <dgm:cxnLst>
    <dgm:cxn modelId="{1745BF24-00CC-4CA2-A109-DE4D70EF31FC}" type="presOf" srcId="{D1D9723C-99FF-4ABB-805A-6630D8DEA61C}" destId="{48485B9D-7AA5-430A-9ADA-C7502E170237}" srcOrd="0" destOrd="0" presId="urn:microsoft.com/office/officeart/2005/8/layout/cycle6"/>
    <dgm:cxn modelId="{B2745D2A-1643-451F-ABBE-A68F9903A34C}" type="presOf" srcId="{CB39A364-14A5-4773-9A7E-DE2DDF6A88A6}" destId="{ACAAEF64-A17B-40DD-8112-43560815162C}" srcOrd="0" destOrd="0" presId="urn:microsoft.com/office/officeart/2005/8/layout/cycle6"/>
    <dgm:cxn modelId="{9AA46462-C880-425C-A502-A590AEE56F5B}" srcId="{D1D9723C-99FF-4ABB-805A-6630D8DEA61C}" destId="{82D7CD06-056F-463A-81F8-2E0CE4EC1394}" srcOrd="1" destOrd="0" parTransId="{C7AAB3BF-408D-4E92-AD80-386FD87888D9}" sibTransId="{7FE3BFAB-1DA1-4938-8992-F812E8A32EA2}"/>
    <dgm:cxn modelId="{BC89784D-4885-4867-8151-4D3CA8EA1F71}" type="presOf" srcId="{92A25865-8096-4796-A9A4-B85588A6BC6B}" destId="{C13A4844-B458-417D-9E28-4C7C133CEE82}" srcOrd="0" destOrd="0" presId="urn:microsoft.com/office/officeart/2005/8/layout/cycle6"/>
    <dgm:cxn modelId="{58C37A57-4020-4580-AA9A-BAD506B6DD0C}" type="presOf" srcId="{AA4AA746-C64B-493A-BCE8-EECD9F47F094}" destId="{6904846F-9FF8-4819-8F5D-E9906C565D0E}" srcOrd="0" destOrd="0" presId="urn:microsoft.com/office/officeart/2005/8/layout/cycle6"/>
    <dgm:cxn modelId="{FCF9485A-BD68-4816-9F86-9E90C477E0CE}" type="presOf" srcId="{82D7CD06-056F-463A-81F8-2E0CE4EC1394}" destId="{F1C6858D-CF39-4461-95DF-C197EE067386}" srcOrd="0" destOrd="0" presId="urn:microsoft.com/office/officeart/2005/8/layout/cycle6"/>
    <dgm:cxn modelId="{C0491283-56E4-4AFF-966C-2B4752F56549}" type="presOf" srcId="{AF84FB35-3243-44AE-AD8F-A9B70AE5D106}" destId="{FE203F19-8536-4671-A65A-9B7B0D87C89D}" srcOrd="0" destOrd="0" presId="urn:microsoft.com/office/officeart/2005/8/layout/cycle6"/>
    <dgm:cxn modelId="{5EE3F69C-96E0-4F9B-8028-FA3FDAA3E715}" srcId="{D1D9723C-99FF-4ABB-805A-6630D8DEA61C}" destId="{CB39A364-14A5-4773-9A7E-DE2DDF6A88A6}" srcOrd="0" destOrd="0" parTransId="{C06EF9BC-2902-4010-BCC0-A2BFB7F0DEBD}" sibTransId="{92A25865-8096-4796-A9A4-B85588A6BC6B}"/>
    <dgm:cxn modelId="{F477EFB4-AAA5-4859-AA19-A479EAC86849}" type="presOf" srcId="{841160C0-3F8F-42CE-9422-EB053E72F2E4}" destId="{BEBB4BC0-5055-491B-BF7D-5F7EA4AC04CA}" srcOrd="0" destOrd="0" presId="urn:microsoft.com/office/officeart/2005/8/layout/cycle6"/>
    <dgm:cxn modelId="{C5D122C9-0A14-47D0-8B78-050D80FE6542}" type="presOf" srcId="{212ED662-EF8D-4630-8D16-D4E682BB7BD3}" destId="{16681F37-748E-450E-92DA-7257388C4F51}" srcOrd="0" destOrd="0" presId="urn:microsoft.com/office/officeart/2005/8/layout/cycle6"/>
    <dgm:cxn modelId="{0F1124CF-B5E4-457E-9510-53EFC18702D9}" type="presOf" srcId="{7FE3BFAB-1DA1-4938-8992-F812E8A32EA2}" destId="{B2DAEC2F-B782-4A63-B962-0F08C82DEE8C}" srcOrd="0" destOrd="0" presId="urn:microsoft.com/office/officeart/2005/8/layout/cycle6"/>
    <dgm:cxn modelId="{4F5284D1-1725-461D-80C7-72DB689090E8}" srcId="{D1D9723C-99FF-4ABB-805A-6630D8DEA61C}" destId="{AA4AA746-C64B-493A-BCE8-EECD9F47F094}" srcOrd="4" destOrd="0" parTransId="{C5FCEAAE-A363-40AD-8C75-760ED403E002}" sibTransId="{841160C0-3F8F-42CE-9422-EB053E72F2E4}"/>
    <dgm:cxn modelId="{A59CBED8-FAF4-457D-9B56-557967791A69}" type="presOf" srcId="{74065A53-27E0-43C8-82C3-DD8401724F5A}" destId="{D7194ED6-DF94-4E71-B5F0-330674AC788C}" srcOrd="0" destOrd="0" presId="urn:microsoft.com/office/officeart/2005/8/layout/cycle6"/>
    <dgm:cxn modelId="{DBF073E4-A430-45D7-B0E6-26D52AE6A403}" type="presOf" srcId="{97BAB8A4-34B9-4E74-B4F2-E8E88425A249}" destId="{EB859730-7D13-46CD-9BDE-28C59C46EF95}" srcOrd="0" destOrd="0" presId="urn:microsoft.com/office/officeart/2005/8/layout/cycle6"/>
    <dgm:cxn modelId="{CD6026F4-B3AE-4311-AAE4-6F528DBE5E64}" srcId="{D1D9723C-99FF-4ABB-805A-6630D8DEA61C}" destId="{74065A53-27E0-43C8-82C3-DD8401724F5A}" srcOrd="3" destOrd="0" parTransId="{980D067D-5BF9-431E-BF17-8546DB707820}" sibTransId="{97BAB8A4-34B9-4E74-B4F2-E8E88425A249}"/>
    <dgm:cxn modelId="{4838C4F9-03A2-450E-844E-76840BAF8D72}" srcId="{D1D9723C-99FF-4ABB-805A-6630D8DEA61C}" destId="{AF84FB35-3243-44AE-AD8F-A9B70AE5D106}" srcOrd="2" destOrd="0" parTransId="{6A8B7C9F-B4BD-4526-A06B-7E0A3E527CED}" sibTransId="{212ED662-EF8D-4630-8D16-D4E682BB7BD3}"/>
    <dgm:cxn modelId="{4DE50203-212E-4E1F-8D16-A78217854D42}" type="presParOf" srcId="{48485B9D-7AA5-430A-9ADA-C7502E170237}" destId="{ACAAEF64-A17B-40DD-8112-43560815162C}" srcOrd="0" destOrd="0" presId="urn:microsoft.com/office/officeart/2005/8/layout/cycle6"/>
    <dgm:cxn modelId="{9EDA4286-A572-48DE-8D71-D63EE6646FA8}" type="presParOf" srcId="{48485B9D-7AA5-430A-9ADA-C7502E170237}" destId="{64F00E20-A177-4306-8D9D-95FA026824D3}" srcOrd="1" destOrd="0" presId="urn:microsoft.com/office/officeart/2005/8/layout/cycle6"/>
    <dgm:cxn modelId="{D021A42C-30E1-445B-B475-8C41A5B67392}" type="presParOf" srcId="{48485B9D-7AA5-430A-9ADA-C7502E170237}" destId="{C13A4844-B458-417D-9E28-4C7C133CEE82}" srcOrd="2" destOrd="0" presId="urn:microsoft.com/office/officeart/2005/8/layout/cycle6"/>
    <dgm:cxn modelId="{2C40000C-F0A3-4732-9621-0648599DADFA}" type="presParOf" srcId="{48485B9D-7AA5-430A-9ADA-C7502E170237}" destId="{F1C6858D-CF39-4461-95DF-C197EE067386}" srcOrd="3" destOrd="0" presId="urn:microsoft.com/office/officeart/2005/8/layout/cycle6"/>
    <dgm:cxn modelId="{2097EAE2-DE08-4259-9357-13FEDF36C158}" type="presParOf" srcId="{48485B9D-7AA5-430A-9ADA-C7502E170237}" destId="{E948A74B-2944-46BE-95E6-5579DBC9DEFB}" srcOrd="4" destOrd="0" presId="urn:microsoft.com/office/officeart/2005/8/layout/cycle6"/>
    <dgm:cxn modelId="{3493756D-8AE6-40FF-9816-5214DCEE179A}" type="presParOf" srcId="{48485B9D-7AA5-430A-9ADA-C7502E170237}" destId="{B2DAEC2F-B782-4A63-B962-0F08C82DEE8C}" srcOrd="5" destOrd="0" presId="urn:microsoft.com/office/officeart/2005/8/layout/cycle6"/>
    <dgm:cxn modelId="{253A0D05-21C9-4548-967E-A1F96EE274E0}" type="presParOf" srcId="{48485B9D-7AA5-430A-9ADA-C7502E170237}" destId="{FE203F19-8536-4671-A65A-9B7B0D87C89D}" srcOrd="6" destOrd="0" presId="urn:microsoft.com/office/officeart/2005/8/layout/cycle6"/>
    <dgm:cxn modelId="{5B2C5D4A-8B2C-4A6C-80D3-A78E9B3CACE6}" type="presParOf" srcId="{48485B9D-7AA5-430A-9ADA-C7502E170237}" destId="{DF0C54F9-0A50-40ED-801C-14264A77E37D}" srcOrd="7" destOrd="0" presId="urn:microsoft.com/office/officeart/2005/8/layout/cycle6"/>
    <dgm:cxn modelId="{090DF042-4309-4C02-B531-31AEA42B69B9}" type="presParOf" srcId="{48485B9D-7AA5-430A-9ADA-C7502E170237}" destId="{16681F37-748E-450E-92DA-7257388C4F51}" srcOrd="8" destOrd="0" presId="urn:microsoft.com/office/officeart/2005/8/layout/cycle6"/>
    <dgm:cxn modelId="{40FF0A6D-1B57-4E14-A58F-6F33C8BDDA85}" type="presParOf" srcId="{48485B9D-7AA5-430A-9ADA-C7502E170237}" destId="{D7194ED6-DF94-4E71-B5F0-330674AC788C}" srcOrd="9" destOrd="0" presId="urn:microsoft.com/office/officeart/2005/8/layout/cycle6"/>
    <dgm:cxn modelId="{33C0584E-773B-48EF-8DED-43E3C24868B9}" type="presParOf" srcId="{48485B9D-7AA5-430A-9ADA-C7502E170237}" destId="{0F814B39-285F-4B86-A74F-C520ED423272}" srcOrd="10" destOrd="0" presId="urn:microsoft.com/office/officeart/2005/8/layout/cycle6"/>
    <dgm:cxn modelId="{2F4084EB-4663-4A98-8CF6-682AB0851C74}" type="presParOf" srcId="{48485B9D-7AA5-430A-9ADA-C7502E170237}" destId="{EB859730-7D13-46CD-9BDE-28C59C46EF95}" srcOrd="11" destOrd="0" presId="urn:microsoft.com/office/officeart/2005/8/layout/cycle6"/>
    <dgm:cxn modelId="{4E89057E-3FCF-405A-94BA-B696FBC039D4}" type="presParOf" srcId="{48485B9D-7AA5-430A-9ADA-C7502E170237}" destId="{6904846F-9FF8-4819-8F5D-E9906C565D0E}" srcOrd="12" destOrd="0" presId="urn:microsoft.com/office/officeart/2005/8/layout/cycle6"/>
    <dgm:cxn modelId="{4EA083E1-61C9-457E-9BE2-7D711C4D3AC4}" type="presParOf" srcId="{48485B9D-7AA5-430A-9ADA-C7502E170237}" destId="{972290EF-DE03-49C3-B367-2B14F770FF46}" srcOrd="13" destOrd="0" presId="urn:microsoft.com/office/officeart/2005/8/layout/cycle6"/>
    <dgm:cxn modelId="{CB5FA58E-ED5F-4C46-9EFD-3E8B5559D3DD}" type="presParOf" srcId="{48485B9D-7AA5-430A-9ADA-C7502E170237}" destId="{BEBB4BC0-5055-491B-BF7D-5F7EA4AC04C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5F9E8-F481-4BF7-B088-CB2CA9F03DC3}"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fr-FR"/>
        </a:p>
      </dgm:t>
    </dgm:pt>
    <dgm:pt modelId="{F2AC70FA-D0C2-486A-A342-E36892E5E981}">
      <dgm:prSet phldrT="[Texte]" custT="1"/>
      <dgm:spPr/>
      <dgm:t>
        <a:bodyPr/>
        <a:lstStyle/>
        <a:p>
          <a:r>
            <a:rPr lang="fr-FR" sz="1200">
              <a:latin typeface="Arial" panose="020B0604020202020204" pitchFamily="34" charset="0"/>
              <a:cs typeface="Arial" panose="020B0604020202020204" pitchFamily="34" charset="0"/>
            </a:rPr>
            <a:t>Lutte contre l’altération des aliments</a:t>
          </a:r>
          <a:endParaRPr lang="fr-FR" sz="1200" dirty="0">
            <a:latin typeface="Arial" panose="020B0604020202020204" pitchFamily="34" charset="0"/>
            <a:cs typeface="Arial" panose="020B0604020202020204" pitchFamily="34" charset="0"/>
          </a:endParaRPr>
        </a:p>
      </dgm:t>
    </dgm:pt>
    <dgm:pt modelId="{9086C208-A615-4EA9-8496-DD638497FA4D}" type="parTrans" cxnId="{D8B30FC8-B336-49FC-B261-D3C44E45C6AA}">
      <dgm:prSet/>
      <dgm:spPr/>
      <dgm:t>
        <a:bodyPr/>
        <a:lstStyle/>
        <a:p>
          <a:endParaRPr lang="fr-FR"/>
        </a:p>
      </dgm:t>
    </dgm:pt>
    <dgm:pt modelId="{8EF803A7-4CF8-462E-92E8-567542EE1897}" type="sibTrans" cxnId="{D8B30FC8-B336-49FC-B261-D3C44E45C6AA}">
      <dgm:prSet/>
      <dgm:spPr/>
      <dgm:t>
        <a:bodyPr/>
        <a:lstStyle/>
        <a:p>
          <a:endParaRPr lang="fr-FR"/>
        </a:p>
      </dgm:t>
    </dgm:pt>
    <dgm:pt modelId="{DD85ADC9-FDC8-4F65-B189-C3373011DBE8}">
      <dgm:prSet phldrT="[Texte]" custT="1"/>
      <dgm:spPr/>
      <dgm:t>
        <a:bodyPr/>
        <a:lstStyle/>
        <a:p>
          <a:r>
            <a:rPr lang="fr-FR" sz="1200">
              <a:latin typeface="Arial" panose="020B0604020202020204" pitchFamily="34" charset="0"/>
              <a:cs typeface="Arial" panose="020B0604020202020204" pitchFamily="34" charset="0"/>
            </a:rPr>
            <a:t>Lors de la production :</a:t>
          </a:r>
          <a:endParaRPr lang="fr-FR" sz="1200" dirty="0">
            <a:latin typeface="Arial" panose="020B0604020202020204" pitchFamily="34" charset="0"/>
            <a:cs typeface="Arial" panose="020B0604020202020204" pitchFamily="34" charset="0"/>
          </a:endParaRPr>
        </a:p>
      </dgm:t>
    </dgm:pt>
    <dgm:pt modelId="{69903DD8-8DC8-4ECB-AF02-F6091BEF6518}" type="parTrans" cxnId="{334175C2-9F3F-4428-82FD-EB9E90D3F6B4}">
      <dgm:prSet/>
      <dgm:spPr>
        <a:solidFill>
          <a:srgbClr val="5B225F"/>
        </a:solidFill>
        <a:ln>
          <a:solidFill>
            <a:srgbClr val="5B225F"/>
          </a:solidFill>
        </a:ln>
      </dgm:spPr>
      <dgm:t>
        <a:bodyPr/>
        <a:lstStyle/>
        <a:p>
          <a:endParaRPr lang="fr-FR"/>
        </a:p>
      </dgm:t>
    </dgm:pt>
    <dgm:pt modelId="{0C7825C2-2264-40C6-BAB0-A04C3E0FFEA1}" type="sibTrans" cxnId="{334175C2-9F3F-4428-82FD-EB9E90D3F6B4}">
      <dgm:prSet/>
      <dgm:spPr/>
      <dgm:t>
        <a:bodyPr/>
        <a:lstStyle/>
        <a:p>
          <a:endParaRPr lang="fr-FR"/>
        </a:p>
      </dgm:t>
    </dgm:pt>
    <dgm:pt modelId="{8B44B44A-D68D-4783-8675-8CCE44617C32}">
      <dgm:prSet phldrT="[Texte]" custT="1"/>
      <dgm:spPr/>
      <dgm:t>
        <a:bodyPr/>
        <a:lstStyle/>
        <a:p>
          <a:r>
            <a:rPr lang="fr-FR" sz="1200">
              <a:latin typeface="Arial" panose="020B0604020202020204" pitchFamily="34" charset="0"/>
              <a:cs typeface="Arial" panose="020B0604020202020204" pitchFamily="34" charset="0"/>
            </a:rPr>
            <a:t>A la maison :</a:t>
          </a:r>
          <a:endParaRPr lang="fr-FR" sz="1200" dirty="0">
            <a:latin typeface="Arial" panose="020B0604020202020204" pitchFamily="34" charset="0"/>
            <a:cs typeface="Arial" panose="020B0604020202020204" pitchFamily="34" charset="0"/>
          </a:endParaRPr>
        </a:p>
      </dgm:t>
    </dgm:pt>
    <dgm:pt modelId="{2D5EFDD9-006E-455A-AA5D-19478DE8533A}" type="parTrans" cxnId="{18D55D5A-BCC1-42D9-B7B4-7684B0E9FD54}">
      <dgm:prSet/>
      <dgm:spPr>
        <a:solidFill>
          <a:srgbClr val="5B225F"/>
        </a:solidFill>
        <a:ln>
          <a:solidFill>
            <a:srgbClr val="5B225F"/>
          </a:solidFill>
        </a:ln>
      </dgm:spPr>
      <dgm:t>
        <a:bodyPr/>
        <a:lstStyle/>
        <a:p>
          <a:endParaRPr lang="fr-FR"/>
        </a:p>
      </dgm:t>
    </dgm:pt>
    <dgm:pt modelId="{C033A23F-9CAD-4926-A8C7-06C672C022BD}" type="sibTrans" cxnId="{18D55D5A-BCC1-42D9-B7B4-7684B0E9FD54}">
      <dgm:prSet/>
      <dgm:spPr/>
      <dgm:t>
        <a:bodyPr/>
        <a:lstStyle/>
        <a:p>
          <a:endParaRPr lang="fr-FR"/>
        </a:p>
      </dgm:t>
    </dgm:pt>
    <dgm:pt modelId="{342A6987-BE96-4E7B-A518-4A34686FCF3A}">
      <dgm:prSet phldrT="[Texte]" custT="1"/>
      <dgm:spPr/>
      <dgm:t>
        <a:bodyPr/>
        <a:lstStyle/>
        <a:p>
          <a:r>
            <a:rPr lang="fr-FR" sz="1200">
              <a:latin typeface="Arial" panose="020B0604020202020204" pitchFamily="34" charset="0"/>
              <a:cs typeface="Arial" panose="020B0604020202020204" pitchFamily="34" charset="0"/>
            </a:rPr>
            <a:t>Combinaison des barrières</a:t>
          </a:r>
          <a:endParaRPr lang="fr-FR" sz="1200" dirty="0">
            <a:latin typeface="Arial" panose="020B0604020202020204" pitchFamily="34" charset="0"/>
            <a:cs typeface="Arial" panose="020B0604020202020204" pitchFamily="34" charset="0"/>
          </a:endParaRPr>
        </a:p>
      </dgm:t>
    </dgm:pt>
    <dgm:pt modelId="{57A8754C-D0CE-4762-A136-BE1DBC8F019A}" type="parTrans" cxnId="{6E400603-40D0-4412-886A-4EE896480CA6}">
      <dgm:prSet/>
      <dgm:spPr>
        <a:solidFill>
          <a:srgbClr val="5B225F"/>
        </a:solidFill>
        <a:ln>
          <a:solidFill>
            <a:srgbClr val="5B225F"/>
          </a:solidFill>
        </a:ln>
      </dgm:spPr>
      <dgm:t>
        <a:bodyPr/>
        <a:lstStyle/>
        <a:p>
          <a:endParaRPr lang="fr-FR"/>
        </a:p>
      </dgm:t>
    </dgm:pt>
    <dgm:pt modelId="{A2FFFAE7-137E-4171-A5D0-2CF7DE9BCA14}" type="sibTrans" cxnId="{6E400603-40D0-4412-886A-4EE896480CA6}">
      <dgm:prSet/>
      <dgm:spPr/>
      <dgm:t>
        <a:bodyPr/>
        <a:lstStyle/>
        <a:p>
          <a:endParaRPr lang="fr-FR"/>
        </a:p>
      </dgm:t>
    </dgm:pt>
    <dgm:pt modelId="{06EFD435-25C3-4983-9F96-D38A1FE8F07D}">
      <dgm:prSet custT="1"/>
      <dgm:spPr/>
      <dgm:t>
        <a:bodyPr/>
        <a:lstStyle/>
        <a:p>
          <a:r>
            <a:rPr lang="fr-FR" sz="1200">
              <a:latin typeface="Arial" panose="020B0604020202020204" pitchFamily="34" charset="0"/>
              <a:cs typeface="Arial" panose="020B0604020202020204" pitchFamily="34" charset="0"/>
            </a:rPr>
            <a:t>Traitement à haute température</a:t>
          </a:r>
          <a:endParaRPr lang="fr-FR" sz="1200" dirty="0">
            <a:latin typeface="Arial" panose="020B0604020202020204" pitchFamily="34" charset="0"/>
            <a:cs typeface="Arial" panose="020B0604020202020204" pitchFamily="34" charset="0"/>
          </a:endParaRPr>
        </a:p>
      </dgm:t>
    </dgm:pt>
    <dgm:pt modelId="{3ECE124C-E823-4C23-84D5-E7ECC4D1B944}" type="parTrans" cxnId="{BA1709E0-7D66-4CEE-898E-C0A5EACE926B}">
      <dgm:prSet/>
      <dgm:spPr/>
      <dgm:t>
        <a:bodyPr/>
        <a:lstStyle/>
        <a:p>
          <a:endParaRPr lang="fr-FR"/>
        </a:p>
      </dgm:t>
    </dgm:pt>
    <dgm:pt modelId="{38D2F64D-11B1-4592-B8AA-D8DFD417BEAC}" type="sibTrans" cxnId="{BA1709E0-7D66-4CEE-898E-C0A5EACE926B}">
      <dgm:prSet/>
      <dgm:spPr/>
      <dgm:t>
        <a:bodyPr/>
        <a:lstStyle/>
        <a:p>
          <a:endParaRPr lang="fr-FR"/>
        </a:p>
      </dgm:t>
    </dgm:pt>
    <dgm:pt modelId="{2C07386B-52BB-4556-9C2D-43399BBD22F2}">
      <dgm:prSet custT="1"/>
      <dgm:spPr/>
      <dgm:t>
        <a:bodyPr/>
        <a:lstStyle/>
        <a:p>
          <a:r>
            <a:rPr lang="fr-FR" sz="1200">
              <a:latin typeface="Arial" panose="020B0604020202020204" pitchFamily="34" charset="0"/>
              <a:cs typeface="Arial" panose="020B0604020202020204" pitchFamily="34" charset="0"/>
            </a:rPr>
            <a:t>Emballage sous vide</a:t>
          </a:r>
          <a:endParaRPr lang="fr-FR" sz="1200" dirty="0">
            <a:latin typeface="Arial" panose="020B0604020202020204" pitchFamily="34" charset="0"/>
            <a:cs typeface="Arial" panose="020B0604020202020204" pitchFamily="34" charset="0"/>
          </a:endParaRPr>
        </a:p>
      </dgm:t>
    </dgm:pt>
    <dgm:pt modelId="{35CB0309-3BCB-4765-B848-FFA84120DFB3}" type="parTrans" cxnId="{4503A7F6-8811-4CCC-926D-0C9187BABFED}">
      <dgm:prSet/>
      <dgm:spPr/>
      <dgm:t>
        <a:bodyPr/>
        <a:lstStyle/>
        <a:p>
          <a:endParaRPr lang="fr-FR"/>
        </a:p>
      </dgm:t>
    </dgm:pt>
    <dgm:pt modelId="{84381A65-834B-4E4A-93E1-607D6F7A86D4}" type="sibTrans" cxnId="{4503A7F6-8811-4CCC-926D-0C9187BABFED}">
      <dgm:prSet/>
      <dgm:spPr/>
      <dgm:t>
        <a:bodyPr/>
        <a:lstStyle/>
        <a:p>
          <a:endParaRPr lang="fr-FR"/>
        </a:p>
      </dgm:t>
    </dgm:pt>
    <dgm:pt modelId="{FEB457FC-D20B-4442-9D24-36DCDF7C2F9E}">
      <dgm:prSet custT="1"/>
      <dgm:spPr/>
      <dgm:t>
        <a:bodyPr/>
        <a:lstStyle/>
        <a:p>
          <a:r>
            <a:rPr lang="fr-FR" sz="1200">
              <a:latin typeface="Arial" panose="020B0604020202020204" pitchFamily="34" charset="0"/>
              <a:cs typeface="Arial" panose="020B0604020202020204" pitchFamily="34" charset="0"/>
            </a:rPr>
            <a:t>Conservation dans un environnement propre</a:t>
          </a:r>
          <a:endParaRPr lang="fr-FR" sz="1200" dirty="0">
            <a:latin typeface="Arial" panose="020B0604020202020204" pitchFamily="34" charset="0"/>
            <a:cs typeface="Arial" panose="020B0604020202020204" pitchFamily="34" charset="0"/>
          </a:endParaRPr>
        </a:p>
      </dgm:t>
    </dgm:pt>
    <dgm:pt modelId="{6C96483D-48E6-46D8-B623-74E00372F174}" type="parTrans" cxnId="{9C4C1B8B-AE3B-41D9-8F18-E62F48B51F15}">
      <dgm:prSet/>
      <dgm:spPr/>
      <dgm:t>
        <a:bodyPr/>
        <a:lstStyle/>
        <a:p>
          <a:endParaRPr lang="fr-FR"/>
        </a:p>
      </dgm:t>
    </dgm:pt>
    <dgm:pt modelId="{3F961C96-2884-45C1-BF9B-7F4B14291FA8}" type="sibTrans" cxnId="{9C4C1B8B-AE3B-41D9-8F18-E62F48B51F15}">
      <dgm:prSet/>
      <dgm:spPr/>
      <dgm:t>
        <a:bodyPr/>
        <a:lstStyle/>
        <a:p>
          <a:endParaRPr lang="fr-FR"/>
        </a:p>
      </dgm:t>
    </dgm:pt>
    <dgm:pt modelId="{093AB321-7CC0-408A-BFC3-6F834390BEA1}">
      <dgm:prSet custT="1"/>
      <dgm:spPr/>
      <dgm:t>
        <a:bodyPr/>
        <a:lstStyle/>
        <a:p>
          <a:r>
            <a:rPr lang="fr-FR" sz="1200">
              <a:latin typeface="Arial" panose="020B0604020202020204" pitchFamily="34" charset="0"/>
              <a:cs typeface="Arial" panose="020B0604020202020204" pitchFamily="34" charset="0"/>
            </a:rPr>
            <a:t>Respect des DLC</a:t>
          </a:r>
          <a:endParaRPr lang="fr-FR" sz="1200" dirty="0">
            <a:latin typeface="Arial" panose="020B0604020202020204" pitchFamily="34" charset="0"/>
            <a:cs typeface="Arial" panose="020B0604020202020204" pitchFamily="34" charset="0"/>
          </a:endParaRPr>
        </a:p>
      </dgm:t>
    </dgm:pt>
    <dgm:pt modelId="{54F0925B-96AB-4CF3-95A1-7D0A7548A1C3}" type="parTrans" cxnId="{BA7E3623-3F2F-46AB-9ECE-60E1BE055701}">
      <dgm:prSet/>
      <dgm:spPr/>
      <dgm:t>
        <a:bodyPr/>
        <a:lstStyle/>
        <a:p>
          <a:endParaRPr lang="fr-FR"/>
        </a:p>
      </dgm:t>
    </dgm:pt>
    <dgm:pt modelId="{E84A18CE-B470-49B0-B16D-7E225FCA1456}" type="sibTrans" cxnId="{BA7E3623-3F2F-46AB-9ECE-60E1BE055701}">
      <dgm:prSet/>
      <dgm:spPr/>
      <dgm:t>
        <a:bodyPr/>
        <a:lstStyle/>
        <a:p>
          <a:endParaRPr lang="fr-FR"/>
        </a:p>
      </dgm:t>
    </dgm:pt>
    <dgm:pt modelId="{6D5EE0D1-0641-4B65-BAAC-49C7334DC71A}">
      <dgm:prSet custT="1"/>
      <dgm:spPr/>
      <dgm:t>
        <a:bodyPr/>
        <a:lstStyle/>
        <a:p>
          <a:endParaRPr lang="fr-FR" sz="1200" dirty="0">
            <a:solidFill>
              <a:schemeClr val="accent1"/>
            </a:solidFill>
            <a:latin typeface="Arial" panose="020B0604020202020204" pitchFamily="34" charset="0"/>
            <a:cs typeface="Arial" panose="020B0604020202020204" pitchFamily="34" charset="0"/>
          </a:endParaRPr>
        </a:p>
      </dgm:t>
    </dgm:pt>
    <dgm:pt modelId="{31176E45-73A6-474B-BDEE-78AE2B408075}" type="parTrans" cxnId="{3CFCC36A-014D-42AA-B0C4-041303F254D0}">
      <dgm:prSet/>
      <dgm:spPr/>
      <dgm:t>
        <a:bodyPr/>
        <a:lstStyle/>
        <a:p>
          <a:endParaRPr lang="fr-FR"/>
        </a:p>
      </dgm:t>
    </dgm:pt>
    <dgm:pt modelId="{EB1E26A4-D60F-4690-8277-1CDA3CB7F256}" type="sibTrans" cxnId="{3CFCC36A-014D-42AA-B0C4-041303F254D0}">
      <dgm:prSet/>
      <dgm:spPr/>
      <dgm:t>
        <a:bodyPr/>
        <a:lstStyle/>
        <a:p>
          <a:endParaRPr lang="fr-FR"/>
        </a:p>
      </dgm:t>
    </dgm:pt>
    <dgm:pt modelId="{7FB0A808-9367-4D1D-925E-418BFF37E087}">
      <dgm:prSet custT="1"/>
      <dgm:spPr/>
      <dgm:t>
        <a:bodyPr/>
        <a:lstStyle/>
        <a:p>
          <a:r>
            <a:rPr lang="fr-FR" sz="1200">
              <a:latin typeface="Arial" panose="020B0604020202020204" pitchFamily="34" charset="0"/>
              <a:cs typeface="Arial" panose="020B0604020202020204" pitchFamily="34" charset="0"/>
            </a:rPr>
            <a:t>Conservation des aliments frais au réfrigérateur</a:t>
          </a:r>
          <a:endParaRPr lang="fr-FR" sz="1200" dirty="0">
            <a:latin typeface="Arial" panose="020B0604020202020204" pitchFamily="34" charset="0"/>
            <a:cs typeface="Arial" panose="020B0604020202020204" pitchFamily="34" charset="0"/>
          </a:endParaRPr>
        </a:p>
      </dgm:t>
    </dgm:pt>
    <dgm:pt modelId="{37247B62-5BD2-47DF-9672-5B280EB74B08}" type="parTrans" cxnId="{AEE08D2A-5AE5-496E-9358-33B5DF0F802B}">
      <dgm:prSet/>
      <dgm:spPr/>
      <dgm:t>
        <a:bodyPr/>
        <a:lstStyle/>
        <a:p>
          <a:endParaRPr lang="fr-FR"/>
        </a:p>
      </dgm:t>
    </dgm:pt>
    <dgm:pt modelId="{2D5E1083-2A66-4579-89D9-B3534F779172}" type="sibTrans" cxnId="{AEE08D2A-5AE5-496E-9358-33B5DF0F802B}">
      <dgm:prSet/>
      <dgm:spPr/>
      <dgm:t>
        <a:bodyPr/>
        <a:lstStyle/>
        <a:p>
          <a:endParaRPr lang="fr-FR"/>
        </a:p>
      </dgm:t>
    </dgm:pt>
    <dgm:pt modelId="{C0FF21DE-B965-4336-922D-C7C7071B618F}">
      <dgm:prSet custT="1"/>
      <dgm:spPr/>
      <dgm:t>
        <a:bodyPr/>
        <a:lstStyle/>
        <a:p>
          <a:r>
            <a:rPr lang="fr-FR" sz="1200">
              <a:latin typeface="Arial" panose="020B0604020202020204" pitchFamily="34" charset="0"/>
              <a:cs typeface="Arial" panose="020B0604020202020204" pitchFamily="34" charset="0"/>
            </a:rPr>
            <a:t>Cuisson appropriée</a:t>
          </a:r>
          <a:endParaRPr lang="fr-FR" sz="1200" dirty="0">
            <a:latin typeface="Arial" panose="020B0604020202020204" pitchFamily="34" charset="0"/>
            <a:cs typeface="Arial" panose="020B0604020202020204" pitchFamily="34" charset="0"/>
          </a:endParaRPr>
        </a:p>
      </dgm:t>
    </dgm:pt>
    <dgm:pt modelId="{ACB68CFE-A43C-432E-A4E8-48F8B21DF2D9}" type="parTrans" cxnId="{1FE94E8A-361B-4678-9A27-797A9F3C0A89}">
      <dgm:prSet/>
      <dgm:spPr/>
      <dgm:t>
        <a:bodyPr/>
        <a:lstStyle/>
        <a:p>
          <a:endParaRPr lang="fr-FR"/>
        </a:p>
      </dgm:t>
    </dgm:pt>
    <dgm:pt modelId="{A894C278-AFCC-47B7-ADCB-A6DA92686844}" type="sibTrans" cxnId="{1FE94E8A-361B-4678-9A27-797A9F3C0A89}">
      <dgm:prSet/>
      <dgm:spPr/>
      <dgm:t>
        <a:bodyPr/>
        <a:lstStyle/>
        <a:p>
          <a:endParaRPr lang="fr-FR"/>
        </a:p>
      </dgm:t>
    </dgm:pt>
    <dgm:pt modelId="{D16066AE-903F-41F0-87D5-277C09E355F1}" type="pres">
      <dgm:prSet presAssocID="{3265F9E8-F481-4BF7-B088-CB2CA9F03DC3}" presName="cycle" presStyleCnt="0">
        <dgm:presLayoutVars>
          <dgm:chMax val="1"/>
          <dgm:dir/>
          <dgm:animLvl val="ctr"/>
          <dgm:resizeHandles val="exact"/>
        </dgm:presLayoutVars>
      </dgm:prSet>
      <dgm:spPr/>
    </dgm:pt>
    <dgm:pt modelId="{86605A60-C007-4E18-9B87-61FAC01694AB}" type="pres">
      <dgm:prSet presAssocID="{F2AC70FA-D0C2-486A-A342-E36892E5E981}" presName="centerShape" presStyleLbl="node0" presStyleIdx="0" presStyleCnt="1" custScaleX="105471" custScaleY="59838" custLinFactNeighborX="-5832" custLinFactNeighborY="2710"/>
      <dgm:spPr/>
    </dgm:pt>
    <dgm:pt modelId="{80DB76A1-8A1E-4BFF-8750-64FDB322CA31}" type="pres">
      <dgm:prSet presAssocID="{69903DD8-8DC8-4ECB-AF02-F6091BEF6518}" presName="parTrans" presStyleLbl="bgSibTrans2D1" presStyleIdx="0" presStyleCnt="3"/>
      <dgm:spPr/>
    </dgm:pt>
    <dgm:pt modelId="{6E905C3A-E135-4F30-BBFA-89B9F179E775}" type="pres">
      <dgm:prSet presAssocID="{DD85ADC9-FDC8-4F65-B189-C3373011DBE8}" presName="node" presStyleLbl="node1" presStyleIdx="0" presStyleCnt="3" custScaleX="125007" custScaleY="91394" custRadScaleRad="131861" custRadScaleInc="-29022">
        <dgm:presLayoutVars>
          <dgm:bulletEnabled val="1"/>
        </dgm:presLayoutVars>
      </dgm:prSet>
      <dgm:spPr/>
    </dgm:pt>
    <dgm:pt modelId="{2138B041-541E-41A9-B8B1-520428D6A794}" type="pres">
      <dgm:prSet presAssocID="{2D5EFDD9-006E-455A-AA5D-19478DE8533A}" presName="parTrans" presStyleLbl="bgSibTrans2D1" presStyleIdx="1" presStyleCnt="3"/>
      <dgm:spPr/>
    </dgm:pt>
    <dgm:pt modelId="{0C4CA398-7DA0-4458-B65F-BF71E044F8B6}" type="pres">
      <dgm:prSet presAssocID="{8B44B44A-D68D-4783-8675-8CCE44617C32}" presName="node" presStyleLbl="node1" presStyleIdx="1" presStyleCnt="3" custScaleX="138485" custScaleY="139786" custRadScaleRad="117328" custRadScaleInc="112597">
        <dgm:presLayoutVars>
          <dgm:bulletEnabled val="1"/>
        </dgm:presLayoutVars>
      </dgm:prSet>
      <dgm:spPr/>
    </dgm:pt>
    <dgm:pt modelId="{B8BB1EB8-6490-42FE-95A2-439789664BDF}" type="pres">
      <dgm:prSet presAssocID="{57A8754C-D0CE-4762-A136-BE1DBC8F019A}" presName="parTrans" presStyleLbl="bgSibTrans2D1" presStyleIdx="2" presStyleCnt="3"/>
      <dgm:spPr/>
    </dgm:pt>
    <dgm:pt modelId="{88931C25-5B35-4245-A305-FF6B1658041A}" type="pres">
      <dgm:prSet presAssocID="{342A6987-BE96-4E7B-A518-4A34686FCF3A}" presName="node" presStyleLbl="node1" presStyleIdx="2" presStyleCnt="3" custScaleY="41275" custRadScaleRad="72074" custRadScaleInc="-109582">
        <dgm:presLayoutVars>
          <dgm:bulletEnabled val="1"/>
        </dgm:presLayoutVars>
      </dgm:prSet>
      <dgm:spPr/>
    </dgm:pt>
  </dgm:ptLst>
  <dgm:cxnLst>
    <dgm:cxn modelId="{6E400603-40D0-4412-886A-4EE896480CA6}" srcId="{F2AC70FA-D0C2-486A-A342-E36892E5E981}" destId="{342A6987-BE96-4E7B-A518-4A34686FCF3A}" srcOrd="2" destOrd="0" parTransId="{57A8754C-D0CE-4762-A136-BE1DBC8F019A}" sibTransId="{A2FFFAE7-137E-4171-A5D0-2CF7DE9BCA14}"/>
    <dgm:cxn modelId="{B11EDD0A-FDE3-42E7-9124-4AC8DA933F4C}" type="presOf" srcId="{C0FF21DE-B965-4336-922D-C7C7071B618F}" destId="{0C4CA398-7DA0-4458-B65F-BF71E044F8B6}" srcOrd="0" destOrd="4" presId="urn:microsoft.com/office/officeart/2005/8/layout/radial4"/>
    <dgm:cxn modelId="{E835BD21-BD33-4AF7-B5AE-E7767CA53A4B}" type="presOf" srcId="{FEB457FC-D20B-4442-9D24-36DCDF7C2F9E}" destId="{0C4CA398-7DA0-4458-B65F-BF71E044F8B6}" srcOrd="0" destOrd="1" presId="urn:microsoft.com/office/officeart/2005/8/layout/radial4"/>
    <dgm:cxn modelId="{BA7E3623-3F2F-46AB-9ECE-60E1BE055701}" srcId="{8B44B44A-D68D-4783-8675-8CCE44617C32}" destId="{093AB321-7CC0-408A-BFC3-6F834390BEA1}" srcOrd="2" destOrd="0" parTransId="{54F0925B-96AB-4CF3-95A1-7D0A7548A1C3}" sibTransId="{E84A18CE-B470-49B0-B16D-7E225FCA1456}"/>
    <dgm:cxn modelId="{AEE08D2A-5AE5-496E-9358-33B5DF0F802B}" srcId="{8B44B44A-D68D-4783-8675-8CCE44617C32}" destId="{7FB0A808-9367-4D1D-925E-418BFF37E087}" srcOrd="1" destOrd="0" parTransId="{37247B62-5BD2-47DF-9672-5B280EB74B08}" sibTransId="{2D5E1083-2A66-4579-89D9-B3534F779172}"/>
    <dgm:cxn modelId="{358E4637-1A28-4CC3-9111-6070ADD02149}" type="presOf" srcId="{2C07386B-52BB-4556-9C2D-43399BBD22F2}" destId="{6E905C3A-E135-4F30-BBFA-89B9F179E775}" srcOrd="0" destOrd="2" presId="urn:microsoft.com/office/officeart/2005/8/layout/radial4"/>
    <dgm:cxn modelId="{6042D547-E1BA-4F22-8849-3C1CCCC5CABD}" type="presOf" srcId="{8B44B44A-D68D-4783-8675-8CCE44617C32}" destId="{0C4CA398-7DA0-4458-B65F-BF71E044F8B6}" srcOrd="0" destOrd="0" presId="urn:microsoft.com/office/officeart/2005/8/layout/radial4"/>
    <dgm:cxn modelId="{3CFCC36A-014D-42AA-B0C4-041303F254D0}" srcId="{8B44B44A-D68D-4783-8675-8CCE44617C32}" destId="{6D5EE0D1-0641-4B65-BAAC-49C7334DC71A}" srcOrd="4" destOrd="0" parTransId="{31176E45-73A6-474B-BDEE-78AE2B408075}" sibTransId="{EB1E26A4-D60F-4690-8277-1CDA3CB7F256}"/>
    <dgm:cxn modelId="{BD38236F-CD04-4378-A0F3-431054A6EC75}" type="presOf" srcId="{57A8754C-D0CE-4762-A136-BE1DBC8F019A}" destId="{B8BB1EB8-6490-42FE-95A2-439789664BDF}" srcOrd="0" destOrd="0" presId="urn:microsoft.com/office/officeart/2005/8/layout/radial4"/>
    <dgm:cxn modelId="{3F33B853-A97C-4AB1-8E47-6FB8BFC8F822}" type="presOf" srcId="{093AB321-7CC0-408A-BFC3-6F834390BEA1}" destId="{0C4CA398-7DA0-4458-B65F-BF71E044F8B6}" srcOrd="0" destOrd="3" presId="urn:microsoft.com/office/officeart/2005/8/layout/radial4"/>
    <dgm:cxn modelId="{18D55D5A-BCC1-42D9-B7B4-7684B0E9FD54}" srcId="{F2AC70FA-D0C2-486A-A342-E36892E5E981}" destId="{8B44B44A-D68D-4783-8675-8CCE44617C32}" srcOrd="1" destOrd="0" parTransId="{2D5EFDD9-006E-455A-AA5D-19478DE8533A}" sibTransId="{C033A23F-9CAD-4926-A8C7-06C672C022BD}"/>
    <dgm:cxn modelId="{1FE94E8A-361B-4678-9A27-797A9F3C0A89}" srcId="{8B44B44A-D68D-4783-8675-8CCE44617C32}" destId="{C0FF21DE-B965-4336-922D-C7C7071B618F}" srcOrd="3" destOrd="0" parTransId="{ACB68CFE-A43C-432E-A4E8-48F8B21DF2D9}" sibTransId="{A894C278-AFCC-47B7-ADCB-A6DA92686844}"/>
    <dgm:cxn modelId="{9C4C1B8B-AE3B-41D9-8F18-E62F48B51F15}" srcId="{8B44B44A-D68D-4783-8675-8CCE44617C32}" destId="{FEB457FC-D20B-4442-9D24-36DCDF7C2F9E}" srcOrd="0" destOrd="0" parTransId="{6C96483D-48E6-46D8-B623-74E00372F174}" sibTransId="{3F961C96-2884-45C1-BF9B-7F4B14291FA8}"/>
    <dgm:cxn modelId="{0238F799-4500-4BEC-9718-13390F9F4480}" type="presOf" srcId="{69903DD8-8DC8-4ECB-AF02-F6091BEF6518}" destId="{80DB76A1-8A1E-4BFF-8750-64FDB322CA31}" srcOrd="0" destOrd="0" presId="urn:microsoft.com/office/officeart/2005/8/layout/radial4"/>
    <dgm:cxn modelId="{813160A5-8582-4781-83B5-475427B633C2}" type="presOf" srcId="{DD85ADC9-FDC8-4F65-B189-C3373011DBE8}" destId="{6E905C3A-E135-4F30-BBFA-89B9F179E775}" srcOrd="0" destOrd="0" presId="urn:microsoft.com/office/officeart/2005/8/layout/radial4"/>
    <dgm:cxn modelId="{02072FA7-161A-4B63-AD60-A921DA4D3C8E}" type="presOf" srcId="{7FB0A808-9367-4D1D-925E-418BFF37E087}" destId="{0C4CA398-7DA0-4458-B65F-BF71E044F8B6}" srcOrd="0" destOrd="2" presId="urn:microsoft.com/office/officeart/2005/8/layout/radial4"/>
    <dgm:cxn modelId="{F04E57C1-BDBD-4F79-8E43-563180E3CD7B}" type="presOf" srcId="{3265F9E8-F481-4BF7-B088-CB2CA9F03DC3}" destId="{D16066AE-903F-41F0-87D5-277C09E355F1}" srcOrd="0" destOrd="0" presId="urn:microsoft.com/office/officeart/2005/8/layout/radial4"/>
    <dgm:cxn modelId="{334175C2-9F3F-4428-82FD-EB9E90D3F6B4}" srcId="{F2AC70FA-D0C2-486A-A342-E36892E5E981}" destId="{DD85ADC9-FDC8-4F65-B189-C3373011DBE8}" srcOrd="0" destOrd="0" parTransId="{69903DD8-8DC8-4ECB-AF02-F6091BEF6518}" sibTransId="{0C7825C2-2264-40C6-BAB0-A04C3E0FFEA1}"/>
    <dgm:cxn modelId="{D8B30FC8-B336-49FC-B261-D3C44E45C6AA}" srcId="{3265F9E8-F481-4BF7-B088-CB2CA9F03DC3}" destId="{F2AC70FA-D0C2-486A-A342-E36892E5E981}" srcOrd="0" destOrd="0" parTransId="{9086C208-A615-4EA9-8496-DD638497FA4D}" sibTransId="{8EF803A7-4CF8-462E-92E8-567542EE1897}"/>
    <dgm:cxn modelId="{0ED90DC9-5900-448E-A0B1-2B8C6050FECD}" type="presOf" srcId="{342A6987-BE96-4E7B-A518-4A34686FCF3A}" destId="{88931C25-5B35-4245-A305-FF6B1658041A}" srcOrd="0" destOrd="0" presId="urn:microsoft.com/office/officeart/2005/8/layout/radial4"/>
    <dgm:cxn modelId="{706182CF-1A58-4B30-979C-30AD3BCA0388}" type="presOf" srcId="{6D5EE0D1-0641-4B65-BAAC-49C7334DC71A}" destId="{0C4CA398-7DA0-4458-B65F-BF71E044F8B6}" srcOrd="0" destOrd="5" presId="urn:microsoft.com/office/officeart/2005/8/layout/radial4"/>
    <dgm:cxn modelId="{3ABE1FD0-5DA0-40C3-8B66-BDA1905DD1E6}" type="presOf" srcId="{06EFD435-25C3-4983-9F96-D38A1FE8F07D}" destId="{6E905C3A-E135-4F30-BBFA-89B9F179E775}" srcOrd="0" destOrd="1" presId="urn:microsoft.com/office/officeart/2005/8/layout/radial4"/>
    <dgm:cxn modelId="{9C62FDD6-78C2-4A2C-84B0-1B85B0A5393B}" type="presOf" srcId="{F2AC70FA-D0C2-486A-A342-E36892E5E981}" destId="{86605A60-C007-4E18-9B87-61FAC01694AB}" srcOrd="0" destOrd="0" presId="urn:microsoft.com/office/officeart/2005/8/layout/radial4"/>
    <dgm:cxn modelId="{BA1709E0-7D66-4CEE-898E-C0A5EACE926B}" srcId="{DD85ADC9-FDC8-4F65-B189-C3373011DBE8}" destId="{06EFD435-25C3-4983-9F96-D38A1FE8F07D}" srcOrd="0" destOrd="0" parTransId="{3ECE124C-E823-4C23-84D5-E7ECC4D1B944}" sibTransId="{38D2F64D-11B1-4592-B8AA-D8DFD417BEAC}"/>
    <dgm:cxn modelId="{D6B7F4E1-82C7-4217-9629-1EC5B7A5D2F5}" type="presOf" srcId="{2D5EFDD9-006E-455A-AA5D-19478DE8533A}" destId="{2138B041-541E-41A9-B8B1-520428D6A794}" srcOrd="0" destOrd="0" presId="urn:microsoft.com/office/officeart/2005/8/layout/radial4"/>
    <dgm:cxn modelId="{4503A7F6-8811-4CCC-926D-0C9187BABFED}" srcId="{DD85ADC9-FDC8-4F65-B189-C3373011DBE8}" destId="{2C07386B-52BB-4556-9C2D-43399BBD22F2}" srcOrd="1" destOrd="0" parTransId="{35CB0309-3BCB-4765-B848-FFA84120DFB3}" sibTransId="{84381A65-834B-4E4A-93E1-607D6F7A86D4}"/>
    <dgm:cxn modelId="{3B6F2AF5-B20C-43FB-B653-3FD406CF8187}" type="presParOf" srcId="{D16066AE-903F-41F0-87D5-277C09E355F1}" destId="{86605A60-C007-4E18-9B87-61FAC01694AB}" srcOrd="0" destOrd="0" presId="urn:microsoft.com/office/officeart/2005/8/layout/radial4"/>
    <dgm:cxn modelId="{DAEA3D13-8673-47D5-BD2C-94990999F02E}" type="presParOf" srcId="{D16066AE-903F-41F0-87D5-277C09E355F1}" destId="{80DB76A1-8A1E-4BFF-8750-64FDB322CA31}" srcOrd="1" destOrd="0" presId="urn:microsoft.com/office/officeart/2005/8/layout/radial4"/>
    <dgm:cxn modelId="{847120CC-0A3C-4A05-B51C-56C02810DDAA}" type="presParOf" srcId="{D16066AE-903F-41F0-87D5-277C09E355F1}" destId="{6E905C3A-E135-4F30-BBFA-89B9F179E775}" srcOrd="2" destOrd="0" presId="urn:microsoft.com/office/officeart/2005/8/layout/radial4"/>
    <dgm:cxn modelId="{FAE48192-56C1-437D-A4F1-8D4DBAD7F1F4}" type="presParOf" srcId="{D16066AE-903F-41F0-87D5-277C09E355F1}" destId="{2138B041-541E-41A9-B8B1-520428D6A794}" srcOrd="3" destOrd="0" presId="urn:microsoft.com/office/officeart/2005/8/layout/radial4"/>
    <dgm:cxn modelId="{A788FD2A-A390-4AFA-9AE0-E1B9CC9A6063}" type="presParOf" srcId="{D16066AE-903F-41F0-87D5-277C09E355F1}" destId="{0C4CA398-7DA0-4458-B65F-BF71E044F8B6}" srcOrd="4" destOrd="0" presId="urn:microsoft.com/office/officeart/2005/8/layout/radial4"/>
    <dgm:cxn modelId="{FCBAEEFE-C742-43F5-9798-807FFAC75E98}" type="presParOf" srcId="{D16066AE-903F-41F0-87D5-277C09E355F1}" destId="{B8BB1EB8-6490-42FE-95A2-439789664BDF}" srcOrd="5" destOrd="0" presId="urn:microsoft.com/office/officeart/2005/8/layout/radial4"/>
    <dgm:cxn modelId="{81C82F2E-C722-4992-9CF7-E0C40EEB59A0}" type="presParOf" srcId="{D16066AE-903F-41F0-87D5-277C09E355F1}" destId="{88931C25-5B35-4245-A305-FF6B1658041A}"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1_1" csCatId="accent1" phldr="1"/>
      <dgm:spPr/>
      <dgm:t>
        <a:bodyPr/>
        <a:lstStyle/>
        <a:p>
          <a:endParaRPr lang="fr-FR"/>
        </a:p>
      </dgm:t>
    </dgm:pt>
    <dgm:pt modelId="{F714C188-DB50-459B-AFCF-9B85289E3016}">
      <dgm:prSet phldrT="[Texte]" custT="1"/>
      <dgm:spPr>
        <a:ln w="19050">
          <a:solidFill>
            <a:srgbClr val="5B225F"/>
          </a:solidFill>
        </a:ln>
      </dgm:spPr>
      <dgm:t>
        <a:bodyPr/>
        <a:lstStyle/>
        <a:p>
          <a:r>
            <a:rPr lang="fr-FR" sz="1400" dirty="0">
              <a:solidFill>
                <a:srgbClr val="5B225F"/>
              </a:solidFill>
              <a:latin typeface="Arial" panose="020B0604020202020204" pitchFamily="34" charset="0"/>
              <a:cs typeface="Arial" panose="020B0604020202020204" pitchFamily="34" charset="0"/>
            </a:rPr>
            <a:t>Bénéfices des microbes utiles</a:t>
          </a:r>
        </a:p>
      </dgm:t>
    </dgm:pt>
    <dgm:pt modelId="{25063674-1E1E-43EC-B138-A1810715538F}" type="parTrans" cxnId="{214B848E-971E-4CBD-BE17-B1D047CA8D04}">
      <dgm:prSet/>
      <dgm:spPr/>
      <dgm:t>
        <a:bodyPr/>
        <a:lstStyle/>
        <a:p>
          <a:endParaRPr lang="fr-FR"/>
        </a:p>
      </dgm:t>
    </dgm:pt>
    <dgm:pt modelId="{E8FC6AD6-0739-47CD-BF9E-3EE5D3232DEC}" type="sibTrans" cxnId="{214B848E-971E-4CBD-BE17-B1D047CA8D04}">
      <dgm:prSet/>
      <dgm:spPr/>
      <dgm:t>
        <a:bodyPr/>
        <a:lstStyle/>
        <a:p>
          <a:endParaRPr lang="fr-FR"/>
        </a:p>
      </dgm:t>
    </dgm:pt>
    <dgm:pt modelId="{A2C134BE-98E9-4D07-AAC3-AC0D439428B9}">
      <dgm:prSet phldrT="[Texte]" custT="1"/>
      <dgm:spPr>
        <a:ln w="19050">
          <a:solidFill>
            <a:schemeClr val="tx1"/>
          </a:solidFill>
        </a:ln>
      </dgm:spPr>
      <dgm:t>
        <a:bodyPr/>
        <a:lstStyle/>
        <a:p>
          <a:r>
            <a:rPr lang="fr-FR" sz="1200" dirty="0">
              <a:solidFill>
                <a:schemeClr val="tx1"/>
              </a:solidFill>
            </a:rPr>
            <a:t>Aide à la digestion par le microbiote intestinal</a:t>
          </a:r>
        </a:p>
      </dgm:t>
    </dgm:pt>
    <dgm:pt modelId="{A1BA3C45-8C97-4E24-BBDE-10FB2C44F5E5}" type="parTrans" cxnId="{10F9BD1D-FBAD-4F57-9206-C847185C6AAE}">
      <dgm:prSet/>
      <dgm:spPr>
        <a:ln>
          <a:solidFill>
            <a:schemeClr val="tx1"/>
          </a:solidFill>
        </a:ln>
      </dgm:spPr>
      <dgm:t>
        <a:bodyPr/>
        <a:lstStyle/>
        <a:p>
          <a:endParaRPr lang="fr-FR"/>
        </a:p>
      </dgm:t>
    </dgm:pt>
    <dgm:pt modelId="{D4DA1AC9-3321-411C-AD8C-B440CDC2C4D7}" type="sibTrans" cxnId="{10F9BD1D-FBAD-4F57-9206-C847185C6AAE}">
      <dgm:prSet/>
      <dgm:spPr/>
      <dgm:t>
        <a:bodyPr/>
        <a:lstStyle/>
        <a:p>
          <a:endParaRPr lang="fr-FR"/>
        </a:p>
      </dgm:t>
    </dgm:pt>
    <dgm:pt modelId="{C5345014-863C-4D63-81D5-357C91AE931E}">
      <dgm:prSet phldrT="[Texte]" custT="1"/>
      <dgm:spPr>
        <a:ln w="19050">
          <a:solidFill>
            <a:schemeClr val="tx1"/>
          </a:solidFill>
        </a:ln>
      </dgm:spPr>
      <dgm:t>
        <a:bodyPr/>
        <a:lstStyle/>
        <a:p>
          <a:r>
            <a:rPr lang="fr-FR" sz="1200" dirty="0">
              <a:solidFill>
                <a:schemeClr val="tx1"/>
              </a:solidFill>
            </a:rPr>
            <a:t>Conservation des aliments</a:t>
          </a:r>
        </a:p>
      </dgm:t>
    </dgm:pt>
    <dgm:pt modelId="{590BF801-35FA-4BD2-9AD1-AB7589320E17}" type="parTrans" cxnId="{12A39C9A-BFA8-477D-BFC5-F5E94A832D09}">
      <dgm:prSet/>
      <dgm:spPr>
        <a:ln>
          <a:solidFill>
            <a:schemeClr val="tx1"/>
          </a:solidFill>
        </a:ln>
      </dgm:spPr>
      <dgm:t>
        <a:bodyPr/>
        <a:lstStyle/>
        <a:p>
          <a:endParaRPr lang="fr-FR"/>
        </a:p>
      </dgm:t>
    </dgm:pt>
    <dgm:pt modelId="{A5440F21-6D2C-4B81-87CF-0FCCBBD5D0CF}" type="sibTrans" cxnId="{12A39C9A-BFA8-477D-BFC5-F5E94A832D09}">
      <dgm:prSet/>
      <dgm:spPr/>
      <dgm:t>
        <a:bodyPr/>
        <a:lstStyle/>
        <a:p>
          <a:endParaRPr lang="fr-FR"/>
        </a:p>
      </dgm:t>
    </dgm:pt>
    <dgm:pt modelId="{F57EFE56-9C58-44A7-BF65-B9A8D69EA9F9}">
      <dgm:prSet phldrT="[Texte]" custT="1"/>
      <dgm:spPr>
        <a:ln w="19050">
          <a:solidFill>
            <a:schemeClr val="tx1"/>
          </a:solidFill>
        </a:ln>
      </dgm:spPr>
      <dgm:t>
        <a:bodyPr/>
        <a:lstStyle/>
        <a:p>
          <a:r>
            <a:rPr lang="fr-FR" sz="1200" dirty="0">
              <a:solidFill>
                <a:schemeClr val="tx1"/>
              </a:solidFill>
            </a:rPr>
            <a:t>Amélioration de la santé gastro-intestinale</a:t>
          </a:r>
        </a:p>
      </dgm:t>
    </dgm:pt>
    <dgm:pt modelId="{25B3B452-7007-4E5D-AFF2-A6F723D8B344}" type="parTrans" cxnId="{CF63AA0F-6B79-4FFC-B2B4-AD1D94912A50}">
      <dgm:prSet/>
      <dgm:spPr>
        <a:ln>
          <a:solidFill>
            <a:schemeClr val="tx1"/>
          </a:solidFill>
        </a:ln>
      </dgm:spPr>
      <dgm:t>
        <a:bodyPr/>
        <a:lstStyle/>
        <a:p>
          <a:endParaRPr lang="fr-FR"/>
        </a:p>
      </dgm:t>
    </dgm:pt>
    <dgm:pt modelId="{EF6C6A0C-3EDB-4BC1-9FE9-FF8016FDC6AE}" type="sibTrans" cxnId="{CF63AA0F-6B79-4FFC-B2B4-AD1D94912A50}">
      <dgm:prSet/>
      <dgm:spPr/>
      <dgm:t>
        <a:bodyPr/>
        <a:lstStyle/>
        <a:p>
          <a:endParaRPr lang="fr-FR"/>
        </a:p>
      </dgm:t>
    </dgm:pt>
    <dgm:pt modelId="{F08C8AEA-46E0-4B4E-8A0B-E5354E7AFD66}">
      <dgm:prSet custT="1"/>
      <dgm:spPr>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Réduction de la toxicité des aliments</a:t>
          </a:r>
        </a:p>
      </dgm:t>
    </dgm:pt>
    <dgm:pt modelId="{86970415-CDB1-4CC9-A3AF-5913D1F9A347}" type="parTrans" cxnId="{FC1D8CAA-1203-4D2B-B043-0D21E2A79793}">
      <dgm:prSet/>
      <dgm:spPr>
        <a:ln>
          <a:solidFill>
            <a:schemeClr val="tx1"/>
          </a:solidFill>
        </a:ln>
      </dgm:spPr>
      <dgm:t>
        <a:bodyPr/>
        <a:lstStyle/>
        <a:p>
          <a:endParaRPr lang="fr-FR"/>
        </a:p>
      </dgm:t>
    </dgm:pt>
    <dgm:pt modelId="{BF1AF919-96DB-4DD1-8682-3630A13BC31E}" type="sibTrans" cxnId="{FC1D8CAA-1203-4D2B-B043-0D21E2A79793}">
      <dgm:prSet/>
      <dgm:spPr/>
      <dgm:t>
        <a:bodyPr/>
        <a:lstStyle/>
        <a:p>
          <a:endParaRPr lang="fr-F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CBC3D5DB-BEA3-4969-B89E-B876F19634B6}" type="pres">
      <dgm:prSet presAssocID="{F714C188-DB50-459B-AFCF-9B85289E3016}" presName="singleCycle" presStyleCnt="0"/>
      <dgm:spPr/>
    </dgm:pt>
    <dgm:pt modelId="{BD49B4FE-02EC-45A9-A328-E473654EEE37}" type="pres">
      <dgm:prSet presAssocID="{F714C188-DB50-459B-AFCF-9B85289E3016}" presName="singleCenter" presStyleLbl="node1" presStyleIdx="0" presStyleCnt="5" custScaleX="167943" custScaleY="130103" custLinFactNeighborX="-728" custLinFactNeighborY="-954">
        <dgm:presLayoutVars>
          <dgm:chMax val="7"/>
          <dgm:chPref val="7"/>
        </dgm:presLayoutVars>
      </dgm:prSet>
      <dgm:spPr/>
    </dgm:pt>
    <dgm:pt modelId="{2D485984-CD31-4BAA-B94C-8D5D99C5FC98}" type="pres">
      <dgm:prSet presAssocID="{A1BA3C45-8C97-4E24-BBDE-10FB2C44F5E5}" presName="Name56" presStyleLbl="parChTrans1D2" presStyleIdx="0" presStyleCnt="4"/>
      <dgm:spPr/>
    </dgm:pt>
    <dgm:pt modelId="{BAB88AFA-E1D9-4944-B8C8-A967D130E4CB}" type="pres">
      <dgm:prSet presAssocID="{A2C134BE-98E9-4D07-AAC3-AC0D439428B9}" presName="text0" presStyleLbl="node1" presStyleIdx="1" presStyleCnt="5" custScaleX="346819" custScaleY="142746" custRadScaleRad="386925" custRadScaleInc="178292">
        <dgm:presLayoutVars>
          <dgm:bulletEnabled val="1"/>
        </dgm:presLayoutVars>
      </dgm:prSet>
      <dgm:spPr/>
    </dgm:pt>
    <dgm:pt modelId="{B0087A10-4380-4FA1-99DD-B1050E79D2B9}" type="pres">
      <dgm:prSet presAssocID="{590BF801-35FA-4BD2-9AD1-AB7589320E17}" presName="Name56" presStyleLbl="parChTrans1D2" presStyleIdx="1" presStyleCnt="4"/>
      <dgm:spPr/>
    </dgm:pt>
    <dgm:pt modelId="{485AB8E9-4E5F-43CF-B6A8-D4DF23D7FBF0}" type="pres">
      <dgm:prSet presAssocID="{C5345014-863C-4D63-81D5-357C91AE931E}" presName="text0" presStyleLbl="node1" presStyleIdx="2" presStyleCnt="5" custScaleX="343260" custScaleY="125857" custRadScaleRad="378171" custRadScaleInc="14986">
        <dgm:presLayoutVars>
          <dgm:bulletEnabled val="1"/>
        </dgm:presLayoutVars>
      </dgm:prSet>
      <dgm:spPr/>
    </dgm:pt>
    <dgm:pt modelId="{6C746583-3C05-434F-B448-EA2E21CCB614}" type="pres">
      <dgm:prSet presAssocID="{25B3B452-7007-4E5D-AFF2-A6F723D8B344}" presName="Name56" presStyleLbl="parChTrans1D2" presStyleIdx="2" presStyleCnt="4"/>
      <dgm:spPr/>
    </dgm:pt>
    <dgm:pt modelId="{3C12AD71-242A-407B-A934-FBB8C6064C7C}" type="pres">
      <dgm:prSet presAssocID="{F57EFE56-9C58-44A7-BF65-B9A8D69EA9F9}" presName="text0" presStyleLbl="node1" presStyleIdx="3" presStyleCnt="5" custScaleX="384840" custScaleY="126629" custRadScaleRad="362794" custRadScaleInc="186363">
        <dgm:presLayoutVars>
          <dgm:bulletEnabled val="1"/>
        </dgm:presLayoutVars>
      </dgm:prSet>
      <dgm:spPr/>
    </dgm:pt>
    <dgm:pt modelId="{FC665180-3711-4C21-A2E0-2B27570FBB36}" type="pres">
      <dgm:prSet presAssocID="{86970415-CDB1-4CC9-A3AF-5913D1F9A347}" presName="Name56" presStyleLbl="parChTrans1D2" presStyleIdx="3" presStyleCnt="4"/>
      <dgm:spPr/>
    </dgm:pt>
    <dgm:pt modelId="{2BBFF3E5-DDA8-4201-8807-AB1CA5B87E26}" type="pres">
      <dgm:prSet presAssocID="{F08C8AEA-46E0-4B4E-8A0B-E5354E7AFD66}" presName="text0" presStyleLbl="node1" presStyleIdx="4" presStyleCnt="5" custScaleX="393444" custScaleY="140898" custRadScaleRad="364579" custRadScaleInc="20858">
        <dgm:presLayoutVars>
          <dgm:bulletEnabled val="1"/>
        </dgm:presLayoutVars>
      </dgm:prSet>
      <dgm:spPr/>
    </dgm:pt>
  </dgm:ptLst>
  <dgm:cxnLst>
    <dgm:cxn modelId="{6852F406-6A85-40FC-BA0B-FDDD67BE4FCB}" type="presOf" srcId="{F57EFE56-9C58-44A7-BF65-B9A8D69EA9F9}" destId="{3C12AD71-242A-407B-A934-FBB8C6064C7C}" srcOrd="0" destOrd="0" presId="urn:microsoft.com/office/officeart/2008/layout/RadialCluster"/>
    <dgm:cxn modelId="{CF63AA0F-6B79-4FFC-B2B4-AD1D94912A50}" srcId="{F714C188-DB50-459B-AFCF-9B85289E3016}" destId="{F57EFE56-9C58-44A7-BF65-B9A8D69EA9F9}" srcOrd="2" destOrd="0" parTransId="{25B3B452-7007-4E5D-AFF2-A6F723D8B344}" sibTransId="{EF6C6A0C-3EDB-4BC1-9FE9-FF8016FDC6AE}"/>
    <dgm:cxn modelId="{10F9BD1D-FBAD-4F57-9206-C847185C6AAE}" srcId="{F714C188-DB50-459B-AFCF-9B85289E3016}" destId="{A2C134BE-98E9-4D07-AAC3-AC0D439428B9}" srcOrd="0" destOrd="0" parTransId="{A1BA3C45-8C97-4E24-BBDE-10FB2C44F5E5}" sibTransId="{D4DA1AC9-3321-411C-AD8C-B440CDC2C4D7}"/>
    <dgm:cxn modelId="{EFC3DA22-1587-4C97-B9CD-C36AE87F9CBE}" type="presOf" srcId="{590BF801-35FA-4BD2-9AD1-AB7589320E17}" destId="{B0087A10-4380-4FA1-99DD-B1050E79D2B9}" srcOrd="0" destOrd="0" presId="urn:microsoft.com/office/officeart/2008/layout/RadialCluster"/>
    <dgm:cxn modelId="{61248464-A9C2-4991-A428-D1D4021D860B}" type="presOf" srcId="{7A4DE51C-4982-4D99-8E49-014B727CA27D}" destId="{C1F4BF36-F119-40DA-A7B6-B48D67212787}" srcOrd="0" destOrd="0" presId="urn:microsoft.com/office/officeart/2008/layout/RadialCluster"/>
    <dgm:cxn modelId="{A19C6475-6B41-4D25-8083-4621E723D152}" type="presOf" srcId="{F08C8AEA-46E0-4B4E-8A0B-E5354E7AFD66}" destId="{2BBFF3E5-DDA8-4201-8807-AB1CA5B87E26}" srcOrd="0" destOrd="0" presId="urn:microsoft.com/office/officeart/2008/layout/RadialCluster"/>
    <dgm:cxn modelId="{3CF9B288-A33D-4EBC-88F6-6756E6010962}" type="presOf" srcId="{25B3B452-7007-4E5D-AFF2-A6F723D8B344}" destId="{6C746583-3C05-434F-B448-EA2E21CCB614}" srcOrd="0" destOrd="0" presId="urn:microsoft.com/office/officeart/2008/layout/RadialCluster"/>
    <dgm:cxn modelId="{214B848E-971E-4CBD-BE17-B1D047CA8D04}" srcId="{7A4DE51C-4982-4D99-8E49-014B727CA27D}" destId="{F714C188-DB50-459B-AFCF-9B85289E3016}" srcOrd="0" destOrd="0" parTransId="{25063674-1E1E-43EC-B138-A1810715538F}" sibTransId="{E8FC6AD6-0739-47CD-BF9E-3EE5D3232DEC}"/>
    <dgm:cxn modelId="{7DE2F28F-F0FE-42D9-B46C-C2B15179B3FB}" type="presOf" srcId="{C5345014-863C-4D63-81D5-357C91AE931E}" destId="{485AB8E9-4E5F-43CF-B6A8-D4DF23D7FBF0}" srcOrd="0" destOrd="0" presId="urn:microsoft.com/office/officeart/2008/layout/RadialCluster"/>
    <dgm:cxn modelId="{12A39C9A-BFA8-477D-BFC5-F5E94A832D09}" srcId="{F714C188-DB50-459B-AFCF-9B85289E3016}" destId="{C5345014-863C-4D63-81D5-357C91AE931E}" srcOrd="1" destOrd="0" parTransId="{590BF801-35FA-4BD2-9AD1-AB7589320E17}" sibTransId="{A5440F21-6D2C-4B81-87CF-0FCCBBD5D0CF}"/>
    <dgm:cxn modelId="{FC1D8CAA-1203-4D2B-B043-0D21E2A79793}" srcId="{F714C188-DB50-459B-AFCF-9B85289E3016}" destId="{F08C8AEA-46E0-4B4E-8A0B-E5354E7AFD66}" srcOrd="3" destOrd="0" parTransId="{86970415-CDB1-4CC9-A3AF-5913D1F9A347}" sibTransId="{BF1AF919-96DB-4DD1-8682-3630A13BC31E}"/>
    <dgm:cxn modelId="{B0A89AB0-6175-43F3-BCB4-9C8B08D5D223}" type="presOf" srcId="{A2C134BE-98E9-4D07-AAC3-AC0D439428B9}" destId="{BAB88AFA-E1D9-4944-B8C8-A967D130E4CB}" srcOrd="0" destOrd="0" presId="urn:microsoft.com/office/officeart/2008/layout/RadialCluster"/>
    <dgm:cxn modelId="{943B7BBB-F9AD-436E-A2D2-691F655FF857}" type="presOf" srcId="{A1BA3C45-8C97-4E24-BBDE-10FB2C44F5E5}" destId="{2D485984-CD31-4BAA-B94C-8D5D99C5FC98}" srcOrd="0" destOrd="0" presId="urn:microsoft.com/office/officeart/2008/layout/RadialCluster"/>
    <dgm:cxn modelId="{F2F721C6-7B87-4C3B-BC4B-B6B6E3C8DEB3}" type="presOf" srcId="{86970415-CDB1-4CC9-A3AF-5913D1F9A347}" destId="{FC665180-3711-4C21-A2E0-2B27570FBB36}" srcOrd="0" destOrd="0" presId="urn:microsoft.com/office/officeart/2008/layout/RadialCluster"/>
    <dgm:cxn modelId="{697D3CEB-A6BC-422B-8890-8E0BBC177B5F}" type="presOf" srcId="{F714C188-DB50-459B-AFCF-9B85289E3016}" destId="{BD49B4FE-02EC-45A9-A328-E473654EEE37}" srcOrd="0" destOrd="0" presId="urn:microsoft.com/office/officeart/2008/layout/RadialCluster"/>
    <dgm:cxn modelId="{8E34D078-F243-4004-B7FD-5A7ED86789CE}" type="presParOf" srcId="{C1F4BF36-F119-40DA-A7B6-B48D67212787}" destId="{CBC3D5DB-BEA3-4969-B89E-B876F19634B6}" srcOrd="0" destOrd="0" presId="urn:microsoft.com/office/officeart/2008/layout/RadialCluster"/>
    <dgm:cxn modelId="{BA954222-1412-450B-AF8A-3D0CF06E7924}" type="presParOf" srcId="{CBC3D5DB-BEA3-4969-B89E-B876F19634B6}" destId="{BD49B4FE-02EC-45A9-A328-E473654EEE37}" srcOrd="0" destOrd="0" presId="urn:microsoft.com/office/officeart/2008/layout/RadialCluster"/>
    <dgm:cxn modelId="{FE1B729E-6D23-406E-B94B-2C4B281A740E}" type="presParOf" srcId="{CBC3D5DB-BEA3-4969-B89E-B876F19634B6}" destId="{2D485984-CD31-4BAA-B94C-8D5D99C5FC98}" srcOrd="1" destOrd="0" presId="urn:microsoft.com/office/officeart/2008/layout/RadialCluster"/>
    <dgm:cxn modelId="{38FEE110-871E-46B7-9F7B-4B3AA764D806}" type="presParOf" srcId="{CBC3D5DB-BEA3-4969-B89E-B876F19634B6}" destId="{BAB88AFA-E1D9-4944-B8C8-A967D130E4CB}" srcOrd="2" destOrd="0" presId="urn:microsoft.com/office/officeart/2008/layout/RadialCluster"/>
    <dgm:cxn modelId="{7020A59D-5522-44F9-8F1B-1EFE7FCB3922}" type="presParOf" srcId="{CBC3D5DB-BEA3-4969-B89E-B876F19634B6}" destId="{B0087A10-4380-4FA1-99DD-B1050E79D2B9}" srcOrd="3" destOrd="0" presId="urn:microsoft.com/office/officeart/2008/layout/RadialCluster"/>
    <dgm:cxn modelId="{7E4E8414-9941-4F14-979E-E667A39BC38A}" type="presParOf" srcId="{CBC3D5DB-BEA3-4969-B89E-B876F19634B6}" destId="{485AB8E9-4E5F-43CF-B6A8-D4DF23D7FBF0}" srcOrd="4" destOrd="0" presId="urn:microsoft.com/office/officeart/2008/layout/RadialCluster"/>
    <dgm:cxn modelId="{F79919C0-11C4-47F7-BCB1-E51FB8965B5D}" type="presParOf" srcId="{CBC3D5DB-BEA3-4969-B89E-B876F19634B6}" destId="{6C746583-3C05-434F-B448-EA2E21CCB614}" srcOrd="5" destOrd="0" presId="urn:microsoft.com/office/officeart/2008/layout/RadialCluster"/>
    <dgm:cxn modelId="{07F22384-D833-4F0A-A0D1-AF3793700F0F}" type="presParOf" srcId="{CBC3D5DB-BEA3-4969-B89E-B876F19634B6}" destId="{3C12AD71-242A-407B-A934-FBB8C6064C7C}" srcOrd="6" destOrd="0" presId="urn:microsoft.com/office/officeart/2008/layout/RadialCluster"/>
    <dgm:cxn modelId="{2A1E6D9D-DC38-4D92-AF16-F77423070E2C}" type="presParOf" srcId="{CBC3D5DB-BEA3-4969-B89E-B876F19634B6}" destId="{FC665180-3711-4C21-A2E0-2B27570FBB36}" srcOrd="7" destOrd="0" presId="urn:microsoft.com/office/officeart/2008/layout/RadialCluster"/>
    <dgm:cxn modelId="{BD9B97DF-AF69-4BDE-8434-38453D1B768C}" type="presParOf" srcId="{CBC3D5DB-BEA3-4969-B89E-B876F19634B6}" destId="{2BBFF3E5-DDA8-4201-8807-AB1CA5B87E26}"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64D80A-65F0-4E8C-874D-B917FA9FEA2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fr-FR"/>
        </a:p>
      </dgm:t>
    </dgm:pt>
    <dgm:pt modelId="{3F6484D7-C2DF-4665-840B-032855044844}">
      <dgm:prSet phldrT="[Texte]" custT="1"/>
      <dgm:spPr>
        <a:ln w="19050">
          <a:solidFill>
            <a:schemeClr val="tx1"/>
          </a:solidFill>
        </a:ln>
      </dgm:spPr>
      <dgm:t>
        <a:bodyPr/>
        <a:lstStyle/>
        <a:p>
          <a:r>
            <a:rPr lang="fr-FR" sz="1400" b="1" dirty="0">
              <a:solidFill>
                <a:schemeClr val="tx1"/>
              </a:solidFill>
              <a:latin typeface="Arial" panose="020B0604020202020204" pitchFamily="34" charset="0"/>
              <a:cs typeface="Arial" panose="020B0604020202020204" pitchFamily="34" charset="0"/>
            </a:rPr>
            <a:t>A l’achat</a:t>
          </a:r>
        </a:p>
      </dgm:t>
    </dgm:pt>
    <dgm:pt modelId="{13DBD579-5858-4EEC-B161-8BFABEB62060}" type="parTrans" cxnId="{F2875CF5-F708-4265-BA58-DEB03C5528D9}">
      <dgm:prSet/>
      <dgm:spPr/>
      <dgm:t>
        <a:bodyPr/>
        <a:lstStyle/>
        <a:p>
          <a:endParaRPr lang="fr-FR"/>
        </a:p>
      </dgm:t>
    </dgm:pt>
    <dgm:pt modelId="{C8EDCAB1-78A9-46F0-9E80-8460295236BA}" type="sibTrans" cxnId="{F2875CF5-F708-4265-BA58-DEB03C5528D9}">
      <dgm:prSet/>
      <dgm:spPr/>
      <dgm:t>
        <a:bodyPr/>
        <a:lstStyle/>
        <a:p>
          <a:endParaRPr lang="fr-FR"/>
        </a:p>
      </dgm:t>
    </dgm:pt>
    <dgm:pt modelId="{43A2FA60-F07F-4847-86D8-CB09D40D85D7}">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Faire une liste de courses</a:t>
          </a:r>
        </a:p>
      </dgm:t>
    </dgm:pt>
    <dgm:pt modelId="{5490F00C-1198-4FD2-8775-3C6D9B5689E2}" type="parTrans" cxnId="{830113B0-7092-43F1-9C95-96AB456A83D2}">
      <dgm:prSet/>
      <dgm:spPr>
        <a:ln>
          <a:solidFill>
            <a:schemeClr val="tx1"/>
          </a:solidFill>
        </a:ln>
      </dgm:spPr>
      <dgm:t>
        <a:bodyPr/>
        <a:lstStyle/>
        <a:p>
          <a:endParaRPr lang="fr-FR">
            <a:solidFill>
              <a:schemeClr val="tx1"/>
            </a:solidFill>
          </a:endParaRPr>
        </a:p>
      </dgm:t>
    </dgm:pt>
    <dgm:pt modelId="{E812D9B5-B83F-4A4E-9C68-0AD99BF3166A}" type="sibTrans" cxnId="{830113B0-7092-43F1-9C95-96AB456A83D2}">
      <dgm:prSet/>
      <dgm:spPr/>
      <dgm:t>
        <a:bodyPr/>
        <a:lstStyle/>
        <a:p>
          <a:endParaRPr lang="fr-FR"/>
        </a:p>
      </dgm:t>
    </dgm:pt>
    <dgm:pt modelId="{F3D8B0DC-6B66-4AB0-908C-C87954DC5882}">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Vérifier les dates de péremption</a:t>
          </a:r>
        </a:p>
      </dgm:t>
    </dgm:pt>
    <dgm:pt modelId="{0FA8B7F3-ED1C-4171-9B3B-6213073B2A38}" type="parTrans" cxnId="{7C4FD882-EABD-4C82-9B50-45A590C07C65}">
      <dgm:prSet/>
      <dgm:spPr>
        <a:ln>
          <a:solidFill>
            <a:schemeClr val="tx1"/>
          </a:solidFill>
        </a:ln>
      </dgm:spPr>
      <dgm:t>
        <a:bodyPr/>
        <a:lstStyle/>
        <a:p>
          <a:endParaRPr lang="fr-FR">
            <a:solidFill>
              <a:schemeClr val="tx1"/>
            </a:solidFill>
          </a:endParaRPr>
        </a:p>
      </dgm:t>
    </dgm:pt>
    <dgm:pt modelId="{72C85143-2815-4E7E-892B-29CFDB943097}" type="sibTrans" cxnId="{7C4FD882-EABD-4C82-9B50-45A590C07C65}">
      <dgm:prSet/>
      <dgm:spPr/>
      <dgm:t>
        <a:bodyPr/>
        <a:lstStyle/>
        <a:p>
          <a:endParaRPr lang="fr-FR"/>
        </a:p>
      </dgm:t>
    </dgm:pt>
    <dgm:pt modelId="{F6CCD23D-5E67-42C4-8024-CCDDAE8A3EB6}">
      <dgm:prSet phldrT="[Texte]" custT="1"/>
      <dgm:spPr>
        <a:ln w="19050">
          <a:solidFill>
            <a:schemeClr val="tx1"/>
          </a:solidFill>
        </a:ln>
      </dgm:spPr>
      <dgm:t>
        <a:bodyPr/>
        <a:lstStyle/>
        <a:p>
          <a:r>
            <a:rPr lang="fr-FR" sz="1400" b="1" dirty="0">
              <a:solidFill>
                <a:schemeClr val="tx1"/>
              </a:solidFill>
              <a:latin typeface="Arial" panose="020B0604020202020204" pitchFamily="34" charset="0"/>
              <a:cs typeface="Arial" panose="020B0604020202020204" pitchFamily="34" charset="0"/>
            </a:rPr>
            <a:t>A la maison</a:t>
          </a:r>
        </a:p>
      </dgm:t>
    </dgm:pt>
    <dgm:pt modelId="{3CFC3E0C-FEC1-4343-B1EE-F41174DE66C5}" type="parTrans" cxnId="{B522A8A5-A203-435B-9E16-A34742E94F19}">
      <dgm:prSet/>
      <dgm:spPr/>
      <dgm:t>
        <a:bodyPr/>
        <a:lstStyle/>
        <a:p>
          <a:endParaRPr lang="fr-FR"/>
        </a:p>
      </dgm:t>
    </dgm:pt>
    <dgm:pt modelId="{DBDBFAF7-961F-4CC7-82DA-519C9FBD892D}" type="sibTrans" cxnId="{B522A8A5-A203-435B-9E16-A34742E94F19}">
      <dgm:prSet/>
      <dgm:spPr/>
      <dgm:t>
        <a:bodyPr/>
        <a:lstStyle/>
        <a:p>
          <a:endParaRPr lang="fr-FR"/>
        </a:p>
      </dgm:t>
    </dgm:pt>
    <dgm:pt modelId="{339393BE-CED6-43A5-9EBB-37A9927C0E6A}">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Ranger les aliments en respectant les consignes </a:t>
          </a:r>
        </a:p>
      </dgm:t>
    </dgm:pt>
    <dgm:pt modelId="{0C59BB21-B04E-463C-A552-7C945A0E4920}" type="parTrans" cxnId="{76199B4B-B27D-4348-BEB0-E155AE97F172}">
      <dgm:prSet/>
      <dgm:spPr>
        <a:ln>
          <a:solidFill>
            <a:schemeClr val="tx1"/>
          </a:solidFill>
        </a:ln>
      </dgm:spPr>
      <dgm:t>
        <a:bodyPr/>
        <a:lstStyle/>
        <a:p>
          <a:endParaRPr lang="fr-FR">
            <a:solidFill>
              <a:schemeClr val="tx1"/>
            </a:solidFill>
          </a:endParaRPr>
        </a:p>
      </dgm:t>
    </dgm:pt>
    <dgm:pt modelId="{3C23A8DD-6233-44B5-9922-1EA0E1AA943F}" type="sibTrans" cxnId="{76199B4B-B27D-4348-BEB0-E155AE97F172}">
      <dgm:prSet/>
      <dgm:spPr/>
      <dgm:t>
        <a:bodyPr/>
        <a:lstStyle/>
        <a:p>
          <a:endParaRPr lang="fr-FR"/>
        </a:p>
      </dgm:t>
    </dgm:pt>
    <dgm:pt modelId="{C8BDE8FC-CC2A-49B6-BBA0-1FEC3DA7C4AB}">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Assurer la rotation des produits (nouveaux derrière)</a:t>
          </a:r>
        </a:p>
      </dgm:t>
    </dgm:pt>
    <dgm:pt modelId="{E5E61D39-BA04-4085-AF4C-1774D4E4D32A}" type="parTrans" cxnId="{0FCF2909-045F-4179-8837-8C8D8D16FC41}">
      <dgm:prSet/>
      <dgm:spPr>
        <a:ln>
          <a:solidFill>
            <a:schemeClr val="tx1"/>
          </a:solidFill>
        </a:ln>
      </dgm:spPr>
      <dgm:t>
        <a:bodyPr/>
        <a:lstStyle/>
        <a:p>
          <a:endParaRPr lang="fr-FR">
            <a:solidFill>
              <a:schemeClr val="tx1"/>
            </a:solidFill>
          </a:endParaRPr>
        </a:p>
      </dgm:t>
    </dgm:pt>
    <dgm:pt modelId="{C95326A6-96AF-492A-8415-ABB011982C07}" type="sibTrans" cxnId="{0FCF2909-045F-4179-8837-8C8D8D16FC41}">
      <dgm:prSet/>
      <dgm:spPr/>
      <dgm:t>
        <a:bodyPr/>
        <a:lstStyle/>
        <a:p>
          <a:endParaRPr lang="fr-FR"/>
        </a:p>
      </dgm:t>
    </dgm:pt>
    <dgm:pt modelId="{9637C0C3-52B1-429C-8112-F0EF361FAD0E}">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Respecter la chaine du froid</a:t>
          </a:r>
        </a:p>
      </dgm:t>
    </dgm:pt>
    <dgm:pt modelId="{8B6061E8-0DDC-45ED-99A9-28552BC14B2E}" type="parTrans" cxnId="{75ADFE27-479D-42D0-A9C0-74B93258839C}">
      <dgm:prSet/>
      <dgm:spPr>
        <a:ln>
          <a:solidFill>
            <a:schemeClr val="tx1"/>
          </a:solidFill>
        </a:ln>
      </dgm:spPr>
      <dgm:t>
        <a:bodyPr/>
        <a:lstStyle/>
        <a:p>
          <a:endParaRPr lang="fr-FR">
            <a:solidFill>
              <a:schemeClr val="tx1"/>
            </a:solidFill>
          </a:endParaRPr>
        </a:p>
      </dgm:t>
    </dgm:pt>
    <dgm:pt modelId="{38C6CFF1-4C9C-463C-A412-9346A48E4CEE}" type="sibTrans" cxnId="{75ADFE27-479D-42D0-A9C0-74B93258839C}">
      <dgm:prSet/>
      <dgm:spPr/>
      <dgm:t>
        <a:bodyPr/>
        <a:lstStyle/>
        <a:p>
          <a:endParaRPr lang="fr-FR"/>
        </a:p>
      </dgm:t>
    </dgm:pt>
    <dgm:pt modelId="{FE3DAC03-5FCA-4613-AECD-82C2AC11B0A4}">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Limiter les quantités et cuisiner les restes</a:t>
          </a:r>
        </a:p>
      </dgm:t>
    </dgm:pt>
    <dgm:pt modelId="{F8F3DA9A-B7FA-4AF0-93BF-9A21E005B5F5}" type="parTrans" cxnId="{CA494909-39C5-48C2-8479-669B03A12B6A}">
      <dgm:prSet/>
      <dgm:spPr>
        <a:ln>
          <a:solidFill>
            <a:schemeClr val="tx1"/>
          </a:solidFill>
        </a:ln>
      </dgm:spPr>
      <dgm:t>
        <a:bodyPr/>
        <a:lstStyle/>
        <a:p>
          <a:endParaRPr lang="fr-FR">
            <a:solidFill>
              <a:schemeClr val="tx1"/>
            </a:solidFill>
          </a:endParaRPr>
        </a:p>
      </dgm:t>
    </dgm:pt>
    <dgm:pt modelId="{5C972419-1512-4E66-AF74-2CED5D54776A}" type="sibTrans" cxnId="{CA494909-39C5-48C2-8479-669B03A12B6A}">
      <dgm:prSet/>
      <dgm:spPr/>
      <dgm:t>
        <a:bodyPr/>
        <a:lstStyle/>
        <a:p>
          <a:endParaRPr lang="fr-FR"/>
        </a:p>
      </dgm:t>
    </dgm:pt>
    <dgm:pt modelId="{0CB79830-D64A-4AF8-A76A-B80B2A06C249}">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Congeler</a:t>
          </a:r>
        </a:p>
      </dgm:t>
    </dgm:pt>
    <dgm:pt modelId="{6384666F-EEDD-4849-9BAE-057FA5760CA2}" type="parTrans" cxnId="{1432F113-5A50-4C8A-AB49-326DAB93690B}">
      <dgm:prSet/>
      <dgm:spPr>
        <a:ln>
          <a:solidFill>
            <a:schemeClr val="tx1"/>
          </a:solidFill>
        </a:ln>
      </dgm:spPr>
      <dgm:t>
        <a:bodyPr/>
        <a:lstStyle/>
        <a:p>
          <a:endParaRPr lang="fr-FR">
            <a:solidFill>
              <a:schemeClr val="tx1"/>
            </a:solidFill>
          </a:endParaRPr>
        </a:p>
      </dgm:t>
    </dgm:pt>
    <dgm:pt modelId="{86BE77AD-8D0E-4EC8-A7C4-0EE56279A1C1}" type="sibTrans" cxnId="{1432F113-5A50-4C8A-AB49-326DAB93690B}">
      <dgm:prSet/>
      <dgm:spPr/>
      <dgm:t>
        <a:bodyPr/>
        <a:lstStyle/>
        <a:p>
          <a:endParaRPr lang="fr-FR"/>
        </a:p>
      </dgm:t>
    </dgm:pt>
    <dgm:pt modelId="{5980F1B0-AF68-4651-A5B3-552D56104BC1}" type="pres">
      <dgm:prSet presAssocID="{BD64D80A-65F0-4E8C-874D-B917FA9FEA24}" presName="diagram" presStyleCnt="0">
        <dgm:presLayoutVars>
          <dgm:chPref val="1"/>
          <dgm:dir/>
          <dgm:animOne val="branch"/>
          <dgm:animLvl val="lvl"/>
          <dgm:resizeHandles/>
        </dgm:presLayoutVars>
      </dgm:prSet>
      <dgm:spPr/>
    </dgm:pt>
    <dgm:pt modelId="{145D4BD8-695F-43E5-AAAA-2E37492557D1}" type="pres">
      <dgm:prSet presAssocID="{3F6484D7-C2DF-4665-840B-032855044844}" presName="root" presStyleCnt="0"/>
      <dgm:spPr/>
    </dgm:pt>
    <dgm:pt modelId="{A6B09EBC-9F59-4DB5-A13B-E887D9F61A16}" type="pres">
      <dgm:prSet presAssocID="{3F6484D7-C2DF-4665-840B-032855044844}" presName="rootComposite" presStyleCnt="0"/>
      <dgm:spPr/>
    </dgm:pt>
    <dgm:pt modelId="{2E0ADBC8-FB50-47CE-B010-86386ED522FE}" type="pres">
      <dgm:prSet presAssocID="{3F6484D7-C2DF-4665-840B-032855044844}" presName="rootText" presStyleLbl="node1" presStyleIdx="0" presStyleCnt="2"/>
      <dgm:spPr/>
    </dgm:pt>
    <dgm:pt modelId="{924EE807-802C-4823-AA43-8AFF881CBBC8}" type="pres">
      <dgm:prSet presAssocID="{3F6484D7-C2DF-4665-840B-032855044844}" presName="rootConnector" presStyleLbl="node1" presStyleIdx="0" presStyleCnt="2"/>
      <dgm:spPr/>
    </dgm:pt>
    <dgm:pt modelId="{C76527B7-7DF9-4CCD-805B-4B76C9D52114}" type="pres">
      <dgm:prSet presAssocID="{3F6484D7-C2DF-4665-840B-032855044844}" presName="childShape" presStyleCnt="0"/>
      <dgm:spPr/>
    </dgm:pt>
    <dgm:pt modelId="{D92892A8-B55B-4011-AB4D-DBC3FF64F125}" type="pres">
      <dgm:prSet presAssocID="{5490F00C-1198-4FD2-8775-3C6D9B5689E2}" presName="Name13" presStyleLbl="parChTrans1D2" presStyleIdx="0" presStyleCnt="7"/>
      <dgm:spPr/>
    </dgm:pt>
    <dgm:pt modelId="{8F114570-05CC-46C8-8F1E-50DAA8533CDB}" type="pres">
      <dgm:prSet presAssocID="{43A2FA60-F07F-4847-86D8-CB09D40D85D7}" presName="childText" presStyleLbl="bgAcc1" presStyleIdx="0" presStyleCnt="7">
        <dgm:presLayoutVars>
          <dgm:bulletEnabled val="1"/>
        </dgm:presLayoutVars>
      </dgm:prSet>
      <dgm:spPr/>
    </dgm:pt>
    <dgm:pt modelId="{DF43DD14-7EA3-4385-8B27-F046D8CB1617}" type="pres">
      <dgm:prSet presAssocID="{0FA8B7F3-ED1C-4171-9B3B-6213073B2A38}" presName="Name13" presStyleLbl="parChTrans1D2" presStyleIdx="1" presStyleCnt="7"/>
      <dgm:spPr/>
    </dgm:pt>
    <dgm:pt modelId="{DBF258E0-6C23-4F54-B321-B73611985F90}" type="pres">
      <dgm:prSet presAssocID="{F3D8B0DC-6B66-4AB0-908C-C87954DC5882}" presName="childText" presStyleLbl="bgAcc1" presStyleIdx="1" presStyleCnt="7">
        <dgm:presLayoutVars>
          <dgm:bulletEnabled val="1"/>
        </dgm:presLayoutVars>
      </dgm:prSet>
      <dgm:spPr/>
    </dgm:pt>
    <dgm:pt modelId="{ADBB1816-F863-48FF-B1E4-00CA4C07D93C}" type="pres">
      <dgm:prSet presAssocID="{8B6061E8-0DDC-45ED-99A9-28552BC14B2E}" presName="Name13" presStyleLbl="parChTrans1D2" presStyleIdx="2" presStyleCnt="7"/>
      <dgm:spPr/>
    </dgm:pt>
    <dgm:pt modelId="{114927D3-C165-478A-9096-027099A54310}" type="pres">
      <dgm:prSet presAssocID="{9637C0C3-52B1-429C-8112-F0EF361FAD0E}" presName="childText" presStyleLbl="bgAcc1" presStyleIdx="2" presStyleCnt="7">
        <dgm:presLayoutVars>
          <dgm:bulletEnabled val="1"/>
        </dgm:presLayoutVars>
      </dgm:prSet>
      <dgm:spPr/>
    </dgm:pt>
    <dgm:pt modelId="{25A7B35D-30E0-4FED-961D-8A5C20FD03BA}" type="pres">
      <dgm:prSet presAssocID="{F6CCD23D-5E67-42C4-8024-CCDDAE8A3EB6}" presName="root" presStyleCnt="0"/>
      <dgm:spPr/>
    </dgm:pt>
    <dgm:pt modelId="{C879C28D-DDD5-415D-8E3F-11A6F05D52DB}" type="pres">
      <dgm:prSet presAssocID="{F6CCD23D-5E67-42C4-8024-CCDDAE8A3EB6}" presName="rootComposite" presStyleCnt="0"/>
      <dgm:spPr/>
    </dgm:pt>
    <dgm:pt modelId="{85A11FE6-6D56-4B3A-B9F0-531338A6125A}" type="pres">
      <dgm:prSet presAssocID="{F6CCD23D-5E67-42C4-8024-CCDDAE8A3EB6}" presName="rootText" presStyleLbl="node1" presStyleIdx="1" presStyleCnt="2"/>
      <dgm:spPr/>
    </dgm:pt>
    <dgm:pt modelId="{3992064A-F1E6-4666-B10C-0F0610DEA861}" type="pres">
      <dgm:prSet presAssocID="{F6CCD23D-5E67-42C4-8024-CCDDAE8A3EB6}" presName="rootConnector" presStyleLbl="node1" presStyleIdx="1" presStyleCnt="2"/>
      <dgm:spPr/>
    </dgm:pt>
    <dgm:pt modelId="{80432DDF-A21B-4BC4-B4AB-2830EE9C3B3C}" type="pres">
      <dgm:prSet presAssocID="{F6CCD23D-5E67-42C4-8024-CCDDAE8A3EB6}" presName="childShape" presStyleCnt="0"/>
      <dgm:spPr/>
    </dgm:pt>
    <dgm:pt modelId="{7250DE86-7866-4392-99B2-D8DDBB80C3AF}" type="pres">
      <dgm:prSet presAssocID="{0C59BB21-B04E-463C-A552-7C945A0E4920}" presName="Name13" presStyleLbl="parChTrans1D2" presStyleIdx="3" presStyleCnt="7"/>
      <dgm:spPr/>
    </dgm:pt>
    <dgm:pt modelId="{0DAB6559-2547-48C2-82F9-FAFA5167766F}" type="pres">
      <dgm:prSet presAssocID="{339393BE-CED6-43A5-9EBB-37A9927C0E6A}" presName="childText" presStyleLbl="bgAcc1" presStyleIdx="3" presStyleCnt="7">
        <dgm:presLayoutVars>
          <dgm:bulletEnabled val="1"/>
        </dgm:presLayoutVars>
      </dgm:prSet>
      <dgm:spPr/>
    </dgm:pt>
    <dgm:pt modelId="{59160DF7-CCD8-4E63-AFEB-033E74262707}" type="pres">
      <dgm:prSet presAssocID="{E5E61D39-BA04-4085-AF4C-1774D4E4D32A}" presName="Name13" presStyleLbl="parChTrans1D2" presStyleIdx="4" presStyleCnt="7"/>
      <dgm:spPr/>
    </dgm:pt>
    <dgm:pt modelId="{6241F652-158F-41D6-9285-43C5835A9D9D}" type="pres">
      <dgm:prSet presAssocID="{C8BDE8FC-CC2A-49B6-BBA0-1FEC3DA7C4AB}" presName="childText" presStyleLbl="bgAcc1" presStyleIdx="4" presStyleCnt="7">
        <dgm:presLayoutVars>
          <dgm:bulletEnabled val="1"/>
        </dgm:presLayoutVars>
      </dgm:prSet>
      <dgm:spPr/>
    </dgm:pt>
    <dgm:pt modelId="{4E251414-837B-414A-98F9-F9032EAE58D1}" type="pres">
      <dgm:prSet presAssocID="{F8F3DA9A-B7FA-4AF0-93BF-9A21E005B5F5}" presName="Name13" presStyleLbl="parChTrans1D2" presStyleIdx="5" presStyleCnt="7"/>
      <dgm:spPr/>
    </dgm:pt>
    <dgm:pt modelId="{9FBCEE8B-0EA2-4243-81A2-DD14E57EA676}" type="pres">
      <dgm:prSet presAssocID="{FE3DAC03-5FCA-4613-AECD-82C2AC11B0A4}" presName="childText" presStyleLbl="bgAcc1" presStyleIdx="5" presStyleCnt="7">
        <dgm:presLayoutVars>
          <dgm:bulletEnabled val="1"/>
        </dgm:presLayoutVars>
      </dgm:prSet>
      <dgm:spPr/>
    </dgm:pt>
    <dgm:pt modelId="{6905FB7B-1D84-4055-86CE-0D59480C7136}" type="pres">
      <dgm:prSet presAssocID="{6384666F-EEDD-4849-9BAE-057FA5760CA2}" presName="Name13" presStyleLbl="parChTrans1D2" presStyleIdx="6" presStyleCnt="7"/>
      <dgm:spPr/>
    </dgm:pt>
    <dgm:pt modelId="{04EA0294-8948-4637-95C0-158F3FEC9C92}" type="pres">
      <dgm:prSet presAssocID="{0CB79830-D64A-4AF8-A76A-B80B2A06C249}" presName="childText" presStyleLbl="bgAcc1" presStyleIdx="6" presStyleCnt="7">
        <dgm:presLayoutVars>
          <dgm:bulletEnabled val="1"/>
        </dgm:presLayoutVars>
      </dgm:prSet>
      <dgm:spPr/>
    </dgm:pt>
  </dgm:ptLst>
  <dgm:cxnLst>
    <dgm:cxn modelId="{9AF7D403-F995-4971-86A2-47FAC0D622A6}" type="presOf" srcId="{3F6484D7-C2DF-4665-840B-032855044844}" destId="{2E0ADBC8-FB50-47CE-B010-86386ED522FE}" srcOrd="0" destOrd="0" presId="urn:microsoft.com/office/officeart/2005/8/layout/hierarchy3"/>
    <dgm:cxn modelId="{0FCF2909-045F-4179-8837-8C8D8D16FC41}" srcId="{F6CCD23D-5E67-42C4-8024-CCDDAE8A3EB6}" destId="{C8BDE8FC-CC2A-49B6-BBA0-1FEC3DA7C4AB}" srcOrd="1" destOrd="0" parTransId="{E5E61D39-BA04-4085-AF4C-1774D4E4D32A}" sibTransId="{C95326A6-96AF-492A-8415-ABB011982C07}"/>
    <dgm:cxn modelId="{CA494909-39C5-48C2-8479-669B03A12B6A}" srcId="{F6CCD23D-5E67-42C4-8024-CCDDAE8A3EB6}" destId="{FE3DAC03-5FCA-4613-AECD-82C2AC11B0A4}" srcOrd="2" destOrd="0" parTransId="{F8F3DA9A-B7FA-4AF0-93BF-9A21E005B5F5}" sibTransId="{5C972419-1512-4E66-AF74-2CED5D54776A}"/>
    <dgm:cxn modelId="{1432F113-5A50-4C8A-AB49-326DAB93690B}" srcId="{F6CCD23D-5E67-42C4-8024-CCDDAE8A3EB6}" destId="{0CB79830-D64A-4AF8-A76A-B80B2A06C249}" srcOrd="3" destOrd="0" parTransId="{6384666F-EEDD-4849-9BAE-057FA5760CA2}" sibTransId="{86BE77AD-8D0E-4EC8-A7C4-0EE56279A1C1}"/>
    <dgm:cxn modelId="{CCE9AB1C-649D-4B15-BE22-3E7492132CE6}" type="presOf" srcId="{0CB79830-D64A-4AF8-A76A-B80B2A06C249}" destId="{04EA0294-8948-4637-95C0-158F3FEC9C92}" srcOrd="0" destOrd="0" presId="urn:microsoft.com/office/officeart/2005/8/layout/hierarchy3"/>
    <dgm:cxn modelId="{75ADFE27-479D-42D0-A9C0-74B93258839C}" srcId="{3F6484D7-C2DF-4665-840B-032855044844}" destId="{9637C0C3-52B1-429C-8112-F0EF361FAD0E}" srcOrd="2" destOrd="0" parTransId="{8B6061E8-0DDC-45ED-99A9-28552BC14B2E}" sibTransId="{38C6CFF1-4C9C-463C-A412-9346A48E4CEE}"/>
    <dgm:cxn modelId="{82814761-AF6D-482B-B916-06A22A23F87B}" type="presOf" srcId="{FE3DAC03-5FCA-4613-AECD-82C2AC11B0A4}" destId="{9FBCEE8B-0EA2-4243-81A2-DD14E57EA676}" srcOrd="0" destOrd="0" presId="urn:microsoft.com/office/officeart/2005/8/layout/hierarchy3"/>
    <dgm:cxn modelId="{D559DF43-4F1C-4B38-981C-D93EFB9D4A86}" type="presOf" srcId="{BD64D80A-65F0-4E8C-874D-B917FA9FEA24}" destId="{5980F1B0-AF68-4651-A5B3-552D56104BC1}" srcOrd="0" destOrd="0" presId="urn:microsoft.com/office/officeart/2005/8/layout/hierarchy3"/>
    <dgm:cxn modelId="{E7E5BE46-E81B-4198-9FC0-AA7313AA7760}" type="presOf" srcId="{9637C0C3-52B1-429C-8112-F0EF361FAD0E}" destId="{114927D3-C165-478A-9096-027099A54310}" srcOrd="0" destOrd="0" presId="urn:microsoft.com/office/officeart/2005/8/layout/hierarchy3"/>
    <dgm:cxn modelId="{25701C68-3B2F-4205-A775-6A6D7FEABE74}" type="presOf" srcId="{F6CCD23D-5E67-42C4-8024-CCDDAE8A3EB6}" destId="{85A11FE6-6D56-4B3A-B9F0-531338A6125A}" srcOrd="0" destOrd="0" presId="urn:microsoft.com/office/officeart/2005/8/layout/hierarchy3"/>
    <dgm:cxn modelId="{76199B4B-B27D-4348-BEB0-E155AE97F172}" srcId="{F6CCD23D-5E67-42C4-8024-CCDDAE8A3EB6}" destId="{339393BE-CED6-43A5-9EBB-37A9927C0E6A}" srcOrd="0" destOrd="0" parTransId="{0C59BB21-B04E-463C-A552-7C945A0E4920}" sibTransId="{3C23A8DD-6233-44B5-9922-1EA0E1AA943F}"/>
    <dgm:cxn modelId="{0C290B4E-CB0D-448C-9DC1-2B48F4F3C7F6}" type="presOf" srcId="{0FA8B7F3-ED1C-4171-9B3B-6213073B2A38}" destId="{DF43DD14-7EA3-4385-8B27-F046D8CB1617}" srcOrd="0" destOrd="0" presId="urn:microsoft.com/office/officeart/2005/8/layout/hierarchy3"/>
    <dgm:cxn modelId="{A7817270-232C-4200-A417-17B34F8CD115}" type="presOf" srcId="{F8F3DA9A-B7FA-4AF0-93BF-9A21E005B5F5}" destId="{4E251414-837B-414A-98F9-F9032EAE58D1}" srcOrd="0" destOrd="0" presId="urn:microsoft.com/office/officeart/2005/8/layout/hierarchy3"/>
    <dgm:cxn modelId="{F120D070-B3CA-4030-8A36-3B574A955B46}" type="presOf" srcId="{F3D8B0DC-6B66-4AB0-908C-C87954DC5882}" destId="{DBF258E0-6C23-4F54-B321-B73611985F90}" srcOrd="0" destOrd="0" presId="urn:microsoft.com/office/officeart/2005/8/layout/hierarchy3"/>
    <dgm:cxn modelId="{7C4FD882-EABD-4C82-9B50-45A590C07C65}" srcId="{3F6484D7-C2DF-4665-840B-032855044844}" destId="{F3D8B0DC-6B66-4AB0-908C-C87954DC5882}" srcOrd="1" destOrd="0" parTransId="{0FA8B7F3-ED1C-4171-9B3B-6213073B2A38}" sibTransId="{72C85143-2815-4E7E-892B-29CFDB943097}"/>
    <dgm:cxn modelId="{B8EFE582-0D06-4EBD-9D4F-0FF88E161E3B}" type="presOf" srcId="{E5E61D39-BA04-4085-AF4C-1774D4E4D32A}" destId="{59160DF7-CCD8-4E63-AFEB-033E74262707}" srcOrd="0" destOrd="0" presId="urn:microsoft.com/office/officeart/2005/8/layout/hierarchy3"/>
    <dgm:cxn modelId="{B41E9088-AB14-4D7D-A8F6-077EEBA3A387}" type="presOf" srcId="{8B6061E8-0DDC-45ED-99A9-28552BC14B2E}" destId="{ADBB1816-F863-48FF-B1E4-00CA4C07D93C}" srcOrd="0" destOrd="0" presId="urn:microsoft.com/office/officeart/2005/8/layout/hierarchy3"/>
    <dgm:cxn modelId="{8EC3C395-3A8C-4941-AE94-DE7F32450A6C}" type="presOf" srcId="{3F6484D7-C2DF-4665-840B-032855044844}" destId="{924EE807-802C-4823-AA43-8AFF881CBBC8}" srcOrd="1" destOrd="0" presId="urn:microsoft.com/office/officeart/2005/8/layout/hierarchy3"/>
    <dgm:cxn modelId="{90E469A2-A923-4908-B84A-09C02A48E8A0}" type="presOf" srcId="{0C59BB21-B04E-463C-A552-7C945A0E4920}" destId="{7250DE86-7866-4392-99B2-D8DDBB80C3AF}" srcOrd="0" destOrd="0" presId="urn:microsoft.com/office/officeart/2005/8/layout/hierarchy3"/>
    <dgm:cxn modelId="{B522A8A5-A203-435B-9E16-A34742E94F19}" srcId="{BD64D80A-65F0-4E8C-874D-B917FA9FEA24}" destId="{F6CCD23D-5E67-42C4-8024-CCDDAE8A3EB6}" srcOrd="1" destOrd="0" parTransId="{3CFC3E0C-FEC1-4343-B1EE-F41174DE66C5}" sibTransId="{DBDBFAF7-961F-4CC7-82DA-519C9FBD892D}"/>
    <dgm:cxn modelId="{830113B0-7092-43F1-9C95-96AB456A83D2}" srcId="{3F6484D7-C2DF-4665-840B-032855044844}" destId="{43A2FA60-F07F-4847-86D8-CB09D40D85D7}" srcOrd="0" destOrd="0" parTransId="{5490F00C-1198-4FD2-8775-3C6D9B5689E2}" sibTransId="{E812D9B5-B83F-4A4E-9C68-0AD99BF3166A}"/>
    <dgm:cxn modelId="{0D3ABBB8-ABD8-4BD2-AEC8-2AF667F33CEA}" type="presOf" srcId="{5490F00C-1198-4FD2-8775-3C6D9B5689E2}" destId="{D92892A8-B55B-4011-AB4D-DBC3FF64F125}" srcOrd="0" destOrd="0" presId="urn:microsoft.com/office/officeart/2005/8/layout/hierarchy3"/>
    <dgm:cxn modelId="{144CF0BC-DDBC-4FEA-B40F-C75072F81467}" type="presOf" srcId="{339393BE-CED6-43A5-9EBB-37A9927C0E6A}" destId="{0DAB6559-2547-48C2-82F9-FAFA5167766F}" srcOrd="0" destOrd="0" presId="urn:microsoft.com/office/officeart/2005/8/layout/hierarchy3"/>
    <dgm:cxn modelId="{4BF6F3BF-4025-4A49-92D6-63F448E0BCCA}" type="presOf" srcId="{43A2FA60-F07F-4847-86D8-CB09D40D85D7}" destId="{8F114570-05CC-46C8-8F1E-50DAA8533CDB}" srcOrd="0" destOrd="0" presId="urn:microsoft.com/office/officeart/2005/8/layout/hierarchy3"/>
    <dgm:cxn modelId="{6F64ADCF-B89D-421C-A94D-76B71E8BD6AC}" type="presOf" srcId="{F6CCD23D-5E67-42C4-8024-CCDDAE8A3EB6}" destId="{3992064A-F1E6-4666-B10C-0F0610DEA861}" srcOrd="1" destOrd="0" presId="urn:microsoft.com/office/officeart/2005/8/layout/hierarchy3"/>
    <dgm:cxn modelId="{A63924D8-9BB6-4D55-ABA0-D1B8A2F2AEFF}" type="presOf" srcId="{6384666F-EEDD-4849-9BAE-057FA5760CA2}" destId="{6905FB7B-1D84-4055-86CE-0D59480C7136}" srcOrd="0" destOrd="0" presId="urn:microsoft.com/office/officeart/2005/8/layout/hierarchy3"/>
    <dgm:cxn modelId="{C96609EF-AA72-4C88-893C-FF8C52A9FF14}" type="presOf" srcId="{C8BDE8FC-CC2A-49B6-BBA0-1FEC3DA7C4AB}" destId="{6241F652-158F-41D6-9285-43C5835A9D9D}" srcOrd="0" destOrd="0" presId="urn:microsoft.com/office/officeart/2005/8/layout/hierarchy3"/>
    <dgm:cxn modelId="{F2875CF5-F708-4265-BA58-DEB03C5528D9}" srcId="{BD64D80A-65F0-4E8C-874D-B917FA9FEA24}" destId="{3F6484D7-C2DF-4665-840B-032855044844}" srcOrd="0" destOrd="0" parTransId="{13DBD579-5858-4EEC-B161-8BFABEB62060}" sibTransId="{C8EDCAB1-78A9-46F0-9E80-8460295236BA}"/>
    <dgm:cxn modelId="{E9E44226-1A95-4DB4-89F3-DEE950316E2C}" type="presParOf" srcId="{5980F1B0-AF68-4651-A5B3-552D56104BC1}" destId="{145D4BD8-695F-43E5-AAAA-2E37492557D1}" srcOrd="0" destOrd="0" presId="urn:microsoft.com/office/officeart/2005/8/layout/hierarchy3"/>
    <dgm:cxn modelId="{C7EE94CE-AF74-4B62-A3F6-2AF72764F5F0}" type="presParOf" srcId="{145D4BD8-695F-43E5-AAAA-2E37492557D1}" destId="{A6B09EBC-9F59-4DB5-A13B-E887D9F61A16}" srcOrd="0" destOrd="0" presId="urn:microsoft.com/office/officeart/2005/8/layout/hierarchy3"/>
    <dgm:cxn modelId="{A589BFA8-D002-4C64-82D4-0DDEFE390889}" type="presParOf" srcId="{A6B09EBC-9F59-4DB5-A13B-E887D9F61A16}" destId="{2E0ADBC8-FB50-47CE-B010-86386ED522FE}" srcOrd="0" destOrd="0" presId="urn:microsoft.com/office/officeart/2005/8/layout/hierarchy3"/>
    <dgm:cxn modelId="{A70E191D-F167-4999-9EF1-F625F9434DCE}" type="presParOf" srcId="{A6B09EBC-9F59-4DB5-A13B-E887D9F61A16}" destId="{924EE807-802C-4823-AA43-8AFF881CBBC8}" srcOrd="1" destOrd="0" presId="urn:microsoft.com/office/officeart/2005/8/layout/hierarchy3"/>
    <dgm:cxn modelId="{AFED4D96-19B3-46D7-AD45-480D2A425A4D}" type="presParOf" srcId="{145D4BD8-695F-43E5-AAAA-2E37492557D1}" destId="{C76527B7-7DF9-4CCD-805B-4B76C9D52114}" srcOrd="1" destOrd="0" presId="urn:microsoft.com/office/officeart/2005/8/layout/hierarchy3"/>
    <dgm:cxn modelId="{F93D3444-5251-4020-B2F9-241D277B8CDF}" type="presParOf" srcId="{C76527B7-7DF9-4CCD-805B-4B76C9D52114}" destId="{D92892A8-B55B-4011-AB4D-DBC3FF64F125}" srcOrd="0" destOrd="0" presId="urn:microsoft.com/office/officeart/2005/8/layout/hierarchy3"/>
    <dgm:cxn modelId="{10D18B00-A684-49B9-B864-1798DB25E8CA}" type="presParOf" srcId="{C76527B7-7DF9-4CCD-805B-4B76C9D52114}" destId="{8F114570-05CC-46C8-8F1E-50DAA8533CDB}" srcOrd="1" destOrd="0" presId="urn:microsoft.com/office/officeart/2005/8/layout/hierarchy3"/>
    <dgm:cxn modelId="{69F1AF95-4C74-4093-A7B4-1839B7F72AF2}" type="presParOf" srcId="{C76527B7-7DF9-4CCD-805B-4B76C9D52114}" destId="{DF43DD14-7EA3-4385-8B27-F046D8CB1617}" srcOrd="2" destOrd="0" presId="urn:microsoft.com/office/officeart/2005/8/layout/hierarchy3"/>
    <dgm:cxn modelId="{377B369A-DF82-48DE-AB9C-A4DEBA6FBEC1}" type="presParOf" srcId="{C76527B7-7DF9-4CCD-805B-4B76C9D52114}" destId="{DBF258E0-6C23-4F54-B321-B73611985F90}" srcOrd="3" destOrd="0" presId="urn:microsoft.com/office/officeart/2005/8/layout/hierarchy3"/>
    <dgm:cxn modelId="{0DBAFF1B-762E-4BDA-8BF4-8C3A5E314EE9}" type="presParOf" srcId="{C76527B7-7DF9-4CCD-805B-4B76C9D52114}" destId="{ADBB1816-F863-48FF-B1E4-00CA4C07D93C}" srcOrd="4" destOrd="0" presId="urn:microsoft.com/office/officeart/2005/8/layout/hierarchy3"/>
    <dgm:cxn modelId="{451E30D0-8148-40C2-8214-7FFA82E46C9E}" type="presParOf" srcId="{C76527B7-7DF9-4CCD-805B-4B76C9D52114}" destId="{114927D3-C165-478A-9096-027099A54310}" srcOrd="5" destOrd="0" presId="urn:microsoft.com/office/officeart/2005/8/layout/hierarchy3"/>
    <dgm:cxn modelId="{D0888FAB-2C00-451F-B2E8-78D5380F9829}" type="presParOf" srcId="{5980F1B0-AF68-4651-A5B3-552D56104BC1}" destId="{25A7B35D-30E0-4FED-961D-8A5C20FD03BA}" srcOrd="1" destOrd="0" presId="urn:microsoft.com/office/officeart/2005/8/layout/hierarchy3"/>
    <dgm:cxn modelId="{AEBE7D63-3918-4232-B44C-E87A09B5323C}" type="presParOf" srcId="{25A7B35D-30E0-4FED-961D-8A5C20FD03BA}" destId="{C879C28D-DDD5-415D-8E3F-11A6F05D52DB}" srcOrd="0" destOrd="0" presId="urn:microsoft.com/office/officeart/2005/8/layout/hierarchy3"/>
    <dgm:cxn modelId="{BDF75029-71C4-439A-8EA6-3CE634BDA45D}" type="presParOf" srcId="{C879C28D-DDD5-415D-8E3F-11A6F05D52DB}" destId="{85A11FE6-6D56-4B3A-B9F0-531338A6125A}" srcOrd="0" destOrd="0" presId="urn:microsoft.com/office/officeart/2005/8/layout/hierarchy3"/>
    <dgm:cxn modelId="{FFB3D38B-7889-4948-A334-30FF1BA3FC7E}" type="presParOf" srcId="{C879C28D-DDD5-415D-8E3F-11A6F05D52DB}" destId="{3992064A-F1E6-4666-B10C-0F0610DEA861}" srcOrd="1" destOrd="0" presId="urn:microsoft.com/office/officeart/2005/8/layout/hierarchy3"/>
    <dgm:cxn modelId="{B0DA67FB-A08F-4B97-BD78-06A142D7C983}" type="presParOf" srcId="{25A7B35D-30E0-4FED-961D-8A5C20FD03BA}" destId="{80432DDF-A21B-4BC4-B4AB-2830EE9C3B3C}" srcOrd="1" destOrd="0" presId="urn:microsoft.com/office/officeart/2005/8/layout/hierarchy3"/>
    <dgm:cxn modelId="{E1AA2AE0-1CEC-475E-979F-BA89944FAE2C}" type="presParOf" srcId="{80432DDF-A21B-4BC4-B4AB-2830EE9C3B3C}" destId="{7250DE86-7866-4392-99B2-D8DDBB80C3AF}" srcOrd="0" destOrd="0" presId="urn:microsoft.com/office/officeart/2005/8/layout/hierarchy3"/>
    <dgm:cxn modelId="{84C20F0D-0DA1-4207-BDFB-597C2504EE3D}" type="presParOf" srcId="{80432DDF-A21B-4BC4-B4AB-2830EE9C3B3C}" destId="{0DAB6559-2547-48C2-82F9-FAFA5167766F}" srcOrd="1" destOrd="0" presId="urn:microsoft.com/office/officeart/2005/8/layout/hierarchy3"/>
    <dgm:cxn modelId="{EE0BAB2B-3131-4822-AD5D-57176F271FB8}" type="presParOf" srcId="{80432DDF-A21B-4BC4-B4AB-2830EE9C3B3C}" destId="{59160DF7-CCD8-4E63-AFEB-033E74262707}" srcOrd="2" destOrd="0" presId="urn:microsoft.com/office/officeart/2005/8/layout/hierarchy3"/>
    <dgm:cxn modelId="{C1EDAC19-7EBC-424C-94A7-90EF908E0FAB}" type="presParOf" srcId="{80432DDF-A21B-4BC4-B4AB-2830EE9C3B3C}" destId="{6241F652-158F-41D6-9285-43C5835A9D9D}" srcOrd="3" destOrd="0" presId="urn:microsoft.com/office/officeart/2005/8/layout/hierarchy3"/>
    <dgm:cxn modelId="{400C4641-A9F6-4687-874D-A873273C60C1}" type="presParOf" srcId="{80432DDF-A21B-4BC4-B4AB-2830EE9C3B3C}" destId="{4E251414-837B-414A-98F9-F9032EAE58D1}" srcOrd="4" destOrd="0" presId="urn:microsoft.com/office/officeart/2005/8/layout/hierarchy3"/>
    <dgm:cxn modelId="{53E32B57-2AD8-4A77-BA45-EAE6647EC9A3}" type="presParOf" srcId="{80432DDF-A21B-4BC4-B4AB-2830EE9C3B3C}" destId="{9FBCEE8B-0EA2-4243-81A2-DD14E57EA676}" srcOrd="5" destOrd="0" presId="urn:microsoft.com/office/officeart/2005/8/layout/hierarchy3"/>
    <dgm:cxn modelId="{D41A58A9-BD0D-4330-9CAC-D209F05DD457}" type="presParOf" srcId="{80432DDF-A21B-4BC4-B4AB-2830EE9C3B3C}" destId="{6905FB7B-1D84-4055-86CE-0D59480C7136}" srcOrd="6" destOrd="0" presId="urn:microsoft.com/office/officeart/2005/8/layout/hierarchy3"/>
    <dgm:cxn modelId="{58008B24-E537-4509-9154-0414A8F83AF7}" type="presParOf" srcId="{80432DDF-A21B-4BC4-B4AB-2830EE9C3B3C}" destId="{04EA0294-8948-4637-95C0-158F3FEC9C92}"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F714C188-DB50-459B-AFCF-9B85289E3016}">
      <dgm:prSet phldrT="[Texte]" custT="1"/>
      <dgm:spPr>
        <a:noFill/>
        <a:ln w="19050">
          <a:solidFill>
            <a:srgbClr val="5B225F"/>
          </a:solidFill>
        </a:ln>
      </dgm:spPr>
      <dgm:t>
        <a:bodyPr/>
        <a:lstStyle/>
        <a:p>
          <a:r>
            <a:rPr lang="fr-FR" sz="1400">
              <a:solidFill>
                <a:srgbClr val="5B225F"/>
              </a:solidFill>
              <a:latin typeface="Arial" panose="020B0604020202020204" pitchFamily="34" charset="0"/>
              <a:cs typeface="Arial" panose="020B0604020202020204" pitchFamily="34" charset="0"/>
            </a:rPr>
            <a:t>Comment limiter la transmission des infections lors du parcours des aliments ?</a:t>
          </a:r>
          <a:endParaRPr lang="fr-FR" sz="1400" dirty="0">
            <a:solidFill>
              <a:srgbClr val="5B225F"/>
            </a:solidFill>
            <a:latin typeface="Arial" panose="020B0604020202020204" pitchFamily="34" charset="0"/>
            <a:cs typeface="Arial" panose="020B0604020202020204" pitchFamily="34" charset="0"/>
          </a:endParaRPr>
        </a:p>
      </dgm:t>
    </dgm:pt>
    <dgm:pt modelId="{25063674-1E1E-43EC-B138-A1810715538F}" type="parTrans" cxnId="{214B848E-971E-4CBD-BE17-B1D047CA8D04}">
      <dgm:prSet/>
      <dgm:spPr/>
      <dgm:t>
        <a:bodyPr/>
        <a:lstStyle/>
        <a:p>
          <a:endParaRPr lang="fr-FR"/>
        </a:p>
      </dgm:t>
    </dgm:pt>
    <dgm:pt modelId="{E8FC6AD6-0739-47CD-BF9E-3EE5D3232DEC}" type="sibTrans" cxnId="{214B848E-971E-4CBD-BE17-B1D047CA8D04}">
      <dgm:prSet/>
      <dgm:spPr/>
      <dgm:t>
        <a:bodyPr/>
        <a:lstStyle/>
        <a:p>
          <a:endParaRPr lang="fr-FR"/>
        </a:p>
      </dgm:t>
    </dgm:pt>
    <dgm:pt modelId="{A2C134BE-98E9-4D07-AAC3-AC0D439428B9}">
      <dgm:prSet phldrT="[Texte]" custT="1"/>
      <dgm:spPr>
        <a:noFill/>
        <a:ln w="19050">
          <a:solidFill>
            <a:schemeClr val="tx1"/>
          </a:solidFill>
        </a:ln>
      </dgm:spPr>
      <dgm:t>
        <a:bodyPr/>
        <a:lstStyle/>
        <a:p>
          <a:r>
            <a:rPr lang="fr-FR" sz="1300">
              <a:solidFill>
                <a:schemeClr val="tx1"/>
              </a:solidFill>
              <a:latin typeface="Arial" panose="020B0604020202020204" pitchFamily="34" charset="0"/>
              <a:cs typeface="Arial" panose="020B0604020202020204" pitchFamily="34" charset="0"/>
            </a:rPr>
            <a:t>Eviter la contamination croisée</a:t>
          </a:r>
          <a:endParaRPr lang="fr-FR" sz="1300" dirty="0">
            <a:solidFill>
              <a:schemeClr val="tx1"/>
            </a:solidFill>
            <a:latin typeface="Arial" panose="020B0604020202020204" pitchFamily="34" charset="0"/>
            <a:cs typeface="Arial" panose="020B0604020202020204" pitchFamily="34" charset="0"/>
          </a:endParaRPr>
        </a:p>
      </dgm:t>
    </dgm:pt>
    <dgm:pt modelId="{A1BA3C45-8C97-4E24-BBDE-10FB2C44F5E5}" type="parTrans" cxnId="{10F9BD1D-FBAD-4F57-9206-C847185C6AAE}">
      <dgm:prSet/>
      <dgm:spPr>
        <a:ln>
          <a:solidFill>
            <a:schemeClr val="tx1"/>
          </a:solidFill>
        </a:ln>
      </dgm:spPr>
      <dgm:t>
        <a:bodyPr/>
        <a:lstStyle/>
        <a:p>
          <a:endParaRPr lang="fr-FR"/>
        </a:p>
      </dgm:t>
    </dgm:pt>
    <dgm:pt modelId="{D4DA1AC9-3321-411C-AD8C-B440CDC2C4D7}" type="sibTrans" cxnId="{10F9BD1D-FBAD-4F57-9206-C847185C6AAE}">
      <dgm:prSet/>
      <dgm:spPr/>
      <dgm:t>
        <a:bodyPr/>
        <a:lstStyle/>
        <a:p>
          <a:endParaRPr lang="fr-FR"/>
        </a:p>
      </dgm:t>
    </dgm:pt>
    <dgm:pt modelId="{C291C261-D5DC-44AC-8C8E-A1A996628E2F}">
      <dgm:prSet phldrT="[Texte]" custT="1"/>
      <dgm:spPr>
        <a:noFill/>
        <a:ln w="19050">
          <a:solidFill>
            <a:schemeClr val="tx1"/>
          </a:solidFill>
        </a:ln>
      </dgm:spPr>
      <dgm:t>
        <a:bodyPr anchor="t"/>
        <a:lstStyle/>
        <a:p>
          <a:r>
            <a:rPr lang="fr-FR" sz="1200">
              <a:solidFill>
                <a:schemeClr val="tx1"/>
              </a:solidFill>
              <a:latin typeface="Arial" panose="020B0604020202020204" pitchFamily="34" charset="0"/>
              <a:cs typeface="Arial" panose="020B0604020202020204" pitchFamily="34" charset="0"/>
            </a:rPr>
            <a:t>Respecter les règles d’hygiène</a:t>
          </a:r>
        </a:p>
        <a:p>
          <a:endParaRPr lang="fr-FR" sz="1200" dirty="0">
            <a:solidFill>
              <a:schemeClr val="tx1"/>
            </a:solidFill>
            <a:latin typeface="Arial" panose="020B0604020202020204" pitchFamily="34" charset="0"/>
            <a:cs typeface="Arial" panose="020B0604020202020204" pitchFamily="34" charset="0"/>
          </a:endParaRPr>
        </a:p>
      </dgm:t>
    </dgm:pt>
    <dgm:pt modelId="{E81DDD8A-A4AF-404F-B238-3804FB5AC064}" type="parTrans" cxnId="{976A950F-CCD6-4638-8FE2-7D8A10B5A49E}">
      <dgm:prSet/>
      <dgm:spPr>
        <a:ln>
          <a:solidFill>
            <a:schemeClr val="tx1"/>
          </a:solidFill>
        </a:ln>
      </dgm:spPr>
      <dgm:t>
        <a:bodyPr/>
        <a:lstStyle/>
        <a:p>
          <a:endParaRPr lang="fr-FR"/>
        </a:p>
      </dgm:t>
    </dgm:pt>
    <dgm:pt modelId="{FE89C581-5FFB-421E-A6AA-D05FFD679773}" type="sibTrans" cxnId="{976A950F-CCD6-4638-8FE2-7D8A10B5A49E}">
      <dgm:prSet/>
      <dgm:spPr/>
      <dgm:t>
        <a:bodyPr/>
        <a:lstStyle/>
        <a:p>
          <a:endParaRPr lang="fr-FR"/>
        </a:p>
      </dgm:t>
    </dgm:pt>
    <dgm:pt modelId="{1E195471-40CD-4790-9481-37F3307D5883}">
      <dgm:prSet phldrT="[Texte]" custT="1"/>
      <dgm:spPr>
        <a:noFill/>
        <a:ln w="19050">
          <a:solidFill>
            <a:schemeClr val="tx1"/>
          </a:solidFill>
        </a:ln>
      </dgm:spPr>
      <dgm:t>
        <a:bodyPr anchor="t"/>
        <a:lstStyle/>
        <a:p>
          <a:r>
            <a:rPr lang="fr-FR" sz="1200">
              <a:solidFill>
                <a:schemeClr val="tx1"/>
              </a:solidFill>
              <a:latin typeface="Arial" panose="020B0604020202020204" pitchFamily="34" charset="0"/>
              <a:cs typeface="Arial" panose="020B0604020202020204" pitchFamily="34" charset="0"/>
            </a:rPr>
            <a:t>Compartimenter les aliments</a:t>
          </a:r>
        </a:p>
        <a:p>
          <a:endParaRPr lang="fr-FR" sz="1200" dirty="0">
            <a:solidFill>
              <a:schemeClr val="tx1"/>
            </a:solidFill>
            <a:latin typeface="Arial" panose="020B0604020202020204" pitchFamily="34" charset="0"/>
            <a:cs typeface="Arial" panose="020B0604020202020204" pitchFamily="34" charset="0"/>
          </a:endParaRPr>
        </a:p>
      </dgm:t>
    </dgm:pt>
    <dgm:pt modelId="{ADC0A27E-EEB3-4EDE-B501-701CAFD01A5D}" type="parTrans" cxnId="{0DDDBAD8-720B-4CCF-899C-CC5F21BAECC9}">
      <dgm:prSet/>
      <dgm:spPr>
        <a:ln>
          <a:solidFill>
            <a:schemeClr val="tx1"/>
          </a:solidFill>
        </a:ln>
      </dgm:spPr>
      <dgm:t>
        <a:bodyPr/>
        <a:lstStyle/>
        <a:p>
          <a:endParaRPr lang="fr-FR"/>
        </a:p>
      </dgm:t>
    </dgm:pt>
    <dgm:pt modelId="{4D02DF86-333F-4116-910A-5D9CA49B29C4}" type="sibTrans" cxnId="{0DDDBAD8-720B-4CCF-899C-CC5F21BAECC9}">
      <dgm:prSet/>
      <dgm:spPr/>
      <dgm:t>
        <a:bodyPr/>
        <a:lstStyle/>
        <a:p>
          <a:endParaRPr lang="fr-FR"/>
        </a:p>
      </dgm:t>
    </dgm:pt>
    <dgm:pt modelId="{DF916143-DBC0-4724-A707-B6FF3C23DA78}">
      <dgm:prSet phldrT="[Texte]" custT="1"/>
      <dgm:spPr>
        <a:noFill/>
        <a:ln w="19050">
          <a:solidFill>
            <a:schemeClr val="accent4">
              <a:lumMod val="25000"/>
            </a:schemeClr>
          </a:solidFill>
        </a:ln>
      </dgm:spPr>
      <dgm:t>
        <a:bodyPr/>
        <a:lstStyle/>
        <a:p>
          <a:r>
            <a:rPr lang="fr-FR" sz="1300">
              <a:solidFill>
                <a:schemeClr val="accent4">
                  <a:lumMod val="25000"/>
                </a:schemeClr>
              </a:solidFill>
              <a:latin typeface="Arial" panose="020B0604020202020204" pitchFamily="34" charset="0"/>
              <a:cs typeface="Arial" panose="020B0604020202020204" pitchFamily="34" charset="0"/>
            </a:rPr>
            <a:t>Surveiller la cuisson des aliments</a:t>
          </a:r>
          <a:endParaRPr lang="fr-FR" sz="1300" dirty="0">
            <a:solidFill>
              <a:schemeClr val="accent4">
                <a:lumMod val="25000"/>
              </a:schemeClr>
            </a:solidFill>
            <a:latin typeface="Arial" panose="020B0604020202020204" pitchFamily="34" charset="0"/>
            <a:cs typeface="Arial" panose="020B0604020202020204" pitchFamily="34" charset="0"/>
          </a:endParaRPr>
        </a:p>
      </dgm:t>
    </dgm:pt>
    <dgm:pt modelId="{2C04149A-9447-4623-B3E8-869AA45664AE}" type="parTrans" cxnId="{2CA9736D-1BA4-43CC-9FFF-0297384CEA0D}">
      <dgm:prSet/>
      <dgm:spPr>
        <a:ln>
          <a:solidFill>
            <a:schemeClr val="accent4">
              <a:lumMod val="25000"/>
            </a:schemeClr>
          </a:solidFill>
        </a:ln>
      </dgm:spPr>
      <dgm:t>
        <a:bodyPr/>
        <a:lstStyle/>
        <a:p>
          <a:endParaRPr lang="fr-FR"/>
        </a:p>
      </dgm:t>
    </dgm:pt>
    <dgm:pt modelId="{56AEE368-4FF6-4943-B0E2-ABF448C4B56F}" type="sibTrans" cxnId="{2CA9736D-1BA4-43CC-9FFF-0297384CEA0D}">
      <dgm:prSet/>
      <dgm:spPr/>
      <dgm:t>
        <a:bodyPr/>
        <a:lstStyle/>
        <a:p>
          <a:endParaRPr lang="fr-FR"/>
        </a:p>
      </dgm:t>
    </dgm:pt>
    <dgm:pt modelId="{4BF59079-399D-4591-A89C-7BD065842F33}">
      <dgm:prSet phldrT="[Texte]" custT="1"/>
      <dgm:spPr>
        <a:noFill/>
        <a:ln w="19050">
          <a:solidFill>
            <a:schemeClr val="accent3">
              <a:lumMod val="75000"/>
            </a:schemeClr>
          </a:solidFill>
        </a:ln>
      </dgm:spPr>
      <dgm:t>
        <a:bodyPr/>
        <a:lstStyle/>
        <a:p>
          <a:r>
            <a:rPr lang="fr-FR" sz="1300">
              <a:solidFill>
                <a:schemeClr val="accent3">
                  <a:lumMod val="75000"/>
                </a:schemeClr>
              </a:solidFill>
              <a:latin typeface="Arial" panose="020B0604020202020204" pitchFamily="34" charset="0"/>
              <a:cs typeface="Arial" panose="020B0604020202020204" pitchFamily="34" charset="0"/>
            </a:rPr>
            <a:t>Limiter la prolifération bactérienne</a:t>
          </a:r>
          <a:endParaRPr lang="fr-FR" sz="1300" dirty="0">
            <a:solidFill>
              <a:schemeClr val="accent3">
                <a:lumMod val="75000"/>
              </a:schemeClr>
            </a:solidFill>
            <a:latin typeface="Arial" panose="020B0604020202020204" pitchFamily="34" charset="0"/>
            <a:cs typeface="Arial" panose="020B0604020202020204" pitchFamily="34" charset="0"/>
          </a:endParaRPr>
        </a:p>
      </dgm:t>
    </dgm:pt>
    <dgm:pt modelId="{859BF850-67F9-4DBE-A906-9A37C3D7700D}" type="parTrans" cxnId="{284EAE6C-1253-42D7-ADC6-9C0AF3BB657E}">
      <dgm:prSet/>
      <dgm:spPr>
        <a:ln>
          <a:solidFill>
            <a:schemeClr val="accent3">
              <a:lumMod val="75000"/>
            </a:schemeClr>
          </a:solidFill>
        </a:ln>
      </dgm:spPr>
      <dgm:t>
        <a:bodyPr/>
        <a:lstStyle/>
        <a:p>
          <a:endParaRPr lang="fr-FR"/>
        </a:p>
      </dgm:t>
    </dgm:pt>
    <dgm:pt modelId="{9AD6DB45-D3FF-45CF-9367-976223B9F2F9}" type="sibTrans" cxnId="{284EAE6C-1253-42D7-ADC6-9C0AF3BB657E}">
      <dgm:prSet/>
      <dgm:spPr/>
      <dgm:t>
        <a:bodyPr/>
        <a:lstStyle/>
        <a:p>
          <a:endParaRPr lang="fr-FR"/>
        </a:p>
      </dgm:t>
    </dgm:pt>
    <dgm:pt modelId="{E714A87C-D6B0-4E47-8BD2-CDE780DEBB8B}">
      <dgm:prSet phldrT="[Texte]" custT="1"/>
      <dgm:spPr>
        <a:noFill/>
        <a:ln w="19050">
          <a:solidFill>
            <a:schemeClr val="accent4">
              <a:lumMod val="25000"/>
            </a:schemeClr>
          </a:solidFill>
        </a:ln>
      </dgm:spPr>
      <dgm:t>
        <a:bodyPr anchor="t"/>
        <a:lstStyle/>
        <a:p>
          <a:r>
            <a:rPr lang="fr-FR" sz="1200">
              <a:solidFill>
                <a:schemeClr val="accent4">
                  <a:lumMod val="25000"/>
                </a:schemeClr>
              </a:solidFill>
              <a:latin typeface="Arial" panose="020B0604020202020204" pitchFamily="34" charset="0"/>
              <a:cs typeface="Arial" panose="020B0604020202020204" pitchFamily="34" charset="0"/>
            </a:rPr>
            <a:t>Température à cœur : 70°C </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83484C8A-5772-43CF-9606-FB5FBD2673B7}" type="parTrans" cxnId="{6BC9733A-4C61-4BF5-889E-D4FE6699C44B}">
      <dgm:prSet/>
      <dgm:spPr>
        <a:ln>
          <a:solidFill>
            <a:schemeClr val="accent4">
              <a:lumMod val="25000"/>
            </a:schemeClr>
          </a:solidFill>
        </a:ln>
      </dgm:spPr>
      <dgm:t>
        <a:bodyPr/>
        <a:lstStyle/>
        <a:p>
          <a:endParaRPr lang="fr-FR"/>
        </a:p>
      </dgm:t>
    </dgm:pt>
    <dgm:pt modelId="{0478850C-9BC3-418E-ABAB-D3BF4FFCC7C5}" type="sibTrans" cxnId="{6BC9733A-4C61-4BF5-889E-D4FE6699C44B}">
      <dgm:prSet/>
      <dgm:spPr/>
      <dgm:t>
        <a:bodyPr/>
        <a:lstStyle/>
        <a:p>
          <a:endParaRPr lang="fr-FR"/>
        </a:p>
      </dgm:t>
    </dgm:pt>
    <dgm:pt modelId="{E0E51175-C3DC-4BAF-B662-A281E8D4DF64}">
      <dgm:prSet phldrT="[Texte]" custT="1"/>
      <dgm:spPr>
        <a:noFill/>
        <a:ln w="19050">
          <a:solidFill>
            <a:schemeClr val="accent4">
              <a:lumMod val="25000"/>
            </a:schemeClr>
          </a:solidFill>
        </a:ln>
      </dgm:spPr>
      <dgm:t>
        <a:bodyPr anchor="t"/>
        <a:lstStyle/>
        <a:p>
          <a:r>
            <a:rPr lang="fr-FR" sz="1200">
              <a:solidFill>
                <a:schemeClr val="accent4">
                  <a:lumMod val="25000"/>
                </a:schemeClr>
              </a:solidFill>
              <a:latin typeface="Arial" panose="020B0604020202020204" pitchFamily="34" charset="0"/>
              <a:cs typeface="Arial" panose="020B0604020202020204" pitchFamily="34" charset="0"/>
            </a:rPr>
            <a:t>Une cuisson homogène (éviter les points froids)</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7CE73C51-6C91-4637-9811-A0D8146C500D}" type="parTrans" cxnId="{02FB6152-6F5C-41DB-82B3-AE20E749D946}">
      <dgm:prSet/>
      <dgm:spPr>
        <a:ln>
          <a:solidFill>
            <a:schemeClr val="accent4">
              <a:lumMod val="25000"/>
            </a:schemeClr>
          </a:solidFill>
        </a:ln>
      </dgm:spPr>
      <dgm:t>
        <a:bodyPr/>
        <a:lstStyle/>
        <a:p>
          <a:endParaRPr lang="fr-FR"/>
        </a:p>
      </dgm:t>
    </dgm:pt>
    <dgm:pt modelId="{729F88F4-B6F6-4390-BCF6-60FC78FEBC6C}" type="sibTrans" cxnId="{02FB6152-6F5C-41DB-82B3-AE20E749D946}">
      <dgm:prSet/>
      <dgm:spPr/>
      <dgm:t>
        <a:bodyPr/>
        <a:lstStyle/>
        <a:p>
          <a:endParaRPr lang="fr-FR"/>
        </a:p>
      </dgm:t>
    </dgm:pt>
    <dgm:pt modelId="{52A2B234-939E-4805-B670-C1DF519C6A0E}">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Respecter la chaîne du froid</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340DF1A-42FD-4233-84CD-11DE510AB7A9}" type="parTrans" cxnId="{F1C095AB-2746-4DD3-8C12-0475243F0596}">
      <dgm:prSet/>
      <dgm:spPr>
        <a:ln>
          <a:solidFill>
            <a:schemeClr val="accent3">
              <a:lumMod val="75000"/>
            </a:schemeClr>
          </a:solidFill>
        </a:ln>
      </dgm:spPr>
      <dgm:t>
        <a:bodyPr/>
        <a:lstStyle/>
        <a:p>
          <a:endParaRPr lang="fr-FR"/>
        </a:p>
      </dgm:t>
    </dgm:pt>
    <dgm:pt modelId="{083C80BA-4181-4535-B28E-7A64C17D0A9C}" type="sibTrans" cxnId="{F1C095AB-2746-4DD3-8C12-0475243F0596}">
      <dgm:prSet/>
      <dgm:spPr/>
      <dgm:t>
        <a:bodyPr/>
        <a:lstStyle/>
        <a:p>
          <a:endParaRPr lang="fr-FR"/>
        </a:p>
      </dgm:t>
    </dgm:pt>
    <dgm:pt modelId="{E7949680-46D2-4653-80C6-CDC10D3D50F4}">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Congélation</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02403CAB-E958-4D61-AD00-C70AC965E527}" type="parTrans" cxnId="{92BB4B93-9B2D-4701-BF1C-FFAAE21A5BC9}">
      <dgm:prSet/>
      <dgm:spPr>
        <a:ln>
          <a:solidFill>
            <a:schemeClr val="accent3">
              <a:lumMod val="75000"/>
            </a:schemeClr>
          </a:solidFill>
        </a:ln>
      </dgm:spPr>
      <dgm:t>
        <a:bodyPr/>
        <a:lstStyle/>
        <a:p>
          <a:endParaRPr lang="fr-FR"/>
        </a:p>
      </dgm:t>
    </dgm:pt>
    <dgm:pt modelId="{463144D3-E707-4A99-8B77-9D8D0CC7CF53}" type="sibTrans" cxnId="{92BB4B93-9B2D-4701-BF1C-FFAAE21A5BC9}">
      <dgm:prSet/>
      <dgm:spPr/>
      <dgm:t>
        <a:bodyPr/>
        <a:lstStyle/>
        <a:p>
          <a:endParaRPr lang="fr-FR"/>
        </a:p>
      </dgm:t>
    </dgm:pt>
    <dgm:pt modelId="{B8DEAC4F-C0AE-48C4-9120-9B1C2A4F2062}">
      <dgm:prSet phldrT="[Texte]" custT="1"/>
      <dgm:spPr/>
      <dgm:t>
        <a:bodyPr/>
        <a:lstStyle/>
        <a:p>
          <a:endParaRPr lang="fr-FR" sz="1100" dirty="0"/>
        </a:p>
      </dgm:t>
    </dgm:pt>
    <dgm:pt modelId="{2C061A30-3317-4144-B5DA-FAB3591E8672}" type="parTrans" cxnId="{413F0E89-565C-48E3-98D2-9659EC094F3C}">
      <dgm:prSet/>
      <dgm:spPr/>
      <dgm:t>
        <a:bodyPr/>
        <a:lstStyle/>
        <a:p>
          <a:endParaRPr lang="fr-FR"/>
        </a:p>
      </dgm:t>
    </dgm:pt>
    <dgm:pt modelId="{4A0BCBBE-94B2-4E98-9477-353B8DA0564C}" type="sibTrans" cxnId="{413F0E89-565C-48E3-98D2-9659EC094F3C}">
      <dgm:prSet/>
      <dgm:spPr/>
      <dgm:t>
        <a:bodyPr/>
        <a:lstStyle/>
        <a:p>
          <a:endParaRPr lang="fr-FR"/>
        </a:p>
      </dgm:t>
    </dgm:pt>
    <dgm:pt modelId="{1392157C-2588-4CB1-B729-0300A650F357}">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Les œufs </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B49AAC2-B60A-4C43-B8EE-26512031B785}" type="parTrans" cxnId="{9572C6EC-044D-4F04-B66B-8D75A3574F8F}">
      <dgm:prSet/>
      <dgm:spPr>
        <a:ln>
          <a:solidFill>
            <a:schemeClr val="accent3">
              <a:lumMod val="75000"/>
            </a:schemeClr>
          </a:solidFill>
        </a:ln>
      </dgm:spPr>
      <dgm:t>
        <a:bodyPr/>
        <a:lstStyle/>
        <a:p>
          <a:endParaRPr lang="fr-FR"/>
        </a:p>
      </dgm:t>
    </dgm:pt>
    <dgm:pt modelId="{90289004-6A2B-48A6-89A2-3696EA4140D2}" type="sibTrans" cxnId="{9572C6EC-044D-4F04-B66B-8D75A3574F8F}">
      <dgm:prSet/>
      <dgm:spPr/>
      <dgm:t>
        <a:bodyPr/>
        <a:lstStyle/>
        <a:p>
          <a:endParaRPr lang="fr-F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527F99AE-307F-4000-B0E9-803DF57C7976}" type="pres">
      <dgm:prSet presAssocID="{F714C188-DB50-459B-AFCF-9B85289E3016}" presName="textCenter" presStyleLbl="node1" presStyleIdx="0" presStyleCnt="11" custScaleX="230708" custScaleY="71155" custLinFactNeighborX="-83369" custLinFactNeighborY="-48584"/>
      <dgm:spPr/>
    </dgm:pt>
    <dgm:pt modelId="{63F0D84A-59BA-42F0-8239-ED728721A6FD}" type="pres">
      <dgm:prSet presAssocID="{F714C188-DB50-459B-AFCF-9B85289E3016}" presName="cycle_1" presStyleCnt="0"/>
      <dgm:spPr/>
    </dgm:pt>
    <dgm:pt modelId="{89CDE61E-CFAE-4F62-AC06-EB203917B1C1}" type="pres">
      <dgm:prSet presAssocID="{A2C134BE-98E9-4D07-AAC3-AC0D439428B9}" presName="childCenter1" presStyleLbl="node1" presStyleIdx="1" presStyleCnt="11" custScaleX="265647" custScaleY="65705" custLinFactNeighborX="-15816" custLinFactNeighborY="-2672"/>
      <dgm:spPr/>
    </dgm:pt>
    <dgm:pt modelId="{7A50E2E9-CE9B-4701-8F71-33D5D56C9B68}" type="pres">
      <dgm:prSet presAssocID="{E81DDD8A-A4AF-404F-B238-3804FB5AC064}" presName="Name141" presStyleLbl="parChTrans1D3" presStyleIdx="0" presStyleCnt="7"/>
      <dgm:spPr/>
    </dgm:pt>
    <dgm:pt modelId="{412B3DBD-35F8-4C1E-B35B-D7EBD34B75CF}" type="pres">
      <dgm:prSet presAssocID="{C291C261-D5DC-44AC-8C8E-A1A996628E2F}" presName="text1" presStyleLbl="node1" presStyleIdx="2" presStyleCnt="11" custScaleX="262252" custScaleY="147304" custRadScaleRad="123393" custRadScaleInc="-6209">
        <dgm:presLayoutVars>
          <dgm:bulletEnabled val="1"/>
        </dgm:presLayoutVars>
      </dgm:prSet>
      <dgm:spPr/>
    </dgm:pt>
    <dgm:pt modelId="{7AF4BAD7-9605-4FA7-B827-A32DD5234F44}" type="pres">
      <dgm:prSet presAssocID="{ADC0A27E-EEB3-4EDE-B501-701CAFD01A5D}" presName="Name141" presStyleLbl="parChTrans1D3" presStyleIdx="1" presStyleCnt="7"/>
      <dgm:spPr/>
    </dgm:pt>
    <dgm:pt modelId="{7E4AFAF5-D218-4D67-942D-DF515A26957D}" type="pres">
      <dgm:prSet presAssocID="{1E195471-40CD-4790-9481-37F3307D5883}" presName="text1" presStyleLbl="node1" presStyleIdx="3" presStyleCnt="11" custScaleX="265024" custScaleY="149194" custRadScaleRad="109091" custRadScaleInc="-1717">
        <dgm:presLayoutVars>
          <dgm:bulletEnabled val="1"/>
        </dgm:presLayoutVars>
      </dgm:prSet>
      <dgm:spPr/>
    </dgm:pt>
    <dgm:pt modelId="{8EFB375E-C85D-498B-A43B-93CE7D4904A2}" type="pres">
      <dgm:prSet presAssocID="{A1BA3C45-8C97-4E24-BBDE-10FB2C44F5E5}" presName="Name144" presStyleLbl="parChTrans1D2" presStyleIdx="0" presStyleCnt="3"/>
      <dgm:spPr/>
    </dgm:pt>
    <dgm:pt modelId="{9761516D-5ED5-483C-BB8F-2E222E16795D}" type="pres">
      <dgm:prSet presAssocID="{F714C188-DB50-459B-AFCF-9B85289E3016}" presName="cycle_2" presStyleCnt="0"/>
      <dgm:spPr/>
    </dgm:pt>
    <dgm:pt modelId="{7B88D125-D959-4DE6-B7EE-97E6AAD9D92C}" type="pres">
      <dgm:prSet presAssocID="{DF916143-DBC0-4724-A707-B6FF3C23DA78}" presName="childCenter2" presStyleLbl="node1" presStyleIdx="4" presStyleCnt="11" custScaleX="321993" custScaleY="55371" custLinFactX="-80724" custLinFactNeighborX="-100000" custLinFactNeighborY="-15311"/>
      <dgm:spPr/>
    </dgm:pt>
    <dgm:pt modelId="{EB40F704-B2FA-4671-AE1A-4E757F40C158}" type="pres">
      <dgm:prSet presAssocID="{83484C8A-5772-43CF-9606-FB5FBD2673B7}" presName="Name218" presStyleLbl="parChTrans1D3" presStyleIdx="2" presStyleCnt="7"/>
      <dgm:spPr/>
    </dgm:pt>
    <dgm:pt modelId="{7076EC9A-DC65-438C-B7EA-77E1BFFF2750}" type="pres">
      <dgm:prSet presAssocID="{E714A87C-D6B0-4E47-8BD2-CDE780DEBB8B}" presName="text2" presStyleLbl="node1" presStyleIdx="5" presStyleCnt="11" custScaleX="287099" custScaleY="117869" custRadScaleRad="398876" custRadScaleInc="-190291">
        <dgm:presLayoutVars>
          <dgm:bulletEnabled val="1"/>
        </dgm:presLayoutVars>
      </dgm:prSet>
      <dgm:spPr/>
    </dgm:pt>
    <dgm:pt modelId="{21C46B8A-E33E-4192-8460-1DCDF6C1ACBE}" type="pres">
      <dgm:prSet presAssocID="{7CE73C51-6C91-4637-9811-A0D8146C500D}" presName="Name218" presStyleLbl="parChTrans1D3" presStyleIdx="3" presStyleCnt="7"/>
      <dgm:spPr/>
    </dgm:pt>
    <dgm:pt modelId="{75B7FB6C-2109-4421-83E2-7DE06AD17605}" type="pres">
      <dgm:prSet presAssocID="{E0E51175-C3DC-4BAF-B662-A281E8D4DF64}" presName="text2" presStyleLbl="node1" presStyleIdx="6" presStyleCnt="11" custScaleX="282455" custScaleY="146060" custRadScaleRad="172926" custRadScaleInc="111714">
        <dgm:presLayoutVars>
          <dgm:bulletEnabled val="1"/>
        </dgm:presLayoutVars>
      </dgm:prSet>
      <dgm:spPr/>
    </dgm:pt>
    <dgm:pt modelId="{5BC6B0B7-C4A4-4BD5-96D2-09CC20D2EF3F}" type="pres">
      <dgm:prSet presAssocID="{2C04149A-9447-4623-B3E8-869AA45664AE}" presName="Name221" presStyleLbl="parChTrans1D2" presStyleIdx="1" presStyleCnt="3"/>
      <dgm:spPr/>
    </dgm:pt>
    <dgm:pt modelId="{CA1E13A1-B11C-43E8-9E45-6CBA2415E1DE}" type="pres">
      <dgm:prSet presAssocID="{F714C188-DB50-459B-AFCF-9B85289E3016}" presName="cycle_3" presStyleCnt="0"/>
      <dgm:spPr/>
    </dgm:pt>
    <dgm:pt modelId="{62985D7B-965E-4465-8964-6D2B29B3D2FE}" type="pres">
      <dgm:prSet presAssocID="{4BF59079-399D-4591-A89C-7BD065842F33}" presName="childCenter3" presStyleLbl="node1" presStyleIdx="7" presStyleCnt="11" custScaleX="235117" custLinFactNeighborX="45857" custLinFactNeighborY="-12752"/>
      <dgm:spPr/>
    </dgm:pt>
    <dgm:pt modelId="{4BF914B3-FFEB-4243-9FC7-147BE3AFF3DD}" type="pres">
      <dgm:prSet presAssocID="{7B49AAC2-B60A-4C43-B8EE-26512031B785}" presName="Name285" presStyleLbl="parChTrans1D3" presStyleIdx="4" presStyleCnt="7"/>
      <dgm:spPr/>
    </dgm:pt>
    <dgm:pt modelId="{4420813B-D58A-4C1E-88AE-53FAA4A52473}" type="pres">
      <dgm:prSet presAssocID="{1392157C-2588-4CB1-B729-0300A650F357}" presName="text3" presStyleLbl="node1" presStyleIdx="8" presStyleCnt="11" custScaleX="112045" custScaleY="98011" custRadScaleRad="221999" custRadScaleInc="-98045">
        <dgm:presLayoutVars>
          <dgm:bulletEnabled val="1"/>
        </dgm:presLayoutVars>
      </dgm:prSet>
      <dgm:spPr/>
    </dgm:pt>
    <dgm:pt modelId="{29522D3D-C6CE-40AD-898A-E721BA0B90F9}" type="pres">
      <dgm:prSet presAssocID="{7340DF1A-42FD-4233-84CD-11DE510AB7A9}" presName="Name285" presStyleLbl="parChTrans1D3" presStyleIdx="5" presStyleCnt="7"/>
      <dgm:spPr/>
    </dgm:pt>
    <dgm:pt modelId="{6F043439-34F6-4308-BA4C-7A7F18D11F98}" type="pres">
      <dgm:prSet presAssocID="{52A2B234-939E-4805-B670-C1DF519C6A0E}" presName="text3" presStyleLbl="node1" presStyleIdx="9" presStyleCnt="11" custScaleX="232750" custScaleY="147174" custRadScaleRad="266221" custRadScaleInc="288516">
        <dgm:presLayoutVars>
          <dgm:bulletEnabled val="1"/>
        </dgm:presLayoutVars>
      </dgm:prSet>
      <dgm:spPr/>
    </dgm:pt>
    <dgm:pt modelId="{C9252BAA-335B-4E5F-AE88-1FB37A5DBDE6}" type="pres">
      <dgm:prSet presAssocID="{02403CAB-E958-4D61-AD00-C70AC965E527}" presName="Name285" presStyleLbl="parChTrans1D3" presStyleIdx="6" presStyleCnt="7"/>
      <dgm:spPr/>
    </dgm:pt>
    <dgm:pt modelId="{EF05778C-B510-4529-8E2E-1870E1A11946}" type="pres">
      <dgm:prSet presAssocID="{E7949680-46D2-4653-80C6-CDC10D3D50F4}" presName="text3" presStyleLbl="node1" presStyleIdx="10" presStyleCnt="11" custScaleX="156294" custScaleY="91022" custRadScaleRad="123350" custRadScaleInc="271388">
        <dgm:presLayoutVars>
          <dgm:bulletEnabled val="1"/>
        </dgm:presLayoutVars>
      </dgm:prSet>
      <dgm:spPr/>
    </dgm:pt>
    <dgm:pt modelId="{C80B2FB2-C8CF-4CDF-BFC1-906B9B57FCED}" type="pres">
      <dgm:prSet presAssocID="{859BF850-67F9-4DBE-A906-9A37C3D7700D}" presName="Name288" presStyleLbl="parChTrans1D2" presStyleIdx="2" presStyleCnt="3"/>
      <dgm:spPr/>
    </dgm:pt>
  </dgm:ptLst>
  <dgm:cxnLst>
    <dgm:cxn modelId="{C177E701-1FC9-4A7E-A8E9-38E4E3BB686B}" type="presOf" srcId="{A1BA3C45-8C97-4E24-BBDE-10FB2C44F5E5}" destId="{8EFB375E-C85D-498B-A43B-93CE7D4904A2}" srcOrd="0" destOrd="0" presId="urn:microsoft.com/office/officeart/2008/layout/RadialCluster"/>
    <dgm:cxn modelId="{E5192402-C988-4B79-ACA0-C4868674528E}" type="presOf" srcId="{E0E51175-C3DC-4BAF-B662-A281E8D4DF64}" destId="{75B7FB6C-2109-4421-83E2-7DE06AD17605}" srcOrd="0" destOrd="0" presId="urn:microsoft.com/office/officeart/2008/layout/RadialCluster"/>
    <dgm:cxn modelId="{66F89A0B-0D84-47A9-8F7B-FFA71B1612AC}" type="presOf" srcId="{7340DF1A-42FD-4233-84CD-11DE510AB7A9}" destId="{29522D3D-C6CE-40AD-898A-E721BA0B90F9}" srcOrd="0" destOrd="0" presId="urn:microsoft.com/office/officeart/2008/layout/RadialCluster"/>
    <dgm:cxn modelId="{976A950F-CCD6-4638-8FE2-7D8A10B5A49E}" srcId="{A2C134BE-98E9-4D07-AAC3-AC0D439428B9}" destId="{C291C261-D5DC-44AC-8C8E-A1A996628E2F}" srcOrd="0" destOrd="0" parTransId="{E81DDD8A-A4AF-404F-B238-3804FB5AC064}" sibTransId="{FE89C581-5FFB-421E-A6AA-D05FFD679773}"/>
    <dgm:cxn modelId="{A5BA7B10-150D-4801-B5C6-F9A5F00F09DA}" type="presOf" srcId="{02403CAB-E958-4D61-AD00-C70AC965E527}" destId="{C9252BAA-335B-4E5F-AE88-1FB37A5DBDE6}" srcOrd="0" destOrd="0" presId="urn:microsoft.com/office/officeart/2008/layout/RadialCluster"/>
    <dgm:cxn modelId="{5AFBDF17-BD58-4878-B403-E275A663FC6F}" type="presOf" srcId="{2C04149A-9447-4623-B3E8-869AA45664AE}" destId="{5BC6B0B7-C4A4-4BD5-96D2-09CC20D2EF3F}" srcOrd="0" destOrd="0" presId="urn:microsoft.com/office/officeart/2008/layout/RadialCluster"/>
    <dgm:cxn modelId="{10F9BD1D-FBAD-4F57-9206-C847185C6AAE}" srcId="{F714C188-DB50-459B-AFCF-9B85289E3016}" destId="{A2C134BE-98E9-4D07-AAC3-AC0D439428B9}" srcOrd="0" destOrd="0" parTransId="{A1BA3C45-8C97-4E24-BBDE-10FB2C44F5E5}" sibTransId="{D4DA1AC9-3321-411C-AD8C-B440CDC2C4D7}"/>
    <dgm:cxn modelId="{19ABF720-419C-4EE8-8112-B142CD08D06B}" type="presOf" srcId="{E714A87C-D6B0-4E47-8BD2-CDE780DEBB8B}" destId="{7076EC9A-DC65-438C-B7EA-77E1BFFF2750}" srcOrd="0" destOrd="0" presId="urn:microsoft.com/office/officeart/2008/layout/RadialCluster"/>
    <dgm:cxn modelId="{0D3A9F28-7C8D-47D6-822F-6B845C5911C3}" type="presOf" srcId="{ADC0A27E-EEB3-4EDE-B501-701CAFD01A5D}" destId="{7AF4BAD7-9605-4FA7-B827-A32DD5234F44}" srcOrd="0" destOrd="0" presId="urn:microsoft.com/office/officeart/2008/layout/RadialCluster"/>
    <dgm:cxn modelId="{D0E3FE34-F93B-49D4-8A64-773FF3996BDA}" type="presOf" srcId="{4BF59079-399D-4591-A89C-7BD065842F33}" destId="{62985D7B-965E-4465-8964-6D2B29B3D2FE}" srcOrd="0" destOrd="0" presId="urn:microsoft.com/office/officeart/2008/layout/RadialCluster"/>
    <dgm:cxn modelId="{7DBC0235-BCCB-4CB5-A4E5-83585F454C40}" type="presOf" srcId="{7CE73C51-6C91-4637-9811-A0D8146C500D}" destId="{21C46B8A-E33E-4192-8460-1DCDF6C1ACBE}" srcOrd="0" destOrd="0" presId="urn:microsoft.com/office/officeart/2008/layout/RadialCluster"/>
    <dgm:cxn modelId="{4A698738-A629-48F4-90AF-305231C376CC}" type="presOf" srcId="{52A2B234-939E-4805-B670-C1DF519C6A0E}" destId="{6F043439-34F6-4308-BA4C-7A7F18D11F98}" srcOrd="0" destOrd="0" presId="urn:microsoft.com/office/officeart/2008/layout/RadialCluster"/>
    <dgm:cxn modelId="{6BC9733A-4C61-4BF5-889E-D4FE6699C44B}" srcId="{DF916143-DBC0-4724-A707-B6FF3C23DA78}" destId="{E714A87C-D6B0-4E47-8BD2-CDE780DEBB8B}" srcOrd="0" destOrd="0" parTransId="{83484C8A-5772-43CF-9606-FB5FBD2673B7}" sibTransId="{0478850C-9BC3-418E-ABAB-D3BF4FFCC7C5}"/>
    <dgm:cxn modelId="{1A656541-FB51-4727-847A-D0D707714173}" type="presOf" srcId="{7B49AAC2-B60A-4C43-B8EE-26512031B785}" destId="{4BF914B3-FFEB-4243-9FC7-147BE3AFF3DD}" srcOrd="0" destOrd="0" presId="urn:microsoft.com/office/officeart/2008/layout/RadialCluster"/>
    <dgm:cxn modelId="{8BAF1265-58D9-4572-8A1D-CB9A67D1D585}" type="presOf" srcId="{859BF850-67F9-4DBE-A906-9A37C3D7700D}" destId="{C80B2FB2-C8CF-4CDF-BFC1-906B9B57FCED}" srcOrd="0" destOrd="0" presId="urn:microsoft.com/office/officeart/2008/layout/RadialCluster"/>
    <dgm:cxn modelId="{284EAE6C-1253-42D7-ADC6-9C0AF3BB657E}" srcId="{F714C188-DB50-459B-AFCF-9B85289E3016}" destId="{4BF59079-399D-4591-A89C-7BD065842F33}" srcOrd="2" destOrd="0" parTransId="{859BF850-67F9-4DBE-A906-9A37C3D7700D}" sibTransId="{9AD6DB45-D3FF-45CF-9367-976223B9F2F9}"/>
    <dgm:cxn modelId="{2CA9736D-1BA4-43CC-9FFF-0297384CEA0D}" srcId="{F714C188-DB50-459B-AFCF-9B85289E3016}" destId="{DF916143-DBC0-4724-A707-B6FF3C23DA78}" srcOrd="1" destOrd="0" parTransId="{2C04149A-9447-4623-B3E8-869AA45664AE}" sibTransId="{56AEE368-4FF6-4943-B0E2-ABF448C4B56F}"/>
    <dgm:cxn modelId="{B56FC070-D684-4161-83F7-5EF32FCBEA56}" type="presOf" srcId="{C291C261-D5DC-44AC-8C8E-A1A996628E2F}" destId="{412B3DBD-35F8-4C1E-B35B-D7EBD34B75CF}" srcOrd="0" destOrd="0" presId="urn:microsoft.com/office/officeart/2008/layout/RadialCluster"/>
    <dgm:cxn modelId="{02FB6152-6F5C-41DB-82B3-AE20E749D946}" srcId="{DF916143-DBC0-4724-A707-B6FF3C23DA78}" destId="{E0E51175-C3DC-4BAF-B662-A281E8D4DF64}" srcOrd="1" destOrd="0" parTransId="{7CE73C51-6C91-4637-9811-A0D8146C500D}" sibTransId="{729F88F4-B6F6-4390-BCF6-60FC78FEBC6C}"/>
    <dgm:cxn modelId="{597B2C54-53E4-4BCE-905D-C23536A7BAD5}" type="presOf" srcId="{83484C8A-5772-43CF-9606-FB5FBD2673B7}" destId="{EB40F704-B2FA-4671-AE1A-4E757F40C158}" srcOrd="0" destOrd="0" presId="urn:microsoft.com/office/officeart/2008/layout/RadialCluster"/>
    <dgm:cxn modelId="{413F0E89-565C-48E3-98D2-9659EC094F3C}" srcId="{7A4DE51C-4982-4D99-8E49-014B727CA27D}" destId="{B8DEAC4F-C0AE-48C4-9120-9B1C2A4F2062}" srcOrd="1" destOrd="0" parTransId="{2C061A30-3317-4144-B5DA-FAB3591E8672}" sibTransId="{4A0BCBBE-94B2-4E98-9477-353B8DA0564C}"/>
    <dgm:cxn modelId="{214B848E-971E-4CBD-BE17-B1D047CA8D04}" srcId="{7A4DE51C-4982-4D99-8E49-014B727CA27D}" destId="{F714C188-DB50-459B-AFCF-9B85289E3016}" srcOrd="0" destOrd="0" parTransId="{25063674-1E1E-43EC-B138-A1810715538F}" sibTransId="{E8FC6AD6-0739-47CD-BF9E-3EE5D3232DEC}"/>
    <dgm:cxn modelId="{92BB4B93-9B2D-4701-BF1C-FFAAE21A5BC9}" srcId="{4BF59079-399D-4591-A89C-7BD065842F33}" destId="{E7949680-46D2-4653-80C6-CDC10D3D50F4}" srcOrd="2" destOrd="0" parTransId="{02403CAB-E958-4D61-AD00-C70AC965E527}" sibTransId="{463144D3-E707-4A99-8B77-9D8D0CC7CF53}"/>
    <dgm:cxn modelId="{A98085A7-08BF-4E50-B173-AA724C46BDE1}" type="presOf" srcId="{F714C188-DB50-459B-AFCF-9B85289E3016}" destId="{527F99AE-307F-4000-B0E9-803DF57C7976}" srcOrd="0" destOrd="0" presId="urn:microsoft.com/office/officeart/2008/layout/RadialCluster"/>
    <dgm:cxn modelId="{C9A2D8A7-05AF-4545-AC44-FA22E8B8461E}" type="presOf" srcId="{7A4DE51C-4982-4D99-8E49-014B727CA27D}" destId="{C1F4BF36-F119-40DA-A7B6-B48D67212787}" srcOrd="0" destOrd="0" presId="urn:microsoft.com/office/officeart/2008/layout/RadialCluster"/>
    <dgm:cxn modelId="{F1C095AB-2746-4DD3-8C12-0475243F0596}" srcId="{4BF59079-399D-4591-A89C-7BD065842F33}" destId="{52A2B234-939E-4805-B670-C1DF519C6A0E}" srcOrd="1" destOrd="0" parTransId="{7340DF1A-42FD-4233-84CD-11DE510AB7A9}" sibTransId="{083C80BA-4181-4535-B28E-7A64C17D0A9C}"/>
    <dgm:cxn modelId="{25676DB6-6EE3-4A85-BBD5-EA247F691201}" type="presOf" srcId="{E7949680-46D2-4653-80C6-CDC10D3D50F4}" destId="{EF05778C-B510-4529-8E2E-1870E1A11946}" srcOrd="0" destOrd="0" presId="urn:microsoft.com/office/officeart/2008/layout/RadialCluster"/>
    <dgm:cxn modelId="{09B69AC7-E846-4CFD-931A-7DC83A701B0F}" type="presOf" srcId="{DF916143-DBC0-4724-A707-B6FF3C23DA78}" destId="{7B88D125-D959-4DE6-B7EE-97E6AAD9D92C}" srcOrd="0" destOrd="0" presId="urn:microsoft.com/office/officeart/2008/layout/RadialCluster"/>
    <dgm:cxn modelId="{58AAF2CD-536A-404D-8490-3BA9F368C5C5}" type="presOf" srcId="{1392157C-2588-4CB1-B729-0300A650F357}" destId="{4420813B-D58A-4C1E-88AE-53FAA4A52473}" srcOrd="0" destOrd="0" presId="urn:microsoft.com/office/officeart/2008/layout/RadialCluster"/>
    <dgm:cxn modelId="{C7314BD3-70C4-4672-AC3A-0EE1C19D04BD}" type="presOf" srcId="{A2C134BE-98E9-4D07-AAC3-AC0D439428B9}" destId="{89CDE61E-CFAE-4F62-AC06-EB203917B1C1}" srcOrd="0" destOrd="0" presId="urn:microsoft.com/office/officeart/2008/layout/RadialCluster"/>
    <dgm:cxn modelId="{0DDDBAD8-720B-4CCF-899C-CC5F21BAECC9}" srcId="{A2C134BE-98E9-4D07-AAC3-AC0D439428B9}" destId="{1E195471-40CD-4790-9481-37F3307D5883}" srcOrd="1" destOrd="0" parTransId="{ADC0A27E-EEB3-4EDE-B501-701CAFD01A5D}" sibTransId="{4D02DF86-333F-4116-910A-5D9CA49B29C4}"/>
    <dgm:cxn modelId="{4A3EA4E4-DD84-4089-AB22-5056F4D9014E}" type="presOf" srcId="{1E195471-40CD-4790-9481-37F3307D5883}" destId="{7E4AFAF5-D218-4D67-942D-DF515A26957D}" srcOrd="0" destOrd="0" presId="urn:microsoft.com/office/officeart/2008/layout/RadialCluster"/>
    <dgm:cxn modelId="{9572C6EC-044D-4F04-B66B-8D75A3574F8F}" srcId="{4BF59079-399D-4591-A89C-7BD065842F33}" destId="{1392157C-2588-4CB1-B729-0300A650F357}" srcOrd="0" destOrd="0" parTransId="{7B49AAC2-B60A-4C43-B8EE-26512031B785}" sibTransId="{90289004-6A2B-48A6-89A2-3696EA4140D2}"/>
    <dgm:cxn modelId="{368A0EFA-ABF5-4763-A89D-7D7DEFB9BFFE}" type="presOf" srcId="{E81DDD8A-A4AF-404F-B238-3804FB5AC064}" destId="{7A50E2E9-CE9B-4701-8F71-33D5D56C9B68}" srcOrd="0" destOrd="0" presId="urn:microsoft.com/office/officeart/2008/layout/RadialCluster"/>
    <dgm:cxn modelId="{18ABE7CF-FB91-41D9-8ED8-7A3EC8714E09}" type="presParOf" srcId="{C1F4BF36-F119-40DA-A7B6-B48D67212787}" destId="{527F99AE-307F-4000-B0E9-803DF57C7976}" srcOrd="0" destOrd="0" presId="urn:microsoft.com/office/officeart/2008/layout/RadialCluster"/>
    <dgm:cxn modelId="{12BBC8FE-D0BD-4A82-A63E-BA89B38DA59A}" type="presParOf" srcId="{C1F4BF36-F119-40DA-A7B6-B48D67212787}" destId="{63F0D84A-59BA-42F0-8239-ED728721A6FD}" srcOrd="1" destOrd="0" presId="urn:microsoft.com/office/officeart/2008/layout/RadialCluster"/>
    <dgm:cxn modelId="{C193C526-3D79-4B4E-8139-A2BDFD0F4B9F}" type="presParOf" srcId="{63F0D84A-59BA-42F0-8239-ED728721A6FD}" destId="{89CDE61E-CFAE-4F62-AC06-EB203917B1C1}" srcOrd="0" destOrd="0" presId="urn:microsoft.com/office/officeart/2008/layout/RadialCluster"/>
    <dgm:cxn modelId="{9774A720-20B0-4C4D-9675-7A3F895AE00D}" type="presParOf" srcId="{63F0D84A-59BA-42F0-8239-ED728721A6FD}" destId="{7A50E2E9-CE9B-4701-8F71-33D5D56C9B68}" srcOrd="1" destOrd="0" presId="urn:microsoft.com/office/officeart/2008/layout/RadialCluster"/>
    <dgm:cxn modelId="{127E34A9-0A4C-4D6E-8511-769B5A7924D0}" type="presParOf" srcId="{63F0D84A-59BA-42F0-8239-ED728721A6FD}" destId="{412B3DBD-35F8-4C1E-B35B-D7EBD34B75CF}" srcOrd="2" destOrd="0" presId="urn:microsoft.com/office/officeart/2008/layout/RadialCluster"/>
    <dgm:cxn modelId="{9F20EEC9-A61F-4A6C-8C76-A4A6151FC2EE}" type="presParOf" srcId="{63F0D84A-59BA-42F0-8239-ED728721A6FD}" destId="{7AF4BAD7-9605-4FA7-B827-A32DD5234F44}" srcOrd="3" destOrd="0" presId="urn:microsoft.com/office/officeart/2008/layout/RadialCluster"/>
    <dgm:cxn modelId="{77F45975-0282-4DFE-8D26-53B5E6D45E07}" type="presParOf" srcId="{63F0D84A-59BA-42F0-8239-ED728721A6FD}" destId="{7E4AFAF5-D218-4D67-942D-DF515A26957D}" srcOrd="4" destOrd="0" presId="urn:microsoft.com/office/officeart/2008/layout/RadialCluster"/>
    <dgm:cxn modelId="{29308221-2DBB-494E-B8C7-9856F243C752}" type="presParOf" srcId="{C1F4BF36-F119-40DA-A7B6-B48D67212787}" destId="{8EFB375E-C85D-498B-A43B-93CE7D4904A2}" srcOrd="2" destOrd="0" presId="urn:microsoft.com/office/officeart/2008/layout/RadialCluster"/>
    <dgm:cxn modelId="{8ABA755D-FEC6-4B10-B6F9-F886145A91B8}" type="presParOf" srcId="{C1F4BF36-F119-40DA-A7B6-B48D67212787}" destId="{9761516D-5ED5-483C-BB8F-2E222E16795D}" srcOrd="3" destOrd="0" presId="urn:microsoft.com/office/officeart/2008/layout/RadialCluster"/>
    <dgm:cxn modelId="{95B94DC9-4A7F-4326-A0A1-12D7D4622F33}" type="presParOf" srcId="{9761516D-5ED5-483C-BB8F-2E222E16795D}" destId="{7B88D125-D959-4DE6-B7EE-97E6AAD9D92C}" srcOrd="0" destOrd="0" presId="urn:microsoft.com/office/officeart/2008/layout/RadialCluster"/>
    <dgm:cxn modelId="{0E70BB69-B79A-4CB4-BB0D-222D67A66A1C}" type="presParOf" srcId="{9761516D-5ED5-483C-BB8F-2E222E16795D}" destId="{EB40F704-B2FA-4671-AE1A-4E757F40C158}" srcOrd="1" destOrd="0" presId="urn:microsoft.com/office/officeart/2008/layout/RadialCluster"/>
    <dgm:cxn modelId="{4084A482-58A1-4395-A5E9-475D78858E74}" type="presParOf" srcId="{9761516D-5ED5-483C-BB8F-2E222E16795D}" destId="{7076EC9A-DC65-438C-B7EA-77E1BFFF2750}" srcOrd="2" destOrd="0" presId="urn:microsoft.com/office/officeart/2008/layout/RadialCluster"/>
    <dgm:cxn modelId="{190436D5-C8E2-4BB2-906A-E0E1AD990F84}" type="presParOf" srcId="{9761516D-5ED5-483C-BB8F-2E222E16795D}" destId="{21C46B8A-E33E-4192-8460-1DCDF6C1ACBE}" srcOrd="3" destOrd="0" presId="urn:microsoft.com/office/officeart/2008/layout/RadialCluster"/>
    <dgm:cxn modelId="{48EB994A-0438-44F3-B8D4-5F83410715DD}" type="presParOf" srcId="{9761516D-5ED5-483C-BB8F-2E222E16795D}" destId="{75B7FB6C-2109-4421-83E2-7DE06AD17605}" srcOrd="4" destOrd="0" presId="urn:microsoft.com/office/officeart/2008/layout/RadialCluster"/>
    <dgm:cxn modelId="{32F6F822-7F21-4BFC-A20C-0E3FD5EB3E3A}" type="presParOf" srcId="{C1F4BF36-F119-40DA-A7B6-B48D67212787}" destId="{5BC6B0B7-C4A4-4BD5-96D2-09CC20D2EF3F}" srcOrd="4" destOrd="0" presId="urn:microsoft.com/office/officeart/2008/layout/RadialCluster"/>
    <dgm:cxn modelId="{8732699B-8426-4866-A404-517E71062D6A}" type="presParOf" srcId="{C1F4BF36-F119-40DA-A7B6-B48D67212787}" destId="{CA1E13A1-B11C-43E8-9E45-6CBA2415E1DE}" srcOrd="5" destOrd="0" presId="urn:microsoft.com/office/officeart/2008/layout/RadialCluster"/>
    <dgm:cxn modelId="{05DA4AF6-A30D-43D5-A50E-AF7708C31609}" type="presParOf" srcId="{CA1E13A1-B11C-43E8-9E45-6CBA2415E1DE}" destId="{62985D7B-965E-4465-8964-6D2B29B3D2FE}" srcOrd="0" destOrd="0" presId="urn:microsoft.com/office/officeart/2008/layout/RadialCluster"/>
    <dgm:cxn modelId="{771B27AA-9015-4A98-BE5E-79E32D4F710A}" type="presParOf" srcId="{CA1E13A1-B11C-43E8-9E45-6CBA2415E1DE}" destId="{4BF914B3-FFEB-4243-9FC7-147BE3AFF3DD}" srcOrd="1" destOrd="0" presId="urn:microsoft.com/office/officeart/2008/layout/RadialCluster"/>
    <dgm:cxn modelId="{5E6FDA6F-2532-40D7-8938-92519388DA04}" type="presParOf" srcId="{CA1E13A1-B11C-43E8-9E45-6CBA2415E1DE}" destId="{4420813B-D58A-4C1E-88AE-53FAA4A52473}" srcOrd="2" destOrd="0" presId="urn:microsoft.com/office/officeart/2008/layout/RadialCluster"/>
    <dgm:cxn modelId="{090524CC-98B4-46FC-B20A-7588B7C516D5}" type="presParOf" srcId="{CA1E13A1-B11C-43E8-9E45-6CBA2415E1DE}" destId="{29522D3D-C6CE-40AD-898A-E721BA0B90F9}" srcOrd="3" destOrd="0" presId="urn:microsoft.com/office/officeart/2008/layout/RadialCluster"/>
    <dgm:cxn modelId="{E2F918BF-5BB1-4FED-B41D-9C611032B96B}" type="presParOf" srcId="{CA1E13A1-B11C-43E8-9E45-6CBA2415E1DE}" destId="{6F043439-34F6-4308-BA4C-7A7F18D11F98}" srcOrd="4" destOrd="0" presId="urn:microsoft.com/office/officeart/2008/layout/RadialCluster"/>
    <dgm:cxn modelId="{A51FB8D7-31D3-43BE-9BFD-E5906FE53B80}" type="presParOf" srcId="{CA1E13A1-B11C-43E8-9E45-6CBA2415E1DE}" destId="{C9252BAA-335B-4E5F-AE88-1FB37A5DBDE6}" srcOrd="5" destOrd="0" presId="urn:microsoft.com/office/officeart/2008/layout/RadialCluster"/>
    <dgm:cxn modelId="{B51EDE4A-BD4F-4AE5-9E65-834E4FC91D5A}" type="presParOf" srcId="{CA1E13A1-B11C-43E8-9E45-6CBA2415E1DE}" destId="{EF05778C-B510-4529-8E2E-1870E1A11946}" srcOrd="6" destOrd="0" presId="urn:microsoft.com/office/officeart/2008/layout/RadialCluster"/>
    <dgm:cxn modelId="{B24666CE-768A-49D1-A5D7-37AE64D15B49}" type="presParOf" srcId="{C1F4BF36-F119-40DA-A7B6-B48D67212787}" destId="{C80B2FB2-C8CF-4CDF-BFC1-906B9B57FCE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B2FB2-C8CF-4CDF-BFC1-906B9B57FCED}">
      <dsp:nvSpPr>
        <dsp:cNvPr id="0" name=""/>
        <dsp:cNvSpPr/>
      </dsp:nvSpPr>
      <dsp:spPr>
        <a:xfrm rot="2928691">
          <a:off x="5414414" y="3029197"/>
          <a:ext cx="613337" cy="0"/>
        </a:xfrm>
        <a:custGeom>
          <a:avLst/>
          <a:gdLst/>
          <a:ahLst/>
          <a:cxnLst/>
          <a:rect l="0" t="0" r="0" b="0"/>
          <a:pathLst>
            <a:path>
              <a:moveTo>
                <a:pt x="0" y="0"/>
              </a:moveTo>
              <a:lnTo>
                <a:pt x="613337"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BC6B0B7-C4A4-4BD5-96D2-09CC20D2EF3F}">
      <dsp:nvSpPr>
        <dsp:cNvPr id="0" name=""/>
        <dsp:cNvSpPr/>
      </dsp:nvSpPr>
      <dsp:spPr>
        <a:xfrm rot="10092743">
          <a:off x="2504708" y="2804980"/>
          <a:ext cx="1352845" cy="0"/>
        </a:xfrm>
        <a:custGeom>
          <a:avLst/>
          <a:gdLst/>
          <a:ahLst/>
          <a:cxnLst/>
          <a:rect l="0" t="0" r="0" b="0"/>
          <a:pathLst>
            <a:path>
              <a:moveTo>
                <a:pt x="0" y="0"/>
              </a:moveTo>
              <a:lnTo>
                <a:pt x="1352845"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8EFB375E-C85D-498B-A43B-93CE7D4904A2}">
      <dsp:nvSpPr>
        <dsp:cNvPr id="0" name=""/>
        <dsp:cNvSpPr/>
      </dsp:nvSpPr>
      <dsp:spPr>
        <a:xfrm rot="18085571">
          <a:off x="5354405" y="1882308"/>
          <a:ext cx="239253" cy="0"/>
        </a:xfrm>
        <a:custGeom>
          <a:avLst/>
          <a:gdLst/>
          <a:ahLst/>
          <a:cxnLst/>
          <a:rect l="0" t="0" r="0" b="0"/>
          <a:pathLst>
            <a:path>
              <a:moveTo>
                <a:pt x="0" y="0"/>
              </a:moveTo>
              <a:lnTo>
                <a:pt x="239253"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27F99AE-307F-4000-B0E9-803DF57C7976}">
      <dsp:nvSpPr>
        <dsp:cNvPr id="0" name=""/>
        <dsp:cNvSpPr/>
      </dsp:nvSpPr>
      <dsp:spPr>
        <a:xfrm>
          <a:off x="3843289" y="1984387"/>
          <a:ext cx="2639344" cy="814026"/>
        </a:xfrm>
        <a:prstGeom prst="roundRect">
          <a:avLst/>
        </a:prstGeom>
        <a:noFill/>
        <a:ln w="19050" cap="flat" cmpd="sng" algn="ctr">
          <a:solidFill>
            <a:srgbClr val="5B22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a:solidFill>
                <a:srgbClr val="5B225F"/>
              </a:solidFill>
              <a:latin typeface="Arial" panose="020B0604020202020204" pitchFamily="34" charset="0"/>
              <a:cs typeface="Arial" panose="020B0604020202020204" pitchFamily="34" charset="0"/>
            </a:rPr>
            <a:t>Comment limiter la transmission des infections lors du parcours des aliments ?</a:t>
          </a:r>
          <a:endParaRPr lang="fr-FR" sz="1400" kern="1200" dirty="0">
            <a:solidFill>
              <a:srgbClr val="5B225F"/>
            </a:solidFill>
            <a:latin typeface="Arial" panose="020B0604020202020204" pitchFamily="34" charset="0"/>
            <a:cs typeface="Arial" panose="020B0604020202020204" pitchFamily="34" charset="0"/>
          </a:endParaRPr>
        </a:p>
      </dsp:txBody>
      <dsp:txXfrm>
        <a:off x="3883026" y="2024124"/>
        <a:ext cx="2559870" cy="734552"/>
      </dsp:txXfrm>
    </dsp:sp>
    <dsp:sp modelId="{89CDE61E-CFAE-4F62-AC06-EB203917B1C1}">
      <dsp:nvSpPr>
        <dsp:cNvPr id="0" name=""/>
        <dsp:cNvSpPr/>
      </dsp:nvSpPr>
      <dsp:spPr>
        <a:xfrm>
          <a:off x="4711010" y="1299228"/>
          <a:ext cx="1944697" cy="481000"/>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tx1"/>
              </a:solidFill>
              <a:latin typeface="Arial" panose="020B0604020202020204" pitchFamily="34" charset="0"/>
              <a:cs typeface="Arial" panose="020B0604020202020204" pitchFamily="34" charset="0"/>
            </a:rPr>
            <a:t>Eviter la contamination croisée</a:t>
          </a:r>
          <a:endParaRPr lang="fr-FR" sz="1300" kern="1200" dirty="0">
            <a:solidFill>
              <a:schemeClr val="tx1"/>
            </a:solidFill>
            <a:latin typeface="Arial" panose="020B0604020202020204" pitchFamily="34" charset="0"/>
            <a:cs typeface="Arial" panose="020B0604020202020204" pitchFamily="34" charset="0"/>
          </a:endParaRPr>
        </a:p>
      </dsp:txBody>
      <dsp:txXfrm>
        <a:off x="4734490" y="1322708"/>
        <a:ext cx="1897737" cy="434040"/>
      </dsp:txXfrm>
    </dsp:sp>
    <dsp:sp modelId="{7A50E2E9-CE9B-4701-8F71-33D5D56C9B68}">
      <dsp:nvSpPr>
        <dsp:cNvPr id="0" name=""/>
        <dsp:cNvSpPr/>
      </dsp:nvSpPr>
      <dsp:spPr>
        <a:xfrm rot="13733406">
          <a:off x="5243948" y="1194889"/>
          <a:ext cx="276965" cy="0"/>
        </a:xfrm>
        <a:custGeom>
          <a:avLst/>
          <a:gdLst/>
          <a:ahLst/>
          <a:cxnLst/>
          <a:rect l="0" t="0" r="0" b="0"/>
          <a:pathLst>
            <a:path>
              <a:moveTo>
                <a:pt x="0" y="0"/>
              </a:moveTo>
              <a:lnTo>
                <a:pt x="276965"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2B3DBD-35F8-4C1E-B35B-D7EBD34B75CF}">
      <dsp:nvSpPr>
        <dsp:cNvPr id="0" name=""/>
        <dsp:cNvSpPr/>
      </dsp:nvSpPr>
      <dsp:spPr>
        <a:xfrm>
          <a:off x="3860937" y="12195"/>
          <a:ext cx="1919843" cy="1078354"/>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tx1"/>
              </a:solidFill>
              <a:latin typeface="Arial" panose="020B0604020202020204" pitchFamily="34" charset="0"/>
              <a:cs typeface="Arial" panose="020B0604020202020204" pitchFamily="34" charset="0"/>
            </a:rPr>
            <a:t>Respecter les règles d’hygiène</a:t>
          </a:r>
        </a:p>
        <a:p>
          <a:pPr marL="0" lvl="0" indent="0" algn="ctr" defTabSz="533400">
            <a:lnSpc>
              <a:spcPct val="90000"/>
            </a:lnSpc>
            <a:spcBef>
              <a:spcPct val="0"/>
            </a:spcBef>
            <a:spcAft>
              <a:spcPct val="35000"/>
            </a:spcAft>
            <a:buNone/>
          </a:pPr>
          <a:endParaRPr lang="fr-FR" sz="1200" kern="1200" dirty="0">
            <a:solidFill>
              <a:schemeClr val="tx1"/>
            </a:solidFill>
            <a:latin typeface="Arial" panose="020B0604020202020204" pitchFamily="34" charset="0"/>
            <a:cs typeface="Arial" panose="020B0604020202020204" pitchFamily="34" charset="0"/>
          </a:endParaRPr>
        </a:p>
      </dsp:txBody>
      <dsp:txXfrm>
        <a:off x="3913578" y="64836"/>
        <a:ext cx="1814561" cy="973072"/>
      </dsp:txXfrm>
    </dsp:sp>
    <dsp:sp modelId="{7AF4BAD7-9605-4FA7-B827-A32DD5234F44}">
      <dsp:nvSpPr>
        <dsp:cNvPr id="0" name=""/>
        <dsp:cNvSpPr/>
      </dsp:nvSpPr>
      <dsp:spPr>
        <a:xfrm rot="19528258">
          <a:off x="6000736" y="1195709"/>
          <a:ext cx="365260" cy="0"/>
        </a:xfrm>
        <a:custGeom>
          <a:avLst/>
          <a:gdLst/>
          <a:ahLst/>
          <a:cxnLst/>
          <a:rect l="0" t="0" r="0" b="0"/>
          <a:pathLst>
            <a:path>
              <a:moveTo>
                <a:pt x="0" y="0"/>
              </a:moveTo>
              <a:lnTo>
                <a:pt x="365260"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E4AFAF5-D218-4D67-942D-DF515A26957D}">
      <dsp:nvSpPr>
        <dsp:cNvPr id="0" name=""/>
        <dsp:cNvSpPr/>
      </dsp:nvSpPr>
      <dsp:spPr>
        <a:xfrm>
          <a:off x="6157468" y="0"/>
          <a:ext cx="1940136" cy="1092190"/>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tx1"/>
              </a:solidFill>
              <a:latin typeface="Arial" panose="020B0604020202020204" pitchFamily="34" charset="0"/>
              <a:cs typeface="Arial" panose="020B0604020202020204" pitchFamily="34" charset="0"/>
            </a:rPr>
            <a:t>Compartimenter les aliments</a:t>
          </a:r>
        </a:p>
        <a:p>
          <a:pPr marL="0" lvl="0" indent="0" algn="ctr" defTabSz="533400">
            <a:lnSpc>
              <a:spcPct val="90000"/>
            </a:lnSpc>
            <a:spcBef>
              <a:spcPct val="0"/>
            </a:spcBef>
            <a:spcAft>
              <a:spcPct val="35000"/>
            </a:spcAft>
            <a:buNone/>
          </a:pPr>
          <a:endParaRPr lang="fr-FR" sz="1200" kern="1200" dirty="0">
            <a:solidFill>
              <a:schemeClr val="tx1"/>
            </a:solidFill>
            <a:latin typeface="Arial" panose="020B0604020202020204" pitchFamily="34" charset="0"/>
            <a:cs typeface="Arial" panose="020B0604020202020204" pitchFamily="34" charset="0"/>
          </a:endParaRPr>
        </a:p>
      </dsp:txBody>
      <dsp:txXfrm>
        <a:off x="6210784" y="53316"/>
        <a:ext cx="1833504" cy="985558"/>
      </dsp:txXfrm>
    </dsp:sp>
    <dsp:sp modelId="{7B88D125-D959-4DE6-B7EE-97E6AAD9D92C}">
      <dsp:nvSpPr>
        <dsp:cNvPr id="0" name=""/>
        <dsp:cNvSpPr/>
      </dsp:nvSpPr>
      <dsp:spPr>
        <a:xfrm>
          <a:off x="268069" y="2943163"/>
          <a:ext cx="2468053" cy="424414"/>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accent4">
                  <a:lumMod val="25000"/>
                </a:schemeClr>
              </a:solidFill>
              <a:latin typeface="Arial" panose="020B0604020202020204" pitchFamily="34" charset="0"/>
              <a:cs typeface="Arial" panose="020B0604020202020204" pitchFamily="34" charset="0"/>
            </a:rPr>
            <a:t>Surveiller la cuisson des aliments</a:t>
          </a:r>
          <a:endParaRPr lang="fr-FR" sz="1300" kern="1200" dirty="0">
            <a:solidFill>
              <a:schemeClr val="accent4">
                <a:lumMod val="25000"/>
              </a:schemeClr>
            </a:solidFill>
            <a:latin typeface="Arial" panose="020B0604020202020204" pitchFamily="34" charset="0"/>
            <a:cs typeface="Arial" panose="020B0604020202020204" pitchFamily="34" charset="0"/>
          </a:endParaRPr>
        </a:p>
      </dsp:txBody>
      <dsp:txXfrm>
        <a:off x="288787" y="2963881"/>
        <a:ext cx="2426617" cy="382978"/>
      </dsp:txXfrm>
    </dsp:sp>
    <dsp:sp modelId="{EB40F704-B2FA-4671-AE1A-4E757F40C158}">
      <dsp:nvSpPr>
        <dsp:cNvPr id="0" name=""/>
        <dsp:cNvSpPr/>
      </dsp:nvSpPr>
      <dsp:spPr>
        <a:xfrm rot="6702113">
          <a:off x="1162853" y="3540399"/>
          <a:ext cx="372011" cy="0"/>
        </a:xfrm>
        <a:custGeom>
          <a:avLst/>
          <a:gdLst/>
          <a:ahLst/>
          <a:cxnLst/>
          <a:rect l="0" t="0" r="0" b="0"/>
          <a:pathLst>
            <a:path>
              <a:moveTo>
                <a:pt x="0" y="0"/>
              </a:moveTo>
              <a:lnTo>
                <a:pt x="372011"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7076EC9A-DC65-438C-B7EA-77E1BFFF2750}">
      <dsp:nvSpPr>
        <dsp:cNvPr id="0" name=""/>
        <dsp:cNvSpPr/>
      </dsp:nvSpPr>
      <dsp:spPr>
        <a:xfrm>
          <a:off x="0" y="3713221"/>
          <a:ext cx="2200593" cy="903457"/>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4">
                  <a:lumMod val="25000"/>
                </a:schemeClr>
              </a:solidFill>
              <a:latin typeface="Arial" panose="020B0604020202020204" pitchFamily="34" charset="0"/>
              <a:cs typeface="Arial" panose="020B0604020202020204" pitchFamily="34" charset="0"/>
            </a:rPr>
            <a:t>Température à cœur : 70°C </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44103" y="3757324"/>
        <a:ext cx="2112387" cy="815251"/>
      </dsp:txXfrm>
    </dsp:sp>
    <dsp:sp modelId="{21C46B8A-E33E-4192-8460-1DCDF6C1ACBE}">
      <dsp:nvSpPr>
        <dsp:cNvPr id="0" name=""/>
        <dsp:cNvSpPr/>
      </dsp:nvSpPr>
      <dsp:spPr>
        <a:xfrm rot="787195">
          <a:off x="2404773" y="3435365"/>
          <a:ext cx="597275" cy="0"/>
        </a:xfrm>
        <a:custGeom>
          <a:avLst/>
          <a:gdLst/>
          <a:ahLst/>
          <a:cxnLst/>
          <a:rect l="0" t="0" r="0" b="0"/>
          <a:pathLst>
            <a:path>
              <a:moveTo>
                <a:pt x="0" y="0"/>
              </a:moveTo>
              <a:lnTo>
                <a:pt x="597275"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75B7FB6C-2109-4421-83E2-7DE06AD17605}">
      <dsp:nvSpPr>
        <dsp:cNvPr id="0" name=""/>
        <dsp:cNvSpPr/>
      </dsp:nvSpPr>
      <dsp:spPr>
        <a:xfrm>
          <a:off x="2994253" y="3195685"/>
          <a:ext cx="2164997" cy="1119539"/>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4">
                  <a:lumMod val="25000"/>
                </a:schemeClr>
              </a:solidFill>
              <a:latin typeface="Arial" panose="020B0604020202020204" pitchFamily="34" charset="0"/>
              <a:cs typeface="Arial" panose="020B0604020202020204" pitchFamily="34" charset="0"/>
            </a:rPr>
            <a:t>Une cuisson homogène (éviter les points froids)</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3048904" y="3250336"/>
        <a:ext cx="2055695" cy="1010237"/>
      </dsp:txXfrm>
    </dsp:sp>
    <dsp:sp modelId="{62985D7B-965E-4465-8964-6D2B29B3D2FE}">
      <dsp:nvSpPr>
        <dsp:cNvPr id="0" name=""/>
        <dsp:cNvSpPr/>
      </dsp:nvSpPr>
      <dsp:spPr>
        <a:xfrm>
          <a:off x="5357329" y="3259980"/>
          <a:ext cx="1802155" cy="766492"/>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accent3">
                  <a:lumMod val="75000"/>
                </a:schemeClr>
              </a:solidFill>
              <a:latin typeface="Arial" panose="020B0604020202020204" pitchFamily="34" charset="0"/>
              <a:cs typeface="Arial" panose="020B0604020202020204" pitchFamily="34" charset="0"/>
            </a:rPr>
            <a:t>Limiter la prolifération bactérienne</a:t>
          </a:r>
          <a:endParaRPr lang="fr-FR" sz="1300" kern="1200" dirty="0">
            <a:solidFill>
              <a:schemeClr val="accent3">
                <a:lumMod val="75000"/>
              </a:schemeClr>
            </a:solidFill>
            <a:latin typeface="Arial" panose="020B0604020202020204" pitchFamily="34" charset="0"/>
            <a:cs typeface="Arial" panose="020B0604020202020204" pitchFamily="34" charset="0"/>
          </a:endParaRPr>
        </a:p>
      </dsp:txBody>
      <dsp:txXfrm>
        <a:off x="5394746" y="3297397"/>
        <a:ext cx="1727321" cy="691658"/>
      </dsp:txXfrm>
    </dsp:sp>
    <dsp:sp modelId="{4BF914B3-FFEB-4243-9FC7-147BE3AFF3DD}">
      <dsp:nvSpPr>
        <dsp:cNvPr id="0" name=""/>
        <dsp:cNvSpPr/>
      </dsp:nvSpPr>
      <dsp:spPr>
        <a:xfrm rot="779516">
          <a:off x="7155482" y="3886272"/>
          <a:ext cx="312697" cy="0"/>
        </a:xfrm>
        <a:custGeom>
          <a:avLst/>
          <a:gdLst/>
          <a:ahLst/>
          <a:cxnLst/>
          <a:rect l="0" t="0" r="0" b="0"/>
          <a:pathLst>
            <a:path>
              <a:moveTo>
                <a:pt x="0" y="0"/>
              </a:moveTo>
              <a:lnTo>
                <a:pt x="312697"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420813B-D58A-4C1E-88AE-53FAA4A52473}">
      <dsp:nvSpPr>
        <dsp:cNvPr id="0" name=""/>
        <dsp:cNvSpPr/>
      </dsp:nvSpPr>
      <dsp:spPr>
        <a:xfrm>
          <a:off x="7464178" y="3644871"/>
          <a:ext cx="858817" cy="751247"/>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Les œufs </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7500851" y="3681544"/>
        <a:ext cx="785471" cy="677901"/>
      </dsp:txXfrm>
    </dsp:sp>
    <dsp:sp modelId="{29522D3D-C6CE-40AD-898A-E721BA0B90F9}">
      <dsp:nvSpPr>
        <dsp:cNvPr id="0" name=""/>
        <dsp:cNvSpPr/>
      </dsp:nvSpPr>
      <dsp:spPr>
        <a:xfrm rot="18723912">
          <a:off x="6440026" y="2890506"/>
          <a:ext cx="995372" cy="0"/>
        </a:xfrm>
        <a:custGeom>
          <a:avLst/>
          <a:gdLst/>
          <a:ahLst/>
          <a:cxnLst/>
          <a:rect l="0" t="0" r="0" b="0"/>
          <a:pathLst>
            <a:path>
              <a:moveTo>
                <a:pt x="0" y="0"/>
              </a:moveTo>
              <a:lnTo>
                <a:pt x="995372"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6F043439-34F6-4308-BA4C-7A7F18D11F98}">
      <dsp:nvSpPr>
        <dsp:cNvPr id="0" name=""/>
        <dsp:cNvSpPr/>
      </dsp:nvSpPr>
      <dsp:spPr>
        <a:xfrm>
          <a:off x="6888170" y="1392954"/>
          <a:ext cx="1784012" cy="1128078"/>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Respecter la chaîne du froid</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6943238" y="1448022"/>
        <a:ext cx="1673876" cy="1017942"/>
      </dsp:txXfrm>
    </dsp:sp>
    <dsp:sp modelId="{C9252BAA-335B-4E5F-AE88-1FB37A5DBDE6}">
      <dsp:nvSpPr>
        <dsp:cNvPr id="0" name=""/>
        <dsp:cNvSpPr/>
      </dsp:nvSpPr>
      <dsp:spPr>
        <a:xfrm rot="5439492">
          <a:off x="5929790" y="4346983"/>
          <a:ext cx="641063" cy="0"/>
        </a:xfrm>
        <a:custGeom>
          <a:avLst/>
          <a:gdLst/>
          <a:ahLst/>
          <a:cxnLst/>
          <a:rect l="0" t="0" r="0" b="0"/>
          <a:pathLst>
            <a:path>
              <a:moveTo>
                <a:pt x="0" y="0"/>
              </a:moveTo>
              <a:lnTo>
                <a:pt x="641063"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F05778C-B510-4529-8E2E-1870E1A11946}">
      <dsp:nvSpPr>
        <dsp:cNvPr id="0" name=""/>
        <dsp:cNvSpPr/>
      </dsp:nvSpPr>
      <dsp:spPr>
        <a:xfrm>
          <a:off x="5643641" y="4667494"/>
          <a:ext cx="1197982" cy="697677"/>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Congélation</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5677699" y="4701552"/>
        <a:ext cx="1129866" cy="629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AEF64-A17B-40DD-8112-43560815162C}">
      <dsp:nvSpPr>
        <dsp:cNvPr id="0" name=""/>
        <dsp:cNvSpPr/>
      </dsp:nvSpPr>
      <dsp:spPr>
        <a:xfrm>
          <a:off x="1606613" y="523283"/>
          <a:ext cx="1340322" cy="834412"/>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Nutrition</a:t>
          </a:r>
        </a:p>
      </dsp:txBody>
      <dsp:txXfrm>
        <a:off x="1647346" y="564016"/>
        <a:ext cx="1258856" cy="752946"/>
      </dsp:txXfrm>
    </dsp:sp>
    <dsp:sp modelId="{C13A4844-B458-417D-9E28-4C7C133CEE82}">
      <dsp:nvSpPr>
        <dsp:cNvPr id="0" name=""/>
        <dsp:cNvSpPr/>
      </dsp:nvSpPr>
      <dsp:spPr>
        <a:xfrm>
          <a:off x="609398" y="940489"/>
          <a:ext cx="3334752" cy="3334752"/>
        </a:xfrm>
        <a:custGeom>
          <a:avLst/>
          <a:gdLst/>
          <a:ahLst/>
          <a:cxnLst/>
          <a:rect l="0" t="0" r="0" b="0"/>
          <a:pathLst>
            <a:path>
              <a:moveTo>
                <a:pt x="2346020" y="144357"/>
              </a:moveTo>
              <a:arcTo wR="1667376" hR="1667376" stAng="17641041" swAng="1899665"/>
            </a:path>
          </a:pathLst>
        </a:custGeom>
        <a:noFill/>
        <a:ln w="19050" cap="flat" cmpd="sng" algn="ctr">
          <a:solidFill>
            <a:srgbClr val="5B225F"/>
          </a:solidFill>
          <a:prstDash val="solid"/>
          <a:miter lim="800000"/>
        </a:ln>
        <a:effectLst/>
      </dsp:spPr>
      <dsp:style>
        <a:lnRef idx="1">
          <a:scrgbClr r="0" g="0" b="0"/>
        </a:lnRef>
        <a:fillRef idx="0">
          <a:scrgbClr r="0" g="0" b="0"/>
        </a:fillRef>
        <a:effectRef idx="0">
          <a:scrgbClr r="0" g="0" b="0"/>
        </a:effectRef>
        <a:fontRef idx="minor"/>
      </dsp:style>
    </dsp:sp>
    <dsp:sp modelId="{F1C6858D-CF39-4461-95DF-C197EE067386}">
      <dsp:nvSpPr>
        <dsp:cNvPr id="0" name=""/>
        <dsp:cNvSpPr/>
      </dsp:nvSpPr>
      <dsp:spPr>
        <a:xfrm>
          <a:off x="3207344" y="1675412"/>
          <a:ext cx="1310399"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Microbiologie</a:t>
          </a:r>
        </a:p>
      </dsp:txBody>
      <dsp:txXfrm>
        <a:off x="3248077" y="1716145"/>
        <a:ext cx="1228933" cy="752946"/>
      </dsp:txXfrm>
    </dsp:sp>
    <dsp:sp modelId="{B2DAEC2F-B782-4A63-B962-0F08C82DEE8C}">
      <dsp:nvSpPr>
        <dsp:cNvPr id="0" name=""/>
        <dsp:cNvSpPr/>
      </dsp:nvSpPr>
      <dsp:spPr>
        <a:xfrm>
          <a:off x="609398" y="940489"/>
          <a:ext cx="3334752" cy="3334752"/>
        </a:xfrm>
        <a:custGeom>
          <a:avLst/>
          <a:gdLst/>
          <a:ahLst/>
          <a:cxnLst/>
          <a:rect l="0" t="0" r="0" b="0"/>
          <a:pathLst>
            <a:path>
              <a:moveTo>
                <a:pt x="3332461" y="1579994"/>
              </a:moveTo>
              <a:arcTo wR="1667376" hR="1667376" stAng="21419756" swAng="2196602"/>
            </a:path>
          </a:pathLst>
        </a:custGeom>
        <a:noFill/>
        <a:ln w="19050" cap="flat" cmpd="sng" algn="ctr">
          <a:solidFill>
            <a:srgbClr val="5B225F"/>
          </a:solidFill>
          <a:prstDash val="solid"/>
          <a:miter lim="800000"/>
        </a:ln>
        <a:effectLst/>
        <a:scene3d>
          <a:camera prst="orthographicFront"/>
          <a:lightRig rig="flat" dir="t"/>
        </a:scene3d>
        <a:sp3d prstMaterial="dkEdge">
          <a:bevelT w="8200" h="38100"/>
        </a:sp3d>
      </dsp:spPr>
      <dsp:style>
        <a:lnRef idx="1">
          <a:scrgbClr r="0" g="0" b="0"/>
        </a:lnRef>
        <a:fillRef idx="0">
          <a:scrgbClr r="0" g="0" b="0"/>
        </a:fillRef>
        <a:effectRef idx="0">
          <a:scrgbClr r="0" g="0" b="0"/>
        </a:effectRef>
        <a:fontRef idx="minor"/>
      </dsp:style>
    </dsp:sp>
    <dsp:sp modelId="{FE203F19-8536-4671-A65A-9B7B0D87C89D}">
      <dsp:nvSpPr>
        <dsp:cNvPr id="0" name=""/>
        <dsp:cNvSpPr/>
      </dsp:nvSpPr>
      <dsp:spPr>
        <a:xfrm>
          <a:off x="2619080" y="3539595"/>
          <a:ext cx="1275508"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Ecologie</a:t>
          </a:r>
        </a:p>
      </dsp:txBody>
      <dsp:txXfrm>
        <a:off x="2659813" y="3580328"/>
        <a:ext cx="1194042" cy="752946"/>
      </dsp:txXfrm>
    </dsp:sp>
    <dsp:sp modelId="{16681F37-748E-450E-92DA-7257388C4F51}">
      <dsp:nvSpPr>
        <dsp:cNvPr id="0" name=""/>
        <dsp:cNvSpPr/>
      </dsp:nvSpPr>
      <dsp:spPr>
        <a:xfrm>
          <a:off x="609398" y="940489"/>
          <a:ext cx="3334752" cy="3334752"/>
        </a:xfrm>
        <a:custGeom>
          <a:avLst/>
          <a:gdLst/>
          <a:ahLst/>
          <a:cxnLst/>
          <a:rect l="0" t="0" r="0" b="0"/>
          <a:pathLst>
            <a:path>
              <a:moveTo>
                <a:pt x="2004097" y="3300398"/>
              </a:moveTo>
              <a:arcTo wR="1667376" hR="1667376" stAng="4700949" swAng="1158059"/>
            </a:path>
          </a:pathLst>
        </a:custGeom>
        <a:noFill/>
        <a:ln w="19050" cap="flat" cmpd="sng" algn="ctr">
          <a:solidFill>
            <a:srgbClr val="5B225F"/>
          </a:solidFill>
          <a:prstDash val="solid"/>
          <a:miter lim="800000"/>
        </a:ln>
        <a:effectLst/>
      </dsp:spPr>
      <dsp:style>
        <a:lnRef idx="1">
          <a:scrgbClr r="0" g="0" b="0"/>
        </a:lnRef>
        <a:fillRef idx="0">
          <a:scrgbClr r="0" g="0" b="0"/>
        </a:fillRef>
        <a:effectRef idx="0">
          <a:scrgbClr r="0" g="0" b="0"/>
        </a:effectRef>
        <a:fontRef idx="minor"/>
      </dsp:style>
    </dsp:sp>
    <dsp:sp modelId="{D7194ED6-DF94-4E71-B5F0-330674AC788C}">
      <dsp:nvSpPr>
        <dsp:cNvPr id="0" name=""/>
        <dsp:cNvSpPr/>
      </dsp:nvSpPr>
      <dsp:spPr>
        <a:xfrm>
          <a:off x="544275" y="3539595"/>
          <a:ext cx="1504881"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Allergies</a:t>
          </a:r>
        </a:p>
      </dsp:txBody>
      <dsp:txXfrm>
        <a:off x="585008" y="3580328"/>
        <a:ext cx="1423415" cy="752946"/>
      </dsp:txXfrm>
    </dsp:sp>
    <dsp:sp modelId="{EB859730-7D13-46CD-9BDE-28C59C46EF95}">
      <dsp:nvSpPr>
        <dsp:cNvPr id="0" name=""/>
        <dsp:cNvSpPr/>
      </dsp:nvSpPr>
      <dsp:spPr>
        <a:xfrm>
          <a:off x="609398" y="940489"/>
          <a:ext cx="3334752" cy="3334752"/>
        </a:xfrm>
        <a:custGeom>
          <a:avLst/>
          <a:gdLst/>
          <a:ahLst/>
          <a:cxnLst/>
          <a:rect l="0" t="0" r="0" b="0"/>
          <a:pathLst>
            <a:path>
              <a:moveTo>
                <a:pt x="278679" y="2590232"/>
              </a:moveTo>
              <a:arcTo wR="1667376" hR="1667376" stAng="8783641" swAng="2196602"/>
            </a:path>
          </a:pathLst>
        </a:custGeom>
        <a:noFill/>
        <a:ln w="19050" cap="flat" cmpd="sng" algn="ctr">
          <a:solidFill>
            <a:srgbClr val="5B225F"/>
          </a:solidFill>
          <a:prstDash val="solid"/>
          <a:miter lim="800000"/>
        </a:ln>
        <a:effectLst/>
        <a:scene3d>
          <a:camera prst="orthographicFront"/>
          <a:lightRig rig="flat" dir="t"/>
        </a:scene3d>
        <a:sp3d prstMaterial="dkEdge">
          <a:bevelT w="8200" h="38100"/>
        </a:sp3d>
      </dsp:spPr>
      <dsp:style>
        <a:lnRef idx="1">
          <a:scrgbClr r="0" g="0" b="0"/>
        </a:lnRef>
        <a:fillRef idx="0">
          <a:scrgbClr r="0" g="0" b="0"/>
        </a:fillRef>
        <a:effectRef idx="0">
          <a:scrgbClr r="0" g="0" b="0"/>
        </a:effectRef>
        <a:fontRef idx="minor"/>
      </dsp:style>
    </dsp:sp>
    <dsp:sp modelId="{6904846F-9FF8-4819-8F5D-E9906C565D0E}">
      <dsp:nvSpPr>
        <dsp:cNvPr id="0" name=""/>
        <dsp:cNvSpPr/>
      </dsp:nvSpPr>
      <dsp:spPr>
        <a:xfrm>
          <a:off x="-61742" y="1675412"/>
          <a:ext cx="1505498"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Culture</a:t>
          </a:r>
        </a:p>
      </dsp:txBody>
      <dsp:txXfrm>
        <a:off x="-21009" y="1716145"/>
        <a:ext cx="1424032" cy="752946"/>
      </dsp:txXfrm>
    </dsp:sp>
    <dsp:sp modelId="{BEBB4BC0-5055-491B-BF7D-5F7EA4AC04CA}">
      <dsp:nvSpPr>
        <dsp:cNvPr id="0" name=""/>
        <dsp:cNvSpPr/>
      </dsp:nvSpPr>
      <dsp:spPr>
        <a:xfrm>
          <a:off x="609398" y="940489"/>
          <a:ext cx="3334752" cy="3334752"/>
        </a:xfrm>
        <a:custGeom>
          <a:avLst/>
          <a:gdLst/>
          <a:ahLst/>
          <a:cxnLst/>
          <a:rect l="0" t="0" r="0" b="0"/>
          <a:pathLst>
            <a:path>
              <a:moveTo>
                <a:pt x="290313" y="727247"/>
              </a:moveTo>
              <a:arcTo wR="1667376" hR="1667376" stAng="12859295" swAng="1899665"/>
            </a:path>
          </a:pathLst>
        </a:custGeom>
        <a:noFill/>
        <a:ln w="19050" cap="flat" cmpd="sng" algn="ctr">
          <a:solidFill>
            <a:srgbClr val="5B225F"/>
          </a:solidFill>
          <a:prstDash val="solid"/>
          <a:miter lim="800000"/>
        </a:ln>
        <a:effectLst/>
        <a:scene3d>
          <a:camera prst="orthographicFront"/>
          <a:lightRig rig="flat" dir="t"/>
        </a:scene3d>
        <a:sp3d prstMaterial="dkEdge">
          <a:bevelT w="8200" h="38100"/>
        </a:sp3d>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5A60-C007-4E18-9B87-61FAC01694AB}">
      <dsp:nvSpPr>
        <dsp:cNvPr id="0" name=""/>
        <dsp:cNvSpPr/>
      </dsp:nvSpPr>
      <dsp:spPr>
        <a:xfrm>
          <a:off x="2228154" y="2222917"/>
          <a:ext cx="1471552" cy="83487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Lutte contre l’altération des aliments</a:t>
          </a:r>
          <a:endParaRPr lang="fr-FR" sz="1200" kern="1200" dirty="0">
            <a:latin typeface="Arial" panose="020B0604020202020204" pitchFamily="34" charset="0"/>
            <a:cs typeface="Arial" panose="020B0604020202020204" pitchFamily="34" charset="0"/>
          </a:endParaRPr>
        </a:p>
      </dsp:txBody>
      <dsp:txXfrm>
        <a:off x="2443658" y="2345181"/>
        <a:ext cx="1040544" cy="590343"/>
      </dsp:txXfrm>
    </dsp:sp>
    <dsp:sp modelId="{80DB76A1-8A1E-4BFF-8750-64FDB322CA31}">
      <dsp:nvSpPr>
        <dsp:cNvPr id="0" name=""/>
        <dsp:cNvSpPr/>
      </dsp:nvSpPr>
      <dsp:spPr>
        <a:xfrm rot="12006543">
          <a:off x="832789" y="1931689"/>
          <a:ext cx="1477211" cy="397637"/>
        </a:xfrm>
        <a:prstGeom prst="leftArrow">
          <a:avLst>
            <a:gd name="adj1" fmla="val 60000"/>
            <a:gd name="adj2" fmla="val 50000"/>
          </a:avLst>
        </a:prstGeom>
        <a:solidFill>
          <a:srgbClr val="5B225F"/>
        </a:solidFill>
        <a:ln>
          <a:solidFill>
            <a:srgbClr val="5B225F"/>
          </a:solidFill>
        </a:ln>
        <a:effectLst/>
      </dsp:spPr>
      <dsp:style>
        <a:lnRef idx="0">
          <a:scrgbClr r="0" g="0" b="0"/>
        </a:lnRef>
        <a:fillRef idx="1">
          <a:scrgbClr r="0" g="0" b="0"/>
        </a:fillRef>
        <a:effectRef idx="0">
          <a:scrgbClr r="0" g="0" b="0"/>
        </a:effectRef>
        <a:fontRef idx="minor">
          <a:schemeClr val="lt1"/>
        </a:fontRef>
      </dsp:style>
    </dsp:sp>
    <dsp:sp modelId="{6E905C3A-E135-4F30-BBFA-89B9F179E775}">
      <dsp:nvSpPr>
        <dsp:cNvPr id="0" name=""/>
        <dsp:cNvSpPr/>
      </dsp:nvSpPr>
      <dsp:spPr>
        <a:xfrm>
          <a:off x="49356" y="1392013"/>
          <a:ext cx="1656916" cy="96911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Lors de la production :</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Traitement à haute température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Emballage sous vide</a:t>
          </a:r>
          <a:endParaRPr lang="fr-FR" sz="1200" kern="1200" dirty="0">
            <a:latin typeface="Arial" panose="020B0604020202020204" pitchFamily="34" charset="0"/>
            <a:cs typeface="Arial" panose="020B0604020202020204" pitchFamily="34" charset="0"/>
          </a:endParaRPr>
        </a:p>
      </dsp:txBody>
      <dsp:txXfrm>
        <a:off x="77740" y="1420397"/>
        <a:ext cx="1600148" cy="912344"/>
      </dsp:txXfrm>
    </dsp:sp>
    <dsp:sp modelId="{2138B041-541E-41A9-B8B1-520428D6A794}">
      <dsp:nvSpPr>
        <dsp:cNvPr id="0" name=""/>
        <dsp:cNvSpPr/>
      </dsp:nvSpPr>
      <dsp:spPr>
        <a:xfrm rot="20325210">
          <a:off x="3603526" y="1879394"/>
          <a:ext cx="1612408" cy="397637"/>
        </a:xfrm>
        <a:prstGeom prst="leftArrow">
          <a:avLst>
            <a:gd name="adj1" fmla="val 60000"/>
            <a:gd name="adj2" fmla="val 50000"/>
          </a:avLst>
        </a:prstGeom>
        <a:solidFill>
          <a:srgbClr val="5B225F"/>
        </a:solidFill>
        <a:ln>
          <a:solidFill>
            <a:srgbClr val="5B225F"/>
          </a:solidFill>
        </a:ln>
        <a:effectLst/>
      </dsp:spPr>
      <dsp:style>
        <a:lnRef idx="0">
          <a:scrgbClr r="0" g="0" b="0"/>
        </a:lnRef>
        <a:fillRef idx="1">
          <a:scrgbClr r="0" g="0" b="0"/>
        </a:fillRef>
        <a:effectRef idx="0">
          <a:scrgbClr r="0" g="0" b="0"/>
        </a:effectRef>
        <a:fontRef idx="minor">
          <a:schemeClr val="lt1"/>
        </a:fontRef>
      </dsp:style>
    </dsp:sp>
    <dsp:sp modelId="{0C4CA398-7DA0-4458-B65F-BF71E044F8B6}">
      <dsp:nvSpPr>
        <dsp:cNvPr id="0" name=""/>
        <dsp:cNvSpPr/>
      </dsp:nvSpPr>
      <dsp:spPr>
        <a:xfrm>
          <a:off x="4243356" y="1044937"/>
          <a:ext cx="1835562" cy="148224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A la maison :</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Conservation dans un environnement propre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Conservation des aliments frais au réfrigérateur</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Respect des DLC</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Cuisson appropriée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fr-FR" sz="1200" kern="1200" dirty="0">
            <a:solidFill>
              <a:schemeClr val="accent1"/>
            </a:solidFill>
            <a:latin typeface="Arial" panose="020B0604020202020204" pitchFamily="34" charset="0"/>
            <a:cs typeface="Arial" panose="020B0604020202020204" pitchFamily="34" charset="0"/>
          </a:endParaRPr>
        </a:p>
      </dsp:txBody>
      <dsp:txXfrm>
        <a:off x="4286769" y="1088350"/>
        <a:ext cx="1748736" cy="1395419"/>
      </dsp:txXfrm>
    </dsp:sp>
    <dsp:sp modelId="{B8BB1EB8-6490-42FE-95A2-439789664BDF}">
      <dsp:nvSpPr>
        <dsp:cNvPr id="0" name=""/>
        <dsp:cNvSpPr/>
      </dsp:nvSpPr>
      <dsp:spPr>
        <a:xfrm rot="16115936">
          <a:off x="2510469" y="1542582"/>
          <a:ext cx="862949" cy="397637"/>
        </a:xfrm>
        <a:prstGeom prst="leftArrow">
          <a:avLst>
            <a:gd name="adj1" fmla="val 60000"/>
            <a:gd name="adj2" fmla="val 50000"/>
          </a:avLst>
        </a:prstGeom>
        <a:solidFill>
          <a:srgbClr val="5B225F"/>
        </a:solidFill>
        <a:ln>
          <a:solidFill>
            <a:srgbClr val="5B225F"/>
          </a:solidFill>
        </a:ln>
        <a:effectLst/>
      </dsp:spPr>
      <dsp:style>
        <a:lnRef idx="0">
          <a:scrgbClr r="0" g="0" b="0"/>
        </a:lnRef>
        <a:fillRef idx="1">
          <a:scrgbClr r="0" g="0" b="0"/>
        </a:fillRef>
        <a:effectRef idx="0">
          <a:scrgbClr r="0" g="0" b="0"/>
        </a:effectRef>
        <a:fontRef idx="minor">
          <a:schemeClr val="lt1"/>
        </a:fontRef>
      </dsp:style>
    </dsp:sp>
    <dsp:sp modelId="{88931C25-5B35-4245-A305-FF6B1658041A}">
      <dsp:nvSpPr>
        <dsp:cNvPr id="0" name=""/>
        <dsp:cNvSpPr/>
      </dsp:nvSpPr>
      <dsp:spPr>
        <a:xfrm>
          <a:off x="2268664" y="1091222"/>
          <a:ext cx="1325459" cy="43766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Combinaison des barrières</a:t>
          </a:r>
          <a:endParaRPr lang="fr-FR" sz="1200" kern="1200" dirty="0">
            <a:latin typeface="Arial" panose="020B0604020202020204" pitchFamily="34" charset="0"/>
            <a:cs typeface="Arial" panose="020B0604020202020204" pitchFamily="34" charset="0"/>
          </a:endParaRPr>
        </a:p>
      </dsp:txBody>
      <dsp:txXfrm>
        <a:off x="2281483" y="1104041"/>
        <a:ext cx="1299821" cy="412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9B4FE-02EC-45A9-A328-E473654EEE37}">
      <dsp:nvSpPr>
        <dsp:cNvPr id="0" name=""/>
        <dsp:cNvSpPr/>
      </dsp:nvSpPr>
      <dsp:spPr>
        <a:xfrm>
          <a:off x="4243692" y="780811"/>
          <a:ext cx="1288455" cy="998147"/>
        </a:xfrm>
        <a:prstGeom prst="roundRect">
          <a:avLst/>
        </a:prstGeom>
        <a:solidFill>
          <a:schemeClr val="lt1">
            <a:hueOff val="0"/>
            <a:satOff val="0"/>
            <a:lumOff val="0"/>
            <a:alphaOff val="0"/>
          </a:schemeClr>
        </a:solidFill>
        <a:ln w="19050" cap="flat" cmpd="sng" algn="ctr">
          <a:solidFill>
            <a:srgbClr val="5B22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5B225F"/>
              </a:solidFill>
              <a:latin typeface="Arial" panose="020B0604020202020204" pitchFamily="34" charset="0"/>
              <a:cs typeface="Arial" panose="020B0604020202020204" pitchFamily="34" charset="0"/>
            </a:rPr>
            <a:t>Bénéfices des microbes utiles</a:t>
          </a:r>
        </a:p>
      </dsp:txBody>
      <dsp:txXfrm>
        <a:off x="4292418" y="829537"/>
        <a:ext cx="1191003" cy="900695"/>
      </dsp:txXfrm>
    </dsp:sp>
    <dsp:sp modelId="{2D485984-CD31-4BAA-B94C-8D5D99C5FC98}">
      <dsp:nvSpPr>
        <dsp:cNvPr id="0" name=""/>
        <dsp:cNvSpPr/>
      </dsp:nvSpPr>
      <dsp:spPr>
        <a:xfrm rot="21030955">
          <a:off x="5515784" y="974991"/>
          <a:ext cx="2394458" cy="0"/>
        </a:xfrm>
        <a:custGeom>
          <a:avLst/>
          <a:gdLst/>
          <a:ahLst/>
          <a:cxnLst/>
          <a:rect l="0" t="0" r="0" b="0"/>
          <a:pathLst>
            <a:path>
              <a:moveTo>
                <a:pt x="0" y="0"/>
              </a:moveTo>
              <a:lnTo>
                <a:pt x="239445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AB88AFA-E1D9-4944-B8C8-A967D130E4CB}">
      <dsp:nvSpPr>
        <dsp:cNvPr id="0" name=""/>
        <dsp:cNvSpPr/>
      </dsp:nvSpPr>
      <dsp:spPr>
        <a:xfrm>
          <a:off x="7893878" y="261937"/>
          <a:ext cx="1782728" cy="733746"/>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Aide à la digestion par le microbiote intestinal</a:t>
          </a:r>
        </a:p>
      </dsp:txBody>
      <dsp:txXfrm>
        <a:off x="7929697" y="297756"/>
        <a:ext cx="1711090" cy="662108"/>
      </dsp:txXfrm>
    </dsp:sp>
    <dsp:sp modelId="{B0087A10-4380-4FA1-99DD-B1050E79D2B9}">
      <dsp:nvSpPr>
        <dsp:cNvPr id="0" name=""/>
        <dsp:cNvSpPr/>
      </dsp:nvSpPr>
      <dsp:spPr>
        <a:xfrm rot="420223">
          <a:off x="5523410" y="1501810"/>
          <a:ext cx="2341938" cy="0"/>
        </a:xfrm>
        <a:custGeom>
          <a:avLst/>
          <a:gdLst/>
          <a:ahLst/>
          <a:cxnLst/>
          <a:rect l="0" t="0" r="0" b="0"/>
          <a:pathLst>
            <a:path>
              <a:moveTo>
                <a:pt x="0" y="0"/>
              </a:moveTo>
              <a:lnTo>
                <a:pt x="234193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85AB8E9-4E5F-43CF-B6A8-D4DF23D7FBF0}">
      <dsp:nvSpPr>
        <dsp:cNvPr id="0" name=""/>
        <dsp:cNvSpPr/>
      </dsp:nvSpPr>
      <dsp:spPr>
        <a:xfrm>
          <a:off x="7856611" y="1429505"/>
          <a:ext cx="1764434" cy="646933"/>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Conservation des aliments</a:t>
          </a:r>
        </a:p>
      </dsp:txBody>
      <dsp:txXfrm>
        <a:off x="7888192" y="1461086"/>
        <a:ext cx="1701272" cy="583771"/>
      </dsp:txXfrm>
    </dsp:sp>
    <dsp:sp modelId="{6C746583-3C05-434F-B448-EA2E21CCB614}">
      <dsp:nvSpPr>
        <dsp:cNvPr id="0" name=""/>
        <dsp:cNvSpPr/>
      </dsp:nvSpPr>
      <dsp:spPr>
        <a:xfrm rot="10412283">
          <a:off x="2200904" y="1468170"/>
          <a:ext cx="2049298" cy="0"/>
        </a:xfrm>
        <a:custGeom>
          <a:avLst/>
          <a:gdLst/>
          <a:ahLst/>
          <a:cxnLst/>
          <a:rect l="0" t="0" r="0" b="0"/>
          <a:pathLst>
            <a:path>
              <a:moveTo>
                <a:pt x="0" y="0"/>
              </a:moveTo>
              <a:lnTo>
                <a:pt x="204929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C12AD71-242A-407B-A934-FBB8C6064C7C}">
      <dsp:nvSpPr>
        <dsp:cNvPr id="0" name=""/>
        <dsp:cNvSpPr/>
      </dsp:nvSpPr>
      <dsp:spPr>
        <a:xfrm>
          <a:off x="229249" y="1370063"/>
          <a:ext cx="1978165" cy="650901"/>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Amélioration de la santé gastro-intestinale</a:t>
          </a:r>
        </a:p>
      </dsp:txBody>
      <dsp:txXfrm>
        <a:off x="261023" y="1401837"/>
        <a:ext cx="1914617" cy="587353"/>
      </dsp:txXfrm>
    </dsp:sp>
    <dsp:sp modelId="{FC665180-3711-4C21-A2E0-2B27570FBB36}">
      <dsp:nvSpPr>
        <dsp:cNvPr id="0" name=""/>
        <dsp:cNvSpPr/>
      </dsp:nvSpPr>
      <dsp:spPr>
        <a:xfrm rot="11347580">
          <a:off x="2227072" y="1015444"/>
          <a:ext cx="2029466" cy="0"/>
        </a:xfrm>
        <a:custGeom>
          <a:avLst/>
          <a:gdLst/>
          <a:ahLst/>
          <a:cxnLst/>
          <a:rect l="0" t="0" r="0" b="0"/>
          <a:pathLst>
            <a:path>
              <a:moveTo>
                <a:pt x="0" y="0"/>
              </a:moveTo>
              <a:lnTo>
                <a:pt x="202946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BBFF3E5-DDA8-4201-8807-AB1CA5B87E26}">
      <dsp:nvSpPr>
        <dsp:cNvPr id="0" name=""/>
        <dsp:cNvSpPr/>
      </dsp:nvSpPr>
      <dsp:spPr>
        <a:xfrm>
          <a:off x="217525" y="329928"/>
          <a:ext cx="2022391" cy="724247"/>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Réduction de la toxicité des aliments</a:t>
          </a:r>
        </a:p>
      </dsp:txBody>
      <dsp:txXfrm>
        <a:off x="252880" y="365283"/>
        <a:ext cx="1951681" cy="653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ADBC8-FB50-47CE-B010-86386ED522FE}">
      <dsp:nvSpPr>
        <dsp:cNvPr id="0" name=""/>
        <dsp:cNvSpPr/>
      </dsp:nvSpPr>
      <dsp:spPr>
        <a:xfrm>
          <a:off x="332005" y="2180"/>
          <a:ext cx="1541959" cy="770979"/>
        </a:xfrm>
        <a:prstGeom prst="roundRect">
          <a:avLst>
            <a:gd name="adj" fmla="val 10000"/>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latin typeface="Arial" panose="020B0604020202020204" pitchFamily="34" charset="0"/>
              <a:cs typeface="Arial" panose="020B0604020202020204" pitchFamily="34" charset="0"/>
            </a:rPr>
            <a:t>A l’achat</a:t>
          </a:r>
        </a:p>
      </dsp:txBody>
      <dsp:txXfrm>
        <a:off x="354586" y="24761"/>
        <a:ext cx="1496797" cy="725817"/>
      </dsp:txXfrm>
    </dsp:sp>
    <dsp:sp modelId="{D92892A8-B55B-4011-AB4D-DBC3FF64F125}">
      <dsp:nvSpPr>
        <dsp:cNvPr id="0" name=""/>
        <dsp:cNvSpPr/>
      </dsp:nvSpPr>
      <dsp:spPr>
        <a:xfrm>
          <a:off x="486201" y="773159"/>
          <a:ext cx="154195" cy="578234"/>
        </a:xfrm>
        <a:custGeom>
          <a:avLst/>
          <a:gdLst/>
          <a:ahLst/>
          <a:cxnLst/>
          <a:rect l="0" t="0" r="0" b="0"/>
          <a:pathLst>
            <a:path>
              <a:moveTo>
                <a:pt x="0" y="0"/>
              </a:moveTo>
              <a:lnTo>
                <a:pt x="0" y="578234"/>
              </a:lnTo>
              <a:lnTo>
                <a:pt x="154195" y="57823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F114570-05CC-46C8-8F1E-50DAA8533CDB}">
      <dsp:nvSpPr>
        <dsp:cNvPr id="0" name=""/>
        <dsp:cNvSpPr/>
      </dsp:nvSpPr>
      <dsp:spPr>
        <a:xfrm>
          <a:off x="640397" y="965904"/>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Faire une liste de courses</a:t>
          </a:r>
        </a:p>
      </dsp:txBody>
      <dsp:txXfrm>
        <a:off x="662978" y="988485"/>
        <a:ext cx="1188405" cy="725817"/>
      </dsp:txXfrm>
    </dsp:sp>
    <dsp:sp modelId="{DF43DD14-7EA3-4385-8B27-F046D8CB1617}">
      <dsp:nvSpPr>
        <dsp:cNvPr id="0" name=""/>
        <dsp:cNvSpPr/>
      </dsp:nvSpPr>
      <dsp:spPr>
        <a:xfrm>
          <a:off x="486201" y="773159"/>
          <a:ext cx="154195" cy="1541959"/>
        </a:xfrm>
        <a:custGeom>
          <a:avLst/>
          <a:gdLst/>
          <a:ahLst/>
          <a:cxnLst/>
          <a:rect l="0" t="0" r="0" b="0"/>
          <a:pathLst>
            <a:path>
              <a:moveTo>
                <a:pt x="0" y="0"/>
              </a:moveTo>
              <a:lnTo>
                <a:pt x="0" y="1541959"/>
              </a:lnTo>
              <a:lnTo>
                <a:pt x="154195" y="154195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BF258E0-6C23-4F54-B321-B73611985F90}">
      <dsp:nvSpPr>
        <dsp:cNvPr id="0" name=""/>
        <dsp:cNvSpPr/>
      </dsp:nvSpPr>
      <dsp:spPr>
        <a:xfrm>
          <a:off x="640397" y="1929629"/>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Vérifier les dates de péremption</a:t>
          </a:r>
        </a:p>
      </dsp:txBody>
      <dsp:txXfrm>
        <a:off x="662978" y="1952210"/>
        <a:ext cx="1188405" cy="725817"/>
      </dsp:txXfrm>
    </dsp:sp>
    <dsp:sp modelId="{ADBB1816-F863-48FF-B1E4-00CA4C07D93C}">
      <dsp:nvSpPr>
        <dsp:cNvPr id="0" name=""/>
        <dsp:cNvSpPr/>
      </dsp:nvSpPr>
      <dsp:spPr>
        <a:xfrm>
          <a:off x="486201" y="773159"/>
          <a:ext cx="154195" cy="2505683"/>
        </a:xfrm>
        <a:custGeom>
          <a:avLst/>
          <a:gdLst/>
          <a:ahLst/>
          <a:cxnLst/>
          <a:rect l="0" t="0" r="0" b="0"/>
          <a:pathLst>
            <a:path>
              <a:moveTo>
                <a:pt x="0" y="0"/>
              </a:moveTo>
              <a:lnTo>
                <a:pt x="0" y="2505683"/>
              </a:lnTo>
              <a:lnTo>
                <a:pt x="154195" y="250568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14927D3-C165-478A-9096-027099A54310}">
      <dsp:nvSpPr>
        <dsp:cNvPr id="0" name=""/>
        <dsp:cNvSpPr/>
      </dsp:nvSpPr>
      <dsp:spPr>
        <a:xfrm>
          <a:off x="640397" y="2893353"/>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Respecter la chaine du froid</a:t>
          </a:r>
        </a:p>
      </dsp:txBody>
      <dsp:txXfrm>
        <a:off x="662978" y="2915934"/>
        <a:ext cx="1188405" cy="725817"/>
      </dsp:txXfrm>
    </dsp:sp>
    <dsp:sp modelId="{85A11FE6-6D56-4B3A-B9F0-531338A6125A}">
      <dsp:nvSpPr>
        <dsp:cNvPr id="0" name=""/>
        <dsp:cNvSpPr/>
      </dsp:nvSpPr>
      <dsp:spPr>
        <a:xfrm>
          <a:off x="2259454" y="2180"/>
          <a:ext cx="1541959" cy="770979"/>
        </a:xfrm>
        <a:prstGeom prst="roundRect">
          <a:avLst>
            <a:gd name="adj" fmla="val 10000"/>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latin typeface="Arial" panose="020B0604020202020204" pitchFamily="34" charset="0"/>
              <a:cs typeface="Arial" panose="020B0604020202020204" pitchFamily="34" charset="0"/>
            </a:rPr>
            <a:t>A la maison</a:t>
          </a:r>
        </a:p>
      </dsp:txBody>
      <dsp:txXfrm>
        <a:off x="2282035" y="24761"/>
        <a:ext cx="1496797" cy="725817"/>
      </dsp:txXfrm>
    </dsp:sp>
    <dsp:sp modelId="{7250DE86-7866-4392-99B2-D8DDBB80C3AF}">
      <dsp:nvSpPr>
        <dsp:cNvPr id="0" name=""/>
        <dsp:cNvSpPr/>
      </dsp:nvSpPr>
      <dsp:spPr>
        <a:xfrm>
          <a:off x="2413650" y="773159"/>
          <a:ext cx="154195" cy="578234"/>
        </a:xfrm>
        <a:custGeom>
          <a:avLst/>
          <a:gdLst/>
          <a:ahLst/>
          <a:cxnLst/>
          <a:rect l="0" t="0" r="0" b="0"/>
          <a:pathLst>
            <a:path>
              <a:moveTo>
                <a:pt x="0" y="0"/>
              </a:moveTo>
              <a:lnTo>
                <a:pt x="0" y="578234"/>
              </a:lnTo>
              <a:lnTo>
                <a:pt x="154195" y="57823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DAB6559-2547-48C2-82F9-FAFA5167766F}">
      <dsp:nvSpPr>
        <dsp:cNvPr id="0" name=""/>
        <dsp:cNvSpPr/>
      </dsp:nvSpPr>
      <dsp:spPr>
        <a:xfrm>
          <a:off x="2567846" y="965904"/>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Ranger les aliments en respectant les consignes </a:t>
          </a:r>
        </a:p>
      </dsp:txBody>
      <dsp:txXfrm>
        <a:off x="2590427" y="988485"/>
        <a:ext cx="1188405" cy="725817"/>
      </dsp:txXfrm>
    </dsp:sp>
    <dsp:sp modelId="{59160DF7-CCD8-4E63-AFEB-033E74262707}">
      <dsp:nvSpPr>
        <dsp:cNvPr id="0" name=""/>
        <dsp:cNvSpPr/>
      </dsp:nvSpPr>
      <dsp:spPr>
        <a:xfrm>
          <a:off x="2413650" y="773159"/>
          <a:ext cx="154195" cy="1541959"/>
        </a:xfrm>
        <a:custGeom>
          <a:avLst/>
          <a:gdLst/>
          <a:ahLst/>
          <a:cxnLst/>
          <a:rect l="0" t="0" r="0" b="0"/>
          <a:pathLst>
            <a:path>
              <a:moveTo>
                <a:pt x="0" y="0"/>
              </a:moveTo>
              <a:lnTo>
                <a:pt x="0" y="1541959"/>
              </a:lnTo>
              <a:lnTo>
                <a:pt x="154195" y="154195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241F652-158F-41D6-9285-43C5835A9D9D}">
      <dsp:nvSpPr>
        <dsp:cNvPr id="0" name=""/>
        <dsp:cNvSpPr/>
      </dsp:nvSpPr>
      <dsp:spPr>
        <a:xfrm>
          <a:off x="2567846" y="1929629"/>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Assurer la rotation des produits (nouveaux derrière)</a:t>
          </a:r>
        </a:p>
      </dsp:txBody>
      <dsp:txXfrm>
        <a:off x="2590427" y="1952210"/>
        <a:ext cx="1188405" cy="725817"/>
      </dsp:txXfrm>
    </dsp:sp>
    <dsp:sp modelId="{4E251414-837B-414A-98F9-F9032EAE58D1}">
      <dsp:nvSpPr>
        <dsp:cNvPr id="0" name=""/>
        <dsp:cNvSpPr/>
      </dsp:nvSpPr>
      <dsp:spPr>
        <a:xfrm>
          <a:off x="2413650" y="773159"/>
          <a:ext cx="154195" cy="2505683"/>
        </a:xfrm>
        <a:custGeom>
          <a:avLst/>
          <a:gdLst/>
          <a:ahLst/>
          <a:cxnLst/>
          <a:rect l="0" t="0" r="0" b="0"/>
          <a:pathLst>
            <a:path>
              <a:moveTo>
                <a:pt x="0" y="0"/>
              </a:moveTo>
              <a:lnTo>
                <a:pt x="0" y="2505683"/>
              </a:lnTo>
              <a:lnTo>
                <a:pt x="154195" y="250568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FBCEE8B-0EA2-4243-81A2-DD14E57EA676}">
      <dsp:nvSpPr>
        <dsp:cNvPr id="0" name=""/>
        <dsp:cNvSpPr/>
      </dsp:nvSpPr>
      <dsp:spPr>
        <a:xfrm>
          <a:off x="2567846" y="2893353"/>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Limiter les quantités et cuisiner les restes</a:t>
          </a:r>
        </a:p>
      </dsp:txBody>
      <dsp:txXfrm>
        <a:off x="2590427" y="2915934"/>
        <a:ext cx="1188405" cy="725817"/>
      </dsp:txXfrm>
    </dsp:sp>
    <dsp:sp modelId="{6905FB7B-1D84-4055-86CE-0D59480C7136}">
      <dsp:nvSpPr>
        <dsp:cNvPr id="0" name=""/>
        <dsp:cNvSpPr/>
      </dsp:nvSpPr>
      <dsp:spPr>
        <a:xfrm>
          <a:off x="2413650" y="773159"/>
          <a:ext cx="154195" cy="3469407"/>
        </a:xfrm>
        <a:custGeom>
          <a:avLst/>
          <a:gdLst/>
          <a:ahLst/>
          <a:cxnLst/>
          <a:rect l="0" t="0" r="0" b="0"/>
          <a:pathLst>
            <a:path>
              <a:moveTo>
                <a:pt x="0" y="0"/>
              </a:moveTo>
              <a:lnTo>
                <a:pt x="0" y="3469407"/>
              </a:lnTo>
              <a:lnTo>
                <a:pt x="154195" y="346940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4EA0294-8948-4637-95C0-158F3FEC9C92}">
      <dsp:nvSpPr>
        <dsp:cNvPr id="0" name=""/>
        <dsp:cNvSpPr/>
      </dsp:nvSpPr>
      <dsp:spPr>
        <a:xfrm>
          <a:off x="2567846" y="3857078"/>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Congeler</a:t>
          </a:r>
        </a:p>
      </dsp:txBody>
      <dsp:txXfrm>
        <a:off x="2590427" y="3879659"/>
        <a:ext cx="1188405" cy="7258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B2FB2-C8CF-4CDF-BFC1-906B9B57FCED}">
      <dsp:nvSpPr>
        <dsp:cNvPr id="0" name=""/>
        <dsp:cNvSpPr/>
      </dsp:nvSpPr>
      <dsp:spPr>
        <a:xfrm rot="2928691">
          <a:off x="5414414" y="3029197"/>
          <a:ext cx="613337" cy="0"/>
        </a:xfrm>
        <a:custGeom>
          <a:avLst/>
          <a:gdLst/>
          <a:ahLst/>
          <a:cxnLst/>
          <a:rect l="0" t="0" r="0" b="0"/>
          <a:pathLst>
            <a:path>
              <a:moveTo>
                <a:pt x="0" y="0"/>
              </a:moveTo>
              <a:lnTo>
                <a:pt x="613337"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BC6B0B7-C4A4-4BD5-96D2-09CC20D2EF3F}">
      <dsp:nvSpPr>
        <dsp:cNvPr id="0" name=""/>
        <dsp:cNvSpPr/>
      </dsp:nvSpPr>
      <dsp:spPr>
        <a:xfrm rot="10092743">
          <a:off x="2504708" y="2804980"/>
          <a:ext cx="1352845" cy="0"/>
        </a:xfrm>
        <a:custGeom>
          <a:avLst/>
          <a:gdLst/>
          <a:ahLst/>
          <a:cxnLst/>
          <a:rect l="0" t="0" r="0" b="0"/>
          <a:pathLst>
            <a:path>
              <a:moveTo>
                <a:pt x="0" y="0"/>
              </a:moveTo>
              <a:lnTo>
                <a:pt x="1352845"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8EFB375E-C85D-498B-A43B-93CE7D4904A2}">
      <dsp:nvSpPr>
        <dsp:cNvPr id="0" name=""/>
        <dsp:cNvSpPr/>
      </dsp:nvSpPr>
      <dsp:spPr>
        <a:xfrm rot="18085571">
          <a:off x="5354405" y="1882308"/>
          <a:ext cx="239253" cy="0"/>
        </a:xfrm>
        <a:custGeom>
          <a:avLst/>
          <a:gdLst/>
          <a:ahLst/>
          <a:cxnLst/>
          <a:rect l="0" t="0" r="0" b="0"/>
          <a:pathLst>
            <a:path>
              <a:moveTo>
                <a:pt x="0" y="0"/>
              </a:moveTo>
              <a:lnTo>
                <a:pt x="239253"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27F99AE-307F-4000-B0E9-803DF57C7976}">
      <dsp:nvSpPr>
        <dsp:cNvPr id="0" name=""/>
        <dsp:cNvSpPr/>
      </dsp:nvSpPr>
      <dsp:spPr>
        <a:xfrm>
          <a:off x="3843289" y="1984387"/>
          <a:ext cx="2639344" cy="814026"/>
        </a:xfrm>
        <a:prstGeom prst="roundRect">
          <a:avLst/>
        </a:prstGeom>
        <a:noFill/>
        <a:ln w="19050" cap="flat" cmpd="sng" algn="ctr">
          <a:solidFill>
            <a:srgbClr val="5B22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a:solidFill>
                <a:srgbClr val="5B225F"/>
              </a:solidFill>
              <a:latin typeface="Arial" panose="020B0604020202020204" pitchFamily="34" charset="0"/>
              <a:cs typeface="Arial" panose="020B0604020202020204" pitchFamily="34" charset="0"/>
            </a:rPr>
            <a:t>Comment limiter la transmission des infections lors du parcours des aliments ?</a:t>
          </a:r>
          <a:endParaRPr lang="fr-FR" sz="1400" kern="1200" dirty="0">
            <a:solidFill>
              <a:srgbClr val="5B225F"/>
            </a:solidFill>
            <a:latin typeface="Arial" panose="020B0604020202020204" pitchFamily="34" charset="0"/>
            <a:cs typeface="Arial" panose="020B0604020202020204" pitchFamily="34" charset="0"/>
          </a:endParaRPr>
        </a:p>
      </dsp:txBody>
      <dsp:txXfrm>
        <a:off x="3883026" y="2024124"/>
        <a:ext cx="2559870" cy="734552"/>
      </dsp:txXfrm>
    </dsp:sp>
    <dsp:sp modelId="{89CDE61E-CFAE-4F62-AC06-EB203917B1C1}">
      <dsp:nvSpPr>
        <dsp:cNvPr id="0" name=""/>
        <dsp:cNvSpPr/>
      </dsp:nvSpPr>
      <dsp:spPr>
        <a:xfrm>
          <a:off x="4711010" y="1299228"/>
          <a:ext cx="1944697" cy="481000"/>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tx1"/>
              </a:solidFill>
              <a:latin typeface="Arial" panose="020B0604020202020204" pitchFamily="34" charset="0"/>
              <a:cs typeface="Arial" panose="020B0604020202020204" pitchFamily="34" charset="0"/>
            </a:rPr>
            <a:t>Eviter la contamination croisée</a:t>
          </a:r>
          <a:endParaRPr lang="fr-FR" sz="1300" kern="1200" dirty="0">
            <a:solidFill>
              <a:schemeClr val="tx1"/>
            </a:solidFill>
            <a:latin typeface="Arial" panose="020B0604020202020204" pitchFamily="34" charset="0"/>
            <a:cs typeface="Arial" panose="020B0604020202020204" pitchFamily="34" charset="0"/>
          </a:endParaRPr>
        </a:p>
      </dsp:txBody>
      <dsp:txXfrm>
        <a:off x="4734490" y="1322708"/>
        <a:ext cx="1897737" cy="434040"/>
      </dsp:txXfrm>
    </dsp:sp>
    <dsp:sp modelId="{7A50E2E9-CE9B-4701-8F71-33D5D56C9B68}">
      <dsp:nvSpPr>
        <dsp:cNvPr id="0" name=""/>
        <dsp:cNvSpPr/>
      </dsp:nvSpPr>
      <dsp:spPr>
        <a:xfrm rot="13733406">
          <a:off x="5243948" y="1194889"/>
          <a:ext cx="276965" cy="0"/>
        </a:xfrm>
        <a:custGeom>
          <a:avLst/>
          <a:gdLst/>
          <a:ahLst/>
          <a:cxnLst/>
          <a:rect l="0" t="0" r="0" b="0"/>
          <a:pathLst>
            <a:path>
              <a:moveTo>
                <a:pt x="0" y="0"/>
              </a:moveTo>
              <a:lnTo>
                <a:pt x="276965"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2B3DBD-35F8-4C1E-B35B-D7EBD34B75CF}">
      <dsp:nvSpPr>
        <dsp:cNvPr id="0" name=""/>
        <dsp:cNvSpPr/>
      </dsp:nvSpPr>
      <dsp:spPr>
        <a:xfrm>
          <a:off x="3860937" y="12195"/>
          <a:ext cx="1919843" cy="1078354"/>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tx1"/>
              </a:solidFill>
              <a:latin typeface="Arial" panose="020B0604020202020204" pitchFamily="34" charset="0"/>
              <a:cs typeface="Arial" panose="020B0604020202020204" pitchFamily="34" charset="0"/>
            </a:rPr>
            <a:t>Respecter les règles d’hygiène</a:t>
          </a:r>
        </a:p>
        <a:p>
          <a:pPr marL="0" lvl="0" indent="0" algn="ctr" defTabSz="533400">
            <a:lnSpc>
              <a:spcPct val="90000"/>
            </a:lnSpc>
            <a:spcBef>
              <a:spcPct val="0"/>
            </a:spcBef>
            <a:spcAft>
              <a:spcPct val="35000"/>
            </a:spcAft>
            <a:buNone/>
          </a:pPr>
          <a:endParaRPr lang="fr-FR" sz="1200" kern="1200" dirty="0">
            <a:solidFill>
              <a:schemeClr val="tx1"/>
            </a:solidFill>
            <a:latin typeface="Arial" panose="020B0604020202020204" pitchFamily="34" charset="0"/>
            <a:cs typeface="Arial" panose="020B0604020202020204" pitchFamily="34" charset="0"/>
          </a:endParaRPr>
        </a:p>
      </dsp:txBody>
      <dsp:txXfrm>
        <a:off x="3913578" y="64836"/>
        <a:ext cx="1814561" cy="973072"/>
      </dsp:txXfrm>
    </dsp:sp>
    <dsp:sp modelId="{7AF4BAD7-9605-4FA7-B827-A32DD5234F44}">
      <dsp:nvSpPr>
        <dsp:cNvPr id="0" name=""/>
        <dsp:cNvSpPr/>
      </dsp:nvSpPr>
      <dsp:spPr>
        <a:xfrm rot="19528258">
          <a:off x="6000736" y="1195709"/>
          <a:ext cx="365260" cy="0"/>
        </a:xfrm>
        <a:custGeom>
          <a:avLst/>
          <a:gdLst/>
          <a:ahLst/>
          <a:cxnLst/>
          <a:rect l="0" t="0" r="0" b="0"/>
          <a:pathLst>
            <a:path>
              <a:moveTo>
                <a:pt x="0" y="0"/>
              </a:moveTo>
              <a:lnTo>
                <a:pt x="365260"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E4AFAF5-D218-4D67-942D-DF515A26957D}">
      <dsp:nvSpPr>
        <dsp:cNvPr id="0" name=""/>
        <dsp:cNvSpPr/>
      </dsp:nvSpPr>
      <dsp:spPr>
        <a:xfrm>
          <a:off x="6157468" y="0"/>
          <a:ext cx="1940136" cy="1092190"/>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tx1"/>
              </a:solidFill>
              <a:latin typeface="Arial" panose="020B0604020202020204" pitchFamily="34" charset="0"/>
              <a:cs typeface="Arial" panose="020B0604020202020204" pitchFamily="34" charset="0"/>
            </a:rPr>
            <a:t>Compartimenter les aliments</a:t>
          </a:r>
        </a:p>
        <a:p>
          <a:pPr marL="0" lvl="0" indent="0" algn="ctr" defTabSz="533400">
            <a:lnSpc>
              <a:spcPct val="90000"/>
            </a:lnSpc>
            <a:spcBef>
              <a:spcPct val="0"/>
            </a:spcBef>
            <a:spcAft>
              <a:spcPct val="35000"/>
            </a:spcAft>
            <a:buNone/>
          </a:pPr>
          <a:endParaRPr lang="fr-FR" sz="1200" kern="1200" dirty="0">
            <a:solidFill>
              <a:schemeClr val="tx1"/>
            </a:solidFill>
            <a:latin typeface="Arial" panose="020B0604020202020204" pitchFamily="34" charset="0"/>
            <a:cs typeface="Arial" panose="020B0604020202020204" pitchFamily="34" charset="0"/>
          </a:endParaRPr>
        </a:p>
      </dsp:txBody>
      <dsp:txXfrm>
        <a:off x="6210784" y="53316"/>
        <a:ext cx="1833504" cy="985558"/>
      </dsp:txXfrm>
    </dsp:sp>
    <dsp:sp modelId="{7B88D125-D959-4DE6-B7EE-97E6AAD9D92C}">
      <dsp:nvSpPr>
        <dsp:cNvPr id="0" name=""/>
        <dsp:cNvSpPr/>
      </dsp:nvSpPr>
      <dsp:spPr>
        <a:xfrm>
          <a:off x="268069" y="2943163"/>
          <a:ext cx="2468053" cy="424414"/>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accent4">
                  <a:lumMod val="25000"/>
                </a:schemeClr>
              </a:solidFill>
              <a:latin typeface="Arial" panose="020B0604020202020204" pitchFamily="34" charset="0"/>
              <a:cs typeface="Arial" panose="020B0604020202020204" pitchFamily="34" charset="0"/>
            </a:rPr>
            <a:t>Surveiller la cuisson des aliments</a:t>
          </a:r>
          <a:endParaRPr lang="fr-FR" sz="1300" kern="1200" dirty="0">
            <a:solidFill>
              <a:schemeClr val="accent4">
                <a:lumMod val="25000"/>
              </a:schemeClr>
            </a:solidFill>
            <a:latin typeface="Arial" panose="020B0604020202020204" pitchFamily="34" charset="0"/>
            <a:cs typeface="Arial" panose="020B0604020202020204" pitchFamily="34" charset="0"/>
          </a:endParaRPr>
        </a:p>
      </dsp:txBody>
      <dsp:txXfrm>
        <a:off x="288787" y="2963881"/>
        <a:ext cx="2426617" cy="382978"/>
      </dsp:txXfrm>
    </dsp:sp>
    <dsp:sp modelId="{EB40F704-B2FA-4671-AE1A-4E757F40C158}">
      <dsp:nvSpPr>
        <dsp:cNvPr id="0" name=""/>
        <dsp:cNvSpPr/>
      </dsp:nvSpPr>
      <dsp:spPr>
        <a:xfrm rot="6702113">
          <a:off x="1162853" y="3540399"/>
          <a:ext cx="372011" cy="0"/>
        </a:xfrm>
        <a:custGeom>
          <a:avLst/>
          <a:gdLst/>
          <a:ahLst/>
          <a:cxnLst/>
          <a:rect l="0" t="0" r="0" b="0"/>
          <a:pathLst>
            <a:path>
              <a:moveTo>
                <a:pt x="0" y="0"/>
              </a:moveTo>
              <a:lnTo>
                <a:pt x="372011"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7076EC9A-DC65-438C-B7EA-77E1BFFF2750}">
      <dsp:nvSpPr>
        <dsp:cNvPr id="0" name=""/>
        <dsp:cNvSpPr/>
      </dsp:nvSpPr>
      <dsp:spPr>
        <a:xfrm>
          <a:off x="0" y="3713221"/>
          <a:ext cx="2200593" cy="903457"/>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4">
                  <a:lumMod val="25000"/>
                </a:schemeClr>
              </a:solidFill>
              <a:latin typeface="Arial" panose="020B0604020202020204" pitchFamily="34" charset="0"/>
              <a:cs typeface="Arial" panose="020B0604020202020204" pitchFamily="34" charset="0"/>
            </a:rPr>
            <a:t>Température à cœur : 70°C </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44103" y="3757324"/>
        <a:ext cx="2112387" cy="815251"/>
      </dsp:txXfrm>
    </dsp:sp>
    <dsp:sp modelId="{21C46B8A-E33E-4192-8460-1DCDF6C1ACBE}">
      <dsp:nvSpPr>
        <dsp:cNvPr id="0" name=""/>
        <dsp:cNvSpPr/>
      </dsp:nvSpPr>
      <dsp:spPr>
        <a:xfrm rot="787195">
          <a:off x="2404773" y="3435365"/>
          <a:ext cx="597275" cy="0"/>
        </a:xfrm>
        <a:custGeom>
          <a:avLst/>
          <a:gdLst/>
          <a:ahLst/>
          <a:cxnLst/>
          <a:rect l="0" t="0" r="0" b="0"/>
          <a:pathLst>
            <a:path>
              <a:moveTo>
                <a:pt x="0" y="0"/>
              </a:moveTo>
              <a:lnTo>
                <a:pt x="597275"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75B7FB6C-2109-4421-83E2-7DE06AD17605}">
      <dsp:nvSpPr>
        <dsp:cNvPr id="0" name=""/>
        <dsp:cNvSpPr/>
      </dsp:nvSpPr>
      <dsp:spPr>
        <a:xfrm>
          <a:off x="2994253" y="3195685"/>
          <a:ext cx="2164997" cy="1119539"/>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4">
                  <a:lumMod val="25000"/>
                </a:schemeClr>
              </a:solidFill>
              <a:latin typeface="Arial" panose="020B0604020202020204" pitchFamily="34" charset="0"/>
              <a:cs typeface="Arial" panose="020B0604020202020204" pitchFamily="34" charset="0"/>
            </a:rPr>
            <a:t>Une cuisson homogène (éviter les points froids)</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3048904" y="3250336"/>
        <a:ext cx="2055695" cy="1010237"/>
      </dsp:txXfrm>
    </dsp:sp>
    <dsp:sp modelId="{62985D7B-965E-4465-8964-6D2B29B3D2FE}">
      <dsp:nvSpPr>
        <dsp:cNvPr id="0" name=""/>
        <dsp:cNvSpPr/>
      </dsp:nvSpPr>
      <dsp:spPr>
        <a:xfrm>
          <a:off x="5357329" y="3259980"/>
          <a:ext cx="1802155" cy="766492"/>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accent3">
                  <a:lumMod val="75000"/>
                </a:schemeClr>
              </a:solidFill>
              <a:latin typeface="Arial" panose="020B0604020202020204" pitchFamily="34" charset="0"/>
              <a:cs typeface="Arial" panose="020B0604020202020204" pitchFamily="34" charset="0"/>
            </a:rPr>
            <a:t>Limiter la prolifération bactérienne</a:t>
          </a:r>
          <a:endParaRPr lang="fr-FR" sz="1300" kern="1200" dirty="0">
            <a:solidFill>
              <a:schemeClr val="accent3">
                <a:lumMod val="75000"/>
              </a:schemeClr>
            </a:solidFill>
            <a:latin typeface="Arial" panose="020B0604020202020204" pitchFamily="34" charset="0"/>
            <a:cs typeface="Arial" panose="020B0604020202020204" pitchFamily="34" charset="0"/>
          </a:endParaRPr>
        </a:p>
      </dsp:txBody>
      <dsp:txXfrm>
        <a:off x="5394746" y="3297397"/>
        <a:ext cx="1727321" cy="691658"/>
      </dsp:txXfrm>
    </dsp:sp>
    <dsp:sp modelId="{4BF914B3-FFEB-4243-9FC7-147BE3AFF3DD}">
      <dsp:nvSpPr>
        <dsp:cNvPr id="0" name=""/>
        <dsp:cNvSpPr/>
      </dsp:nvSpPr>
      <dsp:spPr>
        <a:xfrm rot="779516">
          <a:off x="7155482" y="3886272"/>
          <a:ext cx="312697" cy="0"/>
        </a:xfrm>
        <a:custGeom>
          <a:avLst/>
          <a:gdLst/>
          <a:ahLst/>
          <a:cxnLst/>
          <a:rect l="0" t="0" r="0" b="0"/>
          <a:pathLst>
            <a:path>
              <a:moveTo>
                <a:pt x="0" y="0"/>
              </a:moveTo>
              <a:lnTo>
                <a:pt x="312697"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420813B-D58A-4C1E-88AE-53FAA4A52473}">
      <dsp:nvSpPr>
        <dsp:cNvPr id="0" name=""/>
        <dsp:cNvSpPr/>
      </dsp:nvSpPr>
      <dsp:spPr>
        <a:xfrm>
          <a:off x="7464178" y="3644871"/>
          <a:ext cx="858817" cy="751247"/>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Les œufs </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7500851" y="3681544"/>
        <a:ext cx="785471" cy="677901"/>
      </dsp:txXfrm>
    </dsp:sp>
    <dsp:sp modelId="{29522D3D-C6CE-40AD-898A-E721BA0B90F9}">
      <dsp:nvSpPr>
        <dsp:cNvPr id="0" name=""/>
        <dsp:cNvSpPr/>
      </dsp:nvSpPr>
      <dsp:spPr>
        <a:xfrm rot="18723912">
          <a:off x="6440026" y="2890506"/>
          <a:ext cx="995372" cy="0"/>
        </a:xfrm>
        <a:custGeom>
          <a:avLst/>
          <a:gdLst/>
          <a:ahLst/>
          <a:cxnLst/>
          <a:rect l="0" t="0" r="0" b="0"/>
          <a:pathLst>
            <a:path>
              <a:moveTo>
                <a:pt x="0" y="0"/>
              </a:moveTo>
              <a:lnTo>
                <a:pt x="995372"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6F043439-34F6-4308-BA4C-7A7F18D11F98}">
      <dsp:nvSpPr>
        <dsp:cNvPr id="0" name=""/>
        <dsp:cNvSpPr/>
      </dsp:nvSpPr>
      <dsp:spPr>
        <a:xfrm>
          <a:off x="6888170" y="1392954"/>
          <a:ext cx="1784012" cy="1128078"/>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Respecter la chaîne du froid</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6943238" y="1448022"/>
        <a:ext cx="1673876" cy="1017942"/>
      </dsp:txXfrm>
    </dsp:sp>
    <dsp:sp modelId="{C9252BAA-335B-4E5F-AE88-1FB37A5DBDE6}">
      <dsp:nvSpPr>
        <dsp:cNvPr id="0" name=""/>
        <dsp:cNvSpPr/>
      </dsp:nvSpPr>
      <dsp:spPr>
        <a:xfrm rot="5439492">
          <a:off x="5929790" y="4346983"/>
          <a:ext cx="641063" cy="0"/>
        </a:xfrm>
        <a:custGeom>
          <a:avLst/>
          <a:gdLst/>
          <a:ahLst/>
          <a:cxnLst/>
          <a:rect l="0" t="0" r="0" b="0"/>
          <a:pathLst>
            <a:path>
              <a:moveTo>
                <a:pt x="0" y="0"/>
              </a:moveTo>
              <a:lnTo>
                <a:pt x="641063"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F05778C-B510-4529-8E2E-1870E1A11946}">
      <dsp:nvSpPr>
        <dsp:cNvPr id="0" name=""/>
        <dsp:cNvSpPr/>
      </dsp:nvSpPr>
      <dsp:spPr>
        <a:xfrm>
          <a:off x="5643641" y="4667494"/>
          <a:ext cx="1197982" cy="697677"/>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Congélation</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5677699" y="4701552"/>
        <a:ext cx="1129866" cy="62956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227A7AA-A205-4512-A0D7-B0C903A884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8943F52A-57AD-42BF-A5A3-C95579E4348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EC4578D-D5D7-45DC-B164-50D499DFB237}" type="datetimeFigureOut">
              <a:rPr lang="fr-FR"/>
              <a:pPr>
                <a:defRPr/>
              </a:pPr>
              <a:t>23/01/2023</a:t>
            </a:fld>
            <a:endParaRPr lang="fr-FR"/>
          </a:p>
        </p:txBody>
      </p:sp>
      <p:sp>
        <p:nvSpPr>
          <p:cNvPr id="4" name="Espace réservé de l'image des diapositives 3">
            <a:extLst>
              <a:ext uri="{FF2B5EF4-FFF2-40B4-BE49-F238E27FC236}">
                <a16:creationId xmlns:a16="http://schemas.microsoft.com/office/drawing/2014/main" id="{21C44C8D-7F02-4442-A79C-5758226AA1C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A79D5409-69F1-4643-8156-0F4E1D62C51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1F42F1BC-2129-4104-BF77-0E42B2E48C2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1F1B455F-A597-43D7-A870-C8C90D553A5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063A93C-5A39-4E70-9015-A2DB63192C96}" type="slidenum">
              <a:rPr lang="fr-FR" altLang="fr-FR"/>
              <a:pPr/>
              <a:t>‹N°›</a:t>
            </a:fld>
            <a:endParaRPr lang="fr-FR" altLang="fr-FR"/>
          </a:p>
        </p:txBody>
      </p:sp>
    </p:spTree>
    <p:extLst>
      <p:ext uri="{BB962C8B-B14F-4D97-AF65-F5344CB8AC3E}">
        <p14:creationId xmlns:p14="http://schemas.microsoft.com/office/powerpoint/2010/main" val="3713910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C9998DD2-C0D1-4EEA-AB49-D82CC723B9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notes 2">
            <a:extLst>
              <a:ext uri="{FF2B5EF4-FFF2-40B4-BE49-F238E27FC236}">
                <a16:creationId xmlns:a16="http://schemas.microsoft.com/office/drawing/2014/main" id="{ED5F7275-B027-4D2C-8FA8-04B8FE2ABF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9156" name="Espace réservé du numéro de diapositive 3">
            <a:extLst>
              <a:ext uri="{FF2B5EF4-FFF2-40B4-BE49-F238E27FC236}">
                <a16:creationId xmlns:a16="http://schemas.microsoft.com/office/drawing/2014/main" id="{27D8E053-9A50-43B2-BC12-E574B2CF69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fld id="{ED0B652B-E5CC-48C4-BD0E-94CE31634A44}" type="slidenum">
              <a:rPr lang="fr-FR" altLang="fr-FR" sz="1200">
                <a:latin typeface="Calibri" panose="020F0502020204030204" pitchFamily="34" charset="0"/>
              </a:rPr>
              <a:pPr/>
              <a:t>1</a:t>
            </a:fld>
            <a:endParaRPr lang="fr-FR" altLang="fr-FR"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10</a:t>
            </a:fld>
            <a:endParaRPr lang="fr-FR" altLang="fr-FR"/>
          </a:p>
        </p:txBody>
      </p:sp>
    </p:spTree>
    <p:extLst>
      <p:ext uri="{BB962C8B-B14F-4D97-AF65-F5344CB8AC3E}">
        <p14:creationId xmlns:p14="http://schemas.microsoft.com/office/powerpoint/2010/main" val="3165070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11</a:t>
            </a:fld>
            <a:endParaRPr lang="fr-FR" altLang="fr-FR"/>
          </a:p>
        </p:txBody>
      </p:sp>
    </p:spTree>
    <p:extLst>
      <p:ext uri="{BB962C8B-B14F-4D97-AF65-F5344CB8AC3E}">
        <p14:creationId xmlns:p14="http://schemas.microsoft.com/office/powerpoint/2010/main" val="1217636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13</a:t>
            </a:fld>
            <a:endParaRPr lang="fr-FR" altLang="fr-FR"/>
          </a:p>
        </p:txBody>
      </p:sp>
    </p:spTree>
    <p:extLst>
      <p:ext uri="{BB962C8B-B14F-4D97-AF65-F5344CB8AC3E}">
        <p14:creationId xmlns:p14="http://schemas.microsoft.com/office/powerpoint/2010/main" val="372981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14</a:t>
            </a:fld>
            <a:endParaRPr lang="fr-FR" altLang="fr-FR"/>
          </a:p>
        </p:txBody>
      </p:sp>
    </p:spTree>
    <p:extLst>
      <p:ext uri="{BB962C8B-B14F-4D97-AF65-F5344CB8AC3E}">
        <p14:creationId xmlns:p14="http://schemas.microsoft.com/office/powerpoint/2010/main" val="94814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15</a:t>
            </a:fld>
            <a:endParaRPr lang="fr-FR" altLang="fr-FR"/>
          </a:p>
        </p:txBody>
      </p:sp>
    </p:spTree>
    <p:extLst>
      <p:ext uri="{BB962C8B-B14F-4D97-AF65-F5344CB8AC3E}">
        <p14:creationId xmlns:p14="http://schemas.microsoft.com/office/powerpoint/2010/main" val="1047702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16</a:t>
            </a:fld>
            <a:endParaRPr lang="fr-FR" altLang="fr-FR"/>
          </a:p>
        </p:txBody>
      </p:sp>
    </p:spTree>
    <p:extLst>
      <p:ext uri="{BB962C8B-B14F-4D97-AF65-F5344CB8AC3E}">
        <p14:creationId xmlns:p14="http://schemas.microsoft.com/office/powerpoint/2010/main" val="107798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17</a:t>
            </a:fld>
            <a:endParaRPr lang="fr-FR" altLang="fr-FR"/>
          </a:p>
        </p:txBody>
      </p:sp>
    </p:spTree>
    <p:extLst>
      <p:ext uri="{BB962C8B-B14F-4D97-AF65-F5344CB8AC3E}">
        <p14:creationId xmlns:p14="http://schemas.microsoft.com/office/powerpoint/2010/main" val="330128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18</a:t>
            </a:fld>
            <a:endParaRPr lang="fr-FR" altLang="fr-FR"/>
          </a:p>
        </p:txBody>
      </p:sp>
    </p:spTree>
    <p:extLst>
      <p:ext uri="{BB962C8B-B14F-4D97-AF65-F5344CB8AC3E}">
        <p14:creationId xmlns:p14="http://schemas.microsoft.com/office/powerpoint/2010/main" val="24987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19</a:t>
            </a:fld>
            <a:endParaRPr lang="fr-FR" altLang="fr-FR"/>
          </a:p>
        </p:txBody>
      </p:sp>
    </p:spTree>
    <p:extLst>
      <p:ext uri="{BB962C8B-B14F-4D97-AF65-F5344CB8AC3E}">
        <p14:creationId xmlns:p14="http://schemas.microsoft.com/office/powerpoint/2010/main" val="393836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20</a:t>
            </a:fld>
            <a:endParaRPr lang="fr-FR" altLang="fr-FR"/>
          </a:p>
        </p:txBody>
      </p:sp>
    </p:spTree>
    <p:extLst>
      <p:ext uri="{BB962C8B-B14F-4D97-AF65-F5344CB8AC3E}">
        <p14:creationId xmlns:p14="http://schemas.microsoft.com/office/powerpoint/2010/main" val="186693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2</a:t>
            </a:fld>
            <a:endParaRPr lang="fr-FR" altLang="fr-FR"/>
          </a:p>
        </p:txBody>
      </p:sp>
    </p:spTree>
    <p:extLst>
      <p:ext uri="{BB962C8B-B14F-4D97-AF65-F5344CB8AC3E}">
        <p14:creationId xmlns:p14="http://schemas.microsoft.com/office/powerpoint/2010/main" val="564171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21</a:t>
            </a:fld>
            <a:endParaRPr lang="fr-FR" altLang="fr-FR"/>
          </a:p>
        </p:txBody>
      </p:sp>
    </p:spTree>
    <p:extLst>
      <p:ext uri="{BB962C8B-B14F-4D97-AF65-F5344CB8AC3E}">
        <p14:creationId xmlns:p14="http://schemas.microsoft.com/office/powerpoint/2010/main" val="1669466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F0CA093C-EBBF-47A2-90A2-5906DB25C8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notes 2">
            <a:extLst>
              <a:ext uri="{FF2B5EF4-FFF2-40B4-BE49-F238E27FC236}">
                <a16:creationId xmlns:a16="http://schemas.microsoft.com/office/drawing/2014/main" id="{8CBFE5DD-46F3-4EB5-B729-4405EC85A4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0180" name="Espace réservé du numéro de diapositive 3">
            <a:extLst>
              <a:ext uri="{FF2B5EF4-FFF2-40B4-BE49-F238E27FC236}">
                <a16:creationId xmlns:a16="http://schemas.microsoft.com/office/drawing/2014/main" id="{D1C3E324-4EE1-4A3B-BB18-FAC5D0CCA2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fld id="{58382CDC-194A-46D5-A954-E342BBC14B1C}" type="slidenum">
              <a:rPr lang="fr-FR" altLang="fr-FR" sz="1200">
                <a:solidFill>
                  <a:srgbClr val="000000"/>
                </a:solidFill>
                <a:latin typeface="Calibri" panose="020F0502020204030204" pitchFamily="34" charset="0"/>
              </a:rPr>
              <a:pPr/>
              <a:t>31</a:t>
            </a:fld>
            <a:endParaRPr lang="fr-FR" altLang="fr-FR" sz="1200">
              <a:solidFill>
                <a:srgbClr val="000000"/>
              </a:solidFil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32</a:t>
            </a:fld>
            <a:endParaRPr lang="fr-FR" altLang="fr-FR"/>
          </a:p>
        </p:txBody>
      </p:sp>
    </p:spTree>
    <p:extLst>
      <p:ext uri="{BB962C8B-B14F-4D97-AF65-F5344CB8AC3E}">
        <p14:creationId xmlns:p14="http://schemas.microsoft.com/office/powerpoint/2010/main" val="2781941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39</a:t>
            </a:fld>
            <a:endParaRPr lang="fr-FR" altLang="fr-FR"/>
          </a:p>
        </p:txBody>
      </p:sp>
    </p:spTree>
    <p:extLst>
      <p:ext uri="{BB962C8B-B14F-4D97-AF65-F5344CB8AC3E}">
        <p14:creationId xmlns:p14="http://schemas.microsoft.com/office/powerpoint/2010/main" val="2253198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46</a:t>
            </a:fld>
            <a:endParaRPr lang="fr-FR" altLang="fr-FR"/>
          </a:p>
        </p:txBody>
      </p:sp>
    </p:spTree>
    <p:extLst>
      <p:ext uri="{BB962C8B-B14F-4D97-AF65-F5344CB8AC3E}">
        <p14:creationId xmlns:p14="http://schemas.microsoft.com/office/powerpoint/2010/main" val="2199378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47</a:t>
            </a:fld>
            <a:endParaRPr lang="fr-FR" altLang="fr-FR"/>
          </a:p>
        </p:txBody>
      </p:sp>
    </p:spTree>
    <p:extLst>
      <p:ext uri="{BB962C8B-B14F-4D97-AF65-F5344CB8AC3E}">
        <p14:creationId xmlns:p14="http://schemas.microsoft.com/office/powerpoint/2010/main" val="3586612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48</a:t>
            </a:fld>
            <a:endParaRPr lang="fr-FR" altLang="fr-FR"/>
          </a:p>
        </p:txBody>
      </p:sp>
    </p:spTree>
    <p:extLst>
      <p:ext uri="{BB962C8B-B14F-4D97-AF65-F5344CB8AC3E}">
        <p14:creationId xmlns:p14="http://schemas.microsoft.com/office/powerpoint/2010/main" val="107256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49</a:t>
            </a:fld>
            <a:endParaRPr lang="fr-FR" altLang="fr-FR"/>
          </a:p>
        </p:txBody>
      </p:sp>
    </p:spTree>
    <p:extLst>
      <p:ext uri="{BB962C8B-B14F-4D97-AF65-F5344CB8AC3E}">
        <p14:creationId xmlns:p14="http://schemas.microsoft.com/office/powerpoint/2010/main" val="3306023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50</a:t>
            </a:fld>
            <a:endParaRPr lang="fr-FR" altLang="fr-FR"/>
          </a:p>
        </p:txBody>
      </p:sp>
    </p:spTree>
    <p:extLst>
      <p:ext uri="{BB962C8B-B14F-4D97-AF65-F5344CB8AC3E}">
        <p14:creationId xmlns:p14="http://schemas.microsoft.com/office/powerpoint/2010/main" val="3964575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52</a:t>
            </a:fld>
            <a:endParaRPr lang="fr-FR" altLang="fr-FR"/>
          </a:p>
        </p:txBody>
      </p:sp>
    </p:spTree>
    <p:extLst>
      <p:ext uri="{BB962C8B-B14F-4D97-AF65-F5344CB8AC3E}">
        <p14:creationId xmlns:p14="http://schemas.microsoft.com/office/powerpoint/2010/main" val="293381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3</a:t>
            </a:fld>
            <a:endParaRPr lang="fr-FR" altLang="fr-FR"/>
          </a:p>
        </p:txBody>
      </p:sp>
    </p:spTree>
    <p:extLst>
      <p:ext uri="{BB962C8B-B14F-4D97-AF65-F5344CB8AC3E}">
        <p14:creationId xmlns:p14="http://schemas.microsoft.com/office/powerpoint/2010/main" val="349109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4</a:t>
            </a:fld>
            <a:endParaRPr lang="fr-FR" altLang="fr-FR"/>
          </a:p>
        </p:txBody>
      </p:sp>
    </p:spTree>
    <p:extLst>
      <p:ext uri="{BB962C8B-B14F-4D97-AF65-F5344CB8AC3E}">
        <p14:creationId xmlns:p14="http://schemas.microsoft.com/office/powerpoint/2010/main" val="98317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5</a:t>
            </a:fld>
            <a:endParaRPr lang="fr-FR" altLang="fr-FR"/>
          </a:p>
        </p:txBody>
      </p:sp>
    </p:spTree>
    <p:extLst>
      <p:ext uri="{BB962C8B-B14F-4D97-AF65-F5344CB8AC3E}">
        <p14:creationId xmlns:p14="http://schemas.microsoft.com/office/powerpoint/2010/main" val="289527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6</a:t>
            </a:fld>
            <a:endParaRPr lang="fr-FR" altLang="fr-FR"/>
          </a:p>
        </p:txBody>
      </p:sp>
    </p:spTree>
    <p:extLst>
      <p:ext uri="{BB962C8B-B14F-4D97-AF65-F5344CB8AC3E}">
        <p14:creationId xmlns:p14="http://schemas.microsoft.com/office/powerpoint/2010/main" val="316002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7</a:t>
            </a:fld>
            <a:endParaRPr lang="fr-FR" altLang="fr-FR"/>
          </a:p>
        </p:txBody>
      </p:sp>
    </p:spTree>
    <p:extLst>
      <p:ext uri="{BB962C8B-B14F-4D97-AF65-F5344CB8AC3E}">
        <p14:creationId xmlns:p14="http://schemas.microsoft.com/office/powerpoint/2010/main" val="152899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8</a:t>
            </a:fld>
            <a:endParaRPr lang="fr-FR" altLang="fr-FR"/>
          </a:p>
        </p:txBody>
      </p:sp>
    </p:spTree>
    <p:extLst>
      <p:ext uri="{BB962C8B-B14F-4D97-AF65-F5344CB8AC3E}">
        <p14:creationId xmlns:p14="http://schemas.microsoft.com/office/powerpoint/2010/main" val="232570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063A93C-5A39-4E70-9015-A2DB63192C96}" type="slidenum">
              <a:rPr lang="fr-FR" altLang="fr-FR" smtClean="0"/>
              <a:pPr/>
              <a:t>9</a:t>
            </a:fld>
            <a:endParaRPr lang="fr-FR" altLang="fr-FR"/>
          </a:p>
        </p:txBody>
      </p:sp>
    </p:spTree>
    <p:extLst>
      <p:ext uri="{BB962C8B-B14F-4D97-AF65-F5344CB8AC3E}">
        <p14:creationId xmlns:p14="http://schemas.microsoft.com/office/powerpoint/2010/main" val="2059950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A00AABD9-5D20-456A-99F0-64CC16601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2379663"/>
            <a:ext cx="793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6C613AAF-9EE3-4C97-B770-A879529D0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738" y="5913438"/>
            <a:ext cx="817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9307E545-403A-47B1-9CDD-1FC2E8237D57}"/>
              </a:ext>
            </a:extLst>
          </p:cNvPr>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7A551ABA-B533-4553-9BC7-66CA53D9D361}"/>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49831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23E12CB2-A561-45DB-81F9-AE64C55DDF01}"/>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31F39878-D736-4462-9354-93F35F1CF68A}"/>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281541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90D1D8EF-F60C-4C1E-93AF-0B9A566AF975}"/>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1356181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F474E03-D451-4A85-AD7B-A362E9E2DB42}"/>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3" name="Plassholder for bunntekst 4">
            <a:extLst>
              <a:ext uri="{FF2B5EF4-FFF2-40B4-BE49-F238E27FC236}">
                <a16:creationId xmlns:a16="http://schemas.microsoft.com/office/drawing/2014/main" id="{083DEC7D-68B0-4BE4-B70C-4B4637C78472}"/>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4089219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4367E19E-EB60-4228-BF84-1C5DDE7D5E7A}"/>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853787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E9CA0660-187B-46CD-B7FE-7CF417CC8440}"/>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73619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5902F5-A7DB-4468-AC5E-BB6D1EEB9FE5}"/>
              </a:ext>
            </a:extLst>
          </p:cNvPr>
          <p:cNvSpPr>
            <a:spLocks noGrp="1"/>
          </p:cNvSpPr>
          <p:nvPr>
            <p:ph type="dt" sz="half" idx="10"/>
          </p:nvPr>
        </p:nvSpPr>
        <p:spPr>
          <a:xfrm>
            <a:off x="0" y="0"/>
            <a:ext cx="0" cy="0"/>
          </a:xfrm>
        </p:spPr>
        <p:txBody>
          <a:bodyPr/>
          <a:lstStyle>
            <a:lvl1pPr eaLnBrk="1" fontAlgn="base" hangingPunct="1">
              <a:spcBef>
                <a:spcPct val="0"/>
              </a:spcBef>
              <a:spcAft>
                <a:spcPct val="0"/>
              </a:spcAft>
              <a:defRPr>
                <a:latin typeface="Calibri" pitchFamily="34" charset="0"/>
                <a:cs typeface="Arial" pitchFamily="34" charset="0"/>
              </a:defRPr>
            </a:lvl1pPr>
          </a:lstStyle>
          <a:p>
            <a:pPr>
              <a:defRPr/>
            </a:pPr>
            <a:fld id="{FF328236-46BF-41CD-92B0-810137922BDF}" type="datetimeFigureOut">
              <a:rPr lang="fr-FR"/>
              <a:pPr>
                <a:defRPr/>
              </a:pPr>
              <a:t>23/01/2023</a:t>
            </a:fld>
            <a:endParaRPr lang="fr-FR"/>
          </a:p>
        </p:txBody>
      </p:sp>
      <p:sp>
        <p:nvSpPr>
          <p:cNvPr id="5" name="Espace réservé du pied de page 4">
            <a:extLst>
              <a:ext uri="{FF2B5EF4-FFF2-40B4-BE49-F238E27FC236}">
                <a16:creationId xmlns:a16="http://schemas.microsoft.com/office/drawing/2014/main" id="{0841FCBC-168E-4A6D-923A-E54C5CEF550E}"/>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594DEDD1-46FC-434C-B9CC-D199B04B822B}"/>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71E4E9A2-E476-4178-8BBE-0409B68B02C8}" type="slidenum">
              <a:rPr lang="fr-FR" altLang="fr-FR"/>
              <a:pPr/>
              <a:t>‹N°›</a:t>
            </a:fld>
            <a:endParaRPr lang="fr-FR" altLang="fr-FR"/>
          </a:p>
        </p:txBody>
      </p:sp>
    </p:spTree>
    <p:extLst>
      <p:ext uri="{BB962C8B-B14F-4D97-AF65-F5344CB8AC3E}">
        <p14:creationId xmlns:p14="http://schemas.microsoft.com/office/powerpoint/2010/main" val="1740244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17E3F009-2A8C-4A1A-8DC6-1524DA77C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2379663"/>
            <a:ext cx="793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DA1D9CFD-D4C5-478D-9557-7FB4A47A7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738" y="5913438"/>
            <a:ext cx="817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1FB1C630-B6D2-4DC6-8780-01226D3CA4B4}"/>
              </a:ext>
            </a:extLst>
          </p:cNvPr>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2057283E-0DF0-45D7-A4C6-DAAF8035998A}"/>
              </a:ext>
            </a:extLst>
          </p:cNvPr>
          <p:cNvSpPr>
            <a:spLocks noGrp="1"/>
          </p:cNvSpPr>
          <p:nvPr>
            <p:ph type="ftr" sz="quarter" idx="10"/>
          </p:nvPr>
        </p:nvSpPr>
        <p:spPr/>
        <p:txBody>
          <a:bodyPr/>
          <a:lstStyle>
            <a:lvl1pPr>
              <a:defRPr dirty="0"/>
            </a:lvl1pPr>
          </a:lstStyle>
          <a:p>
            <a:pPr>
              <a:defRPr/>
            </a:pPr>
            <a:endParaRPr lang="fr-FR"/>
          </a:p>
        </p:txBody>
      </p:sp>
    </p:spTree>
    <p:extLst>
      <p:ext uri="{BB962C8B-B14F-4D97-AF65-F5344CB8AC3E}">
        <p14:creationId xmlns:p14="http://schemas.microsoft.com/office/powerpoint/2010/main" val="3766078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dirty="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EA10DF1A-FD7D-4C14-B523-955B8F97078F}"/>
              </a:ext>
            </a:extLst>
          </p:cNvPr>
          <p:cNvSpPr>
            <a:spLocks noGrp="1"/>
          </p:cNvSpPr>
          <p:nvPr>
            <p:ph type="ftr" sz="quarter" idx="14"/>
          </p:nvPr>
        </p:nvSpPr>
        <p:spPr/>
        <p:txBody>
          <a:bodyPr/>
          <a:lstStyle>
            <a:lvl1pPr>
              <a:defRPr dirty="0">
                <a:solidFill>
                  <a:schemeClr val="bg1"/>
                </a:solidFill>
              </a:defRPr>
            </a:lvl1pPr>
          </a:lstStyle>
          <a:p>
            <a:pPr>
              <a:defRPr/>
            </a:pPr>
            <a:endParaRPr lang="fr-FR"/>
          </a:p>
        </p:txBody>
      </p:sp>
    </p:spTree>
    <p:extLst>
      <p:ext uri="{BB962C8B-B14F-4D97-AF65-F5344CB8AC3E}">
        <p14:creationId xmlns:p14="http://schemas.microsoft.com/office/powerpoint/2010/main" val="2276247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B083CB1F-A19F-466E-81D2-4171EB86903F}"/>
              </a:ext>
            </a:extLst>
          </p:cNvPr>
          <p:cNvSpPr>
            <a:spLocks noGrp="1"/>
          </p:cNvSpPr>
          <p:nvPr>
            <p:ph type="ftr" sz="quarter" idx="14"/>
          </p:nvPr>
        </p:nvSpPr>
        <p:spPr/>
        <p:txBody>
          <a:bodyPr/>
          <a:lstStyle>
            <a:lvl1pPr>
              <a:defRPr dirty="0">
                <a:solidFill>
                  <a:schemeClr val="bg1"/>
                </a:solidFill>
              </a:defRPr>
            </a:lvl1pPr>
          </a:lstStyle>
          <a:p>
            <a:pPr>
              <a:defRPr/>
            </a:pPr>
            <a:endParaRPr lang="fr-FR"/>
          </a:p>
        </p:txBody>
      </p:sp>
    </p:spTree>
    <p:extLst>
      <p:ext uri="{BB962C8B-B14F-4D97-AF65-F5344CB8AC3E}">
        <p14:creationId xmlns:p14="http://schemas.microsoft.com/office/powerpoint/2010/main" val="3506252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dirty="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D85CC3FE-F374-4846-950E-C26B9662364A}"/>
              </a:ext>
            </a:extLst>
          </p:cNvPr>
          <p:cNvSpPr>
            <a:spLocks noGrp="1"/>
          </p:cNvSpPr>
          <p:nvPr>
            <p:ph type="ftr" sz="quarter" idx="14"/>
          </p:nvPr>
        </p:nvSpPr>
        <p:spPr/>
        <p:txBody>
          <a:bodyPr/>
          <a:lstStyle>
            <a:lvl1pPr>
              <a:defRPr dirty="0">
                <a:solidFill>
                  <a:schemeClr val="bg1"/>
                </a:solidFill>
              </a:defRPr>
            </a:lvl1pPr>
          </a:lstStyle>
          <a:p>
            <a:pPr>
              <a:defRPr/>
            </a:pPr>
            <a:endParaRPr lang="fr-FR"/>
          </a:p>
        </p:txBody>
      </p:sp>
    </p:spTree>
    <p:extLst>
      <p:ext uri="{BB962C8B-B14F-4D97-AF65-F5344CB8AC3E}">
        <p14:creationId xmlns:p14="http://schemas.microsoft.com/office/powerpoint/2010/main" val="146825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4CAAB819-B3D0-4FC0-8A20-E51EB473539F}"/>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331046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EC89F515-AC33-42DB-BC4F-3359CF1A0D2A}"/>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8671BBB6-2712-4128-B00D-40037E73C3CA}"/>
              </a:ext>
            </a:extLst>
          </p:cNvPr>
          <p:cNvSpPr>
            <a:spLocks noGrp="1"/>
          </p:cNvSpPr>
          <p:nvPr>
            <p:ph type="ftr" sz="quarter" idx="14"/>
          </p:nvPr>
        </p:nvSpPr>
        <p:spPr/>
        <p:txBody>
          <a:bodyPr/>
          <a:lstStyle>
            <a:lvl1pPr>
              <a:defRPr dirty="0"/>
            </a:lvl1pPr>
          </a:lstStyle>
          <a:p>
            <a:pPr>
              <a:defRPr/>
            </a:pPr>
            <a:endParaRPr lang="fr-FR"/>
          </a:p>
        </p:txBody>
      </p:sp>
    </p:spTree>
    <p:extLst>
      <p:ext uri="{BB962C8B-B14F-4D97-AF65-F5344CB8AC3E}">
        <p14:creationId xmlns:p14="http://schemas.microsoft.com/office/powerpoint/2010/main" val="509162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dirty="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EE07DA8F-8C9C-4205-968F-715FE99177FC}"/>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2890011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751059F-2EC3-4077-A1D8-7DE5AC753C6A}"/>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065D0DA0-FC21-4C6A-9AB3-6E7B029DF43C}"/>
              </a:ext>
            </a:extLst>
          </p:cNvPr>
          <p:cNvSpPr>
            <a:spLocks noGrp="1"/>
          </p:cNvSpPr>
          <p:nvPr>
            <p:ph type="ftr" sz="quarter" idx="15"/>
          </p:nvPr>
        </p:nvSpPr>
        <p:spPr/>
        <p:txBody>
          <a:bodyPr/>
          <a:lstStyle>
            <a:lvl1pPr>
              <a:defRPr dirty="0"/>
            </a:lvl1pPr>
          </a:lstStyle>
          <a:p>
            <a:pPr>
              <a:defRPr/>
            </a:pPr>
            <a:endParaRPr lang="fr-FR"/>
          </a:p>
        </p:txBody>
      </p:sp>
    </p:spTree>
    <p:extLst>
      <p:ext uri="{BB962C8B-B14F-4D97-AF65-F5344CB8AC3E}">
        <p14:creationId xmlns:p14="http://schemas.microsoft.com/office/powerpoint/2010/main" val="2908659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B2A69645-56A7-460B-B754-86EBA21B84AF}"/>
              </a:ext>
            </a:extLst>
          </p:cNvPr>
          <p:cNvSpPr>
            <a:spLocks noGrp="1"/>
          </p:cNvSpPr>
          <p:nvPr>
            <p:ph type="ftr" sz="quarter" idx="13"/>
          </p:nvPr>
        </p:nvSpPr>
        <p:spPr/>
        <p:txBody>
          <a:bodyPr/>
          <a:lstStyle>
            <a:lvl1pPr>
              <a:defRPr dirty="0">
                <a:solidFill>
                  <a:srgbClr val="EBF7F3"/>
                </a:solidFill>
              </a:defRPr>
            </a:lvl1pPr>
          </a:lstStyle>
          <a:p>
            <a:pPr>
              <a:defRPr/>
            </a:pPr>
            <a:endParaRPr lang="fr-FR"/>
          </a:p>
        </p:txBody>
      </p:sp>
    </p:spTree>
    <p:extLst>
      <p:ext uri="{BB962C8B-B14F-4D97-AF65-F5344CB8AC3E}">
        <p14:creationId xmlns:p14="http://schemas.microsoft.com/office/powerpoint/2010/main" val="1708031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D18F4E68-F622-4864-9CE5-E99075B9AB6B}"/>
              </a:ext>
            </a:extLst>
          </p:cNvPr>
          <p:cNvSpPr>
            <a:spLocks noGrp="1"/>
          </p:cNvSpPr>
          <p:nvPr>
            <p:ph type="ftr" sz="quarter" idx="13"/>
          </p:nvPr>
        </p:nvSpPr>
        <p:spPr/>
        <p:txBody>
          <a:bodyPr/>
          <a:lstStyle>
            <a:lvl1pPr>
              <a:defRPr dirty="0">
                <a:solidFill>
                  <a:srgbClr val="EBF7F3"/>
                </a:solidFill>
              </a:defRPr>
            </a:lvl1pPr>
          </a:lstStyle>
          <a:p>
            <a:pPr>
              <a:defRPr/>
            </a:pPr>
            <a:endParaRPr lang="fr-FR"/>
          </a:p>
        </p:txBody>
      </p:sp>
    </p:spTree>
    <p:extLst>
      <p:ext uri="{BB962C8B-B14F-4D97-AF65-F5344CB8AC3E}">
        <p14:creationId xmlns:p14="http://schemas.microsoft.com/office/powerpoint/2010/main" val="2452008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2063D02C-452B-439F-BE15-96C8A6A3BE5C}"/>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dirty="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dirty="0"/>
              <a:t>Cliquez sur l'icône pour ajouter une image</a:t>
            </a:r>
            <a:endParaRPr lang="en-GB" noProof="0" dirty="0"/>
          </a:p>
        </p:txBody>
      </p:sp>
      <p:sp>
        <p:nvSpPr>
          <p:cNvPr id="6" name="Plassholder for bunntekst 4">
            <a:extLst>
              <a:ext uri="{FF2B5EF4-FFF2-40B4-BE49-F238E27FC236}">
                <a16:creationId xmlns:a16="http://schemas.microsoft.com/office/drawing/2014/main" id="{59F611F9-4B14-413C-BD4D-C3DAC2398788}"/>
              </a:ext>
            </a:extLst>
          </p:cNvPr>
          <p:cNvSpPr>
            <a:spLocks noGrp="1"/>
          </p:cNvSpPr>
          <p:nvPr>
            <p:ph type="ftr" sz="quarter" idx="14"/>
          </p:nvPr>
        </p:nvSpPr>
        <p:spPr/>
        <p:txBody>
          <a:bodyPr/>
          <a:lstStyle>
            <a:lvl1pPr>
              <a:defRPr dirty="0">
                <a:solidFill>
                  <a:srgbClr val="8FB6BC"/>
                </a:solidFill>
              </a:defRPr>
            </a:lvl1pPr>
          </a:lstStyle>
          <a:p>
            <a:pPr>
              <a:defRPr/>
            </a:pPr>
            <a:endParaRPr lang="fr-FR"/>
          </a:p>
        </p:txBody>
      </p:sp>
    </p:spTree>
    <p:extLst>
      <p:ext uri="{BB962C8B-B14F-4D97-AF65-F5344CB8AC3E}">
        <p14:creationId xmlns:p14="http://schemas.microsoft.com/office/powerpoint/2010/main" val="3957538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dirty="0"/>
              <a:t>Cliquez sur l'icône pour ajouter une image</a:t>
            </a:r>
            <a:endParaRPr lang="en-GB" noProof="0" dirty="0"/>
          </a:p>
        </p:txBody>
      </p:sp>
      <p:sp>
        <p:nvSpPr>
          <p:cNvPr id="4" name="Plassholder for bunntekst 4">
            <a:extLst>
              <a:ext uri="{FF2B5EF4-FFF2-40B4-BE49-F238E27FC236}">
                <a16:creationId xmlns:a16="http://schemas.microsoft.com/office/drawing/2014/main" id="{764C33AC-0521-4F01-94DB-21DED64B2DBD}"/>
              </a:ext>
            </a:extLst>
          </p:cNvPr>
          <p:cNvSpPr>
            <a:spLocks noGrp="1"/>
          </p:cNvSpPr>
          <p:nvPr>
            <p:ph type="ftr" sz="quarter" idx="13"/>
          </p:nvPr>
        </p:nvSpPr>
        <p:spPr/>
        <p:txBody>
          <a:bodyPr/>
          <a:lstStyle>
            <a:lvl1pPr>
              <a:defRPr dirty="0">
                <a:solidFill>
                  <a:schemeClr val="bg1"/>
                </a:solidFill>
              </a:defRPr>
            </a:lvl1pPr>
          </a:lstStyle>
          <a:p>
            <a:pPr>
              <a:defRPr/>
            </a:pPr>
            <a:endParaRPr lang="fr-FR"/>
          </a:p>
        </p:txBody>
      </p:sp>
    </p:spTree>
    <p:extLst>
      <p:ext uri="{BB962C8B-B14F-4D97-AF65-F5344CB8AC3E}">
        <p14:creationId xmlns:p14="http://schemas.microsoft.com/office/powerpoint/2010/main" val="519550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816F3E5-49E8-41C7-9742-55847F5A07A9}"/>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3" name="Plassholder for bunntekst 4">
            <a:extLst>
              <a:ext uri="{FF2B5EF4-FFF2-40B4-BE49-F238E27FC236}">
                <a16:creationId xmlns:a16="http://schemas.microsoft.com/office/drawing/2014/main" id="{A6086271-F88A-4471-B955-2C53EAF3DE52}"/>
              </a:ext>
            </a:extLst>
          </p:cNvPr>
          <p:cNvSpPr>
            <a:spLocks noGrp="1"/>
          </p:cNvSpPr>
          <p:nvPr>
            <p:ph type="ftr" sz="quarter" idx="10"/>
          </p:nvPr>
        </p:nvSpPr>
        <p:spPr/>
        <p:txBody>
          <a:bodyPr/>
          <a:lstStyle>
            <a:lvl1pPr>
              <a:defRPr dirty="0">
                <a:solidFill>
                  <a:srgbClr val="8FB6BC"/>
                </a:solidFill>
              </a:defRPr>
            </a:lvl1pPr>
          </a:lstStyle>
          <a:p>
            <a:pPr>
              <a:defRPr/>
            </a:pPr>
            <a:endParaRPr lang="fr-FR"/>
          </a:p>
        </p:txBody>
      </p:sp>
    </p:spTree>
    <p:extLst>
      <p:ext uri="{BB962C8B-B14F-4D97-AF65-F5344CB8AC3E}">
        <p14:creationId xmlns:p14="http://schemas.microsoft.com/office/powerpoint/2010/main" val="1319492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0ABEE87A-A75E-41CD-8DE8-8EB731998978}"/>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067872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0CC9715-100B-4EE1-B472-D5B2DACF58F0}"/>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268872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22990C76-8E42-4F85-A45F-FA3BCFAE3C02}"/>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329109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E494564E-3AB6-4CFE-A05B-E741102DC1A1}"/>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416977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3AB9862F-ECA8-4D3F-AFB6-918945870042}"/>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7EBA40B5-4E8D-4CF9-830F-19D84B9DB2B0}"/>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414679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ACA94EB2-BA94-4576-B705-7C0F0DA44EFA}"/>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298577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464C36F5-45E2-49FF-9547-198BB4BB2BB0}"/>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E932AD87-F0DB-49DB-A6E7-94D3335F0D56}"/>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9438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6BE703F0-9BEF-49C1-8308-9813D0D3D802}"/>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149220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878B0099-9869-417B-A934-8FF3371E7129}"/>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407950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29E9CA6-B9D9-4ABA-8850-466603CE840D}"/>
              </a:ext>
            </a:extLst>
          </p:cNvPr>
          <p:cNvSpPr>
            <a:spLocks noGrp="1" noChangeArrowheads="1"/>
          </p:cNvSpPr>
          <p:nvPr>
            <p:ph type="title"/>
          </p:nvPr>
        </p:nvSpPr>
        <p:spPr bwMode="auto">
          <a:xfrm>
            <a:off x="688975" y="8953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60141FCA-CC44-4804-B76C-586D902C2482}"/>
              </a:ext>
            </a:extLst>
          </p:cNvPr>
          <p:cNvSpPr>
            <a:spLocks noGrp="1" noChangeArrowheads="1"/>
          </p:cNvSpPr>
          <p:nvPr>
            <p:ph type="body" idx="1"/>
          </p:nvPr>
        </p:nvSpPr>
        <p:spPr bwMode="auto">
          <a:xfrm>
            <a:off x="688975" y="3243263"/>
            <a:ext cx="10515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9441EF7C-9524-4D20-8C1E-A6DE2A5CC5AE}"/>
              </a:ext>
            </a:extLst>
          </p:cNvPr>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5338" r:id="rId1"/>
    <p:sldLayoutId id="2147485339" r:id="rId2"/>
    <p:sldLayoutId id="2147485340" r:id="rId3"/>
    <p:sldLayoutId id="2147485341" r:id="rId4"/>
    <p:sldLayoutId id="2147485342" r:id="rId5"/>
    <p:sldLayoutId id="2147485335" r:id="rId6"/>
    <p:sldLayoutId id="2147485343" r:id="rId7"/>
    <p:sldLayoutId id="2147485344" r:id="rId8"/>
    <p:sldLayoutId id="2147485345" r:id="rId9"/>
    <p:sldLayoutId id="2147485346" r:id="rId10"/>
    <p:sldLayoutId id="2147485347" r:id="rId11"/>
    <p:sldLayoutId id="2147485348" r:id="rId12"/>
    <p:sldLayoutId id="2147485336" r:id="rId13"/>
    <p:sldLayoutId id="2147485337" r:id="rId14"/>
    <p:sldLayoutId id="2147485349" r:id="rId15"/>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Arial" panose="020B0604020202020204" pitchFamily="34" charset="0"/>
        </a:defRPr>
      </a:lvl2pPr>
      <a:lvl3pPr algn="l" rtl="0" eaLnBrk="0" fontAlgn="base" hangingPunct="0">
        <a:lnSpc>
          <a:spcPts val="5250"/>
        </a:lnSpc>
        <a:spcBef>
          <a:spcPct val="0"/>
        </a:spcBef>
        <a:spcAft>
          <a:spcPct val="0"/>
        </a:spcAft>
        <a:defRPr sz="4500" b="1">
          <a:solidFill>
            <a:srgbClr val="00707C"/>
          </a:solidFill>
          <a:latin typeface="Arial" panose="020B0604020202020204" pitchFamily="34" charset="0"/>
        </a:defRPr>
      </a:lvl3pPr>
      <a:lvl4pPr algn="l" rtl="0" eaLnBrk="0" fontAlgn="base" hangingPunct="0">
        <a:lnSpc>
          <a:spcPts val="5250"/>
        </a:lnSpc>
        <a:spcBef>
          <a:spcPct val="0"/>
        </a:spcBef>
        <a:spcAft>
          <a:spcPct val="0"/>
        </a:spcAft>
        <a:defRPr sz="4500" b="1">
          <a:solidFill>
            <a:srgbClr val="00707C"/>
          </a:solidFill>
          <a:latin typeface="Arial" panose="020B0604020202020204" pitchFamily="34" charset="0"/>
        </a:defRPr>
      </a:lvl4pPr>
      <a:lvl5pPr algn="l" rtl="0" eaLnBrk="0" fontAlgn="base" hangingPunct="0">
        <a:lnSpc>
          <a:spcPts val="5250"/>
        </a:lnSpc>
        <a:spcBef>
          <a:spcPct val="0"/>
        </a:spcBef>
        <a:spcAft>
          <a:spcPct val="0"/>
        </a:spcAft>
        <a:defRPr sz="4500" b="1">
          <a:solidFill>
            <a:srgbClr val="00707C"/>
          </a:solidFill>
          <a:latin typeface="Arial" panose="020B0604020202020204" pitchFamily="34"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AEF001-A753-4EB8-A758-5F495C0B7D40}"/>
              </a:ext>
            </a:extLst>
          </p:cNvPr>
          <p:cNvSpPr>
            <a:spLocks noGrp="1" noChangeArrowheads="1"/>
          </p:cNvSpPr>
          <p:nvPr>
            <p:ph type="title"/>
          </p:nvPr>
        </p:nvSpPr>
        <p:spPr bwMode="auto">
          <a:xfrm>
            <a:off x="688975" y="8953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ACD889F2-F940-4B51-A17C-BC23038C34F3}"/>
              </a:ext>
            </a:extLst>
          </p:cNvPr>
          <p:cNvSpPr>
            <a:spLocks noGrp="1" noChangeArrowheads="1"/>
          </p:cNvSpPr>
          <p:nvPr>
            <p:ph type="body" idx="1"/>
          </p:nvPr>
        </p:nvSpPr>
        <p:spPr bwMode="auto">
          <a:xfrm>
            <a:off x="688975" y="3243263"/>
            <a:ext cx="10515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EAA3B60F-93D2-47EF-86A3-B15B3AB389B5}"/>
              </a:ext>
            </a:extLst>
          </p:cNvPr>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dirty="0">
                <a:solidFill>
                  <a:srgbClr val="9B9B9B"/>
                </a:solidFill>
                <a:latin typeface="+mn-lt"/>
              </a:defRPr>
            </a:lvl1pPr>
          </a:lstStyle>
          <a:p>
            <a:pPr>
              <a:defRPr/>
            </a:pPr>
            <a:endParaRPr lang="fr-FR"/>
          </a:p>
        </p:txBody>
      </p:sp>
    </p:spTree>
    <p:extLst>
      <p:ext uri="{BB962C8B-B14F-4D97-AF65-F5344CB8AC3E}">
        <p14:creationId xmlns:p14="http://schemas.microsoft.com/office/powerpoint/2010/main" val="4178399626"/>
      </p:ext>
    </p:extLst>
  </p:cSld>
  <p:clrMap bg1="lt1" tx1="dk1" bg2="lt2" tx2="dk2" accent1="accent1" accent2="accent2" accent3="accent3" accent4="accent4" accent5="accent5" accent6="accent6" hlink="hlink" folHlink="folHlink"/>
  <p:sldLayoutIdLst>
    <p:sldLayoutId id="2147485351" r:id="rId1"/>
    <p:sldLayoutId id="2147485352" r:id="rId2"/>
    <p:sldLayoutId id="2147485353" r:id="rId3"/>
    <p:sldLayoutId id="2147485354" r:id="rId4"/>
    <p:sldLayoutId id="2147485355" r:id="rId5"/>
    <p:sldLayoutId id="2147485356" r:id="rId6"/>
    <p:sldLayoutId id="2147485357" r:id="rId7"/>
    <p:sldLayoutId id="2147485358" r:id="rId8"/>
    <p:sldLayoutId id="2147485359" r:id="rId9"/>
    <p:sldLayoutId id="2147485360" r:id="rId10"/>
    <p:sldLayoutId id="2147485361" r:id="rId11"/>
    <p:sldLayoutId id="2147485362" r:id="rId12"/>
    <p:sldLayoutId id="2147485363" r:id="rId13"/>
    <p:sldLayoutId id="2147485364" r:id="rId14"/>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hyperlink" Target="https://www.anses.fr/fr/content/10-recommandations-pour-&#233;viter-les-intoxications-alimentaires" TargetMode="External"/><Relationship Id="rId1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slide" Target="slide36.xml"/><Relationship Id="rId12" Type="http://schemas.openxmlformats.org/officeDocument/2006/relationships/image" Target="../media/image33.png"/><Relationship Id="rId17" Type="http://schemas.openxmlformats.org/officeDocument/2006/relationships/image" Target="../media/image35.png"/><Relationship Id="rId2" Type="http://schemas.openxmlformats.org/officeDocument/2006/relationships/notesSlide" Target="../notesSlides/notesSlide10.xml"/><Relationship Id="rId16" Type="http://schemas.openxmlformats.org/officeDocument/2006/relationships/hyperlink" Target="https://www.youtube.com/watch?v=0TlfTILCI8Y" TargetMode="Externa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32.png"/><Relationship Id="rId5" Type="http://schemas.openxmlformats.org/officeDocument/2006/relationships/hyperlink" Target="https://forms.gle/ygmzHb44WYRdp3GW8" TargetMode="External"/><Relationship Id="rId15" Type="http://schemas.openxmlformats.org/officeDocument/2006/relationships/hyperlink" Target="https://www.nhs.uk/live-well/eat-well/how-to-prepare-and-cook-food-safely/" TargetMode="External"/><Relationship Id="rId10" Type="http://schemas.openxmlformats.org/officeDocument/2006/relationships/image" Target="../media/image31.png"/><Relationship Id="rId19" Type="http://schemas.openxmlformats.org/officeDocument/2006/relationships/slide" Target="slide3.xml"/><Relationship Id="rId4" Type="http://schemas.openxmlformats.org/officeDocument/2006/relationships/slide" Target="slide31.xml"/><Relationship Id="rId9" Type="http://schemas.openxmlformats.org/officeDocument/2006/relationships/image" Target="../media/image34.png"/><Relationship Id="rId14" Type="http://schemas.openxmlformats.org/officeDocument/2006/relationships/hyperlink" Target="https://agriculture.gouv.fr/sites/minagri/files/documents/pdf/GBPH_Consommateurs_5958_cle8bb1ad.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hyperlink" Target="https://www.nhs.uk/live-well/eat-well/10-ways-to-prevent-food-poisoning/" TargetMode="External"/><Relationship Id="rId18" Type="http://schemas.openxmlformats.org/officeDocument/2006/relationships/image" Target="../media/image33.png"/><Relationship Id="rId3" Type="http://schemas.openxmlformats.org/officeDocument/2006/relationships/image" Target="../media/image6.png"/><Relationship Id="rId7" Type="http://schemas.openxmlformats.org/officeDocument/2006/relationships/slide" Target="slide36.xml"/><Relationship Id="rId12" Type="http://schemas.openxmlformats.org/officeDocument/2006/relationships/hyperlink" Target="https://agriculture.gouv.fr/sites/minagri/files/documents/pdf/GBPH_Consommateurs_5958_cle8bb1ad.pdf" TargetMode="External"/><Relationship Id="rId17" Type="http://schemas.openxmlformats.org/officeDocument/2006/relationships/image" Target="../media/image32.png"/><Relationship Id="rId2" Type="http://schemas.openxmlformats.org/officeDocument/2006/relationships/notesSlide" Target="../notesSlides/notesSlide11.xml"/><Relationship Id="rId16" Type="http://schemas.openxmlformats.org/officeDocument/2006/relationships/image" Target="../media/image31.png"/><Relationship Id="rId20"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hyperlink" Target="https://www.anses.fr/fr/content/hygi%C3%A8ne-dans-la-cuisine-10-conseils-pour-%C3%A9viter-les-intoxications-alimentaires" TargetMode="External"/><Relationship Id="rId5" Type="http://schemas.openxmlformats.org/officeDocument/2006/relationships/hyperlink" Target="https://forms.gle/ygmzHb44WYRdp3GW8" TargetMode="External"/><Relationship Id="rId15" Type="http://schemas.openxmlformats.org/officeDocument/2006/relationships/image" Target="../media/image21.png"/><Relationship Id="rId10" Type="http://schemas.openxmlformats.org/officeDocument/2006/relationships/slide" Target="slide23.xml"/><Relationship Id="rId19" Type="http://schemas.openxmlformats.org/officeDocument/2006/relationships/image" Target="../media/image5.png"/><Relationship Id="rId4" Type="http://schemas.openxmlformats.org/officeDocument/2006/relationships/slide" Target="slide31.xml"/><Relationship Id="rId9" Type="http://schemas.openxmlformats.org/officeDocument/2006/relationships/image" Target="../media/image36.png"/><Relationship Id="rId14" Type="http://schemas.openxmlformats.org/officeDocument/2006/relationships/slide" Target="slide25.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png"/><Relationship Id="rId3" Type="http://schemas.openxmlformats.org/officeDocument/2006/relationships/slide" Target="slide31.xml"/><Relationship Id="rId7" Type="http://schemas.openxmlformats.org/officeDocument/2006/relationships/hyperlink" Target="https://forms.gle/o9FoWL9BwJ1xCsXGA" TargetMode="External"/><Relationship Id="rId12"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hyperlink" Target="https://www.youtube.com/watch?v=c4wbqWA2qI8" TargetMode="External"/><Relationship Id="rId5" Type="http://schemas.openxmlformats.org/officeDocument/2006/relationships/slide" Target="slide37.xml"/><Relationship Id="rId10" Type="http://schemas.openxmlformats.org/officeDocument/2006/relationships/image" Target="../media/image21.png"/><Relationship Id="rId4" Type="http://schemas.openxmlformats.org/officeDocument/2006/relationships/hyperlink" Target="https://forms.gle/ygmzHb44WYRdp3GW8" TargetMode="External"/><Relationship Id="rId9" Type="http://schemas.openxmlformats.org/officeDocument/2006/relationships/slide" Target="slide25.xml"/><Relationship Id="rId1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image" Target="../media/image29.jpeg"/><Relationship Id="rId18" Type="http://schemas.openxmlformats.org/officeDocument/2006/relationships/hyperlink" Target="https://agriculture.gouv.fr/alimentation-les-bons-gestes-de-lete" TargetMode="External"/><Relationship Id="rId26" Type="http://schemas.openxmlformats.org/officeDocument/2006/relationships/image" Target="../media/image5.png"/><Relationship Id="rId3" Type="http://schemas.openxmlformats.org/officeDocument/2006/relationships/image" Target="../media/image6.png"/><Relationship Id="rId21" Type="http://schemas.openxmlformats.org/officeDocument/2006/relationships/hyperlink" Target="https://www.food.gov.uk/safety-hygiene/cooking-your-food" TargetMode="External"/><Relationship Id="rId7" Type="http://schemas.openxmlformats.org/officeDocument/2006/relationships/slide" Target="slide36.xml"/><Relationship Id="rId12" Type="http://schemas.openxmlformats.org/officeDocument/2006/relationships/slide" Target="slide28.xml"/><Relationship Id="rId17" Type="http://schemas.openxmlformats.org/officeDocument/2006/relationships/hyperlink" Target="https://www.anses.fr/fr/content/aliments-contamin%C3%A9s-par-la-bact%C3%A9rie-e%C2%A0coli%C2%A0-quels-effets-sur-la-sant%C3%A9-et-comment-pr%C3%A9venir" TargetMode="External"/><Relationship Id="rId25" Type="http://schemas.openxmlformats.org/officeDocument/2006/relationships/image" Target="../media/image33.png"/><Relationship Id="rId2" Type="http://schemas.openxmlformats.org/officeDocument/2006/relationships/notesSlide" Target="../notesSlides/notesSlide12.xml"/><Relationship Id="rId16" Type="http://schemas.openxmlformats.org/officeDocument/2006/relationships/hyperlink" Target="https://www.anses.fr/fr/system/files/ANSES-Ft-RecosBarbecue.pdf" TargetMode="External"/><Relationship Id="rId20" Type="http://schemas.openxmlformats.org/officeDocument/2006/relationships/hyperlink" Target="https://agriculture.gouv.fr/sites/minagri/files/documents/pdf/GBPH_Consommateurs_5958_cle8bb1ad.pdf" TargetMode="Externa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21.png"/><Relationship Id="rId24" Type="http://schemas.openxmlformats.org/officeDocument/2006/relationships/image" Target="../media/image32.png"/><Relationship Id="rId5" Type="http://schemas.openxmlformats.org/officeDocument/2006/relationships/hyperlink" Target="https://forms.gle/ygmzHb44WYRdp3GW8" TargetMode="External"/><Relationship Id="rId15" Type="http://schemas.openxmlformats.org/officeDocument/2006/relationships/image" Target="../media/image40.png"/><Relationship Id="rId23" Type="http://schemas.openxmlformats.org/officeDocument/2006/relationships/image" Target="../media/image41.png"/><Relationship Id="rId10" Type="http://schemas.openxmlformats.org/officeDocument/2006/relationships/slide" Target="slide25.xml"/><Relationship Id="rId19" Type="http://schemas.openxmlformats.org/officeDocument/2006/relationships/hyperlink" Target="https://agriculture.gouv.fr/manger-cru-quels-sont-les-risques-et-comment-les-eviter" TargetMode="External"/><Relationship Id="rId4" Type="http://schemas.openxmlformats.org/officeDocument/2006/relationships/slide" Target="slide31.xml"/><Relationship Id="rId9" Type="http://schemas.openxmlformats.org/officeDocument/2006/relationships/image" Target="../media/image39.png"/><Relationship Id="rId14" Type="http://schemas.openxmlformats.org/officeDocument/2006/relationships/slide" Target="slide30.xml"/><Relationship Id="rId22" Type="http://schemas.openxmlformats.org/officeDocument/2006/relationships/hyperlink" Target="https://www.food.gov.uk/sites/default/files/media/document/prove-it.pdf" TargetMode="External"/><Relationship Id="rId27"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3" Type="http://schemas.openxmlformats.org/officeDocument/2006/relationships/image" Target="../media/image6.png"/><Relationship Id="rId7" Type="http://schemas.openxmlformats.org/officeDocument/2006/relationships/slide" Target="slide36.xml"/><Relationship Id="rId12"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5.png"/><Relationship Id="rId5" Type="http://schemas.openxmlformats.org/officeDocument/2006/relationships/hyperlink" Target="https://forms.gle/ygmzHb44WYRdp3GW8" TargetMode="External"/><Relationship Id="rId10" Type="http://schemas.openxmlformats.org/officeDocument/2006/relationships/image" Target="../media/image43.png"/><Relationship Id="rId4" Type="http://schemas.openxmlformats.org/officeDocument/2006/relationships/slide" Target="slide31.xml"/><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slide" Target="slide36.xml"/><Relationship Id="rId12" Type="http://schemas.openxmlformats.org/officeDocument/2006/relationships/slide" Target="slide2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slide" Target="slide23.xml"/><Relationship Id="rId5" Type="http://schemas.openxmlformats.org/officeDocument/2006/relationships/hyperlink" Target="https://forms.gle/ygmzHb44WYRdp3GW8" TargetMode="External"/><Relationship Id="rId15" Type="http://schemas.openxmlformats.org/officeDocument/2006/relationships/slide" Target="slide3.xml"/><Relationship Id="rId10" Type="http://schemas.openxmlformats.org/officeDocument/2006/relationships/image" Target="../media/image45.png"/><Relationship Id="rId4" Type="http://schemas.openxmlformats.org/officeDocument/2006/relationships/slide" Target="slide31.xml"/><Relationship Id="rId9" Type="http://schemas.openxmlformats.org/officeDocument/2006/relationships/image" Target="../media/image44.png"/><Relationship Id="rId1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hyperlink" Target="https://agriculture.gouv.fr/sites/minagri/files/documents/pdf/GBPH_Consommateurs_5958_cle8bb1ad.pdf" TargetMode="External"/><Relationship Id="rId18" Type="http://schemas.openxmlformats.org/officeDocument/2006/relationships/image" Target="../media/image31.png"/><Relationship Id="rId3" Type="http://schemas.openxmlformats.org/officeDocument/2006/relationships/image" Target="../media/image6.png"/><Relationship Id="rId21" Type="http://schemas.openxmlformats.org/officeDocument/2006/relationships/image" Target="../media/image33.png"/><Relationship Id="rId7" Type="http://schemas.openxmlformats.org/officeDocument/2006/relationships/slide" Target="slide36.xml"/><Relationship Id="rId12" Type="http://schemas.openxmlformats.org/officeDocument/2006/relationships/hyperlink" Target="https://agriculture.gouv.fr/alimentation-les-bons-gestes-de-lete" TargetMode="External"/><Relationship Id="rId17" Type="http://schemas.openxmlformats.org/officeDocument/2006/relationships/image" Target="../media/image41.png"/><Relationship Id="rId2" Type="http://schemas.openxmlformats.org/officeDocument/2006/relationships/notesSlide" Target="../notesSlides/notesSlide15.xml"/><Relationship Id="rId16" Type="http://schemas.openxmlformats.org/officeDocument/2006/relationships/hyperlink" Target="https://www.food.gov.uk/sites/default/files/media/document/food-and-you-2014-uk-bulletin-2.pdf" TargetMode="External"/><Relationship Id="rId20"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hyperlink" Target="https://www.anses.fr/fr/content/10-recommandations-pour-&#233;viter-les-intoxications-alimentaires" TargetMode="External"/><Relationship Id="rId5" Type="http://schemas.openxmlformats.org/officeDocument/2006/relationships/hyperlink" Target="https://forms.gle/ygmzHb44WYRdp3GW8" TargetMode="External"/><Relationship Id="rId15" Type="http://schemas.openxmlformats.org/officeDocument/2006/relationships/hyperlink" Target="https://www.nhs.uk/live-well/eat-well/10-ways-to-prevent-food-poisoning/" TargetMode="External"/><Relationship Id="rId23" Type="http://schemas.openxmlformats.org/officeDocument/2006/relationships/slide" Target="slide3.xml"/><Relationship Id="rId10" Type="http://schemas.openxmlformats.org/officeDocument/2006/relationships/image" Target="../media/image45.png"/><Relationship Id="rId19" Type="http://schemas.openxmlformats.org/officeDocument/2006/relationships/image" Target="../media/image46.png"/><Relationship Id="rId4" Type="http://schemas.openxmlformats.org/officeDocument/2006/relationships/slide" Target="slide31.xml"/><Relationship Id="rId9" Type="http://schemas.openxmlformats.org/officeDocument/2006/relationships/image" Target="../media/image44.png"/><Relationship Id="rId14" Type="http://schemas.openxmlformats.org/officeDocument/2006/relationships/hyperlink" Target="https://www.who.int/gpsc/tools/comment_lavage_des_mains.pdf?ua=1" TargetMode="External"/><Relationship Id="rId22"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3" Type="http://schemas.openxmlformats.org/officeDocument/2006/relationships/image" Target="../media/image6.png"/><Relationship Id="rId7" Type="http://schemas.openxmlformats.org/officeDocument/2006/relationships/slide" Target="slide36.xml"/><Relationship Id="rId12"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5.png"/><Relationship Id="rId5" Type="http://schemas.openxmlformats.org/officeDocument/2006/relationships/hyperlink" Target="https://forms.gle/ygmzHb44WYRdp3GW8" TargetMode="External"/><Relationship Id="rId10" Type="http://schemas.openxmlformats.org/officeDocument/2006/relationships/slide" Target="slide18.xml"/><Relationship Id="rId4" Type="http://schemas.openxmlformats.org/officeDocument/2006/relationships/slide" Target="slide31.xml"/><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3" Type="http://schemas.openxmlformats.org/officeDocument/2006/relationships/image" Target="../media/image6.png"/><Relationship Id="rId7" Type="http://schemas.openxmlformats.org/officeDocument/2006/relationships/slide" Target="slide3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hyperlink" Target="https://forms.gle/ygmzHb44WYRdp3GW8" TargetMode="External"/><Relationship Id="rId10" Type="http://schemas.openxmlformats.org/officeDocument/2006/relationships/slide" Target="slide3.xml"/><Relationship Id="rId4" Type="http://schemas.openxmlformats.org/officeDocument/2006/relationships/slide" Target="slide31.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notesSlide" Target="../notesSlides/notesSlide18.xml"/><Relationship Id="rId7" Type="http://schemas.openxmlformats.org/officeDocument/2006/relationships/slide" Target="slide37.xml"/><Relationship Id="rId12" Type="http://schemas.openxmlformats.org/officeDocument/2006/relationships/slide" Target="slide3.xml"/><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hyperlink" Target="https://forms.gle/ygmzHb44WYRdp3GW8" TargetMode="External"/><Relationship Id="rId11" Type="http://schemas.openxmlformats.org/officeDocument/2006/relationships/image" Target="../media/image5.png"/><Relationship Id="rId5" Type="http://schemas.openxmlformats.org/officeDocument/2006/relationships/slide" Target="slide31.xml"/><Relationship Id="rId10" Type="http://schemas.openxmlformats.org/officeDocument/2006/relationships/image" Target="../media/image48.png"/><Relationship Id="rId4" Type="http://schemas.openxmlformats.org/officeDocument/2006/relationships/image" Target="../media/image6.png"/><Relationship Id="rId9" Type="http://schemas.openxmlformats.org/officeDocument/2006/relationships/hyperlink" Target="https://forms.gle/o9FoWL9BwJ1xCsXGA"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3" Type="http://schemas.openxmlformats.org/officeDocument/2006/relationships/image" Target="../media/image6.png"/><Relationship Id="rId7" Type="http://schemas.openxmlformats.org/officeDocument/2006/relationships/slide" Target="slide36.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hyperlink" Target="https://forms.gle/ygmzHb44WYRdp3GW8" TargetMode="External"/><Relationship Id="rId4" Type="http://schemas.openxmlformats.org/officeDocument/2006/relationships/slide" Target="slide3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hyperlink" Target="https://www.economie.gouv.fr/files/files/directions_services/dgccrf/documentation/fiches_pratiques/fiches/chaine-du-froid.pdf" TargetMode="External"/><Relationship Id="rId1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slide" Target="slide36.xml"/><Relationship Id="rId12" Type="http://schemas.openxmlformats.org/officeDocument/2006/relationships/image" Target="../media/image33.png"/><Relationship Id="rId17" Type="http://schemas.openxmlformats.org/officeDocument/2006/relationships/hyperlink" Target="https://agriculture.gouv.fr/sites/minagri/files/documents/pdf/GBPH_Consommateurs_5958_cle8bb1ad.pdf" TargetMode="External"/><Relationship Id="rId2" Type="http://schemas.openxmlformats.org/officeDocument/2006/relationships/notesSlide" Target="../notesSlides/notesSlide19.xml"/><Relationship Id="rId16" Type="http://schemas.openxmlformats.org/officeDocument/2006/relationships/hyperlink" Target="https://agriculture.gouv.fr/alimentation-les-bons-gestes-de-lete" TargetMode="Externa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49.png"/><Relationship Id="rId5" Type="http://schemas.openxmlformats.org/officeDocument/2006/relationships/hyperlink" Target="https://forms.gle/ygmzHb44WYRdp3GW8" TargetMode="External"/><Relationship Id="rId15" Type="http://schemas.openxmlformats.org/officeDocument/2006/relationships/hyperlink" Target="https://agriculture.gouv.fr/pourquoi-ne-faut-il-pas-recongeler-un-produit-decongele" TargetMode="External"/><Relationship Id="rId10" Type="http://schemas.openxmlformats.org/officeDocument/2006/relationships/image" Target="../media/image32.png"/><Relationship Id="rId19" Type="http://schemas.openxmlformats.org/officeDocument/2006/relationships/slide" Target="slide3.xml"/><Relationship Id="rId4" Type="http://schemas.openxmlformats.org/officeDocument/2006/relationships/slide" Target="slide31.xml"/><Relationship Id="rId9" Type="http://schemas.openxmlformats.org/officeDocument/2006/relationships/image" Target="../media/image48.png"/><Relationship Id="rId14" Type="http://schemas.openxmlformats.org/officeDocument/2006/relationships/hyperlink" Target="https://www.anses.fr/fr/content/veillez-&#224;-ne-pas-interrompre-la-chaine-du-froid"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50.png"/><Relationship Id="rId7" Type="http://schemas.openxmlformats.org/officeDocument/2006/relationships/slide" Target="slide37.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forms.gle/ygmzHb44WYRdp3GW8" TargetMode="External"/><Relationship Id="rId11" Type="http://schemas.openxmlformats.org/officeDocument/2006/relationships/slide" Target="slide3.xml"/><Relationship Id="rId5" Type="http://schemas.openxmlformats.org/officeDocument/2006/relationships/slide" Target="slide31.xml"/><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hyperlink" Target="https://forms.gle/o9FoWL9BwJ1xCsXGA"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3" Type="http://schemas.openxmlformats.org/officeDocument/2006/relationships/image" Target="../media/image6.png"/><Relationship Id="rId7" Type="http://schemas.openxmlformats.org/officeDocument/2006/relationships/slide" Target="slide36.xml"/><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hyperlink" Target="https://forms.gle/ygmzHb44WYRdp3GW8" TargetMode="External"/><Relationship Id="rId10" Type="http://schemas.openxmlformats.org/officeDocument/2006/relationships/slide" Target="slide3.xml"/><Relationship Id="rId4" Type="http://schemas.openxmlformats.org/officeDocument/2006/relationships/slide" Target="slide31.xm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31.xml"/><Relationship Id="rId7" Type="http://schemas.openxmlformats.org/officeDocument/2006/relationships/hyperlink" Target="https://forms.gle/o9FoWL9BwJ1xCsXGA"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36.xml"/><Relationship Id="rId5" Type="http://schemas.openxmlformats.org/officeDocument/2006/relationships/slide" Target="slide37.xml"/><Relationship Id="rId4" Type="http://schemas.openxmlformats.org/officeDocument/2006/relationships/hyperlink" Target="https://forms.gle/ygmzHb44WYRdp3GW8" TargetMode="External"/><Relationship Id="rId9" Type="http://schemas.openxmlformats.org/officeDocument/2006/relationships/slide" Target="slide3.xml"/></Relationships>
</file>

<file path=ppt/slides/_rels/slide24.xml.rels><?xml version="1.0" encoding="UTF-8" standalone="yes"?>
<Relationships xmlns="http://schemas.openxmlformats.org/package/2006/relationships"><Relationship Id="rId8" Type="http://schemas.openxmlformats.org/officeDocument/2006/relationships/hyperlink" Target="https://www.economie.gouv.fr/dgccrf/Publications/Vie-pratique/Fiches-pratiques/Hygiene-alimentaire" TargetMode="External"/><Relationship Id="rId13" Type="http://schemas.openxmlformats.org/officeDocument/2006/relationships/image" Target="../media/image33.png"/><Relationship Id="rId3" Type="http://schemas.openxmlformats.org/officeDocument/2006/relationships/slide" Target="slide31.xml"/><Relationship Id="rId7" Type="http://schemas.openxmlformats.org/officeDocument/2006/relationships/hyperlink" Target="https://forms.gle/o9FoWL9BwJ1xCsXGA" TargetMode="External"/><Relationship Id="rId12" Type="http://schemas.openxmlformats.org/officeDocument/2006/relationships/image" Target="../media/image49.png"/><Relationship Id="rId17" Type="http://schemas.openxmlformats.org/officeDocument/2006/relationships/slide" Target="slide3.xml"/><Relationship Id="rId2" Type="http://schemas.openxmlformats.org/officeDocument/2006/relationships/image" Target="../media/image6.png"/><Relationship Id="rId16"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image" Target="../media/image46.png"/><Relationship Id="rId5" Type="http://schemas.openxmlformats.org/officeDocument/2006/relationships/slide" Target="slide37.xml"/><Relationship Id="rId15" Type="http://schemas.openxmlformats.org/officeDocument/2006/relationships/image" Target="../media/image52.png"/><Relationship Id="rId10" Type="http://schemas.openxmlformats.org/officeDocument/2006/relationships/hyperlink" Target="https://www.who.int/fr/publications-detail/9789241594639" TargetMode="External"/><Relationship Id="rId4" Type="http://schemas.openxmlformats.org/officeDocument/2006/relationships/hyperlink" Target="https://forms.gle/ygmzHb44WYRdp3GW8" TargetMode="External"/><Relationship Id="rId9" Type="http://schemas.openxmlformats.org/officeDocument/2006/relationships/hyperlink" Target="https://agriculture.gouv.fr/sites/minagri/files/documents/pdf/GBPH_Consommateurs_5958_cle8bb1ad.pdf" TargetMode="External"/><Relationship Id="rId14" Type="http://schemas.openxmlformats.org/officeDocument/2006/relationships/hyperlink" Target="https://www.youtube.com/watch?v=0TlfTILCI8Y"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 Target="slide31.xml"/><Relationship Id="rId7" Type="http://schemas.openxmlformats.org/officeDocument/2006/relationships/hyperlink" Target="https://forms.gle/o9FoWL9BwJ1xCsXGA" TargetMode="External"/><Relationship Id="rId12"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image" Target="../media/image5.png"/><Relationship Id="rId5" Type="http://schemas.openxmlformats.org/officeDocument/2006/relationships/slide" Target="slide37.xml"/><Relationship Id="rId10" Type="http://schemas.openxmlformats.org/officeDocument/2006/relationships/image" Target="../media/image55.png"/><Relationship Id="rId4" Type="http://schemas.openxmlformats.org/officeDocument/2006/relationships/hyperlink" Target="https://forms.gle/ygmzHb44WYRdp3GW8" TargetMode="External"/><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slide" Target="slide31.xml"/><Relationship Id="rId7" Type="http://schemas.openxmlformats.org/officeDocument/2006/relationships/hyperlink" Target="https://forms.gle/o9FoWL9BwJ1xCsXGA" TargetMode="External"/><Relationship Id="rId12"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image" Target="../media/image5.png"/><Relationship Id="rId5" Type="http://schemas.openxmlformats.org/officeDocument/2006/relationships/slide" Target="slide37.xml"/><Relationship Id="rId10" Type="http://schemas.openxmlformats.org/officeDocument/2006/relationships/image" Target="../media/image58.png"/><Relationship Id="rId4" Type="http://schemas.openxmlformats.org/officeDocument/2006/relationships/hyperlink" Target="https://forms.gle/ygmzHb44WYRdp3GW8" TargetMode="External"/><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s://www.anses.fr/fr/content/aliments-contamin%C3%A9s-par-la-bact%C3%A9rie-e%C2%A0coli%C2%A0-quels-effets-sur-la-sant%C3%A9-et-comment-pr%C3%A9venir" TargetMode="External"/><Relationship Id="rId3" Type="http://schemas.openxmlformats.org/officeDocument/2006/relationships/slide" Target="slide31.xml"/><Relationship Id="rId7" Type="http://schemas.openxmlformats.org/officeDocument/2006/relationships/hyperlink" Target="https://forms.gle/o9FoWL9BwJ1xCsXGA" TargetMode="External"/><Relationship Id="rId12" Type="http://schemas.openxmlformats.org/officeDocument/2006/relationships/hyperlink" Target="https://www.anses.fr/fr/system/files/ANSES-Ft-RecosBarbecue.pdf" TargetMode="External"/><Relationship Id="rId2" Type="http://schemas.openxmlformats.org/officeDocument/2006/relationships/image" Target="../media/image6.png"/><Relationship Id="rId16"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image" Target="../media/image33.png"/><Relationship Id="rId5" Type="http://schemas.openxmlformats.org/officeDocument/2006/relationships/slide" Target="slide37.xml"/><Relationship Id="rId15" Type="http://schemas.openxmlformats.org/officeDocument/2006/relationships/image" Target="../media/image5.png"/><Relationship Id="rId10" Type="http://schemas.openxmlformats.org/officeDocument/2006/relationships/image" Target="../media/image60.png"/><Relationship Id="rId4" Type="http://schemas.openxmlformats.org/officeDocument/2006/relationships/hyperlink" Target="https://forms.gle/ygmzHb44WYRdp3GW8" TargetMode="External"/><Relationship Id="rId9" Type="http://schemas.openxmlformats.org/officeDocument/2006/relationships/image" Target="../media/image59.png"/><Relationship Id="rId14" Type="http://schemas.openxmlformats.org/officeDocument/2006/relationships/hyperlink" Target="https://agriculture.gouv.fr/sites/minagri/files/documents/pdf/GBPH_Consommateurs_5958_cle8bb1ad.pdf"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 Target="slide31.xml"/><Relationship Id="rId7" Type="http://schemas.openxmlformats.org/officeDocument/2006/relationships/hyperlink" Target="https://forms.gle/o9FoWL9BwJ1xCsXGA"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slide" Target="slide3.xml"/><Relationship Id="rId5" Type="http://schemas.openxmlformats.org/officeDocument/2006/relationships/slide" Target="slide37.xml"/><Relationship Id="rId10" Type="http://schemas.openxmlformats.org/officeDocument/2006/relationships/image" Target="../media/image5.png"/><Relationship Id="rId4" Type="http://schemas.openxmlformats.org/officeDocument/2006/relationships/hyperlink" Target="https://forms.gle/ygmzHb44WYRdp3GW8" TargetMode="External"/><Relationship Id="rId9" Type="http://schemas.openxmlformats.org/officeDocument/2006/relationships/hyperlink" Target="https://e-bug.eu/downloads/france/senior/Food%20Hygiene/TTR/s2/France_SafeConsume_TeacherTraining_Session2_v2_Jan2021.pptx"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slide" Target="slide3.xml"/><Relationship Id="rId3" Type="http://schemas.openxmlformats.org/officeDocument/2006/relationships/slide" Target="slide31.xml"/><Relationship Id="rId7" Type="http://schemas.openxmlformats.org/officeDocument/2006/relationships/hyperlink" Target="https://forms.gle/o9FoWL9BwJ1xCsXGA" TargetMode="External"/><Relationship Id="rId12"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hyperlink" Target="https://fr.wikihow.com/pasteuriser-des-%C5%93ufs" TargetMode="External"/><Relationship Id="rId5" Type="http://schemas.openxmlformats.org/officeDocument/2006/relationships/slide" Target="slide37.xml"/><Relationship Id="rId10" Type="http://schemas.openxmlformats.org/officeDocument/2006/relationships/image" Target="../media/image63.png"/><Relationship Id="rId4" Type="http://schemas.openxmlformats.org/officeDocument/2006/relationships/hyperlink" Target="https://forms.gle/ygmzHb44WYRdp3GW8" TargetMode="External"/><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slide" Target="slide9.xml"/><Relationship Id="rId3" Type="http://schemas.openxmlformats.org/officeDocument/2006/relationships/image" Target="../media/image6.png"/><Relationship Id="rId21" Type="http://schemas.openxmlformats.org/officeDocument/2006/relationships/slide" Target="slide4.xml"/><Relationship Id="rId7" Type="http://schemas.openxmlformats.org/officeDocument/2006/relationships/slide" Target="slide36.xml"/><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slide" Target="slide12.xml"/><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slide" Target="slide15.xml"/><Relationship Id="rId1" Type="http://schemas.openxmlformats.org/officeDocument/2006/relationships/slideLayout" Target="../slideLayouts/slideLayout15.xml"/><Relationship Id="rId6" Type="http://schemas.openxmlformats.org/officeDocument/2006/relationships/slide" Target="slide37.xml"/><Relationship Id="rId11" Type="http://schemas.openxmlformats.org/officeDocument/2006/relationships/image" Target="../media/image9.png"/><Relationship Id="rId24" Type="http://schemas.openxmlformats.org/officeDocument/2006/relationships/slide" Target="slide6.xml"/><Relationship Id="rId32" Type="http://schemas.openxmlformats.org/officeDocument/2006/relationships/image" Target="../media/image5.png"/><Relationship Id="rId5" Type="http://schemas.openxmlformats.org/officeDocument/2006/relationships/hyperlink" Target="https://forms.gle/ygmzHb44WYRdp3GW8" TargetMode="External"/><Relationship Id="rId15" Type="http://schemas.openxmlformats.org/officeDocument/2006/relationships/image" Target="../media/image13.png"/><Relationship Id="rId23" Type="http://schemas.openxmlformats.org/officeDocument/2006/relationships/slide" Target="slide7.xml"/><Relationship Id="rId28" Type="http://schemas.openxmlformats.org/officeDocument/2006/relationships/slide" Target="slide13.xml"/><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slide" Target="slide14.xml"/><Relationship Id="rId4" Type="http://schemas.openxmlformats.org/officeDocument/2006/relationships/slide" Target="slide31.xm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slide" Target="slide5.xml"/><Relationship Id="rId27" Type="http://schemas.openxmlformats.org/officeDocument/2006/relationships/slide" Target="slide11.xml"/><Relationship Id="rId30"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1.xml"/><Relationship Id="rId7" Type="http://schemas.openxmlformats.org/officeDocument/2006/relationships/hyperlink" Target="https://forms.gle/o9FoWL9BwJ1xCsXGA"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slide" Target="slide3.xml"/><Relationship Id="rId5" Type="http://schemas.openxmlformats.org/officeDocument/2006/relationships/slide" Target="slide37.xml"/><Relationship Id="rId10" Type="http://schemas.openxmlformats.org/officeDocument/2006/relationships/image" Target="../media/image5.png"/><Relationship Id="rId4" Type="http://schemas.openxmlformats.org/officeDocument/2006/relationships/hyperlink" Target="https://forms.gle/ygmzHb44WYRdp3GW8" TargetMode="External"/><Relationship Id="rId9"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jpeg"/><Relationship Id="rId3" Type="http://schemas.openxmlformats.org/officeDocument/2006/relationships/diagramLayout" Target="../diagrams/layout1.xml"/><Relationship Id="rId7" Type="http://schemas.openxmlformats.org/officeDocument/2006/relationships/image" Target="../media/image67.png"/><Relationship Id="rId12" Type="http://schemas.openxmlformats.org/officeDocument/2006/relationships/image" Target="../media/image72.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71.jpeg"/><Relationship Id="rId5" Type="http://schemas.openxmlformats.org/officeDocument/2006/relationships/diagramColors" Target="../diagrams/colors1.xml"/><Relationship Id="rId15" Type="http://schemas.openxmlformats.org/officeDocument/2006/relationships/slide" Target="slide3.xml"/><Relationship Id="rId10" Type="http://schemas.openxmlformats.org/officeDocument/2006/relationships/image" Target="../media/image70.png"/><Relationship Id="rId4" Type="http://schemas.openxmlformats.org/officeDocument/2006/relationships/diagramQuickStyle" Target="../diagrams/quickStyle1.xml"/><Relationship Id="rId9" Type="http://schemas.openxmlformats.org/officeDocument/2006/relationships/image" Target="../media/image69.jpeg"/><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9.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42.xml"/><Relationship Id="rId7" Type="http://schemas.openxmlformats.org/officeDocument/2006/relationships/slide" Target="slide44.xml"/><Relationship Id="rId2" Type="http://schemas.openxmlformats.org/officeDocument/2006/relationships/slide" Target="slide39.xml"/><Relationship Id="rId1" Type="http://schemas.openxmlformats.org/officeDocument/2006/relationships/slideLayout" Target="../slideLayouts/slideLayout18.xml"/><Relationship Id="rId6" Type="http://schemas.openxmlformats.org/officeDocument/2006/relationships/slide" Target="slide40.xml"/><Relationship Id="rId5" Type="http://schemas.openxmlformats.org/officeDocument/2006/relationships/slide" Target="slide45.xml"/><Relationship Id="rId10" Type="http://schemas.openxmlformats.org/officeDocument/2006/relationships/slide" Target="slide25.xml"/><Relationship Id="rId4" Type="http://schemas.openxmlformats.org/officeDocument/2006/relationships/slide" Target="slide43.xml"/><Relationship Id="rId9"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slide" Target="slide38.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80.png"/><Relationship Id="rId11" Type="http://schemas.openxmlformats.org/officeDocument/2006/relationships/image" Target="../media/image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hyperlink" Target="https://e-bug.eu/downloads/france/senior/Food%20Hygiene/TTR/s3/France_SafeConsume_TeacherTraining_Session3_%20v1_nov2020.pptx" TargetMode="External"/><Relationship Id="rId18" Type="http://schemas.openxmlformats.org/officeDocument/2006/relationships/slide" Target="slide3.xml"/><Relationship Id="rId3" Type="http://schemas.openxmlformats.org/officeDocument/2006/relationships/notesSlide" Target="../notesSlides/notesSlide4.xml"/><Relationship Id="rId7" Type="http://schemas.openxmlformats.org/officeDocument/2006/relationships/slide" Target="slide37.xml"/><Relationship Id="rId12" Type="http://schemas.openxmlformats.org/officeDocument/2006/relationships/slide" Target="slide23.xml"/><Relationship Id="rId17" Type="http://schemas.openxmlformats.org/officeDocument/2006/relationships/image" Target="../media/image5.png"/><Relationship Id="rId2" Type="http://schemas.openxmlformats.org/officeDocument/2006/relationships/slideLayout" Target="../slideLayouts/slideLayout3.xml"/><Relationship Id="rId16" Type="http://schemas.openxmlformats.org/officeDocument/2006/relationships/slide" Target="slide19.xml"/><Relationship Id="rId1" Type="http://schemas.openxmlformats.org/officeDocument/2006/relationships/themeOverride" Target="../theme/themeOverride1.xml"/><Relationship Id="rId6" Type="http://schemas.openxmlformats.org/officeDocument/2006/relationships/hyperlink" Target="https://forms.gle/ygmzHb44WYRdp3GW8" TargetMode="External"/><Relationship Id="rId11" Type="http://schemas.openxmlformats.org/officeDocument/2006/relationships/image" Target="../media/image20.png"/><Relationship Id="rId5" Type="http://schemas.openxmlformats.org/officeDocument/2006/relationships/slide" Target="slide31.xml"/><Relationship Id="rId15" Type="http://schemas.openxmlformats.org/officeDocument/2006/relationships/image" Target="../media/image21.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hyperlink" Target="https://forms.gle/o9FoWL9BwJ1xCsXGA" TargetMode="External"/><Relationship Id="rId14" Type="http://schemas.openxmlformats.org/officeDocument/2006/relationships/slide" Target="slide25.xml"/></Relationships>
</file>

<file path=ppt/slides/_rels/slide4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18.xml"/><Relationship Id="rId6"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slide" Target="slide38.xml"/><Relationship Id="rId4" Type="http://schemas.openxmlformats.org/officeDocument/2006/relationships/image" Target="../media/image87.png"/><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18.xml"/><Relationship Id="rId6" Type="http://schemas.openxmlformats.org/officeDocument/2006/relationships/image" Target="../media/image89.png"/><Relationship Id="rId5" Type="http://schemas.openxmlformats.org/officeDocument/2006/relationships/image" Target="../media/image95.png"/><Relationship Id="rId10" Type="http://schemas.openxmlformats.org/officeDocument/2006/relationships/slide" Target="slide38.xml"/><Relationship Id="rId4" Type="http://schemas.openxmlformats.org/officeDocument/2006/relationships/image" Target="../media/image94.png"/><Relationship Id="rId9"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97.png"/><Relationship Id="rId2" Type="http://schemas.openxmlformats.org/officeDocument/2006/relationships/image" Target="../media/image98.png"/><Relationship Id="rId1" Type="http://schemas.openxmlformats.org/officeDocument/2006/relationships/slideLayout" Target="../slideLayouts/slideLayout18.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slide" Target="slide38.xml"/><Relationship Id="rId4" Type="http://schemas.openxmlformats.org/officeDocument/2006/relationships/image" Target="../media/image100.png"/><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18.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slide" Target="slide38.xml"/><Relationship Id="rId4" Type="http://schemas.openxmlformats.org/officeDocument/2006/relationships/image" Target="../media/image106.png"/><Relationship Id="rId9"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8.xml"/><Relationship Id="rId6" Type="http://schemas.openxmlformats.org/officeDocument/2006/relationships/slide" Target="slide38.xml"/><Relationship Id="rId5" Type="http://schemas.openxmlformats.org/officeDocument/2006/relationships/image" Target="../media/image5.png"/><Relationship Id="rId4" Type="http://schemas.openxmlformats.org/officeDocument/2006/relationships/image" Target="../media/image113.png"/></Relationships>
</file>

<file path=ppt/slides/_rels/slide45.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slide" Target="slide38.xml"/><Relationship Id="rId2" Type="http://schemas.openxmlformats.org/officeDocument/2006/relationships/image" Target="../media/image114.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17.png"/><Relationship Id="rId4" Type="http://schemas.openxmlformats.org/officeDocument/2006/relationships/image" Target="../media/image116.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slide" Target="slide38.xml"/></Relationships>
</file>

<file path=ppt/slides/_rels/slide47.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118.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s>
</file>

<file path=ppt/slides/_rels/slide48.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slide" Target="slide38.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24.jpeg"/><Relationship Id="rId4" Type="http://schemas.openxmlformats.org/officeDocument/2006/relationships/image" Target="../media/image123.jpeg"/></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5.jpeg"/><Relationship Id="rId7" Type="http://schemas.openxmlformats.org/officeDocument/2006/relationships/diagramQuickStyle" Target="../diagrams/quickStyle3.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Layout" Target="../diagrams/layout3.xml"/><Relationship Id="rId11" Type="http://schemas.openxmlformats.org/officeDocument/2006/relationships/slide" Target="slide38.xml"/><Relationship Id="rId5" Type="http://schemas.openxmlformats.org/officeDocument/2006/relationships/diagramData" Target="../diagrams/data3.xml"/><Relationship Id="rId10" Type="http://schemas.openxmlformats.org/officeDocument/2006/relationships/image" Target="../media/image5.png"/><Relationship Id="rId4" Type="http://schemas.openxmlformats.org/officeDocument/2006/relationships/image" Target="../media/image126.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25.xml"/><Relationship Id="rId3" Type="http://schemas.openxmlformats.org/officeDocument/2006/relationships/notesSlide" Target="../notesSlides/notesSlide5.xml"/><Relationship Id="rId7" Type="http://schemas.openxmlformats.org/officeDocument/2006/relationships/slide" Target="slide37.xml"/><Relationship Id="rId12" Type="http://schemas.openxmlformats.org/officeDocument/2006/relationships/slide" Target="slide19.xml"/><Relationship Id="rId17" Type="http://schemas.openxmlformats.org/officeDocument/2006/relationships/slide" Target="slide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themeOverride" Target="../theme/themeOverride2.xml"/><Relationship Id="rId6" Type="http://schemas.openxmlformats.org/officeDocument/2006/relationships/hyperlink" Target="https://forms.gle/ygmzHb44WYRdp3GW8" TargetMode="External"/><Relationship Id="rId11" Type="http://schemas.openxmlformats.org/officeDocument/2006/relationships/image" Target="../media/image23.png"/><Relationship Id="rId5" Type="http://schemas.openxmlformats.org/officeDocument/2006/relationships/slide" Target="slide31.xml"/><Relationship Id="rId15" Type="http://schemas.openxmlformats.org/officeDocument/2006/relationships/slide" Target="slide23.xml"/><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hyperlink" Target="https://forms.gle/o9FoWL9BwJ1xCsXGA" TargetMode="External"/><Relationship Id="rId14" Type="http://schemas.openxmlformats.org/officeDocument/2006/relationships/image" Target="../media/image21.png"/></Relationships>
</file>

<file path=ppt/slides/_rels/slide5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7.jpeg"/><Relationship Id="rId7" Type="http://schemas.openxmlformats.org/officeDocument/2006/relationships/image" Target="../media/image131.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emf"/><Relationship Id="rId9" Type="http://schemas.openxmlformats.org/officeDocument/2006/relationships/slide" Target="slide38.xml"/></Relationships>
</file>

<file path=ppt/slides/_rels/slide51.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slide" Target="slide38.xml"/></Relationships>
</file>

<file path=ppt/slides/_rels/slide5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jpeg"/><Relationship Id="rId3" Type="http://schemas.openxmlformats.org/officeDocument/2006/relationships/diagramLayout" Target="../diagrams/layout6.xml"/><Relationship Id="rId7" Type="http://schemas.openxmlformats.org/officeDocument/2006/relationships/image" Target="../media/image67.png"/><Relationship Id="rId12" Type="http://schemas.openxmlformats.org/officeDocument/2006/relationships/image" Target="../media/image72.jpe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11" Type="http://schemas.openxmlformats.org/officeDocument/2006/relationships/image" Target="../media/image71.jpeg"/><Relationship Id="rId5" Type="http://schemas.openxmlformats.org/officeDocument/2006/relationships/diagramColors" Target="../diagrams/colors6.xml"/><Relationship Id="rId15" Type="http://schemas.openxmlformats.org/officeDocument/2006/relationships/slide" Target="slide38.xml"/><Relationship Id="rId10" Type="http://schemas.openxmlformats.org/officeDocument/2006/relationships/image" Target="../media/image70.png"/><Relationship Id="rId4" Type="http://schemas.openxmlformats.org/officeDocument/2006/relationships/diagramQuickStyle" Target="../diagrams/quickStyle6.xml"/><Relationship Id="rId9" Type="http://schemas.openxmlformats.org/officeDocument/2006/relationships/image" Target="../media/image69.jpe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slide" Target="slide36.xml"/><Relationship Id="rId12" Type="http://schemas.openxmlformats.org/officeDocument/2006/relationships/slide" Target="slide2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26.png"/><Relationship Id="rId5" Type="http://schemas.openxmlformats.org/officeDocument/2006/relationships/hyperlink" Target="https://forms.gle/ygmzHb44WYRdp3GW8" TargetMode="External"/><Relationship Id="rId15" Type="http://schemas.openxmlformats.org/officeDocument/2006/relationships/slide" Target="slide3.xml"/><Relationship Id="rId10" Type="http://schemas.openxmlformats.org/officeDocument/2006/relationships/image" Target="../media/image25.png"/><Relationship Id="rId4" Type="http://schemas.openxmlformats.org/officeDocument/2006/relationships/slide" Target="slide31.xml"/><Relationship Id="rId9" Type="http://schemas.openxmlformats.org/officeDocument/2006/relationships/image" Target="../media/image24.pn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image" Target="../media/image21.png"/><Relationship Id="rId18" Type="http://schemas.openxmlformats.org/officeDocument/2006/relationships/slide" Target="slide3.xml"/><Relationship Id="rId3" Type="http://schemas.openxmlformats.org/officeDocument/2006/relationships/image" Target="../media/image6.png"/><Relationship Id="rId7" Type="http://schemas.openxmlformats.org/officeDocument/2006/relationships/slide" Target="slide36.xml"/><Relationship Id="rId12" Type="http://schemas.openxmlformats.org/officeDocument/2006/relationships/slide" Target="slide25.xml"/><Relationship Id="rId17" Type="http://schemas.openxmlformats.org/officeDocument/2006/relationships/image" Target="../media/image5.png"/><Relationship Id="rId2" Type="http://schemas.openxmlformats.org/officeDocument/2006/relationships/notesSlide" Target="../notesSlides/notesSlide7.xml"/><Relationship Id="rId16"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slide" Target="slide19.xml"/><Relationship Id="rId5" Type="http://schemas.openxmlformats.org/officeDocument/2006/relationships/hyperlink" Target="https://forms.gle/ygmzHb44WYRdp3GW8" TargetMode="External"/><Relationship Id="rId15" Type="http://schemas.openxmlformats.org/officeDocument/2006/relationships/slide" Target="slide28.xml"/><Relationship Id="rId10" Type="http://schemas.openxmlformats.org/officeDocument/2006/relationships/image" Target="../media/image28.png"/><Relationship Id="rId4" Type="http://schemas.openxmlformats.org/officeDocument/2006/relationships/slide" Target="slide31.xml"/><Relationship Id="rId9" Type="http://schemas.openxmlformats.org/officeDocument/2006/relationships/image" Target="../media/image27.png"/><Relationship Id="rId14" Type="http://schemas.openxmlformats.org/officeDocument/2006/relationships/slide" Target="slide23.xml"/></Relationships>
</file>

<file path=ppt/slides/_rels/slide8.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image" Target="../media/image32.png"/><Relationship Id="rId18" Type="http://schemas.openxmlformats.org/officeDocument/2006/relationships/hyperlink" Target="https://www.nhs.uk/live-well/eat-well/how-to-store-food-and-leftovers/" TargetMode="External"/><Relationship Id="rId3" Type="http://schemas.openxmlformats.org/officeDocument/2006/relationships/image" Target="../media/image6.png"/><Relationship Id="rId21" Type="http://schemas.openxmlformats.org/officeDocument/2006/relationships/slide" Target="slide3.xml"/><Relationship Id="rId7" Type="http://schemas.openxmlformats.org/officeDocument/2006/relationships/slide" Target="slide36.xml"/><Relationship Id="rId12" Type="http://schemas.openxmlformats.org/officeDocument/2006/relationships/image" Target="../media/image31.png"/><Relationship Id="rId17" Type="http://schemas.openxmlformats.org/officeDocument/2006/relationships/hyperlink" Target="https://agriculture.gouv.fr/sites/minagri/files/documents/pdf/GBPH_Consommateurs_5958_cle8bb1ad.pdf" TargetMode="External"/><Relationship Id="rId2" Type="http://schemas.openxmlformats.org/officeDocument/2006/relationships/notesSlide" Target="../notesSlides/notesSlide8.xml"/><Relationship Id="rId16" Type="http://schemas.openxmlformats.org/officeDocument/2006/relationships/hyperlink" Target="https://www.anses.fr/fr/content/r&#233;frig&#233;rateur-et-hygi&#232;ne-des-aliments" TargetMode="External"/><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30.png"/><Relationship Id="rId5" Type="http://schemas.openxmlformats.org/officeDocument/2006/relationships/hyperlink" Target="https://forms.gle/ygmzHb44WYRdp3GW8" TargetMode="External"/><Relationship Id="rId15" Type="http://schemas.openxmlformats.org/officeDocument/2006/relationships/hyperlink" Target="https://efsa.onlinelibrary.wiley.com/doi/10.2903/sp.efsa.2018.EN-1448" TargetMode="External"/><Relationship Id="rId10" Type="http://schemas.openxmlformats.org/officeDocument/2006/relationships/slide" Target="slide19.xml"/><Relationship Id="rId19" Type="http://schemas.openxmlformats.org/officeDocument/2006/relationships/hyperlink" Target="https://www.food.gov.uk/safety-hygiene/chilling" TargetMode="External"/><Relationship Id="rId4" Type="http://schemas.openxmlformats.org/officeDocument/2006/relationships/slide" Target="slide31.xml"/><Relationship Id="rId9" Type="http://schemas.openxmlformats.org/officeDocument/2006/relationships/image" Target="../media/image27.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hyperlink" Target="https://forms.gle/o9FoWL9BwJ1xCsXGA" TargetMode="External"/><Relationship Id="rId13"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slide" Target="slide36.xml"/><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slide" Target="slide25.xml"/><Relationship Id="rId5" Type="http://schemas.openxmlformats.org/officeDocument/2006/relationships/hyperlink" Target="https://forms.gle/ygmzHb44WYRdp3GW8" TargetMode="External"/><Relationship Id="rId10" Type="http://schemas.openxmlformats.org/officeDocument/2006/relationships/slide" Target="slide23.xml"/><Relationship Id="rId4" Type="http://schemas.openxmlformats.org/officeDocument/2006/relationships/slide" Target="slide31.xml"/><Relationship Id="rId9" Type="http://schemas.openxmlformats.org/officeDocument/2006/relationships/image" Target="../media/image34.png"/><Relationship Id="rId1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D1DCD830-6892-4CAD-AB4B-B0326C2138B4}"/>
              </a:ext>
            </a:extLst>
          </p:cNvPr>
          <p:cNvSpPr>
            <a:spLocks noGrp="1"/>
          </p:cNvSpPr>
          <p:nvPr>
            <p:ph type="title" idx="4294967295"/>
          </p:nvPr>
        </p:nvSpPr>
        <p:spPr bwMode="auto">
          <a:xfrm>
            <a:off x="1524000" y="4140200"/>
            <a:ext cx="9144000" cy="1320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46" rtl="0" eaLnBrk="1" fontAlgn="auto" latinLnBrk="0" hangingPunct="1">
              <a:lnSpc>
                <a:spcPct val="118000"/>
              </a:lnSpc>
              <a:spcBef>
                <a:spcPts val="300"/>
              </a:spcBef>
              <a:spcAft>
                <a:spcPts val="0"/>
              </a:spcAft>
              <a:buClrTx/>
              <a:buSzTx/>
              <a:buFont typeface="Arial" panose="020B0604020202020204" pitchFamily="34" charset="0"/>
              <a:buNone/>
              <a:tabLst/>
              <a:defRPr/>
            </a:pPr>
            <a:r>
              <a:rPr kumimoji="0" lang="fr-FR" altLang="fr-FR" sz="3200" b="1" i="0" u="none" strike="noStrike" kern="1200" cap="none" spc="0" normalizeH="0" baseline="0" noProof="0" dirty="0">
                <a:ln>
                  <a:noFill/>
                </a:ln>
                <a:solidFill>
                  <a:schemeClr val="tx1"/>
                </a:solidFill>
                <a:effectLst/>
                <a:uLnTx/>
                <a:uFillTx/>
                <a:latin typeface="+mj-lt"/>
                <a:ea typeface="+mn-ea"/>
                <a:cs typeface="+mn-cs"/>
              </a:rPr>
              <a:t>Prévenir les infections d’origine alimentaire</a:t>
            </a:r>
            <a:endParaRPr kumimoji="0" lang="fr-FR" sz="3200" b="1" i="0" u="none" strike="noStrike" kern="1200" cap="none" spc="0" normalizeH="0" baseline="0" noProof="0" dirty="0">
              <a:ln>
                <a:noFill/>
              </a:ln>
              <a:solidFill>
                <a:schemeClr val="tx1"/>
              </a:solidFill>
              <a:effectLst/>
              <a:uLnTx/>
              <a:uFillTx/>
              <a:latin typeface="+mj-lt"/>
              <a:ea typeface="+mn-ea"/>
              <a:cs typeface="+mn-cs"/>
            </a:endParaRPr>
          </a:p>
        </p:txBody>
      </p:sp>
      <p:grpSp>
        <p:nvGrpSpPr>
          <p:cNvPr id="3" name="Groupe 2" descr="Le projet Safeconsume a reçu un financement du programme de recherche et d’innovation Horizon 2020 de l’Union Européenne selon la convention de subvention n° 727580">
            <a:extLst>
              <a:ext uri="{FF2B5EF4-FFF2-40B4-BE49-F238E27FC236}">
                <a16:creationId xmlns:a16="http://schemas.microsoft.com/office/drawing/2014/main" id="{F8ECC34D-FB09-DAF1-EB77-78F0320BF342}"/>
              </a:ext>
            </a:extLst>
          </p:cNvPr>
          <p:cNvGrpSpPr/>
          <p:nvPr/>
        </p:nvGrpSpPr>
        <p:grpSpPr>
          <a:xfrm>
            <a:off x="7966075" y="39688"/>
            <a:ext cx="4114800" cy="993775"/>
            <a:chOff x="7966075" y="39688"/>
            <a:chExt cx="4114800" cy="993775"/>
          </a:xfrm>
        </p:grpSpPr>
        <p:pic>
          <p:nvPicPr>
            <p:cNvPr id="14339" name="Image 12" descr="Drapeau de l'Union Européenne">
              <a:extLst>
                <a:ext uri="{FF2B5EF4-FFF2-40B4-BE49-F238E27FC236}">
                  <a16:creationId xmlns:a16="http://schemas.microsoft.com/office/drawing/2014/main" id="{31DB25F2-7CDD-4783-AE85-28BE87F6D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738" y="39688"/>
              <a:ext cx="325913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ZoneTexte 2">
              <a:extLst>
                <a:ext uri="{FF2B5EF4-FFF2-40B4-BE49-F238E27FC236}">
                  <a16:creationId xmlns:a16="http://schemas.microsoft.com/office/drawing/2014/main" id="{70F12F58-FBE8-4DFA-B6FE-414BCBA6843B}"/>
                </a:ext>
              </a:extLst>
            </p:cNvPr>
            <p:cNvSpPr txBox="1">
              <a:spLocks noChangeArrowheads="1"/>
            </p:cNvSpPr>
            <p:nvPr/>
          </p:nvSpPr>
          <p:spPr bwMode="auto">
            <a:xfrm>
              <a:off x="7966075" y="203200"/>
              <a:ext cx="3081338"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ltLang="fr-FR" sz="1200">
                  <a:latin typeface="Arial" panose="020B0604020202020204" pitchFamily="34" charset="0"/>
                  <a:cs typeface="Arial" panose="020B0604020202020204" pitchFamily="34" charset="0"/>
                </a:rPr>
                <a:t>Ce projet a reçu un financement du programme de recherche et d’innovation Horizon 2020 de l’Union Européenne selon la convention de subvention n° 727580</a:t>
              </a:r>
            </a:p>
          </p:txBody>
        </p:sp>
      </p:grpSp>
      <p:sp>
        <p:nvSpPr>
          <p:cNvPr id="15" name="ZoneTexte 14">
            <a:extLst>
              <a:ext uri="{FF2B5EF4-FFF2-40B4-BE49-F238E27FC236}">
                <a16:creationId xmlns:a16="http://schemas.microsoft.com/office/drawing/2014/main" id="{7FED5916-E8FD-4CC8-B58A-9CC8EA7B86D3}"/>
              </a:ext>
            </a:extLst>
          </p:cNvPr>
          <p:cNvSpPr txBox="1"/>
          <p:nvPr/>
        </p:nvSpPr>
        <p:spPr>
          <a:xfrm>
            <a:off x="905177" y="4911731"/>
            <a:ext cx="10229031" cy="1000274"/>
          </a:xfrm>
          <a:prstGeom prst="rect">
            <a:avLst/>
          </a:prstGeom>
          <a:noFill/>
        </p:spPr>
        <p:txBody>
          <a:bodyPr wrap="square" rtlCol="0">
            <a:spAutoFit/>
          </a:bodyPr>
          <a:lstStyle/>
          <a:p>
            <a:r>
              <a:rPr lang="fr-FR" sz="1500" b="1" dirty="0">
                <a:latin typeface="Arial" panose="020B0604020202020204" pitchFamily="34" charset="0"/>
                <a:cs typeface="Arial" panose="020B0604020202020204" pitchFamily="34" charset="0"/>
              </a:rPr>
              <a:t>Mode d’emploi :</a:t>
            </a:r>
          </a:p>
          <a:p>
            <a:r>
              <a:rPr lang="fr-FR" sz="1400" dirty="0">
                <a:latin typeface="Arial" panose="020B0604020202020204" pitchFamily="34" charset="0"/>
                <a:cs typeface="Arial" panose="020B0604020202020204" pitchFamily="34" charset="0"/>
              </a:rPr>
              <a:t>Cette session de formation est conçue comme un </a:t>
            </a:r>
            <a:r>
              <a:rPr lang="fr-FR" sz="1500" b="1" dirty="0">
                <a:latin typeface="Arial" panose="020B0604020202020204" pitchFamily="34" charset="0"/>
                <a:cs typeface="Arial" panose="020B0604020202020204" pitchFamily="34" charset="0"/>
              </a:rPr>
              <a:t>réservoir d’informations </a:t>
            </a:r>
            <a:r>
              <a:rPr lang="fr-FR" sz="1400" dirty="0">
                <a:latin typeface="Arial" panose="020B0604020202020204" pitchFamily="34" charset="0"/>
                <a:cs typeface="Arial" panose="020B0604020202020204" pitchFamily="34" charset="0"/>
              </a:rPr>
              <a:t>vous permettant d’accéder aux informations qui vous intéressent sans avoir à parcourir l’ensemble de la session ni à suivre un ordre particulier.</a:t>
            </a:r>
          </a:p>
          <a:p>
            <a:r>
              <a:rPr lang="fr-FR" sz="1400" dirty="0">
                <a:latin typeface="Arial" panose="020B0604020202020204" pitchFamily="34" charset="0"/>
                <a:cs typeface="Arial" panose="020B0604020202020204" pitchFamily="34" charset="0"/>
              </a:rPr>
              <a:t>Pour pouvoir bénéficier de toutes ses fonctionnalités pensez à activer le </a:t>
            </a:r>
            <a:r>
              <a:rPr lang="fr-FR" sz="1500" b="1" dirty="0">
                <a:latin typeface="Arial" panose="020B0604020202020204" pitchFamily="34" charset="0"/>
                <a:cs typeface="Arial" panose="020B0604020202020204" pitchFamily="34" charset="0"/>
              </a:rPr>
              <a:t>mode diaporama</a:t>
            </a:r>
            <a:r>
              <a:rPr lang="fr-FR" sz="1400" dirty="0">
                <a:latin typeface="Arial" panose="020B0604020202020204" pitchFamily="34" charset="0"/>
                <a:cs typeface="Arial" panose="020B0604020202020204" pitchFamily="34" charset="0"/>
              </a:rPr>
              <a:t>.</a:t>
            </a:r>
          </a:p>
        </p:txBody>
      </p:sp>
      <p:grpSp>
        <p:nvGrpSpPr>
          <p:cNvPr id="4" name="Groupe 3">
            <a:extLst>
              <a:ext uri="{FF2B5EF4-FFF2-40B4-BE49-F238E27FC236}">
                <a16:creationId xmlns:a16="http://schemas.microsoft.com/office/drawing/2014/main" id="{280225F2-21BA-C7D2-AFD5-3EDA2D0DB482}"/>
              </a:ext>
              <a:ext uri="{C183D7F6-B498-43B3-948B-1728B52AA6E4}">
                <adec:decorative xmlns:adec="http://schemas.microsoft.com/office/drawing/2017/decorative" val="1"/>
              </a:ext>
            </a:extLst>
          </p:cNvPr>
          <p:cNvGrpSpPr/>
          <p:nvPr/>
        </p:nvGrpSpPr>
        <p:grpSpPr>
          <a:xfrm>
            <a:off x="-41275" y="5871491"/>
            <a:ext cx="12276138" cy="1000274"/>
            <a:chOff x="-41275" y="6016625"/>
            <a:chExt cx="12276138" cy="887413"/>
          </a:xfrm>
        </p:grpSpPr>
        <p:sp>
          <p:nvSpPr>
            <p:cNvPr id="23" name="Rectangle 22">
              <a:extLst>
                <a:ext uri="{FF2B5EF4-FFF2-40B4-BE49-F238E27FC236}">
                  <a16:creationId xmlns:a16="http://schemas.microsoft.com/office/drawing/2014/main" id="{4471A05C-2EB7-42F6-A7D6-98918E573EE8}"/>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347" name="ZoneTexte 24">
              <a:extLst>
                <a:ext uri="{FF2B5EF4-FFF2-40B4-BE49-F238E27FC236}">
                  <a16:creationId xmlns:a16="http://schemas.microsoft.com/office/drawing/2014/main" id="{4818524D-0DD8-41FF-A70D-DD35FA905353}"/>
                </a:ext>
              </a:extLst>
            </p:cNvPr>
            <p:cNvSpPr txBox="1">
              <a:spLocks noChangeArrowheads="1"/>
            </p:cNvSpPr>
            <p:nvPr/>
          </p:nvSpPr>
          <p:spPr bwMode="auto">
            <a:xfrm>
              <a:off x="6019891" y="6250180"/>
              <a:ext cx="981905" cy="27660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dirty="0">
                  <a:solidFill>
                    <a:schemeClr val="bg1"/>
                  </a:solidFill>
                  <a:latin typeface="Arial" panose="020B0604020202020204" pitchFamily="34" charset="0"/>
                  <a:cs typeface="Arial" panose="020B0604020202020204" pitchFamily="34" charset="0"/>
                </a:rPr>
                <a:t>Fermer</a:t>
              </a:r>
            </a:p>
          </p:txBody>
        </p:sp>
        <p:sp>
          <p:nvSpPr>
            <p:cNvPr id="14348" name="ZoneTexte 25">
              <a:extLst>
                <a:ext uri="{FF2B5EF4-FFF2-40B4-BE49-F238E27FC236}">
                  <a16:creationId xmlns:a16="http://schemas.microsoft.com/office/drawing/2014/main" id="{8D2C1C01-5BDB-49C8-A4BC-6549E4859614}"/>
                </a:ext>
              </a:extLst>
            </p:cNvPr>
            <p:cNvSpPr txBox="1">
              <a:spLocks noChangeArrowheads="1"/>
            </p:cNvSpPr>
            <p:nvPr/>
          </p:nvSpPr>
          <p:spPr bwMode="auto">
            <a:xfrm>
              <a:off x="9506655" y="6260166"/>
              <a:ext cx="207120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dirty="0">
                  <a:solidFill>
                    <a:schemeClr val="bg1"/>
                  </a:solidFill>
                  <a:latin typeface="Arial" panose="020B0604020202020204" pitchFamily="34" charset="0"/>
                  <a:cs typeface="Arial" panose="020B0604020202020204" pitchFamily="34" charset="0"/>
                </a:rPr>
                <a:t>						Suivant</a:t>
              </a:r>
            </a:p>
          </p:txBody>
        </p:sp>
        <p:pic>
          <p:nvPicPr>
            <p:cNvPr id="14350" name="Image 28">
              <a:extLst>
                <a:ext uri="{FF2B5EF4-FFF2-40B4-BE49-F238E27FC236}">
                  <a16:creationId xmlns:a16="http://schemas.microsoft.com/office/drawing/2014/main" id="{312C727D-7349-4CC5-BEA1-206A1DE86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Bouton d’action : vide 23" descr="Bouton pour fermer le diaporama">
            <a:hlinkClick r:id="" action="ppaction://hlinkshowjump?jump=endshow" highlightClick="1"/>
            <a:extLst>
              <a:ext uri="{FF2B5EF4-FFF2-40B4-BE49-F238E27FC236}">
                <a16:creationId xmlns:a16="http://schemas.microsoft.com/office/drawing/2014/main" id="{5DE4FC93-51BE-4266-A14D-98C651439E34}"/>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7" name="Bouton d’action : vide 26" descr="Bouton pour aller à la diapositive suivante">
            <a:hlinkClick r:id="" action="ppaction://hlinkshowjump?jump=nextslide" highlightClick="1"/>
            <a:extLst>
              <a:ext uri="{FF2B5EF4-FFF2-40B4-BE49-F238E27FC236}">
                <a16:creationId xmlns:a16="http://schemas.microsoft.com/office/drawing/2014/main" id="{D793C4B6-746E-4D08-A112-54A91E87FC7A}"/>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600438E-B80B-4441-9EB8-C2ED84D386D1}"/>
              </a:ext>
            </a:extLst>
          </p:cNvPr>
          <p:cNvSpPr txBox="1">
            <a:spLocks noGrp="1"/>
          </p:cNvSpPr>
          <p:nvPr>
            <p:ph type="title" idx="4294967295"/>
          </p:nvPr>
        </p:nvSpPr>
        <p:spPr>
          <a:xfrm>
            <a:off x="3054350" y="19050"/>
            <a:ext cx="8085138" cy="784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lang="fr-FR" altLang="fr-FR" sz="4000" dirty="0">
                <a:solidFill>
                  <a:srgbClr val="5B225F"/>
                </a:solidFill>
                <a:latin typeface="Arial" panose="020B0604020202020204" pitchFamily="34" charset="0"/>
                <a:ea typeface="+mn-ea"/>
                <a:cs typeface="Arial" panose="020B0604020202020204" pitchFamily="34" charset="0"/>
              </a:rPr>
              <a:t>Découpage / préparation </a:t>
            </a:r>
            <a:r>
              <a:rPr lang="fr-FR" altLang="fr-FR" sz="4501" dirty="0">
                <a:solidFill>
                  <a:schemeClr val="bg1"/>
                </a:solidFill>
              </a:rPr>
              <a:t>2</a:t>
            </a:r>
            <a:endParaRPr kumimoji="0" lang="fr-FR" sz="4501" b="1" i="0" u="none" strike="noStrike" kern="1200" cap="none" spc="0" normalizeH="0" baseline="0" noProof="0" dirty="0">
              <a:ln>
                <a:noFill/>
              </a:ln>
              <a:solidFill>
                <a:srgbClr val="674B69"/>
              </a:solidFill>
              <a:effectLst/>
              <a:uLnTx/>
              <a:uFillTx/>
              <a:latin typeface="+mj-lt"/>
              <a:ea typeface="+mj-ea"/>
              <a:cs typeface="+mj-cs"/>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0F64DA04-FFD9-377C-C807-6F71689E21A0}"/>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11A04FF5-BFC9-708A-4A58-2434F35DE677}"/>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7EECE63E-B8A6-D660-E38B-D083C4B7B1B4}"/>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713FBA8C-2EF8-1091-660B-B7550C06A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ED0B04EA-6D56-D38D-22F7-32D9ED5055FC}"/>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29B9D538-F21F-A7D6-4B6F-225C90EC59DF}"/>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8" highlightClick="1"/>
            <a:extLst>
              <a:ext uri="{FF2B5EF4-FFF2-40B4-BE49-F238E27FC236}">
                <a16:creationId xmlns:a16="http://schemas.microsoft.com/office/drawing/2014/main" id="{88D252B1-D206-6708-5003-A799073F0ACD}"/>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pic>
        <p:nvPicPr>
          <p:cNvPr id="23558" name="Image 3">
            <a:extLst>
              <a:ext uri="{FF2B5EF4-FFF2-40B4-BE49-F238E27FC236}">
                <a16:creationId xmlns:a16="http://schemas.microsoft.com/office/drawing/2014/main" id="{C06A0C5A-2C74-4B97-B2C3-BFB1741E563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161713" y="80963"/>
            <a:ext cx="9572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a:extLst>
              <a:ext uri="{FF2B5EF4-FFF2-40B4-BE49-F238E27FC236}">
                <a16:creationId xmlns:a16="http://schemas.microsoft.com/office/drawing/2014/main" id="{D00CF600-25B3-97A4-5AF3-B58B6E78E3E2}"/>
              </a:ext>
              <a:ext uri="{C183D7F6-B498-43B3-948B-1728B52AA6E4}">
                <adec:decorative xmlns:adec="http://schemas.microsoft.com/office/drawing/2017/decorative" val="1"/>
              </a:ext>
            </a:extLst>
          </p:cNvPr>
          <p:cNvGrpSpPr/>
          <p:nvPr/>
        </p:nvGrpSpPr>
        <p:grpSpPr>
          <a:xfrm>
            <a:off x="3517900" y="2078038"/>
            <a:ext cx="895350" cy="1963293"/>
            <a:chOff x="3517900" y="2078038"/>
            <a:chExt cx="895350" cy="1963293"/>
          </a:xfrm>
        </p:grpSpPr>
        <p:pic>
          <p:nvPicPr>
            <p:cNvPr id="23559" name="Image 17" descr="Logo de NHS">
              <a:extLst>
                <a:ext uri="{FF2B5EF4-FFF2-40B4-BE49-F238E27FC236}">
                  <a16:creationId xmlns:a16="http://schemas.microsoft.com/office/drawing/2014/main" id="{700AFFB1-1E9F-41C6-A910-FB4B84EEE16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27438" y="3733356"/>
              <a:ext cx="785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Image 6" descr="Logo de l'ANSES">
              <a:extLst>
                <a:ext uri="{FF2B5EF4-FFF2-40B4-BE49-F238E27FC236}">
                  <a16:creationId xmlns:a16="http://schemas.microsoft.com/office/drawing/2014/main" id="{2CFC301C-C9D3-474E-8049-E049E4E52D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17900" y="2078038"/>
              <a:ext cx="8953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4" descr="Logo du ministère de l'agriculture et de l'alimentation">
              <a:extLst>
                <a:ext uri="{FF2B5EF4-FFF2-40B4-BE49-F238E27FC236}">
                  <a16:creationId xmlns:a16="http://schemas.microsoft.com/office/drawing/2014/main" id="{E363FFC7-279C-405C-A469-9FE68C345F0B}"/>
                </a:ext>
              </a:extLst>
            </p:cNvPr>
            <p:cNvPicPr>
              <a:picLocks noChangeAspect="1"/>
            </p:cNvPicPr>
            <p:nvPr/>
          </p:nvPicPr>
          <p:blipFill>
            <a:blip r:embed="rId12"/>
            <a:stretch>
              <a:fillRect/>
            </a:stretch>
          </p:blipFill>
          <p:spPr>
            <a:xfrm>
              <a:off x="3532907" y="2839243"/>
              <a:ext cx="865335" cy="369888"/>
            </a:xfrm>
            <a:prstGeom prst="rect">
              <a:avLst/>
            </a:prstGeom>
          </p:spPr>
        </p:pic>
      </p:grpSp>
      <p:sp>
        <p:nvSpPr>
          <p:cNvPr id="14" name="ZoneTexte 13">
            <a:extLst>
              <a:ext uri="{FF2B5EF4-FFF2-40B4-BE49-F238E27FC236}">
                <a16:creationId xmlns:a16="http://schemas.microsoft.com/office/drawing/2014/main" id="{3CAD5711-6C6A-4C3E-8540-8D1CBD0359DF}"/>
              </a:ext>
            </a:extLst>
          </p:cNvPr>
          <p:cNvSpPr txBox="1"/>
          <p:nvPr/>
        </p:nvSpPr>
        <p:spPr>
          <a:xfrm>
            <a:off x="3203574" y="1323975"/>
            <a:ext cx="8988425" cy="3193182"/>
          </a:xfrm>
          <a:prstGeom prst="rect">
            <a:avLst/>
          </a:prstGeom>
          <a:noFill/>
        </p:spPr>
        <p:txBody>
          <a:bodyPr wrap="square">
            <a:spAutoFit/>
          </a:bodyPr>
          <a:lstStyle/>
          <a:p>
            <a:pPr lvl="1" indent="0" defTabSz="914446" eaLnBrk="1" fontAlgn="auto" hangingPunct="1">
              <a:lnSpc>
                <a:spcPct val="150000"/>
              </a:lnSpc>
              <a:spcBef>
                <a:spcPts val="300"/>
              </a:spcBef>
              <a:spcAft>
                <a:spcPts val="0"/>
              </a:spcAft>
              <a:defRPr/>
            </a:pPr>
            <a:endParaRPr lang="en-US" sz="1100" dirty="0">
              <a:solidFill>
                <a:srgbClr val="00707C"/>
              </a:solidFill>
              <a:latin typeface="Arial" panose="020B0604020202020204" pitchFamily="34" charset="0"/>
              <a:cs typeface="Arial" panose="020B0604020202020204" pitchFamily="34" charset="0"/>
            </a:endParaRPr>
          </a:p>
          <a:p>
            <a:pPr eaLnBrk="1" hangingPunct="1">
              <a:spcBef>
                <a:spcPts val="0"/>
              </a:spcBef>
              <a:defRPr/>
            </a:pPr>
            <a:r>
              <a:rPr lang="en-US" sz="1400" dirty="0">
                <a:solidFill>
                  <a:srgbClr val="00707C"/>
                </a:solidFill>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Liens pour </a:t>
            </a:r>
            <a:r>
              <a:rPr lang="en-US" sz="1400" b="1" u="sng" dirty="0" err="1">
                <a:latin typeface="Arial" panose="020B0604020202020204" pitchFamily="34" charset="0"/>
                <a:cs typeface="Arial" panose="020B0604020202020204" pitchFamily="34" charset="0"/>
              </a:rPr>
              <a:t>en</a:t>
            </a:r>
            <a:r>
              <a:rPr lang="en-US" sz="1400" b="1" u="sng" dirty="0">
                <a:latin typeface="Arial" panose="020B0604020202020204" pitchFamily="34" charset="0"/>
                <a:cs typeface="Arial" panose="020B0604020202020204" pitchFamily="34" charset="0"/>
              </a:rPr>
              <a:t> savoir plus :</a:t>
            </a:r>
          </a:p>
          <a:p>
            <a:pPr eaLnBrk="1" hangingPunct="1">
              <a:spcBef>
                <a:spcPts val="0"/>
              </a:spcBef>
              <a:defRPr/>
            </a:pPr>
            <a:endParaRPr lang="en-US" sz="1400" b="1" u="sng" dirty="0">
              <a:solidFill>
                <a:srgbClr val="00707C"/>
              </a:solidFill>
              <a:latin typeface="Arial" panose="020B0604020202020204" pitchFamily="34" charset="0"/>
              <a:cs typeface="Arial" panose="020B0604020202020204" pitchFamily="34" charset="0"/>
            </a:endParaRPr>
          </a:p>
          <a:p>
            <a:pPr lvl="1" indent="0" defTabSz="914446" eaLnBrk="1" fontAlgn="auto" hangingPunct="1">
              <a:lnSpc>
                <a:spcPct val="150000"/>
              </a:lnSpc>
              <a:spcBef>
                <a:spcPts val="300"/>
              </a:spcBef>
              <a:spcAft>
                <a:spcPts val="0"/>
              </a:spcAft>
              <a:defRPr/>
            </a:pPr>
            <a:r>
              <a:rPr lang="en-US" sz="1400" dirty="0">
                <a:solidFill>
                  <a:srgbClr val="00707C"/>
                </a:solidFill>
                <a:latin typeface="Arial" panose="020B0604020202020204" pitchFamily="34" charset="0"/>
                <a:cs typeface="Arial" panose="020B0604020202020204" pitchFamily="34" charset="0"/>
              </a:rPr>
              <a:t>	        </a:t>
            </a:r>
            <a:r>
              <a:rPr lang="fr-FR" sz="1400" dirty="0">
                <a:solidFill>
                  <a:srgbClr val="00707C"/>
                </a:solidFill>
                <a:latin typeface="Arial" panose="020B0604020202020204" pitchFamily="34" charset="0"/>
                <a:cs typeface="Arial" panose="020B0604020202020204" pitchFamily="34" charset="0"/>
                <a:hlinkClick r:id="rId13" tooltip="Cliquez ici pour ouvrir le lien"/>
              </a:rPr>
              <a:t>10 recommandations pour éviter les intoxications alimentaires</a:t>
            </a:r>
            <a:r>
              <a:rPr lang="fr-FR" sz="1400" dirty="0">
                <a:solidFill>
                  <a:srgbClr val="00707C"/>
                </a:solidFill>
                <a:latin typeface="Arial" panose="020B0604020202020204" pitchFamily="34" charset="0"/>
                <a:cs typeface="Arial" panose="020B0604020202020204" pitchFamily="34" charset="0"/>
              </a:rPr>
              <a:t> </a:t>
            </a:r>
            <a:endParaRPr lang="en-US" sz="800" dirty="0">
              <a:solidFill>
                <a:srgbClr val="00707C"/>
              </a:solidFill>
              <a:latin typeface="Arial" panose="020B0604020202020204" pitchFamily="34" charset="0"/>
              <a:cs typeface="Arial" panose="020B0604020202020204" pitchFamily="34" charset="0"/>
            </a:endParaRPr>
          </a:p>
          <a:p>
            <a:pPr lvl="1" indent="0" defTabSz="914446" eaLnBrk="1" fontAlgn="auto" hangingPunct="1">
              <a:lnSpc>
                <a:spcPct val="150000"/>
              </a:lnSpc>
              <a:spcBef>
                <a:spcPts val="300"/>
              </a:spcBef>
              <a:spcAft>
                <a:spcPts val="0"/>
              </a:spcAft>
              <a:defRPr/>
            </a:pPr>
            <a:endParaRPr lang="en-US" sz="800" dirty="0">
              <a:solidFill>
                <a:srgbClr val="00707C"/>
              </a:solidFill>
              <a:latin typeface="Arial" panose="020B0604020202020204" pitchFamily="34" charset="0"/>
              <a:cs typeface="Arial" panose="020B0604020202020204" pitchFamily="34" charset="0"/>
            </a:endParaRPr>
          </a:p>
          <a:p>
            <a:pPr lvl="1" indent="0" defTabSz="914446" eaLnBrk="1" fontAlgn="auto" hangingPunct="1">
              <a:lnSpc>
                <a:spcPct val="150000"/>
              </a:lnSpc>
              <a:spcBef>
                <a:spcPts val="300"/>
              </a:spcBef>
              <a:spcAft>
                <a:spcPts val="0"/>
              </a:spcAft>
              <a:defRPr/>
            </a:pPr>
            <a:endParaRPr lang="en-US" sz="800" dirty="0">
              <a:solidFill>
                <a:srgbClr val="00707C"/>
              </a:solidFill>
              <a:latin typeface="Arial" panose="020B0604020202020204" pitchFamily="34" charset="0"/>
              <a:cs typeface="Arial" panose="020B0604020202020204" pitchFamily="34" charset="0"/>
            </a:endParaRPr>
          </a:p>
          <a:p>
            <a:pPr lvl="1" indent="0" defTabSz="914446" eaLnBrk="1" fontAlgn="auto" hangingPunct="1">
              <a:lnSpc>
                <a:spcPct val="150000"/>
              </a:lnSpc>
              <a:spcBef>
                <a:spcPts val="300"/>
              </a:spcBef>
              <a:spcAft>
                <a:spcPts val="0"/>
              </a:spcAft>
              <a:defRPr/>
            </a:pPr>
            <a:r>
              <a:rPr lang="en-US" sz="800" dirty="0">
                <a:solidFill>
                  <a:srgbClr val="00707C"/>
                </a:solidFill>
                <a:latin typeface="Arial" panose="020B0604020202020204" pitchFamily="34" charset="0"/>
                <a:cs typeface="Arial" panose="020B0604020202020204" pitchFamily="34" charset="0"/>
              </a:rPr>
              <a:t>	               </a:t>
            </a:r>
            <a:r>
              <a:rPr lang="fr-FR" sz="1400" dirty="0">
                <a:solidFill>
                  <a:srgbClr val="00707C"/>
                </a:solidFill>
                <a:latin typeface="Arial" panose="020B0604020202020204" pitchFamily="34" charset="0"/>
                <a:cs typeface="Arial" panose="020B0604020202020204" pitchFamily="34" charset="0"/>
                <a:hlinkClick r:id="rId14" tooltip="click here to open the link"/>
              </a:rPr>
              <a:t>Recueil de recommandations de bonnes pratiques d’hygiène à destination des consommateurs</a:t>
            </a:r>
            <a:endParaRPr lang="en-US" sz="800" dirty="0">
              <a:solidFill>
                <a:srgbClr val="00707C"/>
              </a:solidFill>
              <a:latin typeface="Arial" panose="020B0604020202020204" pitchFamily="34" charset="0"/>
              <a:cs typeface="Arial" panose="020B0604020202020204" pitchFamily="34" charset="0"/>
            </a:endParaRPr>
          </a:p>
          <a:p>
            <a:pPr lvl="1" indent="0" defTabSz="914446" eaLnBrk="1" fontAlgn="auto" hangingPunct="1">
              <a:lnSpc>
                <a:spcPct val="150000"/>
              </a:lnSpc>
              <a:spcBef>
                <a:spcPts val="300"/>
              </a:spcBef>
              <a:spcAft>
                <a:spcPts val="0"/>
              </a:spcAft>
              <a:defRPr/>
            </a:pPr>
            <a:endParaRPr lang="en-US" sz="800" dirty="0">
              <a:solidFill>
                <a:srgbClr val="00707C"/>
              </a:solidFill>
              <a:latin typeface="Arial" panose="020B0604020202020204" pitchFamily="34" charset="0"/>
              <a:cs typeface="Arial" panose="020B0604020202020204" pitchFamily="34" charset="0"/>
            </a:endParaRPr>
          </a:p>
          <a:p>
            <a:pPr lvl="1" indent="0" defTabSz="914446" eaLnBrk="1" fontAlgn="auto" hangingPunct="1">
              <a:lnSpc>
                <a:spcPct val="150000"/>
              </a:lnSpc>
              <a:spcBef>
                <a:spcPts val="300"/>
              </a:spcBef>
              <a:spcAft>
                <a:spcPts val="0"/>
              </a:spcAft>
              <a:defRPr/>
            </a:pPr>
            <a:endParaRPr lang="en-US" sz="800" dirty="0">
              <a:solidFill>
                <a:srgbClr val="00707C"/>
              </a:solidFill>
              <a:latin typeface="Arial" panose="020B0604020202020204" pitchFamily="34" charset="0"/>
              <a:cs typeface="Arial" panose="020B0604020202020204" pitchFamily="34" charset="0"/>
            </a:endParaRPr>
          </a:p>
          <a:p>
            <a:pPr lvl="1" indent="0" defTabSz="914446" eaLnBrk="1" fontAlgn="auto" hangingPunct="1">
              <a:lnSpc>
                <a:spcPct val="150000"/>
              </a:lnSpc>
              <a:spcBef>
                <a:spcPts val="300"/>
              </a:spcBef>
              <a:spcAft>
                <a:spcPts val="0"/>
              </a:spcAft>
              <a:defRPr/>
            </a:pPr>
            <a:r>
              <a:rPr lang="en-US" sz="1400" dirty="0">
                <a:solidFill>
                  <a:srgbClr val="00707C"/>
                </a:solidFill>
                <a:latin typeface="Arial" panose="020B0604020202020204" pitchFamily="34" charset="0"/>
                <a:cs typeface="Arial" panose="020B0604020202020204" pitchFamily="34" charset="0"/>
              </a:rPr>
              <a:t>	         </a:t>
            </a:r>
            <a:r>
              <a:rPr lang="en-US" sz="1400" dirty="0">
                <a:solidFill>
                  <a:srgbClr val="00707C"/>
                </a:solidFill>
                <a:latin typeface="Arial" panose="020B0604020202020204" pitchFamily="34" charset="0"/>
                <a:cs typeface="Arial" panose="020B0604020202020204" pitchFamily="34" charset="0"/>
                <a:hlinkClick r:id="rId15" tooltip="click here to open the link"/>
              </a:rPr>
              <a:t>How to prepare and cook food safely</a:t>
            </a:r>
            <a:endParaRPr lang="en-GB" sz="1200" dirty="0">
              <a:solidFill>
                <a:srgbClr val="00707C"/>
              </a:solidFill>
              <a:latin typeface="Arial" panose="020B0604020202020204" pitchFamily="34" charset="0"/>
              <a:cs typeface="Arial" panose="020B0604020202020204" pitchFamily="34" charset="0"/>
            </a:endParaRPr>
          </a:p>
          <a:p>
            <a:pPr marL="559809" lvl="1" indent="0" defTabSz="914446" eaLnBrk="1" fontAlgn="auto" hangingPunct="1">
              <a:spcBef>
                <a:spcPts val="0"/>
              </a:spcBef>
              <a:spcAft>
                <a:spcPts val="0"/>
              </a:spcAft>
              <a:defRPr/>
            </a:pPr>
            <a:endParaRPr lang="en-GB" sz="1200" dirty="0">
              <a:latin typeface="Arial" panose="020B0604020202020204" pitchFamily="34" charset="0"/>
              <a:cs typeface="Arial" panose="020B0604020202020204" pitchFamily="34" charset="0"/>
            </a:endParaRPr>
          </a:p>
          <a:p>
            <a:pPr marL="742950" lvl="3" indent="-285750" defTabSz="914446" eaLnBrk="1" fontAlgn="auto" hangingPunct="1">
              <a:spcBef>
                <a:spcPts val="300"/>
              </a:spcBef>
              <a:spcAft>
                <a:spcPts val="0"/>
              </a:spcAft>
              <a:buFont typeface="Wingdings" panose="05000000000000000000" pitchFamily="2" charset="2"/>
              <a:buChar char="ü"/>
              <a:defRPr/>
            </a:pPr>
            <a:endParaRPr lang="fr-FR" sz="1400" dirty="0">
              <a:solidFill>
                <a:srgbClr val="00707C"/>
              </a:solidFill>
              <a:latin typeface="Arial" panose="020B0604020202020204" pitchFamily="34" charset="0"/>
              <a:cs typeface="Arial" panose="020B0604020202020204" pitchFamily="34" charset="0"/>
            </a:endParaRPr>
          </a:p>
        </p:txBody>
      </p:sp>
      <p:pic>
        <p:nvPicPr>
          <p:cNvPr id="23560" name="Image 2">
            <a:hlinkClick r:id="rId16" tooltip="click here to open the link"/>
            <a:extLst>
              <a:ext uri="{FF2B5EF4-FFF2-40B4-BE49-F238E27FC236}">
                <a16:creationId xmlns:a16="http://schemas.microsoft.com/office/drawing/2014/main" id="{020481ED-0571-4E46-89C3-B82AD0D90C40}"/>
              </a:ext>
              <a:ext uri="{C183D7F6-B498-43B3-948B-1728B52AA6E4}">
                <adec:decorative xmlns:adec="http://schemas.microsoft.com/office/drawing/2017/decorative" val="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0563" y="4385628"/>
            <a:ext cx="11826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ZoneTexte 1">
            <a:extLst>
              <a:ext uri="{FF2B5EF4-FFF2-40B4-BE49-F238E27FC236}">
                <a16:creationId xmlns:a16="http://schemas.microsoft.com/office/drawing/2014/main" id="{A95D17B2-828A-44BA-876B-5434CB76D24C}"/>
              </a:ext>
            </a:extLst>
          </p:cNvPr>
          <p:cNvSpPr txBox="1">
            <a:spLocks noChangeArrowheads="1"/>
          </p:cNvSpPr>
          <p:nvPr/>
        </p:nvSpPr>
        <p:spPr bwMode="auto">
          <a:xfrm>
            <a:off x="4567238" y="4529816"/>
            <a:ext cx="64611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1400" dirty="0">
                <a:solidFill>
                  <a:srgbClr val="00707C"/>
                </a:solidFill>
                <a:hlinkClick r:id="rId16" tooltip="click here to open the link"/>
              </a:rPr>
              <a:t>Campylobacteriosis can </a:t>
            </a:r>
            <a:r>
              <a:rPr lang="fr-FR" altLang="fr-FR" sz="1400" dirty="0" err="1">
                <a:solidFill>
                  <a:srgbClr val="00707C"/>
                </a:solidFill>
                <a:hlinkClick r:id="rId16" tooltip="click here to open the link"/>
              </a:rPr>
              <a:t>be</a:t>
            </a:r>
            <a:r>
              <a:rPr lang="fr-FR" altLang="fr-FR" sz="1400" dirty="0">
                <a:solidFill>
                  <a:srgbClr val="00707C"/>
                </a:solidFill>
                <a:hlinkClick r:id="rId16" tooltip="click here to open the link"/>
              </a:rPr>
              <a:t> </a:t>
            </a:r>
            <a:r>
              <a:rPr lang="fr-FR" altLang="fr-FR" sz="1400" dirty="0" err="1">
                <a:solidFill>
                  <a:srgbClr val="00707C"/>
                </a:solidFill>
                <a:hlinkClick r:id="rId16" tooltip="click here to open the link"/>
              </a:rPr>
              <a:t>prevented</a:t>
            </a:r>
            <a:r>
              <a:rPr lang="fr-FR" altLang="fr-FR" sz="1400" dirty="0">
                <a:solidFill>
                  <a:srgbClr val="00707C"/>
                </a:solidFill>
                <a:hlinkClick r:id="rId16"/>
              </a:rPr>
              <a:t> </a:t>
            </a:r>
            <a:r>
              <a:rPr lang="fr-FR" altLang="fr-FR" sz="1400" dirty="0"/>
              <a:t>: </a:t>
            </a:r>
            <a:r>
              <a:rPr lang="fr-FR" altLang="fr-FR" sz="1400" dirty="0">
                <a:latin typeface="Arial" panose="020B0604020202020204" pitchFamily="34" charset="0"/>
                <a:cs typeface="Arial" panose="020B0604020202020204" pitchFamily="34" charset="0"/>
              </a:rPr>
              <a:t>vidéo réalisée par </a:t>
            </a:r>
            <a:r>
              <a:rPr lang="en-US" altLang="fr-FR" sz="1400" dirty="0">
                <a:latin typeface="Arial" panose="020B0604020202020204" pitchFamily="34" charset="0"/>
                <a:cs typeface="Arial" panose="020B0604020202020204" pitchFamily="34" charset="0"/>
              </a:rPr>
              <a:t>“the Hungarian National Food Chain Safety Office” pour “the World Food Safety Day”.</a:t>
            </a:r>
            <a:endParaRPr lang="fr-FR" altLang="fr-FR" sz="1400" dirty="0">
              <a:latin typeface="Arial" panose="020B0604020202020204" pitchFamily="34" charset="0"/>
              <a:cs typeface="Arial" panose="020B0604020202020204" pitchFamily="34" charset="0"/>
            </a:endParaRPr>
          </a:p>
          <a:p>
            <a:endParaRPr lang="fr-FR" altLang="fr-FR" dirty="0"/>
          </a:p>
        </p:txBody>
      </p:sp>
      <p:grpSp>
        <p:nvGrpSpPr>
          <p:cNvPr id="13" name="Groupe 12">
            <a:extLst>
              <a:ext uri="{FF2B5EF4-FFF2-40B4-BE49-F238E27FC236}">
                <a16:creationId xmlns:a16="http://schemas.microsoft.com/office/drawing/2014/main" id="{5007E585-5FD3-9308-BA4F-E20EE32E9664}"/>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32" name="Rectangle 31">
              <a:extLst>
                <a:ext uri="{FF2B5EF4-FFF2-40B4-BE49-F238E27FC236}">
                  <a16:creationId xmlns:a16="http://schemas.microsoft.com/office/drawing/2014/main" id="{828094C9-CA2B-41B1-BCFB-E87AFAD6D5CF}"/>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nvGrpSpPr>
            <p:cNvPr id="12" name="Groupe 11">
              <a:extLst>
                <a:ext uri="{FF2B5EF4-FFF2-40B4-BE49-F238E27FC236}">
                  <a16:creationId xmlns:a16="http://schemas.microsoft.com/office/drawing/2014/main" id="{36DE8D61-6E66-1EA7-7EE1-6F17ACD3159A}"/>
                </a:ext>
              </a:extLst>
            </p:cNvPr>
            <p:cNvGrpSpPr/>
            <p:nvPr/>
          </p:nvGrpSpPr>
          <p:grpSpPr>
            <a:xfrm>
              <a:off x="45804" y="6064251"/>
              <a:ext cx="11468334" cy="412998"/>
              <a:chOff x="45804" y="6064251"/>
              <a:chExt cx="11468334" cy="412998"/>
            </a:xfrm>
          </p:grpSpPr>
          <p:sp>
            <p:nvSpPr>
              <p:cNvPr id="23572" name="ZoneTexte 22">
                <a:extLst>
                  <a:ext uri="{FF2B5EF4-FFF2-40B4-BE49-F238E27FC236}">
                    <a16:creationId xmlns:a16="http://schemas.microsoft.com/office/drawing/2014/main" id="{3BC43BEE-2E8C-4304-8EFD-CDF73CE5657E}"/>
                  </a:ext>
                </a:extLst>
              </p:cNvPr>
              <p:cNvSpPr txBox="1">
                <a:spLocks noChangeArrowheads="1"/>
              </p:cNvSpPr>
              <p:nvPr/>
            </p:nvSpPr>
            <p:spPr bwMode="auto">
              <a:xfrm>
                <a:off x="6350018"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rPr>
                  <a:t>Retour à la page d’accueil</a:t>
                </a:r>
              </a:p>
            </p:txBody>
          </p:sp>
          <p:pic>
            <p:nvPicPr>
              <p:cNvPr id="23573" name="Image 25">
                <a:extLst>
                  <a:ext uri="{FF2B5EF4-FFF2-40B4-BE49-F238E27FC236}">
                    <a16:creationId xmlns:a16="http://schemas.microsoft.com/office/drawing/2014/main" id="{595BDD4D-8229-4A33-AB27-2D0FE2B856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ZoneTexte 22">
                <a:extLst>
                  <a:ext uri="{FF2B5EF4-FFF2-40B4-BE49-F238E27FC236}">
                    <a16:creationId xmlns:a16="http://schemas.microsoft.com/office/drawing/2014/main" id="{D102BDB5-2B48-400F-909D-F3B9FA67B631}"/>
                  </a:ext>
                </a:extLst>
              </p:cNvPr>
              <p:cNvSpPr txBox="1">
                <a:spLocks noChangeArrowheads="1"/>
              </p:cNvSpPr>
              <p:nvPr/>
            </p:nvSpPr>
            <p:spPr bwMode="auto">
              <a:xfrm>
                <a:off x="9802813" y="6132513"/>
                <a:ext cx="171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chemeClr val="bg1"/>
                    </a:solidFill>
                  </a:rPr>
                  <a:t>Précédent</a:t>
                </a:r>
              </a:p>
            </p:txBody>
          </p:sp>
        </p:grpSp>
      </p:grpSp>
      <p:sp>
        <p:nvSpPr>
          <p:cNvPr id="22" name="Bouton d’action : vide 21" descr="Bouton pour retourner à la page d'accueil">
            <a:hlinkClick r:id="rId19" action="ppaction://hlinksldjump" highlightClick="1"/>
            <a:extLst>
              <a:ext uri="{FF2B5EF4-FFF2-40B4-BE49-F238E27FC236}">
                <a16:creationId xmlns:a16="http://schemas.microsoft.com/office/drawing/2014/main" id="{3D0B5038-68CF-4240-8C97-7F100F7D6B3B}"/>
              </a:ext>
            </a:extLst>
          </p:cNvPr>
          <p:cNvSpPr/>
          <p:nvPr/>
        </p:nvSpPr>
        <p:spPr bwMode="auto">
          <a:xfrm>
            <a:off x="6051550" y="61674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38" name="Bouton d’action : vide 37" descr="Bouton pour aller à la diapositive précédente">
            <a:hlinkClick r:id="" action="ppaction://hlinkshowjump?jump=previousslide" highlightClick="1"/>
            <a:extLst>
              <a:ext uri="{FF2B5EF4-FFF2-40B4-BE49-F238E27FC236}">
                <a16:creationId xmlns:a16="http://schemas.microsoft.com/office/drawing/2014/main" id="{0E13ABEF-C871-41F7-B83B-3362E67FDAE3}"/>
              </a:ext>
            </a:extLst>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rPr>
              <a:t>&lt;</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71CC6E7-D406-417B-91D8-41E7C80B794A}"/>
              </a:ext>
            </a:extLst>
          </p:cNvPr>
          <p:cNvSpPr txBox="1">
            <a:spLocks noGrp="1"/>
          </p:cNvSpPr>
          <p:nvPr>
            <p:ph type="title" idx="4294967295"/>
          </p:nvPr>
        </p:nvSpPr>
        <p:spPr>
          <a:xfrm>
            <a:off x="3076575" y="63500"/>
            <a:ext cx="819308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228600" eaLnBrk="1" fontAlgn="auto" hangingPunct="1">
              <a:lnSpc>
                <a:spcPct val="100000"/>
              </a:lnSpc>
              <a:spcBef>
                <a:spcPts val="0"/>
              </a:spcBef>
              <a:spcAft>
                <a:spcPts val="0"/>
              </a:spcAft>
              <a:defRPr/>
            </a:pPr>
            <a:r>
              <a:rPr lang="fr-FR" altLang="fr-FR" sz="4000" dirty="0">
                <a:solidFill>
                  <a:srgbClr val="5B225F"/>
                </a:solidFill>
                <a:latin typeface="Arial" panose="020B0604020202020204" pitchFamily="34" charset="0"/>
                <a:ea typeface="+mn-ea"/>
                <a:cs typeface="Arial" panose="020B0604020202020204" pitchFamily="34" charset="0"/>
              </a:rPr>
              <a:t>Hygiène personnelle</a:t>
            </a:r>
            <a:endParaRPr lang="fr-FR" sz="4000" dirty="0">
              <a:solidFill>
                <a:srgbClr val="5B225F"/>
              </a:solidFill>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CB4F0D6D-8BAB-721E-3858-E6AC2823C67A}"/>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4574781C-5111-5716-2C0A-BE02434B7FB3}"/>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70E678D7-85DA-5D61-143D-A273D6DF4188}"/>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199D0113-3533-DA1B-3F2A-123ADAC37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FB17D94E-79A6-5BD9-997B-A17AA998DD6B}"/>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9410329F-4928-63A9-D056-CA3E660AAA0C}"/>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8" highlightClick="1"/>
            <a:extLst>
              <a:ext uri="{FF2B5EF4-FFF2-40B4-BE49-F238E27FC236}">
                <a16:creationId xmlns:a16="http://schemas.microsoft.com/office/drawing/2014/main" id="{B203FE29-9EC2-A480-2699-14733F04F46B}"/>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pic>
        <p:nvPicPr>
          <p:cNvPr id="24582" name="Image 3">
            <a:extLst>
              <a:ext uri="{FF2B5EF4-FFF2-40B4-BE49-F238E27FC236}">
                <a16:creationId xmlns:a16="http://schemas.microsoft.com/office/drawing/2014/main" id="{A39BED64-DAEC-4A8D-83D6-125746C8B10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91825" y="115888"/>
            <a:ext cx="10144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ZoneTexte 13">
            <a:extLst>
              <a:ext uri="{FF2B5EF4-FFF2-40B4-BE49-F238E27FC236}">
                <a16:creationId xmlns:a16="http://schemas.microsoft.com/office/drawing/2014/main" id="{25F70169-10B9-4410-9EF0-152A1F35B09D}"/>
              </a:ext>
            </a:extLst>
          </p:cNvPr>
          <p:cNvSpPr txBox="1">
            <a:spLocks noChangeArrowheads="1"/>
          </p:cNvSpPr>
          <p:nvPr/>
        </p:nvSpPr>
        <p:spPr bwMode="auto">
          <a:xfrm>
            <a:off x="3076575" y="1276350"/>
            <a:ext cx="8729663" cy="2000548"/>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1" algn="just">
              <a:spcBef>
                <a:spcPts val="1000"/>
              </a:spcBef>
              <a:buClr>
                <a:schemeClr val="tx1"/>
              </a:buClr>
              <a:buFont typeface="Wingdings" panose="05000000000000000000" pitchFamily="2" charset="2"/>
              <a:buChar char="ü"/>
              <a:defRPr/>
            </a:pPr>
            <a:r>
              <a:rPr lang="fr-FR" altLang="fr-FR" sz="1400" b="1" dirty="0">
                <a:latin typeface="Arial" panose="020B0604020202020204" pitchFamily="34" charset="0"/>
                <a:cs typeface="Arial" panose="020B0604020202020204" pitchFamily="34" charset="0"/>
              </a:rPr>
              <a:t>Lavez-vous les mains avec de l’eau et du savon avant et pendant la préparation des repas (après avoir touché des aliments crus, en particulier de la viande/volaille ou du poisson, et après tout geste contaminant) et avant </a:t>
            </a:r>
            <a:r>
              <a:rPr lang="fr-FR" altLang="fr-FR" sz="1400" dirty="0">
                <a:latin typeface="Arial" panose="020B0604020202020204" pitchFamily="34" charset="0"/>
                <a:cs typeface="Arial" panose="020B0604020202020204" pitchFamily="34" charset="0"/>
              </a:rPr>
              <a:t>de manger.</a:t>
            </a:r>
          </a:p>
          <a:p>
            <a:pPr marL="539750" lvl="2" indent="0" algn="just">
              <a:spcBef>
                <a:spcPts val="400"/>
              </a:spcBef>
              <a:buClr>
                <a:schemeClr val="accent1"/>
              </a:buClr>
              <a:defRPr/>
            </a:pPr>
            <a:r>
              <a:rPr lang="fr-FR" altLang="fr-FR" sz="1200" dirty="0">
                <a:latin typeface="Arial" panose="020B0604020202020204" pitchFamily="34" charset="0"/>
                <a:cs typeface="Arial" panose="020B0604020202020204" pitchFamily="34" charset="0"/>
              </a:rPr>
              <a:t>Les aliments crus peuvent contenir des microbes pathogènes qui peuvent se retrouver sur les mains lors de la préparation des repas. </a:t>
            </a:r>
          </a:p>
          <a:p>
            <a:pPr marL="539750" lvl="2" indent="0" algn="just">
              <a:spcBef>
                <a:spcPts val="400"/>
              </a:spcBef>
              <a:buClr>
                <a:schemeClr val="accent1"/>
              </a:buClr>
              <a:defRPr/>
            </a:pPr>
            <a:r>
              <a:rPr lang="fr-FR" altLang="fr-FR" sz="1200" dirty="0">
                <a:latin typeface="Arial" panose="020B0604020202020204" pitchFamily="34" charset="0"/>
                <a:cs typeface="Arial" panose="020B0604020202020204" pitchFamily="34" charset="0"/>
              </a:rPr>
              <a:t>D’autres événements peuvent également contaminer les mains (avoir été aux toilettes, toucher la poubelle, les poignées de porte, les animaux, son téléphone portable …). </a:t>
            </a:r>
          </a:p>
          <a:p>
            <a:pPr marL="539750" lvl="2" indent="0" algn="just">
              <a:spcBef>
                <a:spcPts val="400"/>
              </a:spcBef>
              <a:buClr>
                <a:schemeClr val="accent1"/>
              </a:buClr>
              <a:defRPr/>
            </a:pPr>
            <a:r>
              <a:rPr lang="fr-FR" altLang="fr-FR" sz="1200" dirty="0">
                <a:latin typeface="Arial" panose="020B0604020202020204" pitchFamily="34" charset="0"/>
                <a:cs typeface="Arial" panose="020B0604020202020204" pitchFamily="34" charset="0"/>
              </a:rPr>
              <a:t>Une fois contaminées, les mains peuvent disséminer les pathogènes aux aliments cuits ou directement à la bouche lorsque l’on mange.</a:t>
            </a:r>
          </a:p>
        </p:txBody>
      </p:sp>
      <p:sp>
        <p:nvSpPr>
          <p:cNvPr id="24" name="Bouton d’action : vide 23" descr="Bouton pour accéder aux diapositives sur la contamination croisée">
            <a:hlinkClick r:id="rId10" action="ppaction://hlinksldjump" highlightClick="1"/>
            <a:extLst>
              <a:ext uri="{FF2B5EF4-FFF2-40B4-BE49-F238E27FC236}">
                <a16:creationId xmlns:a16="http://schemas.microsoft.com/office/drawing/2014/main" id="{1F89E8C2-237F-43B2-8B88-D91B09C3D50D}"/>
              </a:ext>
            </a:extLst>
          </p:cNvPr>
          <p:cNvSpPr/>
          <p:nvPr/>
        </p:nvSpPr>
        <p:spPr>
          <a:xfrm>
            <a:off x="6240463" y="3109913"/>
            <a:ext cx="3106737" cy="366712"/>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la contamination croisée</a:t>
            </a:r>
          </a:p>
        </p:txBody>
      </p:sp>
      <p:sp>
        <p:nvSpPr>
          <p:cNvPr id="18" name="ZoneTexte 17">
            <a:extLst>
              <a:ext uri="{FF2B5EF4-FFF2-40B4-BE49-F238E27FC236}">
                <a16:creationId xmlns:a16="http://schemas.microsoft.com/office/drawing/2014/main" id="{86BE08ED-405E-648A-67F8-F3384852093F}"/>
              </a:ext>
            </a:extLst>
          </p:cNvPr>
          <p:cNvSpPr txBox="1"/>
          <p:nvPr/>
        </p:nvSpPr>
        <p:spPr>
          <a:xfrm>
            <a:off x="3073429" y="3572688"/>
            <a:ext cx="9013796" cy="2277547"/>
          </a:xfrm>
          <a:prstGeom prst="rect">
            <a:avLst/>
          </a:prstGeom>
          <a:noFill/>
        </p:spPr>
        <p:txBody>
          <a:bodyPr wrap="square">
            <a:spAutoFit/>
          </a:bodyPr>
          <a:lstStyle/>
          <a:p>
            <a:pPr lvl="1" algn="just">
              <a:spcBef>
                <a:spcPts val="1000"/>
              </a:spcBef>
              <a:buFont typeface="Wingdings" panose="05000000000000000000" pitchFamily="2" charset="2"/>
              <a:buChar char="ü"/>
              <a:defRPr/>
            </a:pPr>
            <a:r>
              <a:rPr lang="fr-FR" altLang="fr-FR" sz="1400" b="1" dirty="0">
                <a:latin typeface="Arial" panose="020B0604020202020204" pitchFamily="34" charset="0"/>
                <a:cs typeface="Arial" panose="020B0604020202020204" pitchFamily="34" charset="0"/>
              </a:rPr>
              <a:t>Pour les sécher, utilisez un torchon propre et sec ou du papier essuie tout.</a:t>
            </a:r>
            <a:endParaRPr lang="en-US" altLang="fr-FR" sz="1400" b="1" dirty="0">
              <a:latin typeface="Arial" panose="020B0604020202020204" pitchFamily="34" charset="0"/>
              <a:cs typeface="Arial" panose="020B0604020202020204" pitchFamily="34" charset="0"/>
            </a:endParaRPr>
          </a:p>
          <a:p>
            <a:pPr algn="just" eaLnBrk="1" hangingPunct="1">
              <a:defRPr/>
            </a:pPr>
            <a:endParaRPr lang="en-US" altLang="fr-FR" sz="1200" b="1" u="sng" dirty="0">
              <a:latin typeface="Arial" panose="020B0604020202020204" pitchFamily="34" charset="0"/>
              <a:cs typeface="Arial" panose="020B0604020202020204" pitchFamily="34" charset="0"/>
            </a:endParaRPr>
          </a:p>
          <a:p>
            <a:pPr algn="just" eaLnBrk="1" hangingPunct="1">
              <a:defRPr/>
            </a:pPr>
            <a:r>
              <a:rPr lang="en-US" altLang="fr-FR" sz="1400" b="1" dirty="0">
                <a:latin typeface="Arial" panose="020B0604020202020204" pitchFamily="34" charset="0"/>
                <a:cs typeface="Arial" panose="020B0604020202020204" pitchFamily="34" charset="0"/>
              </a:rPr>
              <a:t>	</a:t>
            </a:r>
            <a:r>
              <a:rPr lang="en-US" altLang="fr-FR" sz="1400" b="1" u="sng" dirty="0">
                <a:latin typeface="Arial" panose="020B0604020202020204" pitchFamily="34" charset="0"/>
                <a:cs typeface="Arial" panose="020B0604020202020204" pitchFamily="34" charset="0"/>
              </a:rPr>
              <a:t>Liens pour </a:t>
            </a:r>
            <a:r>
              <a:rPr lang="en-US" altLang="fr-FR" sz="1400" b="1" u="sng" dirty="0" err="1">
                <a:latin typeface="Arial" panose="020B0604020202020204" pitchFamily="34" charset="0"/>
                <a:cs typeface="Arial" panose="020B0604020202020204" pitchFamily="34" charset="0"/>
              </a:rPr>
              <a:t>en</a:t>
            </a:r>
            <a:r>
              <a:rPr lang="en-US" altLang="fr-FR" sz="1400" b="1" u="sng" dirty="0">
                <a:latin typeface="Arial" panose="020B0604020202020204" pitchFamily="34" charset="0"/>
                <a:cs typeface="Arial" panose="020B0604020202020204" pitchFamily="34" charset="0"/>
              </a:rPr>
              <a:t> savoir plus :</a:t>
            </a:r>
          </a:p>
          <a:p>
            <a:pPr algn="just" eaLnBrk="1" hangingPunct="1">
              <a:defRPr/>
            </a:pPr>
            <a:endParaRPr lang="en-US" altLang="fr-FR" sz="1400" dirty="0">
              <a:solidFill>
                <a:srgbClr val="00707C"/>
              </a:solidFill>
              <a:latin typeface="Arial" panose="020B0604020202020204" pitchFamily="34" charset="0"/>
              <a:cs typeface="Arial" panose="020B0604020202020204" pitchFamily="34" charset="0"/>
            </a:endParaRPr>
          </a:p>
          <a:p>
            <a:pPr algn="just" eaLnBrk="1" hangingPunct="1">
              <a:defRPr/>
            </a:pPr>
            <a:endParaRPr lang="en-US" altLang="fr-FR" sz="1400" dirty="0">
              <a:solidFill>
                <a:srgbClr val="00707C"/>
              </a:solidFill>
              <a:latin typeface="Arial" panose="020B0604020202020204" pitchFamily="34" charset="0"/>
              <a:cs typeface="Arial" panose="020B0604020202020204" pitchFamily="34" charset="0"/>
            </a:endParaRPr>
          </a:p>
          <a:p>
            <a:pPr lvl="1" algn="just">
              <a:defRPr/>
            </a:pPr>
            <a:r>
              <a:rPr lang="fr-FR" altLang="fr-FR" sz="1400" dirty="0">
                <a:solidFill>
                  <a:srgbClr val="00707C"/>
                </a:solidFill>
                <a:latin typeface="Arial" panose="020B0604020202020204" pitchFamily="34" charset="0"/>
                <a:cs typeface="Arial" panose="020B0604020202020204" pitchFamily="34" charset="0"/>
              </a:rPr>
              <a:t>			  </a:t>
            </a:r>
            <a:r>
              <a:rPr lang="fr-FR" altLang="fr-FR" sz="1400" dirty="0">
                <a:solidFill>
                  <a:srgbClr val="00707C"/>
                </a:solidFill>
                <a:latin typeface="Arial" panose="020B0604020202020204" pitchFamily="34" charset="0"/>
                <a:cs typeface="Arial" panose="020B0604020202020204" pitchFamily="34" charset="0"/>
                <a:hlinkClick r:id="rId11" tooltip="Cliquez ici pour ouvrir le lien"/>
              </a:rPr>
              <a:t>10 recommandations pour éviter les intoxications alimentaires</a:t>
            </a:r>
            <a:endParaRPr lang="en-US" altLang="fr-FR" sz="1400" dirty="0">
              <a:solidFill>
                <a:srgbClr val="00707C"/>
              </a:solidFill>
              <a:latin typeface="Arial" panose="020B0604020202020204" pitchFamily="34" charset="0"/>
              <a:cs typeface="Arial" panose="020B0604020202020204" pitchFamily="34" charset="0"/>
            </a:endParaRPr>
          </a:p>
          <a:p>
            <a:pPr lvl="1" algn="just">
              <a:defRPr/>
            </a:pPr>
            <a:endParaRPr lang="en-US" altLang="fr-FR" sz="1400" dirty="0">
              <a:solidFill>
                <a:srgbClr val="00707C"/>
              </a:solidFill>
              <a:latin typeface="Arial" panose="020B0604020202020204" pitchFamily="34" charset="0"/>
              <a:cs typeface="Arial" panose="020B0604020202020204" pitchFamily="34" charset="0"/>
            </a:endParaRPr>
          </a:p>
          <a:p>
            <a:pPr lvl="1" algn="just">
              <a:defRPr/>
            </a:pPr>
            <a:r>
              <a:rPr lang="en-US" altLang="fr-FR" sz="1600" dirty="0">
                <a:solidFill>
                  <a:srgbClr val="00707C"/>
                </a:solidFill>
                <a:latin typeface="Arial" panose="020B0604020202020204" pitchFamily="34" charset="0"/>
                <a:cs typeface="Arial" panose="020B0604020202020204" pitchFamily="34" charset="0"/>
              </a:rPr>
              <a:t>			  </a:t>
            </a:r>
            <a:r>
              <a:rPr lang="fr-FR" sz="1400" dirty="0">
                <a:solidFill>
                  <a:srgbClr val="00707C"/>
                </a:solidFill>
                <a:latin typeface="Arial" panose="020B0604020202020204" pitchFamily="34" charset="0"/>
                <a:cs typeface="Arial" panose="020B0604020202020204" pitchFamily="34" charset="0"/>
                <a:hlinkClick r:id="rId12" tooltip="click here to open the link"/>
              </a:rPr>
              <a:t>Recueil de recommandations de bonnes pratiques d’hygiène à destination des consommateurs</a:t>
            </a:r>
            <a:endParaRPr lang="en-US" sz="800" dirty="0">
              <a:solidFill>
                <a:srgbClr val="00707C"/>
              </a:solidFill>
              <a:latin typeface="Arial" panose="020B0604020202020204" pitchFamily="34" charset="0"/>
              <a:cs typeface="Arial" panose="020B0604020202020204" pitchFamily="34" charset="0"/>
            </a:endParaRPr>
          </a:p>
          <a:p>
            <a:pPr lvl="1" algn="just">
              <a:defRPr/>
            </a:pPr>
            <a:endParaRPr lang="en-US" altLang="fr-FR" sz="1600" dirty="0">
              <a:solidFill>
                <a:srgbClr val="00707C"/>
              </a:solidFill>
              <a:latin typeface="Arial" panose="020B0604020202020204" pitchFamily="34" charset="0"/>
              <a:cs typeface="Arial" panose="020B0604020202020204" pitchFamily="34" charset="0"/>
            </a:endParaRPr>
          </a:p>
          <a:p>
            <a:pPr lvl="1" algn="just">
              <a:defRPr/>
            </a:pPr>
            <a:r>
              <a:rPr lang="en-US" altLang="fr-FR" sz="1400" dirty="0">
                <a:solidFill>
                  <a:srgbClr val="00707C"/>
                </a:solidFill>
                <a:latin typeface="Arial" panose="020B0604020202020204" pitchFamily="34" charset="0"/>
                <a:cs typeface="Arial" panose="020B0604020202020204" pitchFamily="34" charset="0"/>
              </a:rPr>
              <a:t>			  </a:t>
            </a:r>
            <a:r>
              <a:rPr lang="en-US" altLang="fr-FR" sz="1400" dirty="0">
                <a:solidFill>
                  <a:srgbClr val="00707C"/>
                </a:solidFill>
                <a:latin typeface="Arial" panose="020B0604020202020204" pitchFamily="34" charset="0"/>
                <a:cs typeface="Arial" panose="020B0604020202020204" pitchFamily="34" charset="0"/>
                <a:hlinkClick r:id="rId13" tooltip="click here to open the link"/>
              </a:rPr>
              <a:t>10 ways to prevent food poisoning</a:t>
            </a:r>
            <a:endParaRPr lang="en-US" altLang="fr-FR" sz="1400" dirty="0">
              <a:solidFill>
                <a:srgbClr val="00707C"/>
              </a:solidFill>
              <a:latin typeface="Arial" panose="020B0604020202020204" pitchFamily="34" charset="0"/>
              <a:cs typeface="Arial" panose="020B0604020202020204" pitchFamily="34" charset="0"/>
            </a:endParaRPr>
          </a:p>
        </p:txBody>
      </p:sp>
      <p:grpSp>
        <p:nvGrpSpPr>
          <p:cNvPr id="24586" name="Groupe 2" descr="Bouton pour accéder aux diapositives sur la manipulation de la viande">
            <a:extLst>
              <a:ext uri="{FF2B5EF4-FFF2-40B4-BE49-F238E27FC236}">
                <a16:creationId xmlns:a16="http://schemas.microsoft.com/office/drawing/2014/main" id="{B93392C9-9AFF-48DB-8556-36C5DB09B8B5}"/>
              </a:ext>
            </a:extLst>
          </p:cNvPr>
          <p:cNvGrpSpPr>
            <a:grpSpLocks/>
          </p:cNvGrpSpPr>
          <p:nvPr/>
        </p:nvGrpSpPr>
        <p:grpSpPr bwMode="auto">
          <a:xfrm>
            <a:off x="10225088" y="3336925"/>
            <a:ext cx="1362075" cy="923925"/>
            <a:chOff x="9429019" y="4129623"/>
            <a:chExt cx="1363538" cy="924933"/>
          </a:xfrm>
        </p:grpSpPr>
        <p:pic>
          <p:nvPicPr>
            <p:cNvPr id="24596" name="Image 24">
              <a:hlinkClick r:id="rId14" action="ppaction://hlinksldjump"/>
              <a:extLst>
                <a:ext uri="{FF2B5EF4-FFF2-40B4-BE49-F238E27FC236}">
                  <a16:creationId xmlns:a16="http://schemas.microsoft.com/office/drawing/2014/main" id="{4107EB7F-901E-4262-B363-AF85B3FECAC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29019" y="4129623"/>
              <a:ext cx="1363538" cy="9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Bouton d’action : obtenir des informations 27">
              <a:hlinkClick r:id="rId14" action="ppaction://hlinksldjump" highlightClick="1"/>
              <a:extLst>
                <a:ext uri="{FF2B5EF4-FFF2-40B4-BE49-F238E27FC236}">
                  <a16:creationId xmlns:a16="http://schemas.microsoft.com/office/drawing/2014/main" id="{76F01CFF-D9A3-4E7B-A87C-89E6ADF8578C}"/>
                </a:ext>
              </a:extLst>
            </p:cNvPr>
            <p:cNvSpPr/>
            <p:nvPr/>
          </p:nvSpPr>
          <p:spPr bwMode="auto">
            <a:xfrm>
              <a:off x="10458824" y="4134391"/>
              <a:ext cx="328965" cy="348041"/>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9" name="Groupe 18">
            <a:extLst>
              <a:ext uri="{FF2B5EF4-FFF2-40B4-BE49-F238E27FC236}">
                <a16:creationId xmlns:a16="http://schemas.microsoft.com/office/drawing/2014/main" id="{6C4EF246-C9C8-99ED-FCFD-4DB8E113BBFF}"/>
              </a:ext>
              <a:ext uri="{C183D7F6-B498-43B3-948B-1728B52AA6E4}">
                <adec:decorative xmlns:adec="http://schemas.microsoft.com/office/drawing/2017/decorative" val="1"/>
              </a:ext>
            </a:extLst>
          </p:cNvPr>
          <p:cNvGrpSpPr/>
          <p:nvPr/>
        </p:nvGrpSpPr>
        <p:grpSpPr>
          <a:xfrm>
            <a:off x="3116692" y="4501518"/>
            <a:ext cx="1002748" cy="1413601"/>
            <a:chOff x="3116692" y="4501518"/>
            <a:chExt cx="1002748" cy="1413601"/>
          </a:xfrm>
        </p:grpSpPr>
        <p:pic>
          <p:nvPicPr>
            <p:cNvPr id="24583" name="Image 18" descr="Logo du NHS">
              <a:extLst>
                <a:ext uri="{FF2B5EF4-FFF2-40B4-BE49-F238E27FC236}">
                  <a16:creationId xmlns:a16="http://schemas.microsoft.com/office/drawing/2014/main" id="{CE589159-4829-4559-A468-FBB52457C3A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47345" y="5607144"/>
              <a:ext cx="788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Image 6" descr="Logo de l'ANSES">
              <a:extLst>
                <a:ext uri="{FF2B5EF4-FFF2-40B4-BE49-F238E27FC236}">
                  <a16:creationId xmlns:a16="http://schemas.microsoft.com/office/drawing/2014/main" id="{F0F8936E-1061-4C29-AC57-358BB40BB78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40982" y="4501518"/>
              <a:ext cx="8953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4" descr="Logo du ministère de l'agriculture et de l'alimentation">
              <a:extLst>
                <a:ext uri="{FF2B5EF4-FFF2-40B4-BE49-F238E27FC236}">
                  <a16:creationId xmlns:a16="http://schemas.microsoft.com/office/drawing/2014/main" id="{76FB3EB3-5F9E-40F4-AA6A-68072A1D90CB}"/>
                </a:ext>
              </a:extLst>
            </p:cNvPr>
            <p:cNvPicPr>
              <a:picLocks noChangeAspect="1"/>
            </p:cNvPicPr>
            <p:nvPr/>
          </p:nvPicPr>
          <p:blipFill>
            <a:blip r:embed="rId18"/>
            <a:stretch>
              <a:fillRect/>
            </a:stretch>
          </p:blipFill>
          <p:spPr>
            <a:xfrm>
              <a:off x="3116692" y="5010628"/>
              <a:ext cx="1002748" cy="428625"/>
            </a:xfrm>
            <a:prstGeom prst="rect">
              <a:avLst/>
            </a:prstGeom>
          </p:spPr>
        </p:pic>
      </p:grpSp>
      <p:grpSp>
        <p:nvGrpSpPr>
          <p:cNvPr id="11" name="Groupe 10">
            <a:extLst>
              <a:ext uri="{FF2B5EF4-FFF2-40B4-BE49-F238E27FC236}">
                <a16:creationId xmlns:a16="http://schemas.microsoft.com/office/drawing/2014/main" id="{31466E99-724C-EE66-3FCC-E6E7046383BB}"/>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12" name="Rectangle 11" descr="Barre de navigation des diapositives">
              <a:extLst>
                <a:ext uri="{FF2B5EF4-FFF2-40B4-BE49-F238E27FC236}">
                  <a16:creationId xmlns:a16="http://schemas.microsoft.com/office/drawing/2014/main" id="{5D9B8F79-21F8-7C5B-3F0B-FF3BBC1202C8}"/>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ZoneTexte 22">
              <a:extLst>
                <a:ext uri="{FF2B5EF4-FFF2-40B4-BE49-F238E27FC236}">
                  <a16:creationId xmlns:a16="http://schemas.microsoft.com/office/drawing/2014/main" id="{178FC304-0AA6-9E1E-4051-C4253B9B7C62}"/>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14" name="Image 25">
              <a:extLst>
                <a:ext uri="{FF2B5EF4-FFF2-40B4-BE49-F238E27FC236}">
                  <a16:creationId xmlns:a16="http://schemas.microsoft.com/office/drawing/2014/main" id="{6638A82A-EA30-1E8E-5AF8-5D8E9E16E35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Bouton d’action : vide 15" descr="Bouton pour retourner à la page d'accueil">
            <a:hlinkClick r:id="rId20" action="ppaction://hlinksldjump" highlightClick="1"/>
            <a:extLst>
              <a:ext uri="{FF2B5EF4-FFF2-40B4-BE49-F238E27FC236}">
                <a16:creationId xmlns:a16="http://schemas.microsoft.com/office/drawing/2014/main" id="{7809E571-53DC-CDDE-EABD-8A8C1BF82A3D}"/>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5FEEB8D-B9E6-4950-BE98-CCF2F4FE11BE}"/>
              </a:ext>
            </a:extLst>
          </p:cNvPr>
          <p:cNvSpPr txBox="1">
            <a:spLocks noGrp="1"/>
          </p:cNvSpPr>
          <p:nvPr>
            <p:ph type="title" idx="4294967295"/>
          </p:nvPr>
        </p:nvSpPr>
        <p:spPr>
          <a:xfrm>
            <a:off x="3076575" y="80963"/>
            <a:ext cx="781208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Lavage / rinçage des aliments</a:t>
            </a:r>
            <a:endParaRPr lang="fr-FR" sz="4000" dirty="0">
              <a:solidFill>
                <a:srgbClr val="5B225F"/>
              </a:solidFill>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25189DC6-EB3C-07D2-1420-0B682161626E}"/>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18F320D6-DC1B-8FC0-36D4-249D98AC637D}"/>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30B1BE6E-B10E-D8A7-B05F-F78921792C40}"/>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76188B07-E3E9-7CFD-1086-63DD4E16B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0B319CE3-762A-2558-E4DD-3D1B127FA531}"/>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3"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6"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D6A7D7D2-F978-88BC-B1F2-1F6A7DA25A3B}"/>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7" highlightClick="1"/>
            <a:extLst>
              <a:ext uri="{FF2B5EF4-FFF2-40B4-BE49-F238E27FC236}">
                <a16:creationId xmlns:a16="http://schemas.microsoft.com/office/drawing/2014/main" id="{31AF7411-69D4-26E4-3E34-CCF6DE19FA72}"/>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pic>
        <p:nvPicPr>
          <p:cNvPr id="25606" name="Image 3">
            <a:extLst>
              <a:ext uri="{FF2B5EF4-FFF2-40B4-BE49-F238E27FC236}">
                <a16:creationId xmlns:a16="http://schemas.microsoft.com/office/drawing/2014/main" id="{07833948-39C0-445A-BE2B-470077332A4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58463" y="325438"/>
            <a:ext cx="15303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ZoneTexte 13">
            <a:extLst>
              <a:ext uri="{FF2B5EF4-FFF2-40B4-BE49-F238E27FC236}">
                <a16:creationId xmlns:a16="http://schemas.microsoft.com/office/drawing/2014/main" id="{5B3FE5FA-44EA-4AC2-A62E-30ED6988BD10}"/>
              </a:ext>
            </a:extLst>
          </p:cNvPr>
          <p:cNvSpPr txBox="1">
            <a:spLocks noChangeArrowheads="1"/>
          </p:cNvSpPr>
          <p:nvPr/>
        </p:nvSpPr>
        <p:spPr bwMode="auto">
          <a:xfrm>
            <a:off x="3197225" y="1855788"/>
            <a:ext cx="851217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900">
                <a:solidFill>
                  <a:schemeClr val="tx1"/>
                </a:solidFill>
                <a:latin typeface="Microsoft Sans Serif" pitchFamily="34" charset="0"/>
              </a:defRPr>
            </a:lvl1pPr>
            <a:lvl2pPr marL="514350" indent="-285750">
              <a:defRPr sz="900">
                <a:solidFill>
                  <a:schemeClr val="tx1"/>
                </a:solidFill>
                <a:latin typeface="Microsoft Sans Serif" pitchFamily="34" charset="0"/>
              </a:defRPr>
            </a:lvl2pPr>
            <a:lvl3pPr>
              <a:defRPr sz="900">
                <a:solidFill>
                  <a:schemeClr val="tx1"/>
                </a:solidFill>
                <a:latin typeface="Microsoft Sans Serif" pitchFamily="34" charset="0"/>
              </a:defRPr>
            </a:lvl3pPr>
            <a:lvl4pPr marL="742950" indent="-285750">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defTabSz="228600" eaLnBrk="0" fontAlgn="base" hangingPunct="0">
              <a:spcBef>
                <a:spcPct val="0"/>
              </a:spcBef>
              <a:spcAft>
                <a:spcPct val="0"/>
              </a:spcAft>
              <a:defRPr sz="900">
                <a:solidFill>
                  <a:schemeClr val="tx1"/>
                </a:solidFill>
                <a:latin typeface="Microsoft Sans Serif" pitchFamily="34" charset="0"/>
              </a:defRPr>
            </a:lvl6pPr>
            <a:lvl7pPr marL="1828800" indent="914400" defTabSz="228600" eaLnBrk="0" fontAlgn="base" hangingPunct="0">
              <a:spcBef>
                <a:spcPct val="0"/>
              </a:spcBef>
              <a:spcAft>
                <a:spcPct val="0"/>
              </a:spcAft>
              <a:defRPr sz="900">
                <a:solidFill>
                  <a:schemeClr val="tx1"/>
                </a:solidFill>
                <a:latin typeface="Microsoft Sans Serif" pitchFamily="34" charset="0"/>
              </a:defRPr>
            </a:lvl7pPr>
            <a:lvl8pPr marL="2286000" indent="914400" defTabSz="228600" eaLnBrk="0" fontAlgn="base" hangingPunct="0">
              <a:spcBef>
                <a:spcPct val="0"/>
              </a:spcBef>
              <a:spcAft>
                <a:spcPct val="0"/>
              </a:spcAft>
              <a:defRPr sz="900">
                <a:solidFill>
                  <a:schemeClr val="tx1"/>
                </a:solidFill>
                <a:latin typeface="Microsoft Sans Serif" pitchFamily="34" charset="0"/>
              </a:defRPr>
            </a:lvl8pPr>
            <a:lvl9pPr marL="2743200" indent="914400" defTabSz="228600" eaLnBrk="0" fontAlgn="base" hangingPunct="0">
              <a:spcBef>
                <a:spcPct val="0"/>
              </a:spcBef>
              <a:spcAft>
                <a:spcPct val="0"/>
              </a:spcAft>
              <a:defRPr sz="900">
                <a:solidFill>
                  <a:schemeClr val="tx1"/>
                </a:solidFill>
                <a:latin typeface="Microsoft Sans Serif" pitchFamily="34" charset="0"/>
              </a:defRPr>
            </a:lvl9pPr>
          </a:lstStyle>
          <a:p>
            <a:pPr lvl="1" algn="just">
              <a:buClr>
                <a:schemeClr val="tx1"/>
              </a:buClr>
              <a:buFont typeface="Wingdings" pitchFamily="2" charset="2"/>
              <a:buChar char="ü"/>
              <a:defRPr/>
            </a:pPr>
            <a:r>
              <a:rPr lang="fr-FR" altLang="fr-FR" sz="1400" b="1" dirty="0">
                <a:latin typeface="+mj-lt"/>
              </a:rPr>
              <a:t>Lavez minutieusement les fruits et les légumes</a:t>
            </a:r>
            <a:r>
              <a:rPr lang="fr-FR" altLang="fr-FR" sz="1400" dirty="0">
                <a:latin typeface="+mj-lt"/>
              </a:rPr>
              <a:t>, en particulier s’ils sont mangés crus (même si vous allez les éplucher ensuite).</a:t>
            </a:r>
            <a:endParaRPr lang="en-US" altLang="fr-FR" sz="1400" dirty="0">
              <a:latin typeface="+mj-lt"/>
            </a:endParaRPr>
          </a:p>
          <a:p>
            <a:pPr lvl="1" algn="just" eaLnBrk="1" hangingPunct="1">
              <a:lnSpc>
                <a:spcPct val="150000"/>
              </a:lnSpc>
              <a:spcBef>
                <a:spcPts val="300"/>
              </a:spcBef>
              <a:defRPr/>
            </a:pPr>
            <a:endParaRPr lang="en-GB" altLang="fr-FR" sz="1400" b="1" dirty="0">
              <a:latin typeface="+mj-lt"/>
            </a:endParaRPr>
          </a:p>
          <a:p>
            <a:pPr lvl="1" algn="just" eaLnBrk="1" hangingPunct="1">
              <a:buClr>
                <a:schemeClr val="tx1"/>
              </a:buClr>
              <a:buFont typeface="Wingdings" pitchFamily="2" charset="2"/>
              <a:buChar char="ü"/>
              <a:defRPr/>
            </a:pPr>
            <a:r>
              <a:rPr lang="fr-FR" altLang="fr-FR" sz="1400" b="1" dirty="0">
                <a:latin typeface="+mj-lt"/>
              </a:rPr>
              <a:t>Ne lavez pas la volaille ou la viande car le risque de contamination est élevé </a:t>
            </a:r>
            <a:r>
              <a:rPr lang="fr-FR" altLang="fr-FR" sz="1400" dirty="0">
                <a:latin typeface="+mj-lt"/>
              </a:rPr>
              <a:t>(dissémination des microbes pathogènes lors du lavage).</a:t>
            </a:r>
            <a:endParaRPr lang="en-GB" altLang="fr-FR" sz="1400" dirty="0">
              <a:latin typeface="+mj-lt"/>
            </a:endParaRPr>
          </a:p>
        </p:txBody>
      </p:sp>
      <p:grpSp>
        <p:nvGrpSpPr>
          <p:cNvPr id="25609" name="Groupe 2" descr="Bouton pour accéder aux diapositives sur la manipulation de la viande">
            <a:extLst>
              <a:ext uri="{FF2B5EF4-FFF2-40B4-BE49-F238E27FC236}">
                <a16:creationId xmlns:a16="http://schemas.microsoft.com/office/drawing/2014/main" id="{D085FFEA-C713-4247-A4AB-6C36E3285466}"/>
              </a:ext>
            </a:extLst>
          </p:cNvPr>
          <p:cNvGrpSpPr>
            <a:grpSpLocks/>
          </p:cNvGrpSpPr>
          <p:nvPr/>
        </p:nvGrpSpPr>
        <p:grpSpPr bwMode="auto">
          <a:xfrm>
            <a:off x="6931025" y="3261601"/>
            <a:ext cx="1362075" cy="927100"/>
            <a:chOff x="9429019" y="4129623"/>
            <a:chExt cx="1363538" cy="924933"/>
          </a:xfrm>
        </p:grpSpPr>
        <p:pic>
          <p:nvPicPr>
            <p:cNvPr id="25619" name="Image 24">
              <a:hlinkClick r:id="rId9" action="ppaction://hlinksldjump"/>
              <a:extLst>
                <a:ext uri="{FF2B5EF4-FFF2-40B4-BE49-F238E27FC236}">
                  <a16:creationId xmlns:a16="http://schemas.microsoft.com/office/drawing/2014/main" id="{843EE4DE-4B14-4608-B112-2A03490633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9019" y="4129623"/>
              <a:ext cx="1363538" cy="9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Bouton d’action : obtenir des informations 27">
              <a:hlinkClick r:id="rId9" action="ppaction://hlinksldjump" highlightClick="1"/>
              <a:extLst>
                <a:ext uri="{FF2B5EF4-FFF2-40B4-BE49-F238E27FC236}">
                  <a16:creationId xmlns:a16="http://schemas.microsoft.com/office/drawing/2014/main" id="{6B61A895-94ED-401F-94F7-D8ED5B8D0FE3}"/>
                </a:ext>
              </a:extLst>
            </p:cNvPr>
            <p:cNvSpPr/>
            <p:nvPr/>
          </p:nvSpPr>
          <p:spPr bwMode="auto">
            <a:xfrm>
              <a:off x="10458824" y="4134374"/>
              <a:ext cx="328966" cy="346850"/>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pic>
        <p:nvPicPr>
          <p:cNvPr id="25607" name="Image 1">
            <a:hlinkClick r:id="rId11" tooltip="click here to open the link"/>
            <a:extLst>
              <a:ext uri="{FF2B5EF4-FFF2-40B4-BE49-F238E27FC236}">
                <a16:creationId xmlns:a16="http://schemas.microsoft.com/office/drawing/2014/main" id="{9B6D7B6F-3977-4DB6-831D-AA6968634332}"/>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5850" y="4365625"/>
            <a:ext cx="1098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
            <a:extLst>
              <a:ext uri="{FF2B5EF4-FFF2-40B4-BE49-F238E27FC236}">
                <a16:creationId xmlns:a16="http://schemas.microsoft.com/office/drawing/2014/main" id="{55183F97-0558-444C-8D37-0572DDC5FAAB}"/>
              </a:ext>
            </a:extLst>
          </p:cNvPr>
          <p:cNvSpPr>
            <a:spLocks noChangeArrowheads="1"/>
          </p:cNvSpPr>
          <p:nvPr/>
        </p:nvSpPr>
        <p:spPr bwMode="auto">
          <a:xfrm>
            <a:off x="4784725" y="4346575"/>
            <a:ext cx="67976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defTabSz="914400" eaLnBrk="1" hangingPunct="1">
              <a:lnSpc>
                <a:spcPct val="150000"/>
              </a:lnSpc>
              <a:spcBef>
                <a:spcPts val="300"/>
              </a:spcBef>
            </a:pPr>
            <a:r>
              <a:rPr lang="en-US" altLang="fr-FR" sz="1400">
                <a:latin typeface="Arial" panose="020B0604020202020204" pitchFamily="34" charset="0"/>
                <a:cs typeface="Arial" panose="020B0604020202020204" pitchFamily="34" charset="0"/>
              </a:rPr>
              <a:t>Vidéo : </a:t>
            </a:r>
            <a:r>
              <a:rPr lang="en-US" altLang="fr-FR" sz="1400">
                <a:solidFill>
                  <a:srgbClr val="00707C"/>
                </a:solidFill>
                <a:latin typeface="Arial" panose="020B0604020202020204" pitchFamily="34" charset="0"/>
                <a:cs typeface="Arial" panose="020B0604020202020204" pitchFamily="34" charset="0"/>
                <a:hlinkClick r:id="rId11" tooltip="click here to open the link"/>
              </a:rPr>
              <a:t>See how the </a:t>
            </a:r>
            <a:r>
              <a:rPr lang="en-US" altLang="fr-FR" sz="1400" i="1">
                <a:solidFill>
                  <a:srgbClr val="00707C"/>
                </a:solidFill>
                <a:latin typeface="Arial" panose="020B0604020202020204" pitchFamily="34" charset="0"/>
                <a:cs typeface="Arial" panose="020B0604020202020204" pitchFamily="34" charset="0"/>
                <a:hlinkClick r:id="rId11" tooltip="click here to open the link"/>
              </a:rPr>
              <a:t>Campylobacter</a:t>
            </a:r>
            <a:r>
              <a:rPr lang="en-US" altLang="fr-FR" sz="1400">
                <a:solidFill>
                  <a:srgbClr val="00707C"/>
                </a:solidFill>
                <a:latin typeface="Arial" panose="020B0604020202020204" pitchFamily="34" charset="0"/>
                <a:cs typeface="Arial" panose="020B0604020202020204" pitchFamily="34" charset="0"/>
                <a:hlinkClick r:id="rId11" tooltip="click here to open the link"/>
              </a:rPr>
              <a:t> chicken bug spreads in a kitchen</a:t>
            </a:r>
            <a:r>
              <a:rPr lang="en-US" altLang="fr-FR" sz="1400">
                <a:solidFill>
                  <a:srgbClr val="00707C"/>
                </a:solidFill>
                <a:latin typeface="Arial" panose="020B0604020202020204" pitchFamily="34" charset="0"/>
                <a:cs typeface="Arial" panose="020B0604020202020204" pitchFamily="34" charset="0"/>
              </a:rPr>
              <a:t> </a:t>
            </a:r>
            <a:endParaRPr lang="en-GB" altLang="fr-FR" sz="1400">
              <a:solidFill>
                <a:srgbClr val="00707C"/>
              </a:solidFill>
              <a:latin typeface="Arial" panose="020B0604020202020204" pitchFamily="34" charset="0"/>
              <a:cs typeface="Arial" panose="020B0604020202020204" pitchFamily="34" charset="0"/>
            </a:endParaRPr>
          </a:p>
          <a:p>
            <a:pPr defTabSz="914400"/>
            <a:r>
              <a:rPr lang="en-GB" altLang="fr-FR" sz="1200">
                <a:latin typeface="Arial" panose="020B0604020202020204" pitchFamily="34" charset="0"/>
                <a:cs typeface="Arial" panose="020B0604020202020204" pitchFamily="34" charset="0"/>
              </a:rPr>
              <a:t>Cette vidéo a été réalisée par “the Hungarian National Food Chain Safety Office” pour “the first World Food Safety Day 2019”</a:t>
            </a:r>
            <a:endParaRPr lang="fr-FR" altLang="fr-FR" sz="1200">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0E4C3AD9-F24C-6091-0EBC-E0408AD59564}"/>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12" name="Rectangle 11" descr="Barre de navigation des diapositives">
              <a:extLst>
                <a:ext uri="{FF2B5EF4-FFF2-40B4-BE49-F238E27FC236}">
                  <a16:creationId xmlns:a16="http://schemas.microsoft.com/office/drawing/2014/main" id="{20792FCF-33C4-2C2A-EDD6-AAF9A5D3EFFE}"/>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ZoneTexte 22">
              <a:extLst>
                <a:ext uri="{FF2B5EF4-FFF2-40B4-BE49-F238E27FC236}">
                  <a16:creationId xmlns:a16="http://schemas.microsoft.com/office/drawing/2014/main" id="{9AC73AEC-BE5D-BA89-DCB8-3C46D4BD8F8C}"/>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14" name="Image 25">
              <a:extLst>
                <a:ext uri="{FF2B5EF4-FFF2-40B4-BE49-F238E27FC236}">
                  <a16:creationId xmlns:a16="http://schemas.microsoft.com/office/drawing/2014/main" id="{C2B2658C-276E-2140-DCDD-62AB6CF60DB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Bouton d’action : vide 15" descr="Bouton pour retourner à la page d'accueil">
            <a:hlinkClick r:id="rId14" action="ppaction://hlinksldjump" highlightClick="1"/>
            <a:extLst>
              <a:ext uri="{FF2B5EF4-FFF2-40B4-BE49-F238E27FC236}">
                <a16:creationId xmlns:a16="http://schemas.microsoft.com/office/drawing/2014/main" id="{8FB5D2B4-C9A6-8DC9-6B4E-051059E499BA}"/>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A3B125A-34C8-482F-A7D4-BDF8BB8A242E}"/>
              </a:ext>
            </a:extLst>
          </p:cNvPr>
          <p:cNvSpPr txBox="1">
            <a:spLocks noGrp="1"/>
          </p:cNvSpPr>
          <p:nvPr>
            <p:ph type="title" idx="4294967295"/>
          </p:nvPr>
        </p:nvSpPr>
        <p:spPr>
          <a:xfrm>
            <a:off x="3151188" y="155575"/>
            <a:ext cx="89662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228600" eaLnBrk="1" fontAlgn="auto" hangingPunct="1">
              <a:lnSpc>
                <a:spcPct val="100000"/>
              </a:lnSpc>
              <a:spcBef>
                <a:spcPts val="0"/>
              </a:spcBef>
              <a:spcAft>
                <a:spcPts val="0"/>
              </a:spcAft>
              <a:defRPr/>
            </a:pPr>
            <a:r>
              <a:rPr lang="fr-FR" altLang="fr-FR" sz="4000" dirty="0">
                <a:solidFill>
                  <a:srgbClr val="5B225F"/>
                </a:solidFill>
                <a:latin typeface="Arial" panose="020B0604020202020204" pitchFamily="34" charset="0"/>
                <a:ea typeface="+mn-ea"/>
                <a:cs typeface="Arial" panose="020B0604020202020204" pitchFamily="34" charset="0"/>
              </a:rPr>
              <a:t>Cuisson</a:t>
            </a:r>
            <a:endParaRPr lang="fr-FR" sz="4000" dirty="0">
              <a:solidFill>
                <a:srgbClr val="5B225F"/>
              </a:solidFill>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A3DF5474-EC4A-7957-BFAD-C404B5B307C7}"/>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3D6034BA-7F00-A6CA-1EF2-E7E54441B9EA}"/>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D72536FF-9967-FCD0-E070-AD27862E3943}"/>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B8DD890E-9BC1-9A6E-BD80-E10D8F058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62FF96AA-CA8A-B069-49D2-DC21AFC8C141}"/>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57035235-EAAB-3B9E-CDBA-208E6B9A783C}"/>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8" highlightClick="1"/>
            <a:extLst>
              <a:ext uri="{FF2B5EF4-FFF2-40B4-BE49-F238E27FC236}">
                <a16:creationId xmlns:a16="http://schemas.microsoft.com/office/drawing/2014/main" id="{BB5DA3F7-0A8D-2243-C190-4DFFFDBDDB2D}"/>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pic>
        <p:nvPicPr>
          <p:cNvPr id="26630" name="Image 3">
            <a:extLst>
              <a:ext uri="{FF2B5EF4-FFF2-40B4-BE49-F238E27FC236}">
                <a16:creationId xmlns:a16="http://schemas.microsoft.com/office/drawing/2014/main" id="{A0EBBE32-4382-4A59-85BC-4A11440442C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97513" y="63500"/>
            <a:ext cx="741362"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ZoneTexte 13">
            <a:extLst>
              <a:ext uri="{FF2B5EF4-FFF2-40B4-BE49-F238E27FC236}">
                <a16:creationId xmlns:a16="http://schemas.microsoft.com/office/drawing/2014/main" id="{BE473551-B635-4F83-9286-7821ED5B0ECD}"/>
              </a:ext>
            </a:extLst>
          </p:cNvPr>
          <p:cNvSpPr txBox="1">
            <a:spLocks noChangeArrowheads="1"/>
          </p:cNvSpPr>
          <p:nvPr/>
        </p:nvSpPr>
        <p:spPr bwMode="auto">
          <a:xfrm>
            <a:off x="3221037" y="950913"/>
            <a:ext cx="8866187" cy="2593018"/>
          </a:xfrm>
          <a:prstGeom prst="rect">
            <a:avLst/>
          </a:prstGeom>
          <a:noFill/>
          <a:ln>
            <a:noFill/>
          </a:ln>
        </p:spPr>
        <p:txBody>
          <a:bodyPr wrap="square">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1" algn="just" eaLnBrk="1" hangingPunct="1">
              <a:lnSpc>
                <a:spcPct val="150000"/>
              </a:lnSpc>
              <a:spcBef>
                <a:spcPts val="300"/>
              </a:spcBef>
              <a:buClr>
                <a:schemeClr val="tx1"/>
              </a:buClr>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Bien cuire les aliments, en particulier la viande, la volaille et le </a:t>
            </a:r>
            <a:r>
              <a:rPr lang="fr-FR" sz="1400" dirty="0">
                <a:latin typeface="Arial" panose="020B0604020202020204" pitchFamily="34" charset="0"/>
                <a:cs typeface="Arial" panose="020B0604020202020204" pitchFamily="34" charset="0"/>
              </a:rPr>
              <a:t>poisson (vérifiez la cuisson).</a:t>
            </a:r>
            <a:endParaRPr lang="en-US" sz="1400" dirty="0">
              <a:latin typeface="Arial" panose="020B0604020202020204" pitchFamily="34" charset="0"/>
              <a:cs typeface="Arial" panose="020B0604020202020204" pitchFamily="34" charset="0"/>
            </a:endParaRPr>
          </a:p>
          <a:p>
            <a:pPr marL="628650" lvl="3" indent="-171450" algn="just" eaLnBrk="1" hangingPunct="1">
              <a:spcBef>
                <a:spcPts val="300"/>
              </a:spcBef>
              <a:buFontTx/>
              <a:buChar char="-"/>
              <a:defRPr/>
            </a:pPr>
            <a:r>
              <a:rPr lang="fr-FR" sz="1200" dirty="0">
                <a:latin typeface="Arial" panose="020B0604020202020204" pitchFamily="34" charset="0"/>
                <a:cs typeface="Arial" panose="020B0604020202020204" pitchFamily="34" charset="0"/>
              </a:rPr>
              <a:t>Afin de tuer les microbes pathogènes qui peuvent contaminer les aliments, il faut atteindre et maintenir une température suffisante dans toutes les parties de l’aliment pendant la cuisson.</a:t>
            </a:r>
          </a:p>
          <a:p>
            <a:pPr marL="628650" lvl="3" indent="-171450" algn="just" eaLnBrk="1" hangingPunct="1">
              <a:spcBef>
                <a:spcPts val="300"/>
              </a:spcBef>
              <a:buFontTx/>
              <a:buChar char="-"/>
              <a:defRPr/>
            </a:pPr>
            <a:r>
              <a:rPr lang="fr-FR" sz="1200" dirty="0">
                <a:latin typeface="Arial" panose="020B0604020202020204" pitchFamily="34" charset="0"/>
                <a:cs typeface="Arial" panose="020B0604020202020204" pitchFamily="34" charset="0"/>
              </a:rPr>
              <a:t>Les microbes pathogènes peuvent survivre dans des “points froids” qui sont particulièrement difficile à éviter lors de la cuisson au micro-ondes, au barbecue ou dans une poêle non couverte.</a:t>
            </a:r>
          </a:p>
          <a:p>
            <a:pPr marL="628650" lvl="3" indent="-171450" algn="just" eaLnBrk="1" hangingPunct="1">
              <a:spcBef>
                <a:spcPts val="300"/>
              </a:spcBef>
              <a:buFontTx/>
              <a:buChar char="-"/>
              <a:defRPr/>
            </a:pPr>
            <a:r>
              <a:rPr lang="fr-FR" sz="1200" dirty="0">
                <a:latin typeface="Arial" panose="020B0604020202020204" pitchFamily="34" charset="0"/>
                <a:cs typeface="Arial" panose="020B0604020202020204" pitchFamily="34" charset="0"/>
              </a:rPr>
              <a:t>L’utilisation d’un thermomètre de cuisson est le moyen le plus fiable pour s’assurer d’une cuisson adéquate de la viande, de la volaille et du poisson (la température à cœur doit atteindre 70°).</a:t>
            </a:r>
          </a:p>
          <a:p>
            <a:pPr marL="628650" lvl="3" indent="-171450" algn="just" eaLnBrk="1" hangingPunct="1">
              <a:spcBef>
                <a:spcPts val="300"/>
              </a:spcBef>
              <a:spcAft>
                <a:spcPts val="600"/>
              </a:spcAft>
              <a:buFontTx/>
              <a:buChar char="-"/>
              <a:defRPr/>
            </a:pPr>
            <a:r>
              <a:rPr lang="fr-FR" sz="1200" dirty="0">
                <a:latin typeface="Arial" panose="020B0604020202020204" pitchFamily="34" charset="0"/>
                <a:cs typeface="Arial" panose="020B0604020202020204" pitchFamily="34" charset="0"/>
              </a:rPr>
              <a:t>A défaut de thermomètre, il ne doit pas rester de jus ou de couleur rose au milieu des steaks hachés, des saucisses ou entre la cuisse et le blanc d’une volaille ni de couleur rose à l’arête du poisson.</a:t>
            </a:r>
          </a:p>
          <a:p>
            <a:pPr lvl="1" algn="just" eaLnBrk="1" hangingPunct="1">
              <a:spcBef>
                <a:spcPts val="300"/>
              </a:spcBef>
              <a:buClr>
                <a:schemeClr val="tx1"/>
              </a:buClr>
              <a:buFont typeface="Wingdings" panose="05000000000000000000" pitchFamily="2" charset="2"/>
              <a:buChar char="ü"/>
              <a:defRPr/>
            </a:pPr>
            <a:r>
              <a:rPr lang="fr-FR" altLang="fr-FR" sz="1400" b="1" dirty="0">
                <a:latin typeface="Arial" panose="020B0604020202020204" pitchFamily="34" charset="0"/>
                <a:cs typeface="Arial" panose="020B0604020202020204" pitchFamily="34" charset="0"/>
              </a:rPr>
              <a:t>Réchauffer les aliments </a:t>
            </a:r>
            <a:r>
              <a:rPr lang="fr-FR" altLang="fr-FR" sz="1400" dirty="0">
                <a:latin typeface="Arial" panose="020B0604020202020204" pitchFamily="34" charset="0"/>
                <a:cs typeface="Arial" panose="020B0604020202020204" pitchFamily="34" charset="0"/>
              </a:rPr>
              <a:t>(plaque chauffante, micro-ondes, four, etc.) </a:t>
            </a:r>
            <a:r>
              <a:rPr lang="fr-FR" altLang="fr-FR" sz="1400" b="1" dirty="0">
                <a:latin typeface="Arial" panose="020B0604020202020204" pitchFamily="34" charset="0"/>
                <a:cs typeface="Arial" panose="020B0604020202020204" pitchFamily="34" charset="0"/>
              </a:rPr>
              <a:t>dans un récipient couvert jusqu’à ce que de la vapeur s’en échappe.</a:t>
            </a:r>
            <a:endParaRPr lang="en-US" altLang="fr-FR" sz="1400" dirty="0">
              <a:solidFill>
                <a:srgbClr val="00707C"/>
              </a:solidFill>
              <a:latin typeface="Arial" panose="020B0604020202020204" pitchFamily="34" charset="0"/>
              <a:cs typeface="Arial" panose="020B0604020202020204" pitchFamily="34" charset="0"/>
            </a:endParaRPr>
          </a:p>
        </p:txBody>
      </p:sp>
      <p:grpSp>
        <p:nvGrpSpPr>
          <p:cNvPr id="26634" name="Groupe 2" descr="Bouton pour accéder aux diapositives sur la manipulation de la viande">
            <a:extLst>
              <a:ext uri="{FF2B5EF4-FFF2-40B4-BE49-F238E27FC236}">
                <a16:creationId xmlns:a16="http://schemas.microsoft.com/office/drawing/2014/main" id="{C43641E1-474E-44D4-9FC9-076A0ECA9008}"/>
              </a:ext>
            </a:extLst>
          </p:cNvPr>
          <p:cNvGrpSpPr>
            <a:grpSpLocks/>
          </p:cNvGrpSpPr>
          <p:nvPr/>
        </p:nvGrpSpPr>
        <p:grpSpPr bwMode="auto">
          <a:xfrm>
            <a:off x="7605713" y="3360105"/>
            <a:ext cx="1362075" cy="954088"/>
            <a:chOff x="9654685" y="4077211"/>
            <a:chExt cx="1363538" cy="926496"/>
          </a:xfrm>
        </p:grpSpPr>
        <p:pic>
          <p:nvPicPr>
            <p:cNvPr id="26642" name="Image 24">
              <a:hlinkClick r:id="rId10" action="ppaction://hlinksldjump"/>
              <a:extLst>
                <a:ext uri="{FF2B5EF4-FFF2-40B4-BE49-F238E27FC236}">
                  <a16:creationId xmlns:a16="http://schemas.microsoft.com/office/drawing/2014/main" id="{B6CF3DD0-7CAB-4C0D-BB02-287DC9FB8C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54685" y="4078774"/>
              <a:ext cx="1363538" cy="9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Bouton d’action : obtenir des informations 25">
              <a:hlinkClick r:id="rId10" action="ppaction://hlinksldjump" highlightClick="1"/>
              <a:extLst>
                <a:ext uri="{FF2B5EF4-FFF2-40B4-BE49-F238E27FC236}">
                  <a16:creationId xmlns:a16="http://schemas.microsoft.com/office/drawing/2014/main" id="{5E27E67F-B09F-4045-9808-C1C2740B7942}"/>
                </a:ext>
              </a:extLst>
            </p:cNvPr>
            <p:cNvSpPr/>
            <p:nvPr/>
          </p:nvSpPr>
          <p:spPr bwMode="auto">
            <a:xfrm>
              <a:off x="10682900" y="4077211"/>
              <a:ext cx="328966" cy="346858"/>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6635" name="Groupe 5" descr="Bouton pour accéder aux diapositives sur la manipulation des oeufs">
            <a:extLst>
              <a:ext uri="{FF2B5EF4-FFF2-40B4-BE49-F238E27FC236}">
                <a16:creationId xmlns:a16="http://schemas.microsoft.com/office/drawing/2014/main" id="{12ADB956-A207-4581-A95E-56154B5DF8C3}"/>
              </a:ext>
            </a:extLst>
          </p:cNvPr>
          <p:cNvGrpSpPr>
            <a:grpSpLocks/>
          </p:cNvGrpSpPr>
          <p:nvPr/>
        </p:nvGrpSpPr>
        <p:grpSpPr bwMode="auto">
          <a:xfrm>
            <a:off x="9318626" y="3360105"/>
            <a:ext cx="1257300" cy="973138"/>
            <a:chOff x="9452152" y="4738104"/>
            <a:chExt cx="1334817" cy="1041983"/>
          </a:xfrm>
        </p:grpSpPr>
        <p:pic>
          <p:nvPicPr>
            <p:cNvPr id="26640" name="Image 2">
              <a:hlinkClick r:id="rId12" action="ppaction://hlinksldjump"/>
              <a:extLst>
                <a:ext uri="{FF2B5EF4-FFF2-40B4-BE49-F238E27FC236}">
                  <a16:creationId xmlns:a16="http://schemas.microsoft.com/office/drawing/2014/main" id="{55374D91-DACF-4444-B70D-C19B37EB4C1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52152" y="4738104"/>
              <a:ext cx="1334817" cy="104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Bouton d’action : obtenir des informations 6">
              <a:hlinkClick r:id="rId12" action="ppaction://hlinksldjump" highlightClick="1"/>
              <a:extLst>
                <a:ext uri="{FF2B5EF4-FFF2-40B4-BE49-F238E27FC236}">
                  <a16:creationId xmlns:a16="http://schemas.microsoft.com/office/drawing/2014/main" id="{7D83ECE7-2B57-48B2-8C55-FF445F324FE1}"/>
                </a:ext>
              </a:extLst>
            </p:cNvPr>
            <p:cNvSpPr/>
            <p:nvPr/>
          </p:nvSpPr>
          <p:spPr bwMode="auto">
            <a:xfrm>
              <a:off x="10446523" y="5521716"/>
              <a:ext cx="340446" cy="258371"/>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6632" name="Groupe 2" descr="Bouton pour accéder aux diapositives sur les précautions à prendre avec son téléphone">
            <a:extLst>
              <a:ext uri="{FF2B5EF4-FFF2-40B4-BE49-F238E27FC236}">
                <a16:creationId xmlns:a16="http://schemas.microsoft.com/office/drawing/2014/main" id="{8C95FA8C-0A82-44B7-975D-E9353711AD49}"/>
              </a:ext>
            </a:extLst>
          </p:cNvPr>
          <p:cNvGrpSpPr>
            <a:grpSpLocks/>
          </p:cNvGrpSpPr>
          <p:nvPr/>
        </p:nvGrpSpPr>
        <p:grpSpPr bwMode="auto">
          <a:xfrm>
            <a:off x="10861675" y="3320979"/>
            <a:ext cx="923112" cy="1011925"/>
            <a:chOff x="9246754" y="3165793"/>
            <a:chExt cx="940666" cy="1187767"/>
          </a:xfrm>
        </p:grpSpPr>
        <p:pic>
          <p:nvPicPr>
            <p:cNvPr id="26649" name="Image 1">
              <a:hlinkClick r:id="rId14" action="ppaction://hlinksldjump"/>
              <a:extLst>
                <a:ext uri="{FF2B5EF4-FFF2-40B4-BE49-F238E27FC236}">
                  <a16:creationId xmlns:a16="http://schemas.microsoft.com/office/drawing/2014/main" id="{B85DD95A-82EF-430B-AF67-01B8BE0E68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46754" y="3166723"/>
              <a:ext cx="940666" cy="118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Bouton d’action : obtenir des informations 6">
              <a:hlinkClick r:id="rId14" action="ppaction://hlinksldjump" highlightClick="1"/>
              <a:extLst>
                <a:ext uri="{FF2B5EF4-FFF2-40B4-BE49-F238E27FC236}">
                  <a16:creationId xmlns:a16="http://schemas.microsoft.com/office/drawing/2014/main" id="{C0DA479E-98CD-4D87-A768-9AB9684C769C}"/>
                </a:ext>
              </a:extLst>
            </p:cNvPr>
            <p:cNvSpPr/>
            <p:nvPr/>
          </p:nvSpPr>
          <p:spPr bwMode="auto">
            <a:xfrm>
              <a:off x="9847382" y="3165793"/>
              <a:ext cx="340038" cy="258831"/>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sp>
        <p:nvSpPr>
          <p:cNvPr id="18" name="ZoneTexte 17">
            <a:extLst>
              <a:ext uri="{FF2B5EF4-FFF2-40B4-BE49-F238E27FC236}">
                <a16:creationId xmlns:a16="http://schemas.microsoft.com/office/drawing/2014/main" id="{88EC5736-5327-5C57-A4BB-F861AAEE4B9E}"/>
              </a:ext>
            </a:extLst>
          </p:cNvPr>
          <p:cNvSpPr txBox="1"/>
          <p:nvPr/>
        </p:nvSpPr>
        <p:spPr>
          <a:xfrm>
            <a:off x="3262482" y="3998294"/>
            <a:ext cx="8893117" cy="2015936"/>
          </a:xfrm>
          <a:prstGeom prst="rect">
            <a:avLst/>
          </a:prstGeom>
          <a:noFill/>
        </p:spPr>
        <p:txBody>
          <a:bodyPr wrap="square">
            <a:spAutoFit/>
          </a:bodyPr>
          <a:lstStyle/>
          <a:p>
            <a:pPr algn="just" eaLnBrk="1" hangingPunct="1">
              <a:spcBef>
                <a:spcPts val="0"/>
              </a:spcBef>
              <a:defRPr/>
            </a:pPr>
            <a:r>
              <a:rPr lang="en-US" sz="1200" b="1" u="sng" dirty="0">
                <a:latin typeface="+mj-lt"/>
                <a:cs typeface="Arial" panose="020B0604020202020204" pitchFamily="34" charset="0"/>
              </a:rPr>
              <a:t>Liens pour </a:t>
            </a:r>
            <a:r>
              <a:rPr lang="en-US" sz="1200" b="1" u="sng" dirty="0" err="1">
                <a:latin typeface="+mj-lt"/>
                <a:cs typeface="Arial" panose="020B0604020202020204" pitchFamily="34" charset="0"/>
              </a:rPr>
              <a:t>en</a:t>
            </a:r>
            <a:r>
              <a:rPr lang="en-US" sz="1200" b="1" u="sng" dirty="0">
                <a:latin typeface="+mj-lt"/>
                <a:cs typeface="Arial" panose="020B0604020202020204" pitchFamily="34" charset="0"/>
              </a:rPr>
              <a:t> savoir plus :</a:t>
            </a:r>
          </a:p>
          <a:p>
            <a:pPr algn="just" eaLnBrk="1" hangingPunct="1">
              <a:spcBef>
                <a:spcPts val="0"/>
              </a:spcBef>
              <a:defRPr/>
            </a:pPr>
            <a:endParaRPr lang="en-US" altLang="fr-FR" sz="1200" dirty="0">
              <a:latin typeface="+mj-lt"/>
              <a:cs typeface="Arial" panose="020B0604020202020204" pitchFamily="34" charset="0"/>
            </a:endParaRPr>
          </a:p>
          <a:p>
            <a:pPr marL="228600" lvl="1" indent="0" algn="just" eaLnBrk="1" hangingPunct="1">
              <a:spcBef>
                <a:spcPts val="600"/>
              </a:spcBef>
              <a:defRPr/>
            </a:pPr>
            <a:r>
              <a:rPr lang="en-US" sz="1200" dirty="0">
                <a:solidFill>
                  <a:srgbClr val="00707C"/>
                </a:solidFill>
                <a:latin typeface="+mj-lt"/>
                <a:cs typeface="Arial" panose="020B0604020202020204" pitchFamily="34" charset="0"/>
              </a:rPr>
              <a:t>				</a:t>
            </a:r>
            <a:r>
              <a:rPr lang="fr-FR" sz="1200" dirty="0">
                <a:latin typeface="+mj-lt"/>
                <a:cs typeface="Arial" panose="020B0604020202020204" pitchFamily="34" charset="0"/>
                <a:hlinkClick r:id="rId16" tooltip="Cliquez ici pour ouvrir le lien"/>
              </a:rPr>
              <a:t>Cuisson au barbecue</a:t>
            </a:r>
            <a:endParaRPr lang="en-US" sz="1200" dirty="0">
              <a:solidFill>
                <a:srgbClr val="00707C"/>
              </a:solidFill>
              <a:latin typeface="+mj-lt"/>
              <a:cs typeface="Arial" panose="020B0604020202020204" pitchFamily="34" charset="0"/>
            </a:endParaRPr>
          </a:p>
          <a:p>
            <a:pPr marL="228600" lvl="1" indent="0" algn="just" eaLnBrk="1" hangingPunct="1">
              <a:defRPr/>
            </a:pPr>
            <a:r>
              <a:rPr lang="en-US" sz="1200" dirty="0">
                <a:solidFill>
                  <a:srgbClr val="00707C"/>
                </a:solidFill>
                <a:latin typeface="+mj-lt"/>
                <a:cs typeface="Arial" panose="020B0604020202020204" pitchFamily="34" charset="0"/>
              </a:rPr>
              <a:t>				</a:t>
            </a:r>
            <a:r>
              <a:rPr lang="fr-FR" sz="1200" dirty="0">
                <a:latin typeface="+mj-lt"/>
                <a:cs typeface="Arial" panose="020B0604020202020204" pitchFamily="34" charset="0"/>
                <a:hlinkClick r:id="rId17" tooltip="Cliquez ici pour ouvrir le lien"/>
              </a:rPr>
              <a:t>Aliments contaminés par la bactérie E. coli : quels effets sur la santé et comment prévenir les infections ?</a:t>
            </a:r>
            <a:endParaRPr lang="fr-FR" sz="1200" dirty="0">
              <a:latin typeface="+mj-lt"/>
              <a:cs typeface="Arial" panose="020B0604020202020204" pitchFamily="34" charset="0"/>
            </a:endParaRPr>
          </a:p>
          <a:p>
            <a:pPr marL="228600" lvl="1" indent="0" algn="just" eaLnBrk="1" hangingPunct="1">
              <a:defRPr/>
            </a:pPr>
            <a:endParaRPr lang="en-US" sz="1200" dirty="0">
              <a:solidFill>
                <a:srgbClr val="00707C"/>
              </a:solidFill>
              <a:latin typeface="+mj-lt"/>
              <a:cs typeface="Arial" panose="020B0604020202020204" pitchFamily="34" charset="0"/>
            </a:endParaRPr>
          </a:p>
          <a:p>
            <a:pPr marL="628650" lvl="4" indent="0" algn="just" eaLnBrk="1" hangingPunct="1">
              <a:defRPr/>
            </a:pPr>
            <a:r>
              <a:rPr lang="en-US" sz="1200" dirty="0">
                <a:solidFill>
                  <a:srgbClr val="00707C"/>
                </a:solidFill>
                <a:latin typeface="+mj-lt"/>
                <a:cs typeface="Arial" panose="020B0604020202020204" pitchFamily="34" charset="0"/>
              </a:rPr>
              <a:t> 			</a:t>
            </a:r>
            <a:r>
              <a:rPr lang="fr-FR" sz="1200" i="0" dirty="0">
                <a:solidFill>
                  <a:srgbClr val="191717"/>
                </a:solidFill>
                <a:effectLst/>
                <a:latin typeface="+mj-lt"/>
                <a:hlinkClick r:id="rId18"/>
              </a:rPr>
              <a:t>Alimentation : les bons gestes de l’été !</a:t>
            </a:r>
            <a:endParaRPr lang="fr-FR" sz="1200" i="0" dirty="0">
              <a:solidFill>
                <a:srgbClr val="191717"/>
              </a:solidFill>
              <a:effectLst/>
              <a:latin typeface="+mj-lt"/>
            </a:endParaRPr>
          </a:p>
          <a:p>
            <a:pPr marL="628650" lvl="4" indent="0" algn="just" eaLnBrk="1" hangingPunct="1">
              <a:defRPr/>
            </a:pPr>
            <a:r>
              <a:rPr lang="fr-FR" sz="1200" dirty="0">
                <a:solidFill>
                  <a:srgbClr val="191717"/>
                </a:solidFill>
                <a:latin typeface="+mj-lt"/>
              </a:rPr>
              <a:t>			</a:t>
            </a:r>
            <a:r>
              <a:rPr lang="fr-FR" sz="1200" dirty="0">
                <a:latin typeface="+mj-lt"/>
                <a:hlinkClick r:id="rId19"/>
              </a:rPr>
              <a:t>Manger cru : quels sont les risques et comment les éviter ?</a:t>
            </a:r>
            <a:endParaRPr lang="fr-FR" sz="1200" dirty="0">
              <a:latin typeface="+mj-lt"/>
            </a:endParaRPr>
          </a:p>
          <a:p>
            <a:pPr marL="628650" lvl="4" indent="0" algn="just" eaLnBrk="1" hangingPunct="1">
              <a:defRPr/>
            </a:pPr>
            <a:r>
              <a:rPr lang="en-US" sz="1200" dirty="0">
                <a:solidFill>
                  <a:srgbClr val="00707C"/>
                </a:solidFill>
                <a:latin typeface="+mj-lt"/>
                <a:cs typeface="Arial" panose="020B0604020202020204" pitchFamily="34" charset="0"/>
              </a:rPr>
              <a:t>			</a:t>
            </a:r>
            <a:r>
              <a:rPr lang="fr-FR" sz="1200" dirty="0">
                <a:solidFill>
                  <a:srgbClr val="00707C"/>
                </a:solidFill>
                <a:latin typeface="+mj-lt"/>
                <a:cs typeface="Arial" panose="020B0604020202020204" pitchFamily="34" charset="0"/>
                <a:hlinkClick r:id="rId20" tooltip="click here to open the link"/>
              </a:rPr>
              <a:t>Recueil de recommandations de bonnes pratiques d’hygiène à destination des consommateurs</a:t>
            </a:r>
            <a:endParaRPr lang="en-US" sz="1200" dirty="0">
              <a:solidFill>
                <a:srgbClr val="00707C"/>
              </a:solidFill>
              <a:latin typeface="+mj-lt"/>
              <a:cs typeface="Arial" panose="020B0604020202020204" pitchFamily="34" charset="0"/>
            </a:endParaRPr>
          </a:p>
          <a:p>
            <a:pPr marL="228600" lvl="1" indent="0" algn="just" eaLnBrk="1" hangingPunct="1">
              <a:defRPr/>
            </a:pPr>
            <a:endParaRPr lang="en-US" sz="1200" dirty="0">
              <a:solidFill>
                <a:srgbClr val="00707C"/>
              </a:solidFill>
              <a:latin typeface="+mj-lt"/>
              <a:cs typeface="Arial" panose="020B0604020202020204" pitchFamily="34" charset="0"/>
              <a:hlinkClick r:id="rId21" tooltip="click here to open the link"/>
            </a:endParaRPr>
          </a:p>
          <a:p>
            <a:pPr marL="228600" lvl="1" indent="0" algn="just" eaLnBrk="1" hangingPunct="1">
              <a:defRPr/>
            </a:pPr>
            <a:r>
              <a:rPr lang="en-US" sz="1200" dirty="0">
                <a:solidFill>
                  <a:srgbClr val="00707C"/>
                </a:solidFill>
                <a:latin typeface="+mj-lt"/>
                <a:cs typeface="Arial" panose="020B0604020202020204" pitchFamily="34" charset="0"/>
              </a:rPr>
              <a:t>				</a:t>
            </a:r>
            <a:r>
              <a:rPr lang="en-US" sz="1200" dirty="0">
                <a:solidFill>
                  <a:srgbClr val="00707C"/>
                </a:solidFill>
                <a:latin typeface="+mj-lt"/>
                <a:cs typeface="Arial" panose="020B0604020202020204" pitchFamily="34" charset="0"/>
                <a:hlinkClick r:id="rId21" tooltip="click here to open the link"/>
              </a:rPr>
              <a:t>How to cook your food to prevent food poisoning</a:t>
            </a:r>
            <a:r>
              <a:rPr lang="en-US" sz="1200" dirty="0">
                <a:solidFill>
                  <a:srgbClr val="00707C"/>
                </a:solidFill>
                <a:latin typeface="+mj-lt"/>
                <a:cs typeface="Arial" panose="020B0604020202020204" pitchFamily="34" charset="0"/>
              </a:rPr>
              <a:t>              </a:t>
            </a:r>
            <a:r>
              <a:rPr lang="en-US" altLang="fr-FR" sz="1200" dirty="0">
                <a:solidFill>
                  <a:srgbClr val="00707C"/>
                </a:solidFill>
                <a:latin typeface="+mj-lt"/>
                <a:cs typeface="Arial" panose="020B0604020202020204" pitchFamily="34" charset="0"/>
                <a:hlinkClick r:id="rId22" tooltip="click here to open the link"/>
              </a:rPr>
              <a:t>Information on thermometers</a:t>
            </a:r>
            <a:endParaRPr lang="en-US" altLang="fr-FR" sz="1200" dirty="0">
              <a:solidFill>
                <a:srgbClr val="00707C"/>
              </a:solidFill>
              <a:latin typeface="+mj-lt"/>
              <a:cs typeface="Arial" panose="020B0604020202020204" pitchFamily="34" charset="0"/>
            </a:endParaRPr>
          </a:p>
        </p:txBody>
      </p:sp>
      <p:grpSp>
        <p:nvGrpSpPr>
          <p:cNvPr id="19" name="Groupe 18">
            <a:extLst>
              <a:ext uri="{FF2B5EF4-FFF2-40B4-BE49-F238E27FC236}">
                <a16:creationId xmlns:a16="http://schemas.microsoft.com/office/drawing/2014/main" id="{331CC58E-7234-B806-BFA7-BCFBDCA96B47}"/>
              </a:ext>
              <a:ext uri="{C183D7F6-B498-43B3-948B-1728B52AA6E4}">
                <adec:decorative xmlns:adec="http://schemas.microsoft.com/office/drawing/2017/decorative" val="1"/>
              </a:ext>
            </a:extLst>
          </p:cNvPr>
          <p:cNvGrpSpPr/>
          <p:nvPr/>
        </p:nvGrpSpPr>
        <p:grpSpPr>
          <a:xfrm>
            <a:off x="3262312" y="4272076"/>
            <a:ext cx="1000295" cy="1685044"/>
            <a:chOff x="3220444" y="4148592"/>
            <a:chExt cx="1042163" cy="1757323"/>
          </a:xfrm>
        </p:grpSpPr>
        <p:pic>
          <p:nvPicPr>
            <p:cNvPr id="26631" name="Image 2" descr="Logo du FDA">
              <a:extLst>
                <a:ext uri="{FF2B5EF4-FFF2-40B4-BE49-F238E27FC236}">
                  <a16:creationId xmlns:a16="http://schemas.microsoft.com/office/drawing/2014/main" id="{5E1BF200-A477-4615-9982-F768F7F3A29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62482" y="5413790"/>
              <a:ext cx="1000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Image 6" descr="Logo de l'ANSES">
              <a:extLst>
                <a:ext uri="{FF2B5EF4-FFF2-40B4-BE49-F238E27FC236}">
                  <a16:creationId xmlns:a16="http://schemas.microsoft.com/office/drawing/2014/main" id="{60D68FEC-DFBC-44BE-9DE9-3E8C5A2DE74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41464" y="4148592"/>
              <a:ext cx="1000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30" descr="Logo du ministère de l'agriculture et de l'alimentation">
              <a:extLst>
                <a:ext uri="{FF2B5EF4-FFF2-40B4-BE49-F238E27FC236}">
                  <a16:creationId xmlns:a16="http://schemas.microsoft.com/office/drawing/2014/main" id="{234C58E5-D331-4367-A8F0-4EE357281FE8}"/>
                </a:ext>
              </a:extLst>
            </p:cNvPr>
            <p:cNvPicPr>
              <a:picLocks noChangeAspect="1"/>
            </p:cNvPicPr>
            <p:nvPr/>
          </p:nvPicPr>
          <p:blipFill>
            <a:blip r:embed="rId25"/>
            <a:stretch>
              <a:fillRect/>
            </a:stretch>
          </p:blipFill>
          <p:spPr>
            <a:xfrm>
              <a:off x="3220444" y="4763739"/>
              <a:ext cx="1042163" cy="445473"/>
            </a:xfrm>
            <a:prstGeom prst="rect">
              <a:avLst/>
            </a:prstGeom>
          </p:spPr>
        </p:pic>
      </p:grpSp>
      <p:grpSp>
        <p:nvGrpSpPr>
          <p:cNvPr id="11" name="Groupe 10">
            <a:extLst>
              <a:ext uri="{FF2B5EF4-FFF2-40B4-BE49-F238E27FC236}">
                <a16:creationId xmlns:a16="http://schemas.microsoft.com/office/drawing/2014/main" id="{74D07C4B-7470-A863-EE49-0AA9EDC7B05B}"/>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12" name="Rectangle 11" descr="Barre de navigation des diapositives">
              <a:extLst>
                <a:ext uri="{FF2B5EF4-FFF2-40B4-BE49-F238E27FC236}">
                  <a16:creationId xmlns:a16="http://schemas.microsoft.com/office/drawing/2014/main" id="{156C1A9E-7DB4-E027-6B9B-1360C10246AF}"/>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ZoneTexte 22">
              <a:extLst>
                <a:ext uri="{FF2B5EF4-FFF2-40B4-BE49-F238E27FC236}">
                  <a16:creationId xmlns:a16="http://schemas.microsoft.com/office/drawing/2014/main" id="{1077CDBB-D375-F9E8-91F3-BBE4943D2233}"/>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14" name="Image 25">
              <a:extLst>
                <a:ext uri="{FF2B5EF4-FFF2-40B4-BE49-F238E27FC236}">
                  <a16:creationId xmlns:a16="http://schemas.microsoft.com/office/drawing/2014/main" id="{5A336CAE-1D59-45F8-6F22-7420DAACBFB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Bouton d’action : vide 15" descr="Bouton pour retourner à la page d'accueil">
            <a:hlinkClick r:id="rId27" action="ppaction://hlinksldjump" highlightClick="1"/>
            <a:extLst>
              <a:ext uri="{FF2B5EF4-FFF2-40B4-BE49-F238E27FC236}">
                <a16:creationId xmlns:a16="http://schemas.microsoft.com/office/drawing/2014/main" id="{27B136F9-D265-849E-23F4-70E87E562DF0}"/>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876318-1E0B-4B7A-AC6F-66E6D83A3B67}"/>
              </a:ext>
            </a:extLst>
          </p:cNvPr>
          <p:cNvSpPr txBox="1">
            <a:spLocks noGrp="1"/>
          </p:cNvSpPr>
          <p:nvPr>
            <p:ph type="title" idx="4294967295"/>
          </p:nvPr>
        </p:nvSpPr>
        <p:spPr>
          <a:xfrm>
            <a:off x="3076575" y="185738"/>
            <a:ext cx="911066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Elimination des déchets</a:t>
            </a:r>
            <a:endParaRPr lang="fr-FR" sz="4000" dirty="0">
              <a:solidFill>
                <a:srgbClr val="5B225F"/>
              </a:solidFill>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DB72BAC0-AD6C-3553-7CDE-A77B79B8C380}"/>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7B9D50B8-BBC6-F0D5-EC01-EAC36D4BEFBE}"/>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D00B91AA-EE17-3E47-6643-D681BF5B2B85}"/>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0C813D42-8F4A-D376-42EB-38B563F58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39073419-81F7-DA04-0904-593D7AFB399C}"/>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E60A913D-A878-45C1-CC9C-473EEC217672}"/>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8" highlightClick="1"/>
            <a:extLst>
              <a:ext uri="{FF2B5EF4-FFF2-40B4-BE49-F238E27FC236}">
                <a16:creationId xmlns:a16="http://schemas.microsoft.com/office/drawing/2014/main" id="{9093769B-DD15-C9B0-119C-6309253FB802}"/>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pSp>
        <p:nvGrpSpPr>
          <p:cNvPr id="17" name="Groupe 16">
            <a:extLst>
              <a:ext uri="{FF2B5EF4-FFF2-40B4-BE49-F238E27FC236}">
                <a16:creationId xmlns:a16="http://schemas.microsoft.com/office/drawing/2014/main" id="{774C1348-691B-33F9-F020-4ECFEAC7C900}"/>
              </a:ext>
              <a:ext uri="{C183D7F6-B498-43B3-948B-1728B52AA6E4}">
                <adec:decorative xmlns:adec="http://schemas.microsoft.com/office/drawing/2017/decorative" val="1"/>
              </a:ext>
            </a:extLst>
          </p:cNvPr>
          <p:cNvGrpSpPr/>
          <p:nvPr/>
        </p:nvGrpSpPr>
        <p:grpSpPr>
          <a:xfrm>
            <a:off x="6875463" y="1062038"/>
            <a:ext cx="1512887" cy="4670425"/>
            <a:chOff x="6875463" y="1062038"/>
            <a:chExt cx="1512887" cy="4670425"/>
          </a:xfrm>
        </p:grpSpPr>
        <p:pic>
          <p:nvPicPr>
            <p:cNvPr id="27655" name="Image 1">
              <a:extLst>
                <a:ext uri="{FF2B5EF4-FFF2-40B4-BE49-F238E27FC236}">
                  <a16:creationId xmlns:a16="http://schemas.microsoft.com/office/drawing/2014/main" id="{8217647B-A281-4F8B-81AC-805384ACD3E8}"/>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8800" y="3640138"/>
              <a:ext cx="14462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 3">
              <a:extLst>
                <a:ext uri="{FF2B5EF4-FFF2-40B4-BE49-F238E27FC236}">
                  <a16:creationId xmlns:a16="http://schemas.microsoft.com/office/drawing/2014/main" id="{0EE440FD-B2F9-439B-8C50-7299675F3F9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5463" y="1062038"/>
              <a:ext cx="15128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9" name="ZoneTexte 13">
            <a:extLst>
              <a:ext uri="{FF2B5EF4-FFF2-40B4-BE49-F238E27FC236}">
                <a16:creationId xmlns:a16="http://schemas.microsoft.com/office/drawing/2014/main" id="{CAD6F831-A691-4D8D-B485-10FBC1D756C8}"/>
              </a:ext>
            </a:extLst>
          </p:cNvPr>
          <p:cNvSpPr txBox="1">
            <a:spLocks noChangeArrowheads="1"/>
          </p:cNvSpPr>
          <p:nvPr/>
        </p:nvSpPr>
        <p:spPr bwMode="auto">
          <a:xfrm>
            <a:off x="3176588" y="2695575"/>
            <a:ext cx="8816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900">
                <a:solidFill>
                  <a:schemeClr val="tx1"/>
                </a:solidFill>
                <a:latin typeface="Microsoft Sans Serif" pitchFamily="34" charset="0"/>
              </a:defRPr>
            </a:lvl1pPr>
            <a:lvl2pPr marL="514350" indent="-285750">
              <a:defRPr sz="900">
                <a:solidFill>
                  <a:schemeClr val="tx1"/>
                </a:solidFill>
                <a:latin typeface="Microsoft Sans Serif" pitchFamily="34" charset="0"/>
              </a:defRPr>
            </a:lvl2pPr>
            <a:lvl3pPr>
              <a:defRPr sz="900">
                <a:solidFill>
                  <a:schemeClr val="tx1"/>
                </a:solidFill>
                <a:latin typeface="Microsoft Sans Serif" pitchFamily="34" charset="0"/>
              </a:defRPr>
            </a:lvl3pPr>
            <a:lvl4pPr marL="742950" indent="-285750">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defTabSz="228600" eaLnBrk="0" fontAlgn="base" hangingPunct="0">
              <a:spcBef>
                <a:spcPct val="0"/>
              </a:spcBef>
              <a:spcAft>
                <a:spcPct val="0"/>
              </a:spcAft>
              <a:defRPr sz="900">
                <a:solidFill>
                  <a:schemeClr val="tx1"/>
                </a:solidFill>
                <a:latin typeface="Microsoft Sans Serif" pitchFamily="34" charset="0"/>
              </a:defRPr>
            </a:lvl6pPr>
            <a:lvl7pPr marL="1828800" indent="914400" defTabSz="228600" eaLnBrk="0" fontAlgn="base" hangingPunct="0">
              <a:spcBef>
                <a:spcPct val="0"/>
              </a:spcBef>
              <a:spcAft>
                <a:spcPct val="0"/>
              </a:spcAft>
              <a:defRPr sz="900">
                <a:solidFill>
                  <a:schemeClr val="tx1"/>
                </a:solidFill>
                <a:latin typeface="Microsoft Sans Serif" pitchFamily="34" charset="0"/>
              </a:defRPr>
            </a:lvl7pPr>
            <a:lvl8pPr marL="2286000" indent="914400" defTabSz="228600" eaLnBrk="0" fontAlgn="base" hangingPunct="0">
              <a:spcBef>
                <a:spcPct val="0"/>
              </a:spcBef>
              <a:spcAft>
                <a:spcPct val="0"/>
              </a:spcAft>
              <a:defRPr sz="900">
                <a:solidFill>
                  <a:schemeClr val="tx1"/>
                </a:solidFill>
                <a:latin typeface="Microsoft Sans Serif" pitchFamily="34" charset="0"/>
              </a:defRPr>
            </a:lvl8pPr>
            <a:lvl9pPr marL="2743200" indent="914400" defTabSz="228600" eaLnBrk="0" fontAlgn="base" hangingPunct="0">
              <a:spcBef>
                <a:spcPct val="0"/>
              </a:spcBef>
              <a:spcAft>
                <a:spcPct val="0"/>
              </a:spcAft>
              <a:defRPr sz="900">
                <a:solidFill>
                  <a:schemeClr val="tx1"/>
                </a:solidFill>
                <a:latin typeface="Microsoft Sans Serif" pitchFamily="34" charset="0"/>
              </a:defRPr>
            </a:lvl9pPr>
          </a:lstStyle>
          <a:p>
            <a:pPr lvl="1" eaLnBrk="1" hangingPunct="1">
              <a:buFont typeface="Wingdings" pitchFamily="2" charset="2"/>
              <a:buChar char="ü"/>
              <a:defRPr/>
            </a:pPr>
            <a:r>
              <a:rPr lang="fr-FR" altLang="fr-FR" sz="1400" b="1" dirty="0">
                <a:latin typeface="+mj-lt"/>
              </a:rPr>
              <a:t>Évitez de toucher la poubelle avec vos mains </a:t>
            </a:r>
            <a:r>
              <a:rPr lang="fr-FR" altLang="fr-FR" sz="1400" dirty="0">
                <a:latin typeface="+mj-lt"/>
              </a:rPr>
              <a:t>lorsque vous jetez des déchets alimentaires.</a:t>
            </a:r>
          </a:p>
          <a:p>
            <a:pPr lvl="1" eaLnBrk="1" hangingPunct="1">
              <a:buClr>
                <a:schemeClr val="accent1"/>
              </a:buClr>
              <a:buFont typeface="Wingdings" pitchFamily="2" charset="2"/>
              <a:buChar char="ü"/>
              <a:defRPr/>
            </a:pPr>
            <a:endParaRPr lang="en-US" altLang="fr-FR" sz="1400" dirty="0">
              <a:latin typeface="+mj-lt"/>
            </a:endParaRPr>
          </a:p>
          <a:p>
            <a:pPr lvl="1" eaLnBrk="1" hangingPunct="1">
              <a:buFont typeface="Wingdings" pitchFamily="2" charset="2"/>
              <a:buChar char="ü"/>
              <a:defRPr/>
            </a:pPr>
            <a:r>
              <a:rPr lang="fr-FR" altLang="fr-FR" sz="1400" dirty="0">
                <a:latin typeface="+mj-lt"/>
              </a:rPr>
              <a:t>Préférez une </a:t>
            </a:r>
            <a:r>
              <a:rPr lang="fr-FR" altLang="fr-FR" sz="1400" b="1" dirty="0">
                <a:latin typeface="+mj-lt"/>
              </a:rPr>
              <a:t>poubelle à pédale </a:t>
            </a:r>
            <a:r>
              <a:rPr lang="fr-FR" altLang="fr-FR" sz="1400" dirty="0">
                <a:latin typeface="+mj-lt"/>
              </a:rPr>
              <a:t>afin d’éviter le transfert de bactéries sur les mains.</a:t>
            </a:r>
            <a:endParaRPr lang="en-US" altLang="fr-FR" sz="1400" dirty="0">
              <a:latin typeface="+mj-lt"/>
            </a:endParaRPr>
          </a:p>
        </p:txBody>
      </p:sp>
      <p:grpSp>
        <p:nvGrpSpPr>
          <p:cNvPr id="11" name="Groupe 10">
            <a:extLst>
              <a:ext uri="{FF2B5EF4-FFF2-40B4-BE49-F238E27FC236}">
                <a16:creationId xmlns:a16="http://schemas.microsoft.com/office/drawing/2014/main" id="{06E224A1-0410-322A-5AF1-2B295E797123}"/>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12" name="Rectangle 11" descr="Barre de navigation des diapositives">
              <a:extLst>
                <a:ext uri="{FF2B5EF4-FFF2-40B4-BE49-F238E27FC236}">
                  <a16:creationId xmlns:a16="http://schemas.microsoft.com/office/drawing/2014/main" id="{F00D7934-AB6F-8880-7A5D-53F393B51F61}"/>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ZoneTexte 22">
              <a:extLst>
                <a:ext uri="{FF2B5EF4-FFF2-40B4-BE49-F238E27FC236}">
                  <a16:creationId xmlns:a16="http://schemas.microsoft.com/office/drawing/2014/main" id="{012A94F1-6041-2DAC-592A-28C7A2847B3D}"/>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14" name="Image 25">
              <a:extLst>
                <a:ext uri="{FF2B5EF4-FFF2-40B4-BE49-F238E27FC236}">
                  <a16:creationId xmlns:a16="http://schemas.microsoft.com/office/drawing/2014/main" id="{6F0AC78C-3F9D-2134-DCB9-1377E71BF1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Bouton d’action : vide 15" descr="Bouton pour retourner à la page d'accueil">
            <a:hlinkClick r:id="rId12" action="ppaction://hlinksldjump" highlightClick="1"/>
            <a:extLst>
              <a:ext uri="{FF2B5EF4-FFF2-40B4-BE49-F238E27FC236}">
                <a16:creationId xmlns:a16="http://schemas.microsoft.com/office/drawing/2014/main" id="{6403CA61-AF2B-6605-88FE-C588CF87C90E}"/>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B5B05A1-DEB6-4FE1-8BD2-0467486010AA}"/>
              </a:ext>
            </a:extLst>
          </p:cNvPr>
          <p:cNvSpPr txBox="1">
            <a:spLocks noGrp="1"/>
          </p:cNvSpPr>
          <p:nvPr>
            <p:ph type="title" idx="4294967295"/>
          </p:nvPr>
        </p:nvSpPr>
        <p:spPr>
          <a:xfrm>
            <a:off x="3076575" y="98425"/>
            <a:ext cx="9097963" cy="784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kumimoji="0" lang="fr-FR" altLang="fr-FR" sz="4501" b="1" i="0" u="none" strike="noStrike" kern="1200" cap="none" spc="0" normalizeH="0" baseline="0" noProof="0" dirty="0">
                <a:ln>
                  <a:noFill/>
                </a:ln>
                <a:solidFill>
                  <a:srgbClr val="00707C"/>
                </a:solidFill>
                <a:effectLst/>
                <a:uLnTx/>
                <a:uFillTx/>
                <a:latin typeface="+mj-lt"/>
                <a:ea typeface="+mj-ea"/>
                <a:cs typeface="+mj-cs"/>
              </a:rPr>
              <a:t> </a:t>
            </a:r>
            <a:r>
              <a:rPr lang="fr-FR" altLang="fr-FR" sz="4000" dirty="0">
                <a:solidFill>
                  <a:srgbClr val="5B225F"/>
                </a:solidFill>
                <a:latin typeface="Arial" panose="020B0604020202020204" pitchFamily="34" charset="0"/>
                <a:ea typeface="+mn-ea"/>
                <a:cs typeface="Arial" panose="020B0604020202020204" pitchFamily="34" charset="0"/>
              </a:rPr>
              <a:t>Manger et servir </a:t>
            </a:r>
            <a:r>
              <a:rPr lang="fr-FR" altLang="fr-FR" sz="4501" dirty="0">
                <a:solidFill>
                  <a:schemeClr val="bg1"/>
                </a:solidFill>
              </a:rPr>
              <a:t>1</a:t>
            </a:r>
            <a:endParaRPr kumimoji="0" lang="fr-FR" sz="4501" b="1" i="0" u="none" strike="noStrike" kern="1200" cap="none" spc="0" normalizeH="0" baseline="0" noProof="0" dirty="0">
              <a:ln>
                <a:noFill/>
              </a:ln>
              <a:solidFill>
                <a:srgbClr val="674B69"/>
              </a:solidFill>
              <a:effectLst/>
              <a:uLnTx/>
              <a:uFillTx/>
              <a:latin typeface="+mj-lt"/>
              <a:ea typeface="+mj-ea"/>
              <a:cs typeface="+mj-cs"/>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C4DD5CF9-BB61-D6C5-9BCC-03E367FDCA5C}"/>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EB899873-8114-4F3A-DC67-CBA7BBE7D9AA}"/>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308A6E39-937E-9ED6-0D5D-276F6BF8F3E3}"/>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CC90B6FA-D52D-2233-4924-32B7F26AD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2FB600CC-49E7-1866-E89A-6052625AA2A5}"/>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A04CE6C8-0872-450E-B2C0-C264B3D5D6A7}"/>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8" highlightClick="1"/>
            <a:extLst>
              <a:ext uri="{FF2B5EF4-FFF2-40B4-BE49-F238E27FC236}">
                <a16:creationId xmlns:a16="http://schemas.microsoft.com/office/drawing/2014/main" id="{7393A172-61D1-6E6F-C527-DCFE21E4B2E4}"/>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pSp>
        <p:nvGrpSpPr>
          <p:cNvPr id="16" name="Groupe 15">
            <a:extLst>
              <a:ext uri="{FF2B5EF4-FFF2-40B4-BE49-F238E27FC236}">
                <a16:creationId xmlns:a16="http://schemas.microsoft.com/office/drawing/2014/main" id="{5ACBF08A-1BAB-85AB-1D52-329CD9D88953}"/>
              </a:ext>
              <a:ext uri="{C183D7F6-B498-43B3-948B-1728B52AA6E4}">
                <adec:decorative xmlns:adec="http://schemas.microsoft.com/office/drawing/2017/decorative" val="1"/>
              </a:ext>
            </a:extLst>
          </p:cNvPr>
          <p:cNvGrpSpPr/>
          <p:nvPr/>
        </p:nvGrpSpPr>
        <p:grpSpPr>
          <a:xfrm>
            <a:off x="3173413" y="76200"/>
            <a:ext cx="8913812" cy="1143000"/>
            <a:chOff x="3173413" y="76200"/>
            <a:chExt cx="8913812" cy="1143000"/>
          </a:xfrm>
        </p:grpSpPr>
        <p:pic>
          <p:nvPicPr>
            <p:cNvPr id="28680" name="Espace réservé du contenu 3" descr="Un homme avec une pizza dans la main">
              <a:extLst>
                <a:ext uri="{FF2B5EF4-FFF2-40B4-BE49-F238E27FC236}">
                  <a16:creationId xmlns:a16="http://schemas.microsoft.com/office/drawing/2014/main" id="{C828715E-FD28-477A-B6D5-2F9A11C17A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96613" y="76200"/>
              <a:ext cx="1090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Espace réservé du contenu 3" descr="Une femme qui mange une pomme">
              <a:extLst>
                <a:ext uri="{FF2B5EF4-FFF2-40B4-BE49-F238E27FC236}">
                  <a16:creationId xmlns:a16="http://schemas.microsoft.com/office/drawing/2014/main" id="{3B9286D0-6A03-4B6B-B023-9ABC76EF2F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3413" y="85725"/>
              <a:ext cx="12287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5" name="ZoneTexte 13">
            <a:extLst>
              <a:ext uri="{FF2B5EF4-FFF2-40B4-BE49-F238E27FC236}">
                <a16:creationId xmlns:a16="http://schemas.microsoft.com/office/drawing/2014/main" id="{89D4EC9B-1F3A-49AE-86F8-543160CFF25E}"/>
              </a:ext>
            </a:extLst>
          </p:cNvPr>
          <p:cNvSpPr txBox="1">
            <a:spLocks noChangeArrowheads="1"/>
          </p:cNvSpPr>
          <p:nvPr/>
        </p:nvSpPr>
        <p:spPr bwMode="auto">
          <a:xfrm>
            <a:off x="3036888" y="1025107"/>
            <a:ext cx="8909050" cy="1854354"/>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marL="539750">
              <a:defRPr sz="900">
                <a:solidFill>
                  <a:schemeClr val="tx1"/>
                </a:solidFill>
                <a:latin typeface="Microsoft Sans Serif" panose="020B0604020202020204" pitchFamily="34" charset="0"/>
              </a:defRPr>
            </a:lvl3pPr>
            <a:lvl4pPr marL="45720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1" indent="0" algn="just" eaLnBrk="1" hangingPunct="1">
              <a:defRPr/>
            </a:pPr>
            <a:endParaRPr lang="en-US" altLang="fr-FR" sz="1400" dirty="0">
              <a:latin typeface="Arial" panose="020B0604020202020204" pitchFamily="34" charset="0"/>
              <a:cs typeface="Arial" panose="020B0604020202020204" pitchFamily="34" charset="0"/>
            </a:endParaRPr>
          </a:p>
          <a:p>
            <a:pPr lvl="1" indent="0" algn="just" eaLnBrk="1" hangingPunct="1">
              <a:defRPr/>
            </a:pPr>
            <a:endParaRPr lang="en-US" altLang="fr-FR" sz="1400" dirty="0">
              <a:latin typeface="Arial" panose="020B0604020202020204" pitchFamily="34" charset="0"/>
              <a:cs typeface="Arial" panose="020B0604020202020204" pitchFamily="34" charset="0"/>
            </a:endParaRPr>
          </a:p>
          <a:p>
            <a:pPr marL="514350" lvl="1" indent="-285750" algn="just" eaLnBrk="1" hangingPunct="1">
              <a:buClr>
                <a:schemeClr val="tx1"/>
              </a:buClr>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 </a:t>
            </a:r>
            <a:r>
              <a:rPr lang="fr-FR" altLang="fr-FR" sz="1400" b="1" dirty="0">
                <a:latin typeface="Arial" panose="020B0604020202020204" pitchFamily="34" charset="0"/>
                <a:cs typeface="Arial" panose="020B0604020202020204" pitchFamily="34" charset="0"/>
              </a:rPr>
              <a:t>Lavez-vous soigneusement les mains </a:t>
            </a:r>
            <a:r>
              <a:rPr lang="fr-FR" altLang="fr-FR" sz="1400" dirty="0">
                <a:latin typeface="Arial" panose="020B0604020202020204" pitchFamily="34" charset="0"/>
                <a:cs typeface="Arial" panose="020B0604020202020204" pitchFamily="34" charset="0"/>
              </a:rPr>
              <a:t>avec de l’eau et du savon avant de manger.</a:t>
            </a:r>
          </a:p>
          <a:p>
            <a:pPr marL="444500" lvl="1" indent="0" algn="just" eaLnBrk="1" hangingPunct="1">
              <a:spcBef>
                <a:spcPts val="300"/>
              </a:spcBef>
              <a:buClr>
                <a:schemeClr val="accent1"/>
              </a:buClr>
              <a:defRPr/>
            </a:pPr>
            <a:r>
              <a:rPr lang="fr-FR" altLang="fr-FR" sz="1200" dirty="0">
                <a:latin typeface="Arial" panose="020B0604020202020204" pitchFamily="34" charset="0"/>
                <a:cs typeface="Arial" panose="020B0604020202020204" pitchFamily="34" charset="0"/>
              </a:rPr>
              <a:t>Les aliments crus peuvent contenir des </a:t>
            </a:r>
            <a:r>
              <a:rPr lang="fr-FR" altLang="fr-FR" sz="1200" b="1" dirty="0">
                <a:latin typeface="Arial" panose="020B0604020202020204" pitchFamily="34" charset="0"/>
                <a:cs typeface="Arial" panose="020B0604020202020204" pitchFamily="34" charset="0"/>
              </a:rPr>
              <a:t>microbes pathogènes qui peuvent contaminer les mains </a:t>
            </a:r>
            <a:r>
              <a:rPr lang="fr-FR" altLang="fr-FR" sz="1200" dirty="0">
                <a:latin typeface="Arial" panose="020B0604020202020204" pitchFamily="34" charset="0"/>
                <a:cs typeface="Arial" panose="020B0604020202020204" pitchFamily="34" charset="0"/>
              </a:rPr>
              <a:t>au cours de la préparation des repas. D’autres événements peuvent aussi contaminer les mains (avoir été aux toilettes, toucher la poubelle, les poignées de porte ou un animal ou encore son téléphone portable …).</a:t>
            </a:r>
          </a:p>
          <a:p>
            <a:pPr marL="444500" lvl="1" indent="0" algn="just" eaLnBrk="1" hangingPunct="1">
              <a:buClr>
                <a:schemeClr val="accent1"/>
              </a:buClr>
              <a:defRPr/>
            </a:pPr>
            <a:r>
              <a:rPr lang="fr-FR" altLang="fr-FR" sz="1200" b="1" dirty="0">
                <a:latin typeface="Arial" panose="020B0604020202020204" pitchFamily="34" charset="0"/>
                <a:cs typeface="Arial" panose="020B0604020202020204" pitchFamily="34" charset="0"/>
              </a:rPr>
              <a:t>Une fois contaminées les mains peuvent disséminer les microbes pathogènes </a:t>
            </a:r>
            <a:r>
              <a:rPr lang="fr-FR" altLang="fr-FR" sz="1200" dirty="0">
                <a:latin typeface="Arial" panose="020B0604020202020204" pitchFamily="34" charset="0"/>
                <a:cs typeface="Arial" panose="020B0604020202020204" pitchFamily="34" charset="0"/>
              </a:rPr>
              <a:t>aux aliments cuits, ou directement à la bouche lorsque l’on mange.</a:t>
            </a:r>
            <a:endParaRPr lang="en-US" altLang="fr-FR" sz="1200" dirty="0">
              <a:latin typeface="Arial" panose="020B0604020202020204" pitchFamily="34" charset="0"/>
              <a:cs typeface="Arial" panose="020B0604020202020204" pitchFamily="34" charset="0"/>
            </a:endParaRPr>
          </a:p>
          <a:p>
            <a:pPr lvl="3" indent="0" algn="just" eaLnBrk="1" hangingPunct="1">
              <a:defRPr/>
            </a:pPr>
            <a:endParaRPr lang="en-US" altLang="fr-FR" sz="1000" dirty="0">
              <a:latin typeface="Arial" panose="020B0604020202020204" pitchFamily="34" charset="0"/>
              <a:cs typeface="Arial" panose="020B0604020202020204" pitchFamily="34" charset="0"/>
            </a:endParaRPr>
          </a:p>
        </p:txBody>
      </p:sp>
      <p:sp>
        <p:nvSpPr>
          <p:cNvPr id="23" name="Bouton d’action : vide 24" descr="Bouton pour accéder aux diapositives sur la contamination croisée">
            <a:hlinkClick r:id="rId11" action="ppaction://hlinksldjump" highlightClick="1"/>
            <a:extLst>
              <a:ext uri="{FF2B5EF4-FFF2-40B4-BE49-F238E27FC236}">
                <a16:creationId xmlns:a16="http://schemas.microsoft.com/office/drawing/2014/main" id="{D7B398B0-26EE-4770-ACF7-4A61C2C97057}"/>
              </a:ext>
            </a:extLst>
          </p:cNvPr>
          <p:cNvSpPr/>
          <p:nvPr/>
        </p:nvSpPr>
        <p:spPr>
          <a:xfrm>
            <a:off x="6200775" y="2931778"/>
            <a:ext cx="3248025" cy="366712"/>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la contamination croisée</a:t>
            </a:r>
          </a:p>
        </p:txBody>
      </p:sp>
      <p:sp>
        <p:nvSpPr>
          <p:cNvPr id="12" name="ZoneTexte 11">
            <a:extLst>
              <a:ext uri="{FF2B5EF4-FFF2-40B4-BE49-F238E27FC236}">
                <a16:creationId xmlns:a16="http://schemas.microsoft.com/office/drawing/2014/main" id="{7242C51F-A5BC-8C2D-C042-F6125462B9FF}"/>
              </a:ext>
            </a:extLst>
          </p:cNvPr>
          <p:cNvSpPr txBox="1"/>
          <p:nvPr/>
        </p:nvSpPr>
        <p:spPr>
          <a:xfrm>
            <a:off x="3036888" y="3374322"/>
            <a:ext cx="8909050" cy="1454244"/>
          </a:xfrm>
          <a:prstGeom prst="rect">
            <a:avLst/>
          </a:prstGeom>
          <a:noFill/>
        </p:spPr>
        <p:txBody>
          <a:bodyPr wrap="square">
            <a:spAutoFit/>
          </a:bodyPr>
          <a:lstStyle/>
          <a:p>
            <a:pPr marL="514350" lvl="1" indent="-285750" algn="just" eaLnBrk="1" hangingPunct="1">
              <a:buClr>
                <a:schemeClr val="tx1"/>
              </a:buClr>
              <a:buFont typeface="Wingdings" panose="05000000000000000000" pitchFamily="2" charset="2"/>
              <a:buChar char="ü"/>
              <a:defRPr/>
            </a:pPr>
            <a:r>
              <a:rPr lang="fr-FR" altLang="fr-FR" sz="1400" b="1">
                <a:latin typeface="Arial" panose="020B0604020202020204" pitchFamily="34" charset="0"/>
                <a:cs typeface="Arial" panose="020B0604020202020204" pitchFamily="34" charset="0"/>
              </a:rPr>
              <a:t>Séparez les aliments crus et cuits.</a:t>
            </a:r>
            <a:endParaRPr lang="en-US" altLang="fr-FR" sz="1400" b="1">
              <a:latin typeface="Arial" panose="020B0604020202020204" pitchFamily="34" charset="0"/>
              <a:cs typeface="Arial" panose="020B0604020202020204" pitchFamily="34" charset="0"/>
            </a:endParaRPr>
          </a:p>
          <a:p>
            <a:pPr marL="444500" lvl="1" indent="0" algn="just" eaLnBrk="1" hangingPunct="1">
              <a:spcBef>
                <a:spcPts val="300"/>
              </a:spcBef>
              <a:buClr>
                <a:schemeClr val="accent1"/>
              </a:buClr>
              <a:defRPr/>
            </a:pPr>
            <a:r>
              <a:rPr lang="fr-FR" altLang="fr-FR" sz="1200">
                <a:latin typeface="Arial" panose="020B0604020202020204" pitchFamily="34" charset="0"/>
                <a:cs typeface="Arial" panose="020B0604020202020204" pitchFamily="34" charset="0"/>
              </a:rPr>
              <a:t>Une fois les </a:t>
            </a:r>
            <a:r>
              <a:rPr lang="fr-FR" altLang="fr-FR" sz="1200" b="1">
                <a:latin typeface="Arial" panose="020B0604020202020204" pitchFamily="34" charset="0"/>
                <a:cs typeface="Arial" panose="020B0604020202020204" pitchFamily="34" charset="0"/>
              </a:rPr>
              <a:t>aliments cuits, ne pas réutiliser les plats et ustensiles </a:t>
            </a:r>
            <a:r>
              <a:rPr lang="fr-FR" altLang="fr-FR" sz="1200">
                <a:latin typeface="Arial" panose="020B0604020202020204" pitchFamily="34" charset="0"/>
                <a:cs typeface="Arial" panose="020B0604020202020204" pitchFamily="34" charset="0"/>
              </a:rPr>
              <a:t>qui ont été utilisés pour les préparer et transporter crus.</a:t>
            </a:r>
          </a:p>
          <a:p>
            <a:pPr marL="444500" lvl="1" indent="0" algn="just" eaLnBrk="1" hangingPunct="1">
              <a:buClr>
                <a:schemeClr val="accent1"/>
              </a:buClr>
              <a:defRPr/>
            </a:pPr>
            <a:r>
              <a:rPr lang="fr-FR" altLang="fr-FR" sz="1200">
                <a:latin typeface="Arial" panose="020B0604020202020204" pitchFamily="34" charset="0"/>
                <a:cs typeface="Arial" panose="020B0604020202020204" pitchFamily="34" charset="0"/>
              </a:rPr>
              <a:t>Les aliments crus peuvent contenir des microbes pathogènes. Si ces </a:t>
            </a:r>
            <a:r>
              <a:rPr lang="fr-FR" altLang="fr-FR" sz="1200" b="1">
                <a:latin typeface="Arial" panose="020B0604020202020204" pitchFamily="34" charset="0"/>
                <a:cs typeface="Arial" panose="020B0604020202020204" pitchFamily="34" charset="0"/>
              </a:rPr>
              <a:t>microbes sont transmis aux aliments cuits ils ne seront pas détruits</a:t>
            </a:r>
            <a:r>
              <a:rPr lang="fr-FR" altLang="fr-FR" sz="1200">
                <a:latin typeface="Arial" panose="020B0604020202020204" pitchFamily="34" charset="0"/>
                <a:cs typeface="Arial" panose="020B0604020202020204" pitchFamily="34" charset="0"/>
              </a:rPr>
              <a:t> (les aliments sont déjà cuits) et vont contaminer les consommateurs. </a:t>
            </a:r>
          </a:p>
          <a:p>
            <a:pPr marL="444500" lvl="1" indent="0" algn="just" eaLnBrk="1" hangingPunct="1">
              <a:buClr>
                <a:schemeClr val="accent1"/>
              </a:buClr>
              <a:defRPr/>
            </a:pPr>
            <a:r>
              <a:rPr lang="fr-FR" altLang="fr-FR" sz="1200">
                <a:latin typeface="Arial" panose="020B0604020202020204" pitchFamily="34" charset="0"/>
                <a:cs typeface="Arial" panose="020B0604020202020204" pitchFamily="34" charset="0"/>
              </a:rPr>
              <a:t>Il est important de </a:t>
            </a:r>
            <a:r>
              <a:rPr lang="fr-FR" altLang="fr-FR" sz="1200" b="1">
                <a:latin typeface="Arial" panose="020B0604020202020204" pitchFamily="34" charset="0"/>
                <a:cs typeface="Arial" panose="020B0604020202020204" pitchFamily="34" charset="0"/>
              </a:rPr>
              <a:t>conserver les aliments crus dans des récipients séparés et fermés </a:t>
            </a:r>
            <a:r>
              <a:rPr lang="fr-FR" altLang="fr-FR" sz="1200">
                <a:latin typeface="Arial" panose="020B0604020202020204" pitchFamily="34" charset="0"/>
                <a:cs typeface="Arial" panose="020B0604020202020204" pitchFamily="34" charset="0"/>
              </a:rPr>
              <a:t>et d'éviter tout écoulement (par exemple un écoulement de sang à partir de la viande crue) afin de ne pas contaminer son réfrigérateur.</a:t>
            </a:r>
            <a:endParaRPr lang="fr-FR" altLang="fr-FR" sz="1200" dirty="0">
              <a:latin typeface="Arial" panose="020B0604020202020204" pitchFamily="34" charset="0"/>
              <a:cs typeface="Arial" panose="020B0604020202020204" pitchFamily="34" charset="0"/>
            </a:endParaRPr>
          </a:p>
        </p:txBody>
      </p:sp>
      <p:grpSp>
        <p:nvGrpSpPr>
          <p:cNvPr id="30" name="Groupe 29" descr="Bouton pour accéder aux diapositives sur la manipulation de la viande">
            <a:extLst>
              <a:ext uri="{FF2B5EF4-FFF2-40B4-BE49-F238E27FC236}">
                <a16:creationId xmlns:a16="http://schemas.microsoft.com/office/drawing/2014/main" id="{9E1D1ED9-B880-43DC-8C29-E3CF34ABB63D}"/>
              </a:ext>
            </a:extLst>
          </p:cNvPr>
          <p:cNvGrpSpPr>
            <a:grpSpLocks/>
          </p:cNvGrpSpPr>
          <p:nvPr/>
        </p:nvGrpSpPr>
        <p:grpSpPr bwMode="auto">
          <a:xfrm>
            <a:off x="6988174" y="4857308"/>
            <a:ext cx="1274763" cy="1038225"/>
            <a:chOff x="9429019" y="4134382"/>
            <a:chExt cx="1363538" cy="932360"/>
          </a:xfrm>
        </p:grpSpPr>
        <p:pic>
          <p:nvPicPr>
            <p:cNvPr id="31" name="Image 30">
              <a:hlinkClick r:id="rId12" action="ppaction://hlinksldjump"/>
              <a:extLst>
                <a:ext uri="{FF2B5EF4-FFF2-40B4-BE49-F238E27FC236}">
                  <a16:creationId xmlns:a16="http://schemas.microsoft.com/office/drawing/2014/main" id="{50CED5B5-68CA-4261-BC4A-92CE4B96B3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29019" y="4141809"/>
              <a:ext cx="1363538" cy="9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Bouton d’action : obtenir des informations 31">
              <a:hlinkClick r:id="rId12" action="ppaction://hlinksldjump" highlightClick="1"/>
              <a:extLst>
                <a:ext uri="{FF2B5EF4-FFF2-40B4-BE49-F238E27FC236}">
                  <a16:creationId xmlns:a16="http://schemas.microsoft.com/office/drawing/2014/main" id="{48F43090-1D85-450C-B9D3-86ED842F6613}"/>
                </a:ext>
              </a:extLst>
            </p:cNvPr>
            <p:cNvSpPr/>
            <p:nvPr/>
          </p:nvSpPr>
          <p:spPr bwMode="auto">
            <a:xfrm>
              <a:off x="10458040" y="4134382"/>
              <a:ext cx="329423" cy="347853"/>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 name="Groupe 13">
            <a:extLst>
              <a:ext uri="{FF2B5EF4-FFF2-40B4-BE49-F238E27FC236}">
                <a16:creationId xmlns:a16="http://schemas.microsoft.com/office/drawing/2014/main" id="{322C41F0-E245-18D8-B985-307983FC0638}"/>
              </a:ext>
              <a:ext uri="{C183D7F6-B498-43B3-948B-1728B52AA6E4}">
                <adec:decorative xmlns:adec="http://schemas.microsoft.com/office/drawing/2017/decorative" val="1"/>
              </a:ext>
            </a:extLst>
          </p:cNvPr>
          <p:cNvGrpSpPr/>
          <p:nvPr/>
        </p:nvGrpSpPr>
        <p:grpSpPr>
          <a:xfrm>
            <a:off x="-41275" y="6016631"/>
            <a:ext cx="12276138" cy="887414"/>
            <a:chOff x="-41275" y="6016631"/>
            <a:chExt cx="12276138" cy="887414"/>
          </a:xfrm>
        </p:grpSpPr>
        <p:sp>
          <p:nvSpPr>
            <p:cNvPr id="41" name="Rectangle 40">
              <a:extLst>
                <a:ext uri="{FF2B5EF4-FFF2-40B4-BE49-F238E27FC236}">
                  <a16:creationId xmlns:a16="http://schemas.microsoft.com/office/drawing/2014/main" id="{7770C113-DCE3-412C-BD28-7954EFEDA616}"/>
                </a:ext>
              </a:extLst>
            </p:cNvPr>
            <p:cNvSpPr/>
            <p:nvPr/>
          </p:nvSpPr>
          <p:spPr bwMode="auto">
            <a:xfrm>
              <a:off x="-41275" y="6016631"/>
              <a:ext cx="12276138" cy="887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42" name="ZoneTexte 22">
              <a:extLst>
                <a:ext uri="{FF2B5EF4-FFF2-40B4-BE49-F238E27FC236}">
                  <a16:creationId xmlns:a16="http://schemas.microsoft.com/office/drawing/2014/main" id="{81EB9608-9DC4-4C11-B642-C30B9FD6DF92}"/>
                </a:ext>
              </a:extLst>
            </p:cNvPr>
            <p:cNvSpPr txBox="1">
              <a:spLocks noChangeArrowheads="1"/>
            </p:cNvSpPr>
            <p:nvPr/>
          </p:nvSpPr>
          <p:spPr bwMode="auto">
            <a:xfrm>
              <a:off x="5922088" y="6150278"/>
              <a:ext cx="2109803"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43" name="Image 25">
              <a:extLst>
                <a:ext uri="{FF2B5EF4-FFF2-40B4-BE49-F238E27FC236}">
                  <a16:creationId xmlns:a16="http://schemas.microsoft.com/office/drawing/2014/main" id="{889A52F3-2636-45CB-B51C-4672CDB9C1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01" y="6064258"/>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ZoneTexte 22">
              <a:extLst>
                <a:ext uri="{FF2B5EF4-FFF2-40B4-BE49-F238E27FC236}">
                  <a16:creationId xmlns:a16="http://schemas.microsoft.com/office/drawing/2014/main" id="{F04DA709-AFCD-4A6D-976F-AD23E5567158}"/>
                </a:ext>
              </a:extLst>
            </p:cNvPr>
            <p:cNvSpPr txBox="1">
              <a:spLocks noChangeArrowheads="1"/>
            </p:cNvSpPr>
            <p:nvPr/>
          </p:nvSpPr>
          <p:spPr bwMode="auto">
            <a:xfrm>
              <a:off x="9506466" y="6145535"/>
              <a:ext cx="2041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dirty="0">
                  <a:solidFill>
                    <a:srgbClr val="FFFFFF"/>
                  </a:solidFill>
                  <a:latin typeface="Arial" panose="020B0604020202020204" pitchFamily="34" charset="0"/>
                  <a:cs typeface="Arial" panose="020B0604020202020204" pitchFamily="34" charset="0"/>
                </a:rPr>
                <a:t>Suivant</a:t>
              </a:r>
            </a:p>
          </p:txBody>
        </p:sp>
      </p:grpSp>
      <p:sp>
        <p:nvSpPr>
          <p:cNvPr id="44" name="Bouton d’action : vide 43" descr="Bouton pour retourner à la page d'accueil">
            <a:hlinkClick r:id="rId15" action="ppaction://hlinksldjump" highlightClick="1"/>
            <a:extLst>
              <a:ext uri="{FF2B5EF4-FFF2-40B4-BE49-F238E27FC236}">
                <a16:creationId xmlns:a16="http://schemas.microsoft.com/office/drawing/2014/main" id="{B66B806E-9179-4AF8-A5ED-304D2DC99BD0}"/>
              </a:ext>
            </a:extLst>
          </p:cNvPr>
          <p:cNvSpPr/>
          <p:nvPr/>
        </p:nvSpPr>
        <p:spPr bwMode="auto">
          <a:xfrm>
            <a:off x="5628200" y="6152659"/>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37" name="Bouton d’action : vide 38" descr="Bouton pour aller à la diapositive suivante">
            <a:hlinkClick r:id="" action="ppaction://hlinkshowjump?jump=nextslide" highlightClick="1"/>
            <a:extLst>
              <a:ext uri="{FF2B5EF4-FFF2-40B4-BE49-F238E27FC236}">
                <a16:creationId xmlns:a16="http://schemas.microsoft.com/office/drawing/2014/main" id="{5FAEB71D-E085-491B-BE13-129C12D76385}"/>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B5B05A1-DEB6-4FE1-8BD2-0467486010AA}"/>
              </a:ext>
            </a:extLst>
          </p:cNvPr>
          <p:cNvSpPr txBox="1">
            <a:spLocks noGrp="1"/>
          </p:cNvSpPr>
          <p:nvPr>
            <p:ph type="title" idx="4294967295"/>
          </p:nvPr>
        </p:nvSpPr>
        <p:spPr>
          <a:xfrm>
            <a:off x="3076575" y="98425"/>
            <a:ext cx="9097963" cy="784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kumimoji="0" lang="fr-FR" altLang="fr-FR" sz="4501" b="1" i="0" u="none" strike="noStrike" kern="1200" cap="none" spc="0" normalizeH="0" baseline="0" noProof="0" dirty="0">
                <a:ln>
                  <a:noFill/>
                </a:ln>
                <a:solidFill>
                  <a:srgbClr val="00707C"/>
                </a:solidFill>
                <a:effectLst/>
                <a:uLnTx/>
                <a:uFillTx/>
                <a:latin typeface="+mj-lt"/>
                <a:ea typeface="+mj-ea"/>
                <a:cs typeface="+mj-cs"/>
              </a:rPr>
              <a:t> </a:t>
            </a:r>
            <a:r>
              <a:rPr lang="fr-FR" altLang="fr-FR" sz="4000" dirty="0">
                <a:solidFill>
                  <a:srgbClr val="5B225F"/>
                </a:solidFill>
                <a:latin typeface="Arial" panose="020B0604020202020204" pitchFamily="34" charset="0"/>
                <a:ea typeface="+mn-ea"/>
                <a:cs typeface="Arial" panose="020B0604020202020204" pitchFamily="34" charset="0"/>
              </a:rPr>
              <a:t>Manger et servir </a:t>
            </a:r>
            <a:r>
              <a:rPr lang="fr-FR" altLang="fr-FR" sz="4501" dirty="0">
                <a:solidFill>
                  <a:schemeClr val="bg1"/>
                </a:solidFill>
              </a:rPr>
              <a:t>2</a:t>
            </a:r>
            <a:endParaRPr kumimoji="0" lang="fr-FR" sz="4501" b="1" i="0" u="none" strike="noStrike" kern="1200" cap="none" spc="0" normalizeH="0" baseline="0" noProof="0" dirty="0">
              <a:ln>
                <a:noFill/>
              </a:ln>
              <a:solidFill>
                <a:srgbClr val="674B69"/>
              </a:solidFill>
              <a:effectLst/>
              <a:uLnTx/>
              <a:uFillTx/>
              <a:latin typeface="+mj-lt"/>
              <a:ea typeface="+mj-ea"/>
              <a:cs typeface="+mj-cs"/>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32D45577-CEE9-EBAB-CAFB-D14E0F565E2B}"/>
              </a:ext>
            </a:extLst>
          </p:cNvPr>
          <p:cNvGrpSpPr/>
          <p:nvPr/>
        </p:nvGrpSpPr>
        <p:grpSpPr>
          <a:xfrm>
            <a:off x="4763" y="25400"/>
            <a:ext cx="3071812" cy="5959475"/>
            <a:chOff x="4763" y="25400"/>
            <a:chExt cx="3071812" cy="5959475"/>
          </a:xfrm>
        </p:grpSpPr>
        <p:grpSp>
          <p:nvGrpSpPr>
            <p:cNvPr id="6" name="Groupe 5" descr="Sommaire">
              <a:extLst>
                <a:ext uri="{FF2B5EF4-FFF2-40B4-BE49-F238E27FC236}">
                  <a16:creationId xmlns:a16="http://schemas.microsoft.com/office/drawing/2014/main" id="{5EAA371A-C56B-2193-67D0-D189BD53174C}"/>
                </a:ext>
              </a:extLst>
            </p:cNvPr>
            <p:cNvGrpSpPr/>
            <p:nvPr/>
          </p:nvGrpSpPr>
          <p:grpSpPr>
            <a:xfrm>
              <a:off x="4763" y="25400"/>
              <a:ext cx="3071812" cy="5959475"/>
              <a:chOff x="4763" y="25400"/>
              <a:chExt cx="3071812" cy="5959475"/>
            </a:xfrm>
          </p:grpSpPr>
          <p:sp>
            <p:nvSpPr>
              <p:cNvPr id="8" name="Rectangle 7" descr="Barre de navigation des diapositives">
                <a:extLst>
                  <a:ext uri="{FF2B5EF4-FFF2-40B4-BE49-F238E27FC236}">
                    <a16:creationId xmlns:a16="http://schemas.microsoft.com/office/drawing/2014/main" id="{2C4C204D-EEB8-10D9-D4BA-BB58A77D1A97}"/>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9" name="Image 22" descr="Logo de SafeConsume">
                <a:extLst>
                  <a:ext uri="{FF2B5EF4-FFF2-40B4-BE49-F238E27FC236}">
                    <a16:creationId xmlns:a16="http://schemas.microsoft.com/office/drawing/2014/main" id="{273034F5-45FB-1BE5-7C85-9B11AC81A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B3298600-1526-1F28-FF1A-32403FEC721A}"/>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7" name="Connecteur droit 6" descr="Sommaire">
              <a:extLst>
                <a:ext uri="{FF2B5EF4-FFF2-40B4-BE49-F238E27FC236}">
                  <a16:creationId xmlns:a16="http://schemas.microsoft.com/office/drawing/2014/main" id="{61BAC36E-DDB2-D432-F887-03AFD59B787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1" name="Bouton d’action : vide 10">
            <a:hlinkClick r:id="rId8" highlightClick="1"/>
            <a:extLst>
              <a:ext uri="{FF2B5EF4-FFF2-40B4-BE49-F238E27FC236}">
                <a16:creationId xmlns:a16="http://schemas.microsoft.com/office/drawing/2014/main" id="{1AB1C19F-C897-A294-C465-3D4FBB98BAFB}"/>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pSp>
        <p:nvGrpSpPr>
          <p:cNvPr id="14" name="Groupe 13">
            <a:extLst>
              <a:ext uri="{FF2B5EF4-FFF2-40B4-BE49-F238E27FC236}">
                <a16:creationId xmlns:a16="http://schemas.microsoft.com/office/drawing/2014/main" id="{4F8C66C3-FD21-D8D5-0C15-1EC3EE030532}"/>
              </a:ext>
              <a:ext uri="{C183D7F6-B498-43B3-948B-1728B52AA6E4}">
                <adec:decorative xmlns:adec="http://schemas.microsoft.com/office/drawing/2017/decorative" val="1"/>
              </a:ext>
            </a:extLst>
          </p:cNvPr>
          <p:cNvGrpSpPr/>
          <p:nvPr/>
        </p:nvGrpSpPr>
        <p:grpSpPr>
          <a:xfrm>
            <a:off x="3173413" y="76200"/>
            <a:ext cx="8913812" cy="1143000"/>
            <a:chOff x="3173413" y="76200"/>
            <a:chExt cx="8913812" cy="1143000"/>
          </a:xfrm>
        </p:grpSpPr>
        <p:pic>
          <p:nvPicPr>
            <p:cNvPr id="28680" name="Espace réservé du contenu 3" descr="Un homme avec une pizza dans la main">
              <a:extLst>
                <a:ext uri="{FF2B5EF4-FFF2-40B4-BE49-F238E27FC236}">
                  <a16:creationId xmlns:a16="http://schemas.microsoft.com/office/drawing/2014/main" id="{C828715E-FD28-477A-B6D5-2F9A11C17A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96613" y="76200"/>
              <a:ext cx="1090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Espace réservé du contenu 3" descr="Une femme qui mange une pomme">
              <a:extLst>
                <a:ext uri="{FF2B5EF4-FFF2-40B4-BE49-F238E27FC236}">
                  <a16:creationId xmlns:a16="http://schemas.microsoft.com/office/drawing/2014/main" id="{3B9286D0-6A03-4B6B-B023-9ABC76EF2F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3413" y="85725"/>
              <a:ext cx="12287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5" name="ZoneTexte 13">
            <a:extLst>
              <a:ext uri="{FF2B5EF4-FFF2-40B4-BE49-F238E27FC236}">
                <a16:creationId xmlns:a16="http://schemas.microsoft.com/office/drawing/2014/main" id="{89D4EC9B-1F3A-49AE-86F8-543160CFF25E}"/>
              </a:ext>
            </a:extLst>
          </p:cNvPr>
          <p:cNvSpPr txBox="1">
            <a:spLocks noChangeArrowheads="1"/>
          </p:cNvSpPr>
          <p:nvPr/>
        </p:nvSpPr>
        <p:spPr bwMode="auto">
          <a:xfrm>
            <a:off x="3036887" y="1465779"/>
            <a:ext cx="9050337" cy="3323987"/>
          </a:xfrm>
          <a:prstGeom prst="rect">
            <a:avLst/>
          </a:prstGeom>
          <a:noFill/>
          <a:ln>
            <a:noFill/>
          </a:ln>
        </p:spPr>
        <p:txBody>
          <a:bodyPr wrap="square">
            <a:spAutoFit/>
          </a:bodyPr>
          <a:lstStyle>
            <a:lvl1pPr marL="342900" indent="-342900">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marL="539750">
              <a:defRPr sz="900">
                <a:solidFill>
                  <a:schemeClr val="tx1"/>
                </a:solidFill>
                <a:latin typeface="Microsoft Sans Serif" panose="020B0604020202020204" pitchFamily="34" charset="0"/>
              </a:defRPr>
            </a:lvl3pPr>
            <a:lvl4pPr marL="45720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1" indent="0" algn="just" eaLnBrk="1" hangingPunct="1">
              <a:defRPr/>
            </a:pPr>
            <a:r>
              <a:rPr lang="en-US" altLang="fr-FR" sz="1400" b="1" u="sng" dirty="0">
                <a:latin typeface="Arial" panose="020B0604020202020204" pitchFamily="34" charset="0"/>
                <a:cs typeface="Arial" panose="020B0604020202020204" pitchFamily="34" charset="0"/>
              </a:rPr>
              <a:t>Liens pour </a:t>
            </a:r>
            <a:r>
              <a:rPr lang="en-US" altLang="fr-FR" sz="1400" b="1" u="sng" dirty="0" err="1">
                <a:latin typeface="Arial" panose="020B0604020202020204" pitchFamily="34" charset="0"/>
                <a:cs typeface="Arial" panose="020B0604020202020204" pitchFamily="34" charset="0"/>
              </a:rPr>
              <a:t>en</a:t>
            </a:r>
            <a:r>
              <a:rPr lang="en-US" altLang="fr-FR" sz="1400" b="1" u="sng" dirty="0">
                <a:latin typeface="Arial" panose="020B0604020202020204" pitchFamily="34" charset="0"/>
                <a:cs typeface="Arial" panose="020B0604020202020204" pitchFamily="34" charset="0"/>
              </a:rPr>
              <a:t> savoir plus :</a:t>
            </a:r>
            <a:r>
              <a:rPr lang="en-US" altLang="fr-FR" sz="1000" dirty="0">
                <a:latin typeface="Arial" panose="020B0604020202020204" pitchFamily="34" charset="0"/>
                <a:cs typeface="Arial" panose="020B0604020202020204" pitchFamily="34" charset="0"/>
              </a:rPr>
              <a:t>	</a:t>
            </a:r>
          </a:p>
          <a:p>
            <a:pPr lvl="3" indent="0" algn="just" eaLnBrk="1" hangingPunct="1">
              <a:defRPr/>
            </a:pPr>
            <a:endParaRPr lang="en-US" altLang="fr-FR" sz="1000" dirty="0">
              <a:solidFill>
                <a:srgbClr val="00707C"/>
              </a:solidFill>
              <a:latin typeface="Arial" panose="020B0604020202020204" pitchFamily="34" charset="0"/>
              <a:cs typeface="Arial" panose="020B0604020202020204" pitchFamily="34" charset="0"/>
            </a:endParaRPr>
          </a:p>
          <a:p>
            <a:pPr lvl="3" indent="0" algn="just" eaLnBrk="1" hangingPunct="1">
              <a:defRPr/>
            </a:pPr>
            <a:r>
              <a:rPr lang="en-US" altLang="fr-FR" sz="400" dirty="0">
                <a:solidFill>
                  <a:srgbClr val="00707C"/>
                </a:solidFill>
                <a:latin typeface="Arial" panose="020B0604020202020204" pitchFamily="34" charset="0"/>
                <a:cs typeface="Arial" panose="020B0604020202020204" pitchFamily="34" charset="0"/>
              </a:rPr>
              <a:t>	</a:t>
            </a:r>
          </a:p>
          <a:p>
            <a:pPr lvl="3" indent="0" algn="just" eaLnBrk="1" hangingPunct="1">
              <a:defRPr/>
            </a:pPr>
            <a:endParaRPr lang="en-US" altLang="fr-FR" sz="600" dirty="0">
              <a:solidFill>
                <a:srgbClr val="00707C"/>
              </a:solidFill>
              <a:latin typeface="Arial" panose="020B0604020202020204" pitchFamily="34" charset="0"/>
              <a:cs typeface="Arial" panose="020B0604020202020204" pitchFamily="34" charset="0"/>
            </a:endParaRPr>
          </a:p>
          <a:p>
            <a:pPr lvl="3" indent="0" algn="just" eaLnBrk="1" hangingPunct="1">
              <a:defRPr/>
            </a:pPr>
            <a:r>
              <a:rPr lang="en-US" altLang="fr-FR" sz="1400" dirty="0">
                <a:solidFill>
                  <a:srgbClr val="00707C"/>
                </a:solidFill>
                <a:latin typeface="Arial" panose="020B0604020202020204" pitchFamily="34" charset="0"/>
                <a:cs typeface="Arial" panose="020B0604020202020204" pitchFamily="34" charset="0"/>
              </a:rPr>
              <a:t>			</a:t>
            </a:r>
            <a:r>
              <a:rPr lang="fr-FR" altLang="fr-FR" sz="1400" dirty="0">
                <a:solidFill>
                  <a:srgbClr val="00707C"/>
                </a:solidFill>
                <a:latin typeface="Arial" panose="020B0604020202020204" pitchFamily="34" charset="0"/>
                <a:cs typeface="Arial" panose="020B0604020202020204" pitchFamily="34" charset="0"/>
                <a:hlinkClick r:id="rId11" tooltip="Cliquez ici pour ouvrir le lien"/>
              </a:rPr>
              <a:t>10 recommandations pour éviter les intoxications alimentaires</a:t>
            </a:r>
            <a:endParaRPr lang="en-US" altLang="fr-FR" sz="1400" dirty="0">
              <a:solidFill>
                <a:srgbClr val="00707C"/>
              </a:solidFill>
              <a:latin typeface="Arial" panose="020B0604020202020204" pitchFamily="34" charset="0"/>
              <a:cs typeface="Arial" panose="020B0604020202020204" pitchFamily="34" charset="0"/>
            </a:endParaRPr>
          </a:p>
          <a:p>
            <a:pPr lvl="1" indent="0" algn="just">
              <a:defRPr/>
            </a:pPr>
            <a:r>
              <a:rPr lang="fr-FR" altLang="fr-FR" sz="1400" dirty="0">
                <a:solidFill>
                  <a:srgbClr val="00707C"/>
                </a:solidFill>
                <a:latin typeface="Arial" panose="020B0604020202020204" pitchFamily="34" charset="0"/>
                <a:cs typeface="Arial" panose="020B0604020202020204" pitchFamily="34" charset="0"/>
              </a:rPr>
              <a:t>					</a:t>
            </a:r>
            <a:r>
              <a:rPr lang="fr-FR" altLang="fr-FR" sz="2000" dirty="0">
                <a:solidFill>
                  <a:srgbClr val="00707C"/>
                </a:solidFill>
                <a:latin typeface="Arial" panose="020B0604020202020204" pitchFamily="34" charset="0"/>
                <a:cs typeface="Arial" panose="020B0604020202020204" pitchFamily="34" charset="0"/>
              </a:rPr>
              <a:t>	</a:t>
            </a:r>
            <a:endParaRPr lang="fr-FR" altLang="fr-FR" sz="1800" dirty="0">
              <a:solidFill>
                <a:srgbClr val="00707C"/>
              </a:solidFill>
              <a:latin typeface="Arial" panose="020B0604020202020204" pitchFamily="34" charset="0"/>
              <a:cs typeface="Arial" panose="020B0604020202020204" pitchFamily="34" charset="0"/>
            </a:endParaRPr>
          </a:p>
          <a:p>
            <a:pPr lvl="1" indent="0" algn="just">
              <a:defRPr/>
            </a:pPr>
            <a:r>
              <a:rPr lang="fr-FR" sz="1400" i="0" dirty="0">
                <a:solidFill>
                  <a:srgbClr val="191717"/>
                </a:solidFill>
                <a:effectLst/>
                <a:latin typeface="+mn-lt"/>
              </a:rPr>
              <a:t>				</a:t>
            </a:r>
            <a:r>
              <a:rPr lang="fr-FR" sz="1400" i="0" dirty="0">
                <a:solidFill>
                  <a:srgbClr val="191717"/>
                </a:solidFill>
                <a:effectLst/>
                <a:latin typeface="+mn-lt"/>
                <a:hlinkClick r:id="rId12"/>
              </a:rPr>
              <a:t>Alimentation : les bons gestes de l’été !</a:t>
            </a:r>
            <a:endParaRPr lang="fr-FR" sz="1400" i="0" dirty="0">
              <a:solidFill>
                <a:srgbClr val="191717"/>
              </a:solidFill>
              <a:effectLst/>
              <a:latin typeface="+mn-lt"/>
            </a:endParaRPr>
          </a:p>
          <a:p>
            <a:pPr lvl="1" indent="0" algn="just">
              <a:defRPr/>
            </a:pPr>
            <a:r>
              <a:rPr lang="fr-FR" sz="1400" dirty="0">
                <a:solidFill>
                  <a:srgbClr val="00707C"/>
                </a:solidFill>
                <a:latin typeface="Arial" panose="020B0604020202020204" pitchFamily="34" charset="0"/>
                <a:cs typeface="Arial" panose="020B0604020202020204" pitchFamily="34" charset="0"/>
              </a:rPr>
              <a:t>				</a:t>
            </a:r>
            <a:r>
              <a:rPr lang="fr-FR" sz="1400" dirty="0">
                <a:solidFill>
                  <a:srgbClr val="00707C"/>
                </a:solidFill>
                <a:latin typeface="Arial" panose="020B0604020202020204" pitchFamily="34" charset="0"/>
                <a:cs typeface="Arial" panose="020B0604020202020204" pitchFamily="34" charset="0"/>
                <a:hlinkClick r:id="rId13" tooltip="click here to open the link"/>
              </a:rPr>
              <a:t>Recueil de recommandations de bonnes pratiques d’hygiène à destination des consommateurs</a:t>
            </a:r>
            <a:endParaRPr lang="fr-FR" altLang="fr-FR" sz="1400" dirty="0">
              <a:solidFill>
                <a:srgbClr val="00707C"/>
              </a:solidFill>
              <a:latin typeface="Arial" panose="020B0604020202020204" pitchFamily="34" charset="0"/>
              <a:cs typeface="Arial" panose="020B0604020202020204" pitchFamily="34" charset="0"/>
            </a:endParaRPr>
          </a:p>
          <a:p>
            <a:pPr lvl="1" indent="0" algn="just">
              <a:defRPr/>
            </a:pPr>
            <a:endParaRPr lang="fr-FR" altLang="fr-FR" sz="2000" dirty="0">
              <a:solidFill>
                <a:srgbClr val="00707C"/>
              </a:solidFill>
              <a:latin typeface="Arial" panose="020B0604020202020204" pitchFamily="34" charset="0"/>
              <a:cs typeface="Arial" panose="020B0604020202020204" pitchFamily="34" charset="0"/>
            </a:endParaRPr>
          </a:p>
          <a:p>
            <a:pPr lvl="1" indent="0" algn="just">
              <a:defRPr/>
            </a:pPr>
            <a:r>
              <a:rPr lang="fr-FR" altLang="fr-FR" sz="1800" dirty="0">
                <a:solidFill>
                  <a:srgbClr val="00707C"/>
                </a:solidFill>
                <a:latin typeface="Arial" panose="020B0604020202020204" pitchFamily="34" charset="0"/>
                <a:cs typeface="Arial" panose="020B0604020202020204" pitchFamily="34" charset="0"/>
              </a:rPr>
              <a:t>	</a:t>
            </a:r>
            <a:r>
              <a:rPr lang="fr-FR" altLang="fr-FR" sz="1400" dirty="0">
                <a:solidFill>
                  <a:srgbClr val="00707C"/>
                </a:solidFill>
                <a:latin typeface="Arial" panose="020B0604020202020204" pitchFamily="34" charset="0"/>
                <a:cs typeface="Arial" panose="020B0604020202020204" pitchFamily="34" charset="0"/>
              </a:rPr>
              <a:t>			</a:t>
            </a:r>
            <a:r>
              <a:rPr lang="fr-FR" altLang="fr-FR" sz="1400" dirty="0">
                <a:solidFill>
                  <a:srgbClr val="00707C"/>
                </a:solidFill>
                <a:latin typeface="Arial" panose="020B0604020202020204" pitchFamily="34" charset="0"/>
                <a:cs typeface="Arial" panose="020B0604020202020204" pitchFamily="34" charset="0"/>
                <a:hlinkClick r:id="rId14" tooltip="Cliquez ici pour ouvrir le lien"/>
              </a:rPr>
              <a:t>Le lavage des mains – Comment?</a:t>
            </a:r>
            <a:endParaRPr lang="en-US" altLang="fr-FR" sz="1800" dirty="0">
              <a:solidFill>
                <a:srgbClr val="00707C"/>
              </a:solidFill>
              <a:latin typeface="Arial" panose="020B0604020202020204" pitchFamily="34" charset="0"/>
              <a:cs typeface="Arial" panose="020B0604020202020204" pitchFamily="34" charset="0"/>
            </a:endParaRPr>
          </a:p>
          <a:p>
            <a:pPr lvl="1" indent="0" algn="just">
              <a:defRPr/>
            </a:pPr>
            <a:endParaRPr lang="en-US" altLang="fr-FR" sz="2000" dirty="0">
              <a:solidFill>
                <a:srgbClr val="00707C"/>
              </a:solidFill>
              <a:latin typeface="Arial" panose="020B0604020202020204" pitchFamily="34" charset="0"/>
              <a:cs typeface="Arial" panose="020B0604020202020204" pitchFamily="34" charset="0"/>
            </a:endParaRPr>
          </a:p>
          <a:p>
            <a:pPr lvl="1" indent="0" algn="just">
              <a:defRPr/>
            </a:pPr>
            <a:r>
              <a:rPr lang="en-US" altLang="fr-FR" sz="1400" dirty="0">
                <a:solidFill>
                  <a:srgbClr val="00707C"/>
                </a:solidFill>
                <a:latin typeface="Arial" panose="020B0604020202020204" pitchFamily="34" charset="0"/>
                <a:cs typeface="Arial" panose="020B0604020202020204" pitchFamily="34" charset="0"/>
              </a:rPr>
              <a:t>				</a:t>
            </a:r>
            <a:r>
              <a:rPr lang="en-US" altLang="fr-FR" sz="1400" dirty="0">
                <a:solidFill>
                  <a:srgbClr val="00707C"/>
                </a:solidFill>
                <a:latin typeface="Arial" panose="020B0604020202020204" pitchFamily="34" charset="0"/>
                <a:cs typeface="Arial" panose="020B0604020202020204" pitchFamily="34" charset="0"/>
                <a:hlinkClick r:id="rId15" tooltip="click here to open the link"/>
              </a:rPr>
              <a:t>10 ways to prevent food poisoning</a:t>
            </a:r>
            <a:r>
              <a:rPr lang="en-US" altLang="fr-FR" sz="1400" dirty="0">
                <a:solidFill>
                  <a:srgbClr val="00707C"/>
                </a:solidFill>
                <a:latin typeface="Arial" panose="020B0604020202020204" pitchFamily="34" charset="0"/>
                <a:cs typeface="Arial" panose="020B0604020202020204" pitchFamily="34" charset="0"/>
              </a:rPr>
              <a:t> </a:t>
            </a:r>
          </a:p>
          <a:p>
            <a:pPr lvl="1" indent="0" algn="just">
              <a:defRPr/>
            </a:pPr>
            <a:endParaRPr lang="en-US" altLang="fr-FR" sz="2000" dirty="0">
              <a:solidFill>
                <a:srgbClr val="00707C"/>
              </a:solidFill>
              <a:latin typeface="Arial" panose="020B0604020202020204" pitchFamily="34" charset="0"/>
              <a:cs typeface="Arial" panose="020B0604020202020204" pitchFamily="34" charset="0"/>
            </a:endParaRPr>
          </a:p>
          <a:p>
            <a:pPr lvl="3" indent="0" algn="just" eaLnBrk="1" hangingPunct="1">
              <a:defRPr/>
            </a:pPr>
            <a:r>
              <a:rPr lang="en-US" altLang="fr-FR" sz="1400" dirty="0">
                <a:solidFill>
                  <a:srgbClr val="00707C"/>
                </a:solidFill>
                <a:latin typeface="Arial" panose="020B0604020202020204" pitchFamily="34" charset="0"/>
                <a:cs typeface="Arial" panose="020B0604020202020204" pitchFamily="34" charset="0"/>
              </a:rPr>
              <a:t>  	 		</a:t>
            </a:r>
            <a:r>
              <a:rPr lang="en-US" altLang="fr-FR" sz="1400" dirty="0">
                <a:solidFill>
                  <a:srgbClr val="00707C"/>
                </a:solidFill>
                <a:latin typeface="Arial" panose="020B0604020202020204" pitchFamily="34" charset="0"/>
                <a:cs typeface="Arial" panose="020B0604020202020204" pitchFamily="34" charset="0"/>
                <a:hlinkClick r:id="rId16" tooltip="click here to open the link"/>
              </a:rPr>
              <a:t>Food safety in the home</a:t>
            </a:r>
            <a:endParaRPr lang="en-US" altLang="fr-FR" sz="1400" dirty="0">
              <a:solidFill>
                <a:srgbClr val="00707C"/>
              </a:solidFill>
              <a:latin typeface="Arial" panose="020B0604020202020204" pitchFamily="34" charset="0"/>
              <a:cs typeface="Arial" panose="020B0604020202020204" pitchFamily="34" charset="0"/>
            </a:endParaRPr>
          </a:p>
          <a:p>
            <a:pPr lvl="3" indent="0" algn="just" eaLnBrk="1" hangingPunct="1">
              <a:defRPr/>
            </a:pPr>
            <a:endParaRPr lang="en-US" altLang="fr-FR" sz="1000" dirty="0">
              <a:solidFill>
                <a:srgbClr val="00707C"/>
              </a:solidFill>
              <a:latin typeface="Arial" panose="020B0604020202020204" pitchFamily="34" charset="0"/>
              <a:cs typeface="Arial" panose="020B0604020202020204" pitchFamily="34" charset="0"/>
            </a:endParaRPr>
          </a:p>
        </p:txBody>
      </p:sp>
      <p:grpSp>
        <p:nvGrpSpPr>
          <p:cNvPr id="16" name="Groupe 15">
            <a:extLst>
              <a:ext uri="{FF2B5EF4-FFF2-40B4-BE49-F238E27FC236}">
                <a16:creationId xmlns:a16="http://schemas.microsoft.com/office/drawing/2014/main" id="{0E910753-0473-8C88-EABC-2C543E913066}"/>
              </a:ext>
              <a:ext uri="{C183D7F6-B498-43B3-948B-1728B52AA6E4}">
                <adec:decorative xmlns:adec="http://schemas.microsoft.com/office/drawing/2017/decorative" val="1"/>
              </a:ext>
            </a:extLst>
          </p:cNvPr>
          <p:cNvGrpSpPr/>
          <p:nvPr/>
        </p:nvGrpSpPr>
        <p:grpSpPr>
          <a:xfrm>
            <a:off x="3140362" y="1971203"/>
            <a:ext cx="1141412" cy="2728858"/>
            <a:chOff x="3140362" y="1971203"/>
            <a:chExt cx="1141412" cy="2728858"/>
          </a:xfrm>
        </p:grpSpPr>
        <p:pic>
          <p:nvPicPr>
            <p:cNvPr id="28681" name="Image 22" descr="Logo du FDA">
              <a:extLst>
                <a:ext uri="{FF2B5EF4-FFF2-40B4-BE49-F238E27FC236}">
                  <a16:creationId xmlns:a16="http://schemas.microsoft.com/office/drawing/2014/main" id="{A7F7C421-39B3-4C4B-B5F2-360117FBBE3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75707" y="4276077"/>
              <a:ext cx="862806" cy="42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mage 19" descr="Logo du NHS">
              <a:extLst>
                <a:ext uri="{FF2B5EF4-FFF2-40B4-BE49-F238E27FC236}">
                  <a16:creationId xmlns:a16="http://schemas.microsoft.com/office/drawing/2014/main" id="{9BE9861C-B11D-4784-BBCD-FDB4A5F9A6C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73413" y="3866041"/>
              <a:ext cx="646112" cy="25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Image 3" descr="Logo de l'OMS">
              <a:extLst>
                <a:ext uri="{FF2B5EF4-FFF2-40B4-BE49-F238E27FC236}">
                  <a16:creationId xmlns:a16="http://schemas.microsoft.com/office/drawing/2014/main" id="{F8C840BB-E3AF-4759-AA0B-70AA26B7510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40362" y="3240050"/>
              <a:ext cx="114141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Image 6" descr="Logo de l'ANSES">
              <a:extLst>
                <a:ext uri="{FF2B5EF4-FFF2-40B4-BE49-F238E27FC236}">
                  <a16:creationId xmlns:a16="http://schemas.microsoft.com/office/drawing/2014/main" id="{2E339F76-0FD8-49F9-8147-6B8148070B4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73413" y="1971203"/>
              <a:ext cx="78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Logo du ministère de l'agriculture et de l'alimentation">
              <a:extLst>
                <a:ext uri="{FF2B5EF4-FFF2-40B4-BE49-F238E27FC236}">
                  <a16:creationId xmlns:a16="http://schemas.microsoft.com/office/drawing/2014/main" id="{A5818EC8-5F70-4380-B4B7-5356F8C23C5C}"/>
                </a:ext>
              </a:extLst>
            </p:cNvPr>
            <p:cNvPicPr>
              <a:picLocks noChangeAspect="1"/>
            </p:cNvPicPr>
            <p:nvPr/>
          </p:nvPicPr>
          <p:blipFill>
            <a:blip r:embed="rId21"/>
            <a:stretch>
              <a:fillRect/>
            </a:stretch>
          </p:blipFill>
          <p:spPr>
            <a:xfrm>
              <a:off x="3173413" y="2502724"/>
              <a:ext cx="1042163" cy="445473"/>
            </a:xfrm>
            <a:prstGeom prst="rect">
              <a:avLst/>
            </a:prstGeom>
          </p:spPr>
        </p:pic>
      </p:grpSp>
      <p:grpSp>
        <p:nvGrpSpPr>
          <p:cNvPr id="12" name="Groupe 11">
            <a:extLst>
              <a:ext uri="{FF2B5EF4-FFF2-40B4-BE49-F238E27FC236}">
                <a16:creationId xmlns:a16="http://schemas.microsoft.com/office/drawing/2014/main" id="{D2972D2F-F7A4-DBD7-ECAF-B0D84FB88E55}"/>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38" name="Rectangle 37">
              <a:extLst>
                <a:ext uri="{FF2B5EF4-FFF2-40B4-BE49-F238E27FC236}">
                  <a16:creationId xmlns:a16="http://schemas.microsoft.com/office/drawing/2014/main" id="{1E8E9F34-4E17-409F-8A73-B8C2E36C6996}"/>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39" name="ZoneTexte 22">
              <a:extLst>
                <a:ext uri="{FF2B5EF4-FFF2-40B4-BE49-F238E27FC236}">
                  <a16:creationId xmlns:a16="http://schemas.microsoft.com/office/drawing/2014/main" id="{03BEF41E-5C59-4371-8E9A-9EE6FAF8BA43}"/>
                </a:ext>
              </a:extLst>
            </p:cNvPr>
            <p:cNvSpPr txBox="1">
              <a:spLocks noChangeArrowheads="1"/>
            </p:cNvSpPr>
            <p:nvPr/>
          </p:nvSpPr>
          <p:spPr bwMode="auto">
            <a:xfrm>
              <a:off x="5922088" y="6150272"/>
              <a:ext cx="21098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40" name="Image 25">
              <a:extLst>
                <a:ext uri="{FF2B5EF4-FFF2-40B4-BE49-F238E27FC236}">
                  <a16:creationId xmlns:a16="http://schemas.microsoft.com/office/drawing/2014/main" id="{5FD0AE70-0BBF-41F1-BA29-EB422AADADF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ZoneTexte 22">
              <a:extLst>
                <a:ext uri="{FF2B5EF4-FFF2-40B4-BE49-F238E27FC236}">
                  <a16:creationId xmlns:a16="http://schemas.microsoft.com/office/drawing/2014/main" id="{C44120F5-C34C-4B1F-B848-596D6685121E}"/>
                </a:ext>
              </a:extLst>
            </p:cNvPr>
            <p:cNvSpPr txBox="1">
              <a:spLocks noChangeArrowheads="1"/>
            </p:cNvSpPr>
            <p:nvPr/>
          </p:nvSpPr>
          <p:spPr bwMode="auto">
            <a:xfrm>
              <a:off x="9506466" y="6145535"/>
              <a:ext cx="2041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dirty="0">
                  <a:solidFill>
                    <a:srgbClr val="FFFFFF"/>
                  </a:solidFill>
                  <a:latin typeface="Arial" panose="020B0604020202020204" pitchFamily="34" charset="0"/>
                  <a:cs typeface="Arial" panose="020B0604020202020204" pitchFamily="34" charset="0"/>
                </a:rPr>
                <a:t>Précédent</a:t>
              </a:r>
            </a:p>
          </p:txBody>
        </p:sp>
      </p:grpSp>
      <p:sp>
        <p:nvSpPr>
          <p:cNvPr id="42" name="Bouton d’action : vide 41" descr="Bouton pour retourner à la page d'accueil">
            <a:hlinkClick r:id="rId23" action="ppaction://hlinksldjump" highlightClick="1"/>
            <a:extLst>
              <a:ext uri="{FF2B5EF4-FFF2-40B4-BE49-F238E27FC236}">
                <a16:creationId xmlns:a16="http://schemas.microsoft.com/office/drawing/2014/main" id="{A44D475B-C040-41F5-AA30-B2E22628B5AB}"/>
              </a:ext>
            </a:extLst>
          </p:cNvPr>
          <p:cNvSpPr/>
          <p:nvPr/>
        </p:nvSpPr>
        <p:spPr bwMode="auto">
          <a:xfrm>
            <a:off x="5628200" y="6152659"/>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32" name="Bouton d’action : vide 46" descr="Bouton pour aller à la diapositive précédente">
            <a:hlinkClick r:id="" action="ppaction://hlinkshowjump?jump=previousslide" highlightClick="1"/>
            <a:extLst>
              <a:ext uri="{FF2B5EF4-FFF2-40B4-BE49-F238E27FC236}">
                <a16:creationId xmlns:a16="http://schemas.microsoft.com/office/drawing/2014/main" id="{8F68FF61-16B6-4416-9CF2-D19E840C50D9}"/>
              </a:ext>
            </a:extLst>
          </p:cNvPr>
          <p:cNvSpPr/>
          <p:nvPr/>
        </p:nvSpPr>
        <p:spPr bwMode="auto">
          <a:xfrm>
            <a:off x="11541919" y="6154247"/>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rPr>
              <a:t>&lt;</a:t>
            </a:r>
          </a:p>
        </p:txBody>
      </p:sp>
    </p:spTree>
    <p:extLst>
      <p:ext uri="{BB962C8B-B14F-4D97-AF65-F5344CB8AC3E}">
        <p14:creationId xmlns:p14="http://schemas.microsoft.com/office/powerpoint/2010/main" val="244140754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41F83F-92DD-49BA-9F61-2B2A63AF73CF}"/>
              </a:ext>
            </a:extLst>
          </p:cNvPr>
          <p:cNvSpPr txBox="1">
            <a:spLocks noGrp="1"/>
          </p:cNvSpPr>
          <p:nvPr>
            <p:ph type="title" idx="4294967295"/>
          </p:nvPr>
        </p:nvSpPr>
        <p:spPr>
          <a:xfrm>
            <a:off x="3076575" y="-31750"/>
            <a:ext cx="854868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Conservation des restes</a:t>
            </a:r>
            <a:endParaRPr lang="fr-FR" sz="4000" dirty="0">
              <a:solidFill>
                <a:srgbClr val="5B225F"/>
              </a:solidFill>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E840962D-C42E-7E5A-CE89-671DB156B504}"/>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50249F7B-3895-3EF3-25E9-686FA077214A}"/>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09EFB333-433A-40DE-D522-840A52FB38C4}"/>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36DB1A40-F60F-D9EF-0366-C82C3A741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EA116B79-E96D-5C7B-32D9-A33E1439C0BA}"/>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D9013F0A-403E-B8A4-9D04-A72BDFDF8C37}"/>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8" highlightClick="1"/>
            <a:extLst>
              <a:ext uri="{FF2B5EF4-FFF2-40B4-BE49-F238E27FC236}">
                <a16:creationId xmlns:a16="http://schemas.microsoft.com/office/drawing/2014/main" id="{89ED5B05-A8DC-D3CA-26B1-B50F883E0A48}"/>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pic>
        <p:nvPicPr>
          <p:cNvPr id="29702" name="Image 3">
            <a:extLst>
              <a:ext uri="{FF2B5EF4-FFF2-40B4-BE49-F238E27FC236}">
                <a16:creationId xmlns:a16="http://schemas.microsoft.com/office/drawing/2014/main" id="{D819C41D-D9F3-4B17-9DDC-003E5F52A3D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51588" y="728663"/>
            <a:ext cx="20002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ZoneTexte 13">
            <a:extLst>
              <a:ext uri="{FF2B5EF4-FFF2-40B4-BE49-F238E27FC236}">
                <a16:creationId xmlns:a16="http://schemas.microsoft.com/office/drawing/2014/main" id="{40DD5CC0-0A67-4D86-A7B4-AB4797009E0B}"/>
              </a:ext>
            </a:extLst>
          </p:cNvPr>
          <p:cNvSpPr txBox="1">
            <a:spLocks noChangeArrowheads="1"/>
          </p:cNvSpPr>
          <p:nvPr/>
        </p:nvSpPr>
        <p:spPr bwMode="auto">
          <a:xfrm>
            <a:off x="3198812" y="1090488"/>
            <a:ext cx="8925455" cy="4724370"/>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indent="-285750">
              <a:defRPr sz="900">
                <a:solidFill>
                  <a:schemeClr val="tx1"/>
                </a:solidFill>
                <a:latin typeface="Microsoft Sans Serif" panose="020B0604020202020204" pitchFamily="34" charset="0"/>
              </a:defRPr>
            </a:lvl3pPr>
            <a:lvl4pPr marL="45720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57150" indent="0" eaLnBrk="1" hangingPunct="1">
              <a:defRPr/>
            </a:pPr>
            <a:endParaRPr lang="en-US" altLang="fr-FR" sz="2400" dirty="0">
              <a:latin typeface="Arial" panose="020B0604020202020204" pitchFamily="34" charset="0"/>
              <a:cs typeface="Arial" panose="020B0604020202020204" pitchFamily="34" charset="0"/>
            </a:endParaRPr>
          </a:p>
          <a:p>
            <a:pPr marL="57150" indent="0" algn="ctr" eaLnBrk="1" hangingPunct="1">
              <a:defRPr/>
            </a:pPr>
            <a:r>
              <a:rPr lang="en-US" altLang="fr-FR" sz="1400" b="1" u="sng" dirty="0">
                <a:latin typeface="Arial" panose="020B0604020202020204" pitchFamily="34" charset="0"/>
                <a:cs typeface="Arial" panose="020B0604020202020204" pitchFamily="34" charset="0"/>
              </a:rPr>
              <a:t>La </a:t>
            </a:r>
            <a:r>
              <a:rPr lang="en-US" altLang="fr-FR" sz="1400" b="1" u="sng" dirty="0" err="1">
                <a:latin typeface="Arial" panose="020B0604020202020204" pitchFamily="34" charset="0"/>
                <a:cs typeface="Arial" panose="020B0604020202020204" pitchFamily="34" charset="0"/>
              </a:rPr>
              <a:t>règle</a:t>
            </a:r>
            <a:r>
              <a:rPr lang="en-US" altLang="fr-FR" sz="1400" b="1" u="sng" dirty="0">
                <a:latin typeface="Arial" panose="020B0604020202020204" pitchFamily="34" charset="0"/>
                <a:cs typeface="Arial" panose="020B0604020202020204" pitchFamily="34" charset="0"/>
              </a:rPr>
              <a:t> 1,2,3,4 :</a:t>
            </a:r>
          </a:p>
          <a:p>
            <a:pPr marL="57150" indent="0" algn="ctr" eaLnBrk="1" hangingPunct="1">
              <a:defRPr/>
            </a:pPr>
            <a:endParaRPr lang="en-US" altLang="fr-FR" sz="1400" u="sng" dirty="0">
              <a:latin typeface="Arial" panose="020B0604020202020204" pitchFamily="34" charset="0"/>
              <a:cs typeface="Arial" panose="020B0604020202020204" pitchFamily="34" charset="0"/>
            </a:endParaRPr>
          </a:p>
          <a:p>
            <a:pPr marL="514350" indent="-514350" eaLnBrk="1" fontAlgn="auto" hangingPunct="1">
              <a:spcAft>
                <a:spcPts val="0"/>
              </a:spcAft>
              <a:buFont typeface="+mj-lt"/>
              <a:buAutoNum type="arabicPeriod"/>
              <a:defRPr/>
            </a:pPr>
            <a:r>
              <a:rPr lang="fr-FR" sz="1400" dirty="0">
                <a:latin typeface="Arial" panose="020B0604020202020204" pitchFamily="34" charset="0"/>
                <a:cs typeface="Arial" panose="020B0604020202020204" pitchFamily="34" charset="0"/>
              </a:rPr>
              <a:t>Ne </a:t>
            </a:r>
            <a:r>
              <a:rPr lang="fr-FR" sz="1400" b="1" dirty="0">
                <a:latin typeface="Arial" panose="020B0604020202020204" pitchFamily="34" charset="0"/>
                <a:cs typeface="Arial" panose="020B0604020202020204" pitchFamily="34" charset="0"/>
              </a:rPr>
              <a:t>réchauffez</a:t>
            </a:r>
            <a:r>
              <a:rPr lang="fr-FR" sz="1400" dirty="0">
                <a:latin typeface="Arial" panose="020B0604020202020204" pitchFamily="34" charset="0"/>
                <a:cs typeface="Arial" panose="020B0604020202020204" pitchFamily="34" charset="0"/>
              </a:rPr>
              <a:t> les restes qu’</a:t>
            </a:r>
            <a:r>
              <a:rPr lang="fr-FR" sz="1400" b="1" dirty="0">
                <a:latin typeface="Arial" panose="020B0604020202020204" pitchFamily="34" charset="0"/>
                <a:cs typeface="Arial" panose="020B0604020202020204" pitchFamily="34" charset="0"/>
              </a:rPr>
              <a:t>1</a:t>
            </a:r>
            <a:r>
              <a:rPr lang="fr-FR" sz="1400" dirty="0">
                <a:latin typeface="Arial" panose="020B0604020202020204" pitchFamily="34" charset="0"/>
                <a:cs typeface="Arial" panose="020B0604020202020204" pitchFamily="34" charset="0"/>
              </a:rPr>
              <a:t> seule fois.</a:t>
            </a:r>
            <a:endParaRPr lang="en-US" sz="1400" dirty="0">
              <a:latin typeface="Arial" panose="020B0604020202020204" pitchFamily="34" charset="0"/>
              <a:cs typeface="Arial" panose="020B0604020202020204" pitchFamily="34" charset="0"/>
            </a:endParaRPr>
          </a:p>
          <a:p>
            <a:pPr marL="514350" indent="-514350" eaLnBrk="1" fontAlgn="auto" hangingPunct="1">
              <a:spcAft>
                <a:spcPts val="0"/>
              </a:spcAft>
              <a:buFont typeface="+mj-lt"/>
              <a:buAutoNum type="arabicPeriod"/>
              <a:defRPr/>
            </a:pPr>
            <a:r>
              <a:rPr lang="fr-FR" sz="1400" dirty="0">
                <a:latin typeface="Arial" panose="020B0604020202020204" pitchFamily="34" charset="0"/>
                <a:cs typeface="Arial" panose="020B0604020202020204" pitchFamily="34" charset="0"/>
              </a:rPr>
              <a:t>Laissez les restes de plats cuisinés </a:t>
            </a:r>
            <a:r>
              <a:rPr lang="fr-FR" sz="1400" b="1" dirty="0">
                <a:latin typeface="Arial" panose="020B0604020202020204" pitchFamily="34" charset="0"/>
                <a:cs typeface="Arial" panose="020B0604020202020204" pitchFamily="34" charset="0"/>
              </a:rPr>
              <a:t>maximum 2 heures </a:t>
            </a:r>
            <a:r>
              <a:rPr lang="fr-FR" sz="1400" dirty="0">
                <a:latin typeface="Arial" panose="020B0604020202020204" pitchFamily="34" charset="0"/>
                <a:cs typeface="Arial" panose="020B0604020202020204" pitchFamily="34" charset="0"/>
              </a:rPr>
              <a:t>à température ambiante avant réfrigération.</a:t>
            </a:r>
            <a:endParaRPr lang="en-US" sz="1400" dirty="0">
              <a:latin typeface="Arial" panose="020B0604020202020204" pitchFamily="34" charset="0"/>
              <a:cs typeface="Arial" panose="020B0604020202020204" pitchFamily="34" charset="0"/>
            </a:endParaRPr>
          </a:p>
          <a:p>
            <a:pPr marL="514350" indent="-514350" eaLnBrk="1" fontAlgn="auto" hangingPunct="1">
              <a:spcAft>
                <a:spcPts val="0"/>
              </a:spcAft>
              <a:buFont typeface="+mj-lt"/>
              <a:buAutoNum type="arabicPeriod"/>
              <a:defRPr/>
            </a:pPr>
            <a:r>
              <a:rPr lang="fr-FR" sz="1400" dirty="0">
                <a:latin typeface="Arial" panose="020B0604020202020204" pitchFamily="34" charset="0"/>
                <a:cs typeface="Arial" panose="020B0604020202020204" pitchFamily="34" charset="0"/>
              </a:rPr>
              <a:t>Consommez les restes dans les </a:t>
            </a:r>
            <a:r>
              <a:rPr lang="fr-FR" sz="1400" b="1" dirty="0">
                <a:latin typeface="Arial" panose="020B0604020202020204" pitchFamily="34" charset="0"/>
                <a:cs typeface="Arial" panose="020B0604020202020204" pitchFamily="34" charset="0"/>
              </a:rPr>
              <a:t>3 jours* </a:t>
            </a:r>
            <a:r>
              <a:rPr lang="fr-FR" sz="1400" dirty="0">
                <a:latin typeface="Arial" panose="020B0604020202020204" pitchFamily="34" charset="0"/>
                <a:cs typeface="Arial" panose="020B0604020202020204" pitchFamily="34" charset="0"/>
              </a:rPr>
              <a:t>(indiquez la date limite sur le récipient).</a:t>
            </a:r>
            <a:endParaRPr lang="en-US" sz="1400" dirty="0">
              <a:latin typeface="Arial" panose="020B0604020202020204" pitchFamily="34" charset="0"/>
              <a:cs typeface="Arial" panose="020B0604020202020204" pitchFamily="34" charset="0"/>
            </a:endParaRPr>
          </a:p>
          <a:p>
            <a:pPr marL="514350" indent="-514350" eaLnBrk="1" fontAlgn="auto" hangingPunct="1">
              <a:spcAft>
                <a:spcPts val="0"/>
              </a:spcAft>
              <a:buFont typeface="+mj-lt"/>
              <a:buAutoNum type="arabicPeriod"/>
              <a:defRPr/>
            </a:pPr>
            <a:r>
              <a:rPr lang="fr-FR" sz="1400" dirty="0">
                <a:latin typeface="Arial" panose="020B0604020202020204" pitchFamily="34" charset="0"/>
                <a:cs typeface="Arial" panose="020B0604020202020204" pitchFamily="34" charset="0"/>
              </a:rPr>
              <a:t>Maintenez la température du </a:t>
            </a:r>
            <a:r>
              <a:rPr lang="fr-FR" sz="1400" b="1" dirty="0">
                <a:latin typeface="Arial" panose="020B0604020202020204" pitchFamily="34" charset="0"/>
                <a:cs typeface="Arial" panose="020B0604020202020204" pitchFamily="34" charset="0"/>
              </a:rPr>
              <a:t>réfrigérateur ≤ 4°C.</a:t>
            </a:r>
            <a:endParaRPr lang="en-US" sz="1400" b="1" dirty="0">
              <a:latin typeface="Arial" panose="020B0604020202020204" pitchFamily="34" charset="0"/>
              <a:cs typeface="Arial" panose="020B0604020202020204" pitchFamily="34" charset="0"/>
            </a:endParaRPr>
          </a:p>
          <a:p>
            <a:pPr marL="0" indent="0" eaLnBrk="1" fontAlgn="auto" hangingPunct="1">
              <a:spcAft>
                <a:spcPts val="0"/>
              </a:spcAft>
              <a:defRPr/>
            </a:pPr>
            <a:endParaRPr lang="en-US" altLang="fr-FR" sz="1400" dirty="0">
              <a:latin typeface="Arial" panose="020B0604020202020204" pitchFamily="34" charset="0"/>
              <a:cs typeface="Arial" panose="020B0604020202020204" pitchFamily="34" charset="0"/>
            </a:endParaRPr>
          </a:p>
          <a:p>
            <a:pPr marL="0" indent="0" eaLnBrk="1" fontAlgn="auto" hangingPunct="1">
              <a:spcAft>
                <a:spcPts val="0"/>
              </a:spcAft>
              <a:defRPr/>
            </a:pPr>
            <a:r>
              <a:rPr lang="fr-FR" sz="1400" b="1" u="sng" dirty="0">
                <a:latin typeface="Arial" panose="020B0604020202020204" pitchFamily="34" charset="0"/>
                <a:cs typeface="Arial" panose="020B0604020202020204" pitchFamily="34" charset="0"/>
              </a:rPr>
              <a:t>Quels sont les risques</a:t>
            </a:r>
            <a:r>
              <a:rPr lang="en-US" altLang="fr-FR" sz="1400" b="1" u="sng" dirty="0">
                <a:latin typeface="Arial" panose="020B0604020202020204" pitchFamily="34" charset="0"/>
                <a:cs typeface="Arial" panose="020B0604020202020204" pitchFamily="34" charset="0"/>
              </a:rPr>
              <a:t>?</a:t>
            </a:r>
          </a:p>
          <a:p>
            <a:pPr marL="0" indent="0" eaLnBrk="1" fontAlgn="auto" hangingPunct="1">
              <a:spcAft>
                <a:spcPts val="0"/>
              </a:spcAft>
              <a:defRPr/>
            </a:pPr>
            <a:endParaRPr lang="en-US" altLang="fr-FR" sz="1400" b="1" u="sng" dirty="0">
              <a:latin typeface="Arial" panose="020B0604020202020204" pitchFamily="34" charset="0"/>
              <a:cs typeface="Arial" panose="020B0604020202020204" pitchFamily="34" charset="0"/>
            </a:endParaRPr>
          </a:p>
          <a:p>
            <a:pPr marL="285750" indent="-285750" eaLnBrk="1" fontAlgn="auto" hangingPunct="1">
              <a:spcAft>
                <a:spcPts val="0"/>
              </a:spcAft>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Certaines</a:t>
            </a:r>
            <a:r>
              <a:rPr lang="fr-FR" sz="1400" b="1" dirty="0">
                <a:latin typeface="Arial" panose="020B0604020202020204" pitchFamily="34" charset="0"/>
                <a:cs typeface="Arial" panose="020B0604020202020204" pitchFamily="34" charset="0"/>
              </a:rPr>
              <a:t> bactéries </a:t>
            </a:r>
            <a:r>
              <a:rPr lang="fr-FR" sz="1400" dirty="0">
                <a:latin typeface="Arial" panose="020B0604020202020204" pitchFamily="34" charset="0"/>
                <a:cs typeface="Arial" panose="020B0604020202020204" pitchFamily="34" charset="0"/>
              </a:rPr>
              <a:t>pathogènes (</a:t>
            </a:r>
            <a:r>
              <a:rPr lang="fr-FR" sz="1400" i="1" dirty="0">
                <a:latin typeface="Arial" panose="020B0604020202020204" pitchFamily="34" charset="0"/>
                <a:cs typeface="Arial" panose="020B0604020202020204" pitchFamily="34" charset="0"/>
              </a:rPr>
              <a:t>Bacillus </a:t>
            </a:r>
            <a:r>
              <a:rPr lang="fr-FR" sz="1400" i="1" dirty="0" err="1">
                <a:latin typeface="Arial" panose="020B0604020202020204" pitchFamily="34" charset="0"/>
                <a:cs typeface="Arial" panose="020B0604020202020204" pitchFamily="34" charset="0"/>
              </a:rPr>
              <a:t>cereus</a:t>
            </a:r>
            <a:r>
              <a:rPr lang="fr-FR" sz="1400" i="1" dirty="0">
                <a:latin typeface="Arial" panose="020B0604020202020204" pitchFamily="34" charset="0"/>
                <a:cs typeface="Arial" panose="020B0604020202020204" pitchFamily="34" charset="0"/>
              </a:rPr>
              <a:t>, Clostridium perfringens</a:t>
            </a:r>
            <a:r>
              <a:rPr lang="fr-FR" sz="1400" dirty="0">
                <a:latin typeface="Arial" panose="020B0604020202020204" pitchFamily="34" charset="0"/>
                <a:cs typeface="Arial" panose="020B0604020202020204" pitchFamily="34" charset="0"/>
              </a:rPr>
              <a:t>) présentent des </a:t>
            </a:r>
            <a:r>
              <a:rPr lang="fr-FR" sz="1400" b="1" dirty="0">
                <a:latin typeface="Arial" panose="020B0604020202020204" pitchFamily="34" charset="0"/>
                <a:cs typeface="Arial" panose="020B0604020202020204" pitchFamily="34" charset="0"/>
              </a:rPr>
              <a:t>formes très résistantes appelées « spores ».</a:t>
            </a:r>
            <a:endParaRPr lang="en-US" sz="1400" b="1" dirty="0">
              <a:latin typeface="Arial" panose="020B0604020202020204" pitchFamily="34" charset="0"/>
              <a:cs typeface="Arial" panose="020B0604020202020204" pitchFamily="34" charset="0"/>
            </a:endParaRPr>
          </a:p>
          <a:p>
            <a:pPr marL="285750" indent="-285750" eaLnBrk="1" fontAlgn="auto" hangingPunct="1">
              <a:spcAft>
                <a:spcPts val="0"/>
              </a:spcAft>
              <a:buFont typeface="Wingdings" panose="05000000000000000000" pitchFamily="2" charset="2"/>
              <a:buChar char="ü"/>
              <a:defRPr/>
            </a:pPr>
            <a:endParaRPr lang="en-US" sz="1400" b="1" dirty="0">
              <a:latin typeface="Arial" panose="020B0604020202020204" pitchFamily="34" charset="0"/>
              <a:cs typeface="Arial" panose="020B0604020202020204" pitchFamily="34" charset="0"/>
            </a:endParaRPr>
          </a:p>
          <a:p>
            <a:pPr marL="285750" indent="-285750" eaLnBrk="1" fontAlgn="auto" hangingPunct="1">
              <a:spcAft>
                <a:spcPts val="0"/>
              </a:spcAft>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Ces spores peuvent être présentes dans la viande, les céréales, les fruits et les légumes et ne sont </a:t>
            </a:r>
            <a:r>
              <a:rPr lang="fr-FR" sz="1400" b="1" dirty="0">
                <a:latin typeface="Arial" panose="020B0604020202020204" pitchFamily="34" charset="0"/>
                <a:cs typeface="Arial" panose="020B0604020202020204" pitchFamily="34" charset="0"/>
              </a:rPr>
              <a:t>pas tuées par la cuisson. </a:t>
            </a:r>
            <a:r>
              <a:rPr lang="fr-FR" sz="1400" dirty="0">
                <a:latin typeface="Arial" panose="020B0604020202020204" pitchFamily="34" charset="0"/>
                <a:cs typeface="Arial" panose="020B0604020202020204" pitchFamily="34" charset="0"/>
              </a:rPr>
              <a:t>Si la </a:t>
            </a:r>
            <a:r>
              <a:rPr lang="fr-FR" sz="1400" b="1" dirty="0">
                <a:latin typeface="Arial" panose="020B0604020202020204" pitchFamily="34" charset="0"/>
                <a:cs typeface="Arial" panose="020B0604020202020204" pitchFamily="34" charset="0"/>
              </a:rPr>
              <a:t>température </a:t>
            </a:r>
            <a:r>
              <a:rPr lang="fr-FR" sz="1400" dirty="0">
                <a:latin typeface="Arial" panose="020B0604020202020204" pitchFamily="34" charset="0"/>
                <a:cs typeface="Arial" panose="020B0604020202020204" pitchFamily="34" charset="0"/>
              </a:rPr>
              <a:t>des aliments est</a:t>
            </a:r>
            <a:r>
              <a:rPr lang="fr-FR" sz="1400" b="1" dirty="0">
                <a:latin typeface="Arial" panose="020B0604020202020204" pitchFamily="34" charset="0"/>
                <a:cs typeface="Arial" panose="020B0604020202020204" pitchFamily="34" charset="0"/>
              </a:rPr>
              <a:t> suffisamment élevée</a:t>
            </a:r>
            <a:r>
              <a:rPr lang="fr-FR" sz="1400" dirty="0">
                <a:latin typeface="Arial" panose="020B0604020202020204" pitchFamily="34" charset="0"/>
                <a:cs typeface="Arial" panose="020B0604020202020204" pitchFamily="34" charset="0"/>
              </a:rPr>
              <a:t>, les </a:t>
            </a:r>
            <a:r>
              <a:rPr lang="fr-FR" sz="1400" b="1" dirty="0">
                <a:latin typeface="Arial" panose="020B0604020202020204" pitchFamily="34" charset="0"/>
                <a:cs typeface="Arial" panose="020B0604020202020204" pitchFamily="34" charset="0"/>
              </a:rPr>
              <a:t>bactéries peuvent ensuite se multiplier et produire des toxines </a:t>
            </a:r>
            <a:r>
              <a:rPr lang="fr-FR" sz="1400" dirty="0">
                <a:latin typeface="Arial" panose="020B0604020202020204" pitchFamily="34" charset="0"/>
                <a:cs typeface="Arial" panose="020B0604020202020204" pitchFamily="34" charset="0"/>
              </a:rPr>
              <a:t>causant des diarrhées ou des vomissements.</a:t>
            </a:r>
            <a:endParaRPr lang="en-US" sz="1400" dirty="0">
              <a:latin typeface="Arial" panose="020B0604020202020204" pitchFamily="34" charset="0"/>
              <a:cs typeface="Arial" panose="020B0604020202020204" pitchFamily="34" charset="0"/>
            </a:endParaRPr>
          </a:p>
          <a:p>
            <a:pPr marL="285750" indent="-285750" eaLnBrk="1" fontAlgn="auto" hangingPunct="1">
              <a:spcAft>
                <a:spcPts val="0"/>
              </a:spcAft>
              <a:buFont typeface="Wingdings" panose="05000000000000000000" pitchFamily="2" charset="2"/>
              <a:buChar char="ü"/>
              <a:defRPr/>
            </a:pPr>
            <a:endParaRPr lang="en-US" sz="1400" b="1" dirty="0">
              <a:latin typeface="Arial" panose="020B0604020202020204" pitchFamily="34" charset="0"/>
              <a:cs typeface="Arial" panose="020B0604020202020204" pitchFamily="34" charset="0"/>
            </a:endParaRPr>
          </a:p>
          <a:p>
            <a:pPr marL="285750" indent="-285750" eaLnBrk="1" fontAlgn="auto" hangingPunct="1">
              <a:spcAft>
                <a:spcPts val="0"/>
              </a:spcAft>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C’est pour cette raison que les restes doivent être refroidis rapidement, conservés au réfrigérateur et consommés dans les 3 jours.</a:t>
            </a:r>
            <a:endParaRPr lang="en-US" sz="1400" dirty="0">
              <a:latin typeface="Arial" panose="020B0604020202020204" pitchFamily="34" charset="0"/>
              <a:cs typeface="Arial" panose="020B0604020202020204" pitchFamily="34" charset="0"/>
            </a:endParaRPr>
          </a:p>
          <a:p>
            <a:pPr marL="0" indent="0" eaLnBrk="1" fontAlgn="auto" hangingPunct="1">
              <a:spcAft>
                <a:spcPts val="0"/>
              </a:spcAft>
              <a:defRPr/>
            </a:pPr>
            <a:endParaRPr lang="en-US" sz="1400" strike="sngStrike" dirty="0">
              <a:latin typeface="Arial" panose="020B0604020202020204" pitchFamily="34" charset="0"/>
              <a:cs typeface="Arial" panose="020B0604020202020204" pitchFamily="34" charset="0"/>
            </a:endParaRPr>
          </a:p>
          <a:p>
            <a:pPr lvl="3" indent="0" eaLnBrk="1" hangingPunct="1">
              <a:defRPr/>
            </a:pPr>
            <a:endParaRPr lang="en-US" altLang="fr-FR" sz="1100" dirty="0">
              <a:latin typeface="Arial" panose="020B0604020202020204" pitchFamily="34" charset="0"/>
              <a:cs typeface="Arial" panose="020B0604020202020204" pitchFamily="34" charset="0"/>
            </a:endParaRPr>
          </a:p>
        </p:txBody>
      </p:sp>
      <p:sp>
        <p:nvSpPr>
          <p:cNvPr id="29706" name="Rectangle 1">
            <a:extLst>
              <a:ext uri="{FF2B5EF4-FFF2-40B4-BE49-F238E27FC236}">
                <a16:creationId xmlns:a16="http://schemas.microsoft.com/office/drawing/2014/main" id="{B35BD79A-AF0D-488C-9764-4888C7DB4328}"/>
              </a:ext>
            </a:extLst>
          </p:cNvPr>
          <p:cNvSpPr>
            <a:spLocks noChangeArrowheads="1"/>
          </p:cNvSpPr>
          <p:nvPr/>
        </p:nvSpPr>
        <p:spPr bwMode="auto">
          <a:xfrm>
            <a:off x="3084513" y="5377249"/>
            <a:ext cx="885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200" dirty="0">
                <a:latin typeface="Arial" panose="020B0604020202020204" pitchFamily="34" charset="0"/>
                <a:cs typeface="Arial" panose="020B0604020202020204" pitchFamily="34" charset="0"/>
              </a:rPr>
              <a:t>*Cela peut varier selon le type d’aliment (consommation dans les 48h des aliments réhydratés (potages, purée) ou cuits à l’eau (pâtes, riz, semoule))</a:t>
            </a:r>
          </a:p>
        </p:txBody>
      </p:sp>
      <p:sp>
        <p:nvSpPr>
          <p:cNvPr id="21" name="Bouton d’action : vide 20" descr="Bouton pour accéder au tableau sur les durées de conservation des aliments">
            <a:hlinkClick r:id="rId10" action="ppaction://hlinksldjump" highlightClick="1"/>
            <a:extLst>
              <a:ext uri="{FF2B5EF4-FFF2-40B4-BE49-F238E27FC236}">
                <a16:creationId xmlns:a16="http://schemas.microsoft.com/office/drawing/2014/main" id="{E9F9CA03-FDB4-4153-B661-56BF256676F4}"/>
              </a:ext>
            </a:extLst>
          </p:cNvPr>
          <p:cNvSpPr/>
          <p:nvPr/>
        </p:nvSpPr>
        <p:spPr>
          <a:xfrm>
            <a:off x="5820570" y="5644219"/>
            <a:ext cx="3135312" cy="366712"/>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les durées de conservation</a:t>
            </a:r>
          </a:p>
        </p:txBody>
      </p:sp>
      <p:grpSp>
        <p:nvGrpSpPr>
          <p:cNvPr id="11" name="Groupe 10">
            <a:extLst>
              <a:ext uri="{FF2B5EF4-FFF2-40B4-BE49-F238E27FC236}">
                <a16:creationId xmlns:a16="http://schemas.microsoft.com/office/drawing/2014/main" id="{6A5DA55E-BB74-EDC3-3395-05FF5FA71DE3}"/>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20" name="Rectangle 19">
              <a:extLst>
                <a:ext uri="{FF2B5EF4-FFF2-40B4-BE49-F238E27FC236}">
                  <a16:creationId xmlns:a16="http://schemas.microsoft.com/office/drawing/2014/main" id="{1951380E-EFE3-4F7D-A550-7AA16E7BD78D}"/>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9711" name="ZoneTexte 22">
              <a:extLst>
                <a:ext uri="{FF2B5EF4-FFF2-40B4-BE49-F238E27FC236}">
                  <a16:creationId xmlns:a16="http://schemas.microsoft.com/office/drawing/2014/main" id="{C92A2070-2362-4CC4-A546-FAAF675A5515}"/>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29712" name="Image 25">
              <a:extLst>
                <a:ext uri="{FF2B5EF4-FFF2-40B4-BE49-F238E27FC236}">
                  <a16:creationId xmlns:a16="http://schemas.microsoft.com/office/drawing/2014/main" id="{5DAC1764-4AE2-438B-83FA-5F7AD550F1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Bouton d’action : vide 16" descr="Bouton pour retourner à la page d'accueil">
            <a:hlinkClick r:id="rId12" action="ppaction://hlinksldjump" highlightClick="1"/>
            <a:extLst>
              <a:ext uri="{FF2B5EF4-FFF2-40B4-BE49-F238E27FC236}">
                <a16:creationId xmlns:a16="http://schemas.microsoft.com/office/drawing/2014/main" id="{6BB110F5-6042-4282-9D96-6FB0D43B10A7}"/>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41F83F-92DD-49BA-9F61-2B2A63AF73CF}"/>
              </a:ext>
            </a:extLst>
          </p:cNvPr>
          <p:cNvSpPr txBox="1">
            <a:spLocks noGrp="1"/>
          </p:cNvSpPr>
          <p:nvPr>
            <p:ph type="title" idx="4294967295"/>
          </p:nvPr>
        </p:nvSpPr>
        <p:spPr>
          <a:xfrm>
            <a:off x="3076575" y="-31750"/>
            <a:ext cx="854868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ctr" defTabSz="228600" eaLnBrk="1" latinLnBrk="0" hangingPunct="1">
              <a:lnSpc>
                <a:spcPct val="100000"/>
              </a:lnSpc>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Les durées de conservation</a:t>
            </a:r>
            <a:endParaRPr lang="fr-FR" sz="4000" dirty="0">
              <a:solidFill>
                <a:srgbClr val="5B225F"/>
              </a:solidFill>
              <a:latin typeface="Arial" panose="020B0604020202020204" pitchFamily="34" charset="0"/>
              <a:ea typeface="+mn-ea"/>
              <a:cs typeface="Arial" panose="020B0604020202020204" pitchFamily="34" charset="0"/>
            </a:endParaRPr>
          </a:p>
        </p:txBody>
      </p:sp>
      <p:grpSp>
        <p:nvGrpSpPr>
          <p:cNvPr id="3" name="Groupe 2"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69B23E29-D9F1-70EA-E664-4C28AB46F4AF}"/>
              </a:ext>
            </a:extLst>
          </p:cNvPr>
          <p:cNvGrpSpPr/>
          <p:nvPr/>
        </p:nvGrpSpPr>
        <p:grpSpPr>
          <a:xfrm>
            <a:off x="4763" y="25400"/>
            <a:ext cx="3071812" cy="5959475"/>
            <a:chOff x="4763" y="25400"/>
            <a:chExt cx="3071812" cy="5959475"/>
          </a:xfrm>
        </p:grpSpPr>
        <p:grpSp>
          <p:nvGrpSpPr>
            <p:cNvPr id="6" name="Groupe 5" descr="Sommaire">
              <a:extLst>
                <a:ext uri="{FF2B5EF4-FFF2-40B4-BE49-F238E27FC236}">
                  <a16:creationId xmlns:a16="http://schemas.microsoft.com/office/drawing/2014/main" id="{30585CAC-29F1-CD3D-A01B-A292286BB7AA}"/>
                </a:ext>
              </a:extLst>
            </p:cNvPr>
            <p:cNvGrpSpPr/>
            <p:nvPr/>
          </p:nvGrpSpPr>
          <p:grpSpPr>
            <a:xfrm>
              <a:off x="4763" y="25400"/>
              <a:ext cx="3071812" cy="5959475"/>
              <a:chOff x="4763" y="25400"/>
              <a:chExt cx="3071812" cy="5959475"/>
            </a:xfrm>
          </p:grpSpPr>
          <p:sp>
            <p:nvSpPr>
              <p:cNvPr id="8" name="Rectangle 7" descr="Barre de navigation des diapositives">
                <a:extLst>
                  <a:ext uri="{FF2B5EF4-FFF2-40B4-BE49-F238E27FC236}">
                    <a16:creationId xmlns:a16="http://schemas.microsoft.com/office/drawing/2014/main" id="{72578715-1AF5-60CE-FB12-CD443E7D2DF0}"/>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9" name="Image 22" descr="Logo de SafeConsume">
                <a:extLst>
                  <a:ext uri="{FF2B5EF4-FFF2-40B4-BE49-F238E27FC236}">
                    <a16:creationId xmlns:a16="http://schemas.microsoft.com/office/drawing/2014/main" id="{25F57D84-6106-0D22-18EB-216EDBDC4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F90859BD-A1D0-05AC-B27D-BDF85E9A0AC0}"/>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7" name="Connecteur droit 6" descr="Sommaire">
              <a:extLst>
                <a:ext uri="{FF2B5EF4-FFF2-40B4-BE49-F238E27FC236}">
                  <a16:creationId xmlns:a16="http://schemas.microsoft.com/office/drawing/2014/main" id="{DB170F08-1194-EC88-1C7E-75FCEFB6799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1" name="Bouton d’action : vide 10">
            <a:hlinkClick r:id="rId8" highlightClick="1"/>
            <a:extLst>
              <a:ext uri="{FF2B5EF4-FFF2-40B4-BE49-F238E27FC236}">
                <a16:creationId xmlns:a16="http://schemas.microsoft.com/office/drawing/2014/main" id="{E314D179-49D9-40F8-1FB2-60DFFDD84FFA}"/>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aphicFrame>
        <p:nvGraphicFramePr>
          <p:cNvPr id="2" name="Tableau 2">
            <a:extLst>
              <a:ext uri="{FF2B5EF4-FFF2-40B4-BE49-F238E27FC236}">
                <a16:creationId xmlns:a16="http://schemas.microsoft.com/office/drawing/2014/main" id="{3C1ACDE5-CB76-4B87-AD35-C7273AF4C1CD}"/>
              </a:ext>
            </a:extLst>
          </p:cNvPr>
          <p:cNvGraphicFramePr>
            <a:graphicFrameLocks noGrp="1"/>
          </p:cNvGraphicFramePr>
          <p:nvPr>
            <p:extLst>
              <p:ext uri="{D42A27DB-BD31-4B8C-83A1-F6EECF244321}">
                <p14:modId xmlns:p14="http://schemas.microsoft.com/office/powerpoint/2010/main" val="1581507461"/>
              </p:ext>
            </p:extLst>
          </p:nvPr>
        </p:nvGraphicFramePr>
        <p:xfrm>
          <a:off x="3197224" y="832865"/>
          <a:ext cx="8910638" cy="4800600"/>
        </p:xfrm>
        <a:graphic>
          <a:graphicData uri="http://schemas.openxmlformats.org/drawingml/2006/table">
            <a:tbl>
              <a:tblPr firstRow="1" bandRow="1">
                <a:tableStyleId>{93296810-A885-4BE3-A3E7-6D5BEEA58F35}</a:tableStyleId>
              </a:tblPr>
              <a:tblGrid>
                <a:gridCol w="4455319">
                  <a:extLst>
                    <a:ext uri="{9D8B030D-6E8A-4147-A177-3AD203B41FA5}">
                      <a16:colId xmlns:a16="http://schemas.microsoft.com/office/drawing/2014/main" val="3841554182"/>
                    </a:ext>
                  </a:extLst>
                </a:gridCol>
                <a:gridCol w="4455319">
                  <a:extLst>
                    <a:ext uri="{9D8B030D-6E8A-4147-A177-3AD203B41FA5}">
                      <a16:colId xmlns:a16="http://schemas.microsoft.com/office/drawing/2014/main" val="1749686466"/>
                    </a:ext>
                  </a:extLst>
                </a:gridCol>
              </a:tblGrid>
              <a:tr h="370840">
                <a:tc>
                  <a:txBody>
                    <a:bodyPr/>
                    <a:lstStyle/>
                    <a:p>
                      <a:pPr algn="ctr"/>
                      <a:r>
                        <a:rPr lang="fr-FR" sz="1600" b="1" kern="1200" dirty="0">
                          <a:solidFill>
                            <a:srgbClr val="5B225F"/>
                          </a:solidFill>
                        </a:rPr>
                        <a:t>Type d’aliment</a:t>
                      </a:r>
                      <a:endParaRPr lang="fr-FR" sz="1600" b="1" kern="1200" dirty="0">
                        <a:solidFill>
                          <a:srgbClr val="5B225F"/>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46" rtl="0" eaLnBrk="1" latinLnBrk="0" hangingPunct="1"/>
                      <a:r>
                        <a:rPr lang="fr-FR" sz="1600" b="1" kern="1200" dirty="0">
                          <a:solidFill>
                            <a:srgbClr val="5B225F"/>
                          </a:solidFill>
                          <a:latin typeface="+mn-lt"/>
                          <a:ea typeface="+mn-ea"/>
                          <a:cs typeface="+mn-cs"/>
                        </a:rPr>
                        <a:t>Durée de conservation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2826983"/>
                  </a:ext>
                </a:extLst>
              </a:tr>
              <a:tr h="370840">
                <a:tc>
                  <a:txBody>
                    <a:bodyPr/>
                    <a:lstStyle/>
                    <a:p>
                      <a:r>
                        <a:rPr lang="fr-FR" sz="1400" kern="1200" dirty="0">
                          <a:solidFill>
                            <a:schemeClr val="dk1"/>
                          </a:solidFill>
                          <a:effectLst/>
                          <a:latin typeface="+mn-lt"/>
                          <a:ea typeface="+mn-ea"/>
                          <a:cs typeface="+mn-cs"/>
                        </a:rPr>
                        <a:t>Charcuterie, viande, plat préparé vendu à la coupe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kern="1200" dirty="0">
                          <a:solidFill>
                            <a:schemeClr val="dk1"/>
                          </a:solidFill>
                          <a:effectLst/>
                          <a:latin typeface="+mn-lt"/>
                          <a:ea typeface="+mn-ea"/>
                          <a:cs typeface="+mn-cs"/>
                        </a:rPr>
                        <a:t>72h (consommer rapidement après ouverture)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6561376"/>
                  </a:ext>
                </a:extLst>
              </a:tr>
              <a:tr h="370840">
                <a:tc>
                  <a:txBody>
                    <a:bodyPr/>
                    <a:lstStyle/>
                    <a:p>
                      <a:r>
                        <a:rPr lang="fr-FR" sz="1400" kern="1200" dirty="0">
                          <a:solidFill>
                            <a:schemeClr val="dk1"/>
                          </a:solidFill>
                          <a:effectLst/>
                          <a:latin typeface="+mn-lt"/>
                          <a:ea typeface="+mn-ea"/>
                          <a:cs typeface="+mn-cs"/>
                        </a:rPr>
                        <a:t>Viande hachée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46" rtl="0" eaLnBrk="1" latinLnBrk="0" hangingPunct="1"/>
                      <a:r>
                        <a:rPr lang="fr-FR" sz="1400" kern="1200" dirty="0">
                          <a:solidFill>
                            <a:schemeClr val="dk1"/>
                          </a:solidFill>
                          <a:effectLst/>
                          <a:latin typeface="+mn-lt"/>
                          <a:ea typeface="+mn-ea"/>
                          <a:cs typeface="+mn-cs"/>
                        </a:rPr>
                        <a:t>A consommer 24h après l’achat et bien cuire à cœur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1083404"/>
                  </a:ext>
                </a:extLst>
              </a:tr>
              <a:tr h="370840">
                <a:tc>
                  <a:txBody>
                    <a:bodyPr/>
                    <a:lstStyle/>
                    <a:p>
                      <a:r>
                        <a:rPr lang="fr-FR" sz="1400" kern="1200" dirty="0">
                          <a:solidFill>
                            <a:schemeClr val="dk1"/>
                          </a:solidFill>
                          <a:effectLst/>
                          <a:latin typeface="+mn-lt"/>
                          <a:ea typeface="+mn-ea"/>
                          <a:cs typeface="+mn-cs"/>
                        </a:rPr>
                        <a:t>Fruits de mer, poissons crus à la coupe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kern="1200" dirty="0">
                          <a:solidFill>
                            <a:schemeClr val="dk1"/>
                          </a:solidFill>
                          <a:effectLst/>
                          <a:latin typeface="+mn-lt"/>
                          <a:ea typeface="+mn-ea"/>
                          <a:cs typeface="+mn-cs"/>
                        </a:rPr>
                        <a:t>Le moins longtemps possible, maximum 48h après l’achat.</a:t>
                      </a:r>
                    </a:p>
                    <a:p>
                      <a:r>
                        <a:rPr lang="fr-FR" sz="1400" kern="1200" dirty="0">
                          <a:solidFill>
                            <a:schemeClr val="dk1"/>
                          </a:solidFill>
                          <a:effectLst/>
                          <a:latin typeface="+mn-lt"/>
                          <a:ea typeface="+mn-ea"/>
                          <a:cs typeface="+mn-cs"/>
                        </a:rPr>
                        <a:t>Les crevettes fraiches doivent être consommées le jour même de l’achat.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508592"/>
                  </a:ext>
                </a:extLst>
              </a:tr>
              <a:tr h="370840">
                <a:tc>
                  <a:txBody>
                    <a:bodyPr/>
                    <a:lstStyle/>
                    <a:p>
                      <a:r>
                        <a:rPr lang="fr-FR" sz="1400" kern="1200" dirty="0">
                          <a:solidFill>
                            <a:schemeClr val="dk1"/>
                          </a:solidFill>
                          <a:effectLst/>
                          <a:latin typeface="+mn-lt"/>
                          <a:ea typeface="+mn-ea"/>
                          <a:cs typeface="+mn-cs"/>
                        </a:rPr>
                        <a:t>Charcuterie, viande, poisson, fruits de mer, plat préparé conditionné sous atmosphère protectrice (avec DLC mentionnée)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46" rtl="0" eaLnBrk="1" latinLnBrk="0" hangingPunct="1"/>
                      <a:r>
                        <a:rPr lang="fr-FR" sz="1400" kern="1200" dirty="0">
                          <a:solidFill>
                            <a:schemeClr val="dk1"/>
                          </a:solidFill>
                          <a:effectLst/>
                          <a:latin typeface="+mn-lt"/>
                          <a:ea typeface="+mn-ea"/>
                          <a:cs typeface="+mn-cs"/>
                        </a:rPr>
                        <a:t>Respecter la DLC (consommer rapidement après ouverture)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036597"/>
                  </a:ext>
                </a:extLst>
              </a:tr>
              <a:tr h="370840">
                <a:tc>
                  <a:txBody>
                    <a:bodyPr/>
                    <a:lstStyle/>
                    <a:p>
                      <a:r>
                        <a:rPr lang="fr-FR" sz="1400" kern="1200" dirty="0">
                          <a:solidFill>
                            <a:schemeClr val="dk1"/>
                          </a:solidFill>
                          <a:effectLst/>
                          <a:latin typeface="+mn-lt"/>
                          <a:ea typeface="+mn-ea"/>
                          <a:cs typeface="+mn-cs"/>
                        </a:rPr>
                        <a:t>Produits industriels entamés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46" rtl="0" eaLnBrk="1" latinLnBrk="0" hangingPunct="1"/>
                      <a:r>
                        <a:rPr lang="fr-FR" sz="1400" kern="1200" dirty="0">
                          <a:solidFill>
                            <a:schemeClr val="dk1"/>
                          </a:solidFill>
                          <a:effectLst/>
                          <a:latin typeface="+mn-lt"/>
                          <a:ea typeface="+mn-ea"/>
                          <a:cs typeface="+mn-cs"/>
                        </a:rPr>
                        <a:t>Se référer à l’étiquette. Si aucune information n’est mentionnée, conserver le produit au réfrigérateur et à consommer rapidement.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7079255"/>
                  </a:ext>
                </a:extLst>
              </a:tr>
              <a:tr h="370840">
                <a:tc>
                  <a:txBody>
                    <a:bodyPr/>
                    <a:lstStyle/>
                    <a:p>
                      <a:r>
                        <a:rPr lang="fr-FR" sz="1400" kern="1200" dirty="0">
                          <a:solidFill>
                            <a:schemeClr val="dk1"/>
                          </a:solidFill>
                          <a:effectLst/>
                          <a:latin typeface="+mn-lt"/>
                          <a:ea typeface="+mn-ea"/>
                          <a:cs typeface="+mn-cs"/>
                        </a:rPr>
                        <a:t>Restes d’aliments réhydratés (potages, purée) ou cuits à l’eau (pâtes, riz, semoule)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46" rtl="0" eaLnBrk="1" latinLnBrk="0" hangingPunct="1"/>
                      <a:r>
                        <a:rPr lang="fr-FR" sz="1400" kern="1200" dirty="0">
                          <a:solidFill>
                            <a:schemeClr val="dk1"/>
                          </a:solidFill>
                          <a:effectLst/>
                          <a:latin typeface="+mn-lt"/>
                          <a:ea typeface="+mn-ea"/>
                          <a:cs typeface="+mn-cs"/>
                        </a:rPr>
                        <a:t>48h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512243"/>
                  </a:ext>
                </a:extLst>
              </a:tr>
              <a:tr h="370840">
                <a:tc>
                  <a:txBody>
                    <a:bodyPr/>
                    <a:lstStyle/>
                    <a:p>
                      <a:r>
                        <a:rPr lang="fr-FR" sz="1400" kern="1200" dirty="0">
                          <a:solidFill>
                            <a:schemeClr val="dk1"/>
                          </a:solidFill>
                          <a:effectLst/>
                          <a:latin typeface="+mn-lt"/>
                          <a:ea typeface="+mn-ea"/>
                          <a:cs typeface="+mn-cs"/>
                        </a:rPr>
                        <a:t>Préparations maison à base d’œufs crus (mayonnaise, mousse au chocolat, tiramisu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effectLst/>
                          <a:latin typeface="+mn-lt"/>
                          <a:ea typeface="+mn-ea"/>
                          <a:cs typeface="+mn-cs"/>
                        </a:rPr>
                        <a:t>A placer au réfrigérateur dans la zone la plus froide et à consommer dans la journée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2312860"/>
                  </a:ext>
                </a:extLst>
              </a:tr>
              <a:tr h="370840">
                <a:tc>
                  <a:txBody>
                    <a:bodyPr/>
                    <a:lstStyle/>
                    <a:p>
                      <a:r>
                        <a:rPr lang="fr-FR" sz="1400" kern="1200" dirty="0">
                          <a:solidFill>
                            <a:schemeClr val="dk1"/>
                          </a:solidFill>
                          <a:effectLst/>
                          <a:latin typeface="+mn-lt"/>
                          <a:ea typeface="+mn-ea"/>
                          <a:cs typeface="+mn-cs"/>
                        </a:rPr>
                        <a:t>Autres préparations maison (légumes cuits, viande cuite, etc.)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effectLst/>
                          <a:latin typeface="+mn-lt"/>
                          <a:ea typeface="+mn-ea"/>
                          <a:cs typeface="+mn-cs"/>
                        </a:rPr>
                        <a:t>72h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2264445"/>
                  </a:ext>
                </a:extLst>
              </a:tr>
            </a:tbl>
          </a:graphicData>
        </a:graphic>
      </p:graphicFrame>
      <p:grpSp>
        <p:nvGrpSpPr>
          <p:cNvPr id="13" name="Groupe 12">
            <a:extLst>
              <a:ext uri="{FF2B5EF4-FFF2-40B4-BE49-F238E27FC236}">
                <a16:creationId xmlns:a16="http://schemas.microsoft.com/office/drawing/2014/main" id="{79420D95-44E2-47E3-EEE5-383DCA8285B7}"/>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14" name="Rectangle 13">
              <a:extLst>
                <a:ext uri="{FF2B5EF4-FFF2-40B4-BE49-F238E27FC236}">
                  <a16:creationId xmlns:a16="http://schemas.microsoft.com/office/drawing/2014/main" id="{B71742B2-0BCD-F947-C716-368F98A54F48}"/>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ZoneTexte 22">
              <a:extLst>
                <a:ext uri="{FF2B5EF4-FFF2-40B4-BE49-F238E27FC236}">
                  <a16:creationId xmlns:a16="http://schemas.microsoft.com/office/drawing/2014/main" id="{6E122852-8DE2-F3E4-2443-811D7595169E}"/>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21" name="Image 25">
              <a:extLst>
                <a:ext uri="{FF2B5EF4-FFF2-40B4-BE49-F238E27FC236}">
                  <a16:creationId xmlns:a16="http://schemas.microsoft.com/office/drawing/2014/main" id="{ED898744-E64D-8ADE-3602-5E07DFDD56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Bouton d’action : vide 21" descr="Bouton pour retourner à la page d'accueil">
            <a:hlinkClick r:id="rId10" action="ppaction://hlinksldjump" highlightClick="1"/>
            <a:extLst>
              <a:ext uri="{FF2B5EF4-FFF2-40B4-BE49-F238E27FC236}">
                <a16:creationId xmlns:a16="http://schemas.microsoft.com/office/drawing/2014/main" id="{64F8FC1C-838E-8050-8C66-CFB45A9D63A4}"/>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extLst>
      <p:ext uri="{BB962C8B-B14F-4D97-AF65-F5344CB8AC3E}">
        <p14:creationId xmlns:p14="http://schemas.microsoft.com/office/powerpoint/2010/main" val="297575324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ZoneTexte 3">
            <a:extLst>
              <a:ext uri="{FF2B5EF4-FFF2-40B4-BE49-F238E27FC236}">
                <a16:creationId xmlns:a16="http://schemas.microsoft.com/office/drawing/2014/main" id="{80DAD340-CF77-45BD-BB09-23E009098CE2}"/>
              </a:ext>
            </a:extLst>
          </p:cNvPr>
          <p:cNvSpPr txBox="1">
            <a:spLocks noGrp="1" noChangeArrowheads="1"/>
          </p:cNvSpPr>
          <p:nvPr>
            <p:ph type="title" idx="4294967295"/>
          </p:nvPr>
        </p:nvSpPr>
        <p:spPr bwMode="auto">
          <a:xfrm>
            <a:off x="3076575" y="41275"/>
            <a:ext cx="9115425" cy="140051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ctr" defTabSz="228600" rtl="0" eaLnBrk="1" fontAlgn="base" latinLnBrk="0" hangingPunct="1">
              <a:lnSpc>
                <a:spcPct val="100000"/>
              </a:lnSpc>
              <a:spcBef>
                <a:spcPct val="0"/>
              </a:spcBef>
              <a:spcAft>
                <a:spcPct val="0"/>
              </a:spcAft>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Maintenir la chaîne </a:t>
            </a:r>
          </a:p>
          <a:p>
            <a:pPr lvl="0" algn="ctr" defTabSz="228600" eaLnBrk="1" hangingPunct="1">
              <a:lnSpc>
                <a:spcPct val="100000"/>
              </a:lnSpc>
              <a:defRPr/>
            </a:pPr>
            <a:r>
              <a:rPr lang="fr-FR" altLang="fr-FR" sz="4000" dirty="0">
                <a:solidFill>
                  <a:srgbClr val="5B225F"/>
                </a:solidFill>
                <a:latin typeface="Arial" panose="020B0604020202020204" pitchFamily="34" charset="0"/>
                <a:ea typeface="+mn-ea"/>
                <a:cs typeface="Arial" panose="020B0604020202020204" pitchFamily="34" charset="0"/>
              </a:rPr>
              <a:t>du froid ? </a:t>
            </a:r>
            <a:r>
              <a:rPr lang="fr-FR" altLang="fr-FR" sz="4501" dirty="0">
                <a:solidFill>
                  <a:schemeClr val="bg1"/>
                </a:solidFill>
              </a:rPr>
              <a:t>1</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7BA2ED6F-62D4-1F31-D5F8-6ADAC7F96C15}"/>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DD40F3F0-F463-27DD-5258-47AFB31FFF44}"/>
                </a:ext>
              </a:extLst>
            </p:cNvPr>
            <p:cNvGrpSpPr/>
            <p:nvPr/>
          </p:nvGrpSpPr>
          <p:grpSpPr>
            <a:xfrm>
              <a:off x="4763" y="25400"/>
              <a:ext cx="3071812" cy="5959475"/>
              <a:chOff x="4763" y="25400"/>
              <a:chExt cx="3071812" cy="5959475"/>
            </a:xfrm>
          </p:grpSpPr>
          <p:sp>
            <p:nvSpPr>
              <p:cNvPr id="6" name="Rectangle 5" descr="Barre de navigation des diapositives">
                <a:extLst>
                  <a:ext uri="{FF2B5EF4-FFF2-40B4-BE49-F238E27FC236}">
                    <a16:creationId xmlns:a16="http://schemas.microsoft.com/office/drawing/2014/main" id="{16D4792E-C646-2A6F-24E4-643270F8A562}"/>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 name="Image 22" descr="Logo de SafeConsume">
                <a:extLst>
                  <a:ext uri="{FF2B5EF4-FFF2-40B4-BE49-F238E27FC236}">
                    <a16:creationId xmlns:a16="http://schemas.microsoft.com/office/drawing/2014/main" id="{EBDC0657-53EC-4ADE-8728-887DABAD6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F7767BEA-7D6A-1EF2-A439-EDE263A56386}"/>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7"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8"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A934696D-F369-FC87-C6E6-1B2CE190F23D}"/>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9" name="Bouton d’action : vide 8">
            <a:hlinkClick r:id="rId9" highlightClick="1"/>
            <a:extLst>
              <a:ext uri="{FF2B5EF4-FFF2-40B4-BE49-F238E27FC236}">
                <a16:creationId xmlns:a16="http://schemas.microsoft.com/office/drawing/2014/main" id="{709AFF21-8A7C-53DF-CBAC-6EF1DE2E6D27}"/>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pic>
        <p:nvPicPr>
          <p:cNvPr id="23" name="Image 5">
            <a:extLst>
              <a:ext uri="{FF2B5EF4-FFF2-40B4-BE49-F238E27FC236}">
                <a16:creationId xmlns:a16="http://schemas.microsoft.com/office/drawing/2014/main" id="{97C71F8F-0575-4D11-978C-2F8FA778B21D}"/>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14175" y="193675"/>
            <a:ext cx="49683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ZoneTexte 13">
            <a:extLst>
              <a:ext uri="{FF2B5EF4-FFF2-40B4-BE49-F238E27FC236}">
                <a16:creationId xmlns:a16="http://schemas.microsoft.com/office/drawing/2014/main" id="{AF1C601F-B6B7-43DA-9797-29D5E8DF0B6F}"/>
              </a:ext>
            </a:extLst>
          </p:cNvPr>
          <p:cNvSpPr txBox="1">
            <a:spLocks noChangeArrowheads="1"/>
          </p:cNvSpPr>
          <p:nvPr/>
        </p:nvSpPr>
        <p:spPr bwMode="auto">
          <a:xfrm>
            <a:off x="3114675" y="1649413"/>
            <a:ext cx="9031288" cy="430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900">
                <a:solidFill>
                  <a:schemeClr val="tx1"/>
                </a:solidFill>
                <a:latin typeface="Microsoft Sans Serif" pitchFamily="34" charset="0"/>
              </a:defRPr>
            </a:lvl1pPr>
            <a:lvl2pPr marL="742950" indent="-285750">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defTabSz="228600" eaLnBrk="0" fontAlgn="base" hangingPunct="0">
              <a:spcBef>
                <a:spcPct val="0"/>
              </a:spcBef>
              <a:spcAft>
                <a:spcPct val="0"/>
              </a:spcAft>
              <a:defRPr sz="900">
                <a:solidFill>
                  <a:schemeClr val="tx1"/>
                </a:solidFill>
                <a:latin typeface="Microsoft Sans Serif" pitchFamily="34" charset="0"/>
              </a:defRPr>
            </a:lvl6pPr>
            <a:lvl7pPr marL="1828800" indent="914400" defTabSz="228600" eaLnBrk="0" fontAlgn="base" hangingPunct="0">
              <a:spcBef>
                <a:spcPct val="0"/>
              </a:spcBef>
              <a:spcAft>
                <a:spcPct val="0"/>
              </a:spcAft>
              <a:defRPr sz="900">
                <a:solidFill>
                  <a:schemeClr val="tx1"/>
                </a:solidFill>
                <a:latin typeface="Microsoft Sans Serif" pitchFamily="34" charset="0"/>
              </a:defRPr>
            </a:lvl7pPr>
            <a:lvl8pPr marL="2286000" indent="914400" defTabSz="228600" eaLnBrk="0" fontAlgn="base" hangingPunct="0">
              <a:spcBef>
                <a:spcPct val="0"/>
              </a:spcBef>
              <a:spcAft>
                <a:spcPct val="0"/>
              </a:spcAft>
              <a:defRPr sz="900">
                <a:solidFill>
                  <a:schemeClr val="tx1"/>
                </a:solidFill>
                <a:latin typeface="Microsoft Sans Serif" pitchFamily="34" charset="0"/>
              </a:defRPr>
            </a:lvl8pPr>
            <a:lvl9pPr marL="2743200" indent="914400" defTabSz="228600" eaLnBrk="0" fontAlgn="base" hangingPunct="0">
              <a:spcBef>
                <a:spcPct val="0"/>
              </a:spcBef>
              <a:spcAft>
                <a:spcPct val="0"/>
              </a:spcAft>
              <a:defRPr sz="900">
                <a:solidFill>
                  <a:schemeClr val="tx1"/>
                </a:solidFill>
                <a:latin typeface="Microsoft Sans Serif" pitchFamily="34" charset="0"/>
              </a:defRPr>
            </a:lvl9pPr>
          </a:lstStyle>
          <a:p>
            <a:pPr eaLnBrk="1" hangingPunct="1">
              <a:lnSpc>
                <a:spcPct val="150000"/>
              </a:lnSpc>
              <a:buFont typeface="Wingdings" pitchFamily="2" charset="2"/>
              <a:buChar char="ü"/>
              <a:defRPr/>
            </a:pPr>
            <a:r>
              <a:rPr lang="fr-FR" altLang="fr-FR" sz="1400" b="1" dirty="0">
                <a:latin typeface="Arial" panose="020B0604020202020204" pitchFamily="34" charset="0"/>
                <a:cs typeface="Arial" panose="020B0604020202020204" pitchFamily="34" charset="0"/>
              </a:rPr>
              <a:t>Pourquoi faut-il maintenir la chaîne du froid </a:t>
            </a:r>
            <a:r>
              <a:rPr lang="fr-FR" altLang="da-DK" sz="1400" b="1" dirty="0">
                <a:latin typeface="Arial" panose="020B0604020202020204" pitchFamily="34" charset="0"/>
                <a:cs typeface="Arial" panose="020B0604020202020204" pitchFamily="34" charset="0"/>
              </a:rPr>
              <a:t>?</a:t>
            </a:r>
          </a:p>
          <a:p>
            <a:pPr lvl="1" eaLnBrk="1" hangingPunct="1">
              <a:lnSpc>
                <a:spcPct val="150000"/>
              </a:lnSpc>
              <a:buClr>
                <a:schemeClr val="tx1"/>
              </a:buClr>
              <a:buFont typeface="Wingdings" pitchFamily="2" charset="2"/>
              <a:buChar char="§"/>
              <a:defRPr/>
            </a:pPr>
            <a:r>
              <a:rPr lang="fr-FR" altLang="fr-FR" sz="1200" dirty="0">
                <a:latin typeface="Arial" panose="020B0604020202020204" pitchFamily="34" charset="0"/>
                <a:cs typeface="Arial" panose="020B0604020202020204" pitchFamily="34" charset="0"/>
              </a:rPr>
              <a:t>Les </a:t>
            </a:r>
            <a:r>
              <a:rPr lang="fr-FR" altLang="fr-FR" sz="1200" b="1" dirty="0">
                <a:latin typeface="Arial" panose="020B0604020202020204" pitchFamily="34" charset="0"/>
                <a:cs typeface="Arial" panose="020B0604020202020204" pitchFamily="34" charset="0"/>
              </a:rPr>
              <a:t>bactéries se multiplient rapidement</a:t>
            </a:r>
            <a:r>
              <a:rPr lang="fr-FR" altLang="fr-FR" sz="1200" dirty="0">
                <a:latin typeface="Arial" panose="020B0604020202020204" pitchFamily="34" charset="0"/>
                <a:cs typeface="Arial" panose="020B0604020202020204" pitchFamily="34" charset="0"/>
              </a:rPr>
              <a:t>, en fonction notamment de la </a:t>
            </a:r>
            <a:r>
              <a:rPr lang="fr-FR" altLang="fr-FR" sz="1200" b="1" dirty="0">
                <a:latin typeface="Arial" panose="020B0604020202020204" pitchFamily="34" charset="0"/>
                <a:cs typeface="Arial" panose="020B0604020202020204" pitchFamily="34" charset="0"/>
              </a:rPr>
              <a:t>température</a:t>
            </a:r>
            <a:r>
              <a:rPr lang="fr-FR" altLang="fr-FR" sz="1200" dirty="0">
                <a:latin typeface="Arial" panose="020B0604020202020204" pitchFamily="34" charset="0"/>
                <a:cs typeface="Arial" panose="020B0604020202020204" pitchFamily="34" charset="0"/>
              </a:rPr>
              <a:t>.</a:t>
            </a:r>
          </a:p>
          <a:p>
            <a:pPr lvl="1" eaLnBrk="1" hangingPunct="1">
              <a:lnSpc>
                <a:spcPct val="150000"/>
              </a:lnSpc>
              <a:buClr>
                <a:schemeClr val="tx1"/>
              </a:buClr>
              <a:buFont typeface="Wingdings" pitchFamily="2" charset="2"/>
              <a:buChar char="§"/>
              <a:defRPr/>
            </a:pPr>
            <a:r>
              <a:rPr lang="fr-FR" altLang="fr-FR" sz="1200" dirty="0">
                <a:latin typeface="Arial" panose="020B0604020202020204" pitchFamily="34" charset="0"/>
                <a:cs typeface="Arial" panose="020B0604020202020204" pitchFamily="34" charset="0"/>
              </a:rPr>
              <a:t>La </a:t>
            </a:r>
            <a:r>
              <a:rPr lang="fr-FR" altLang="fr-FR" sz="1200" b="1" dirty="0">
                <a:latin typeface="Arial" panose="020B0604020202020204" pitchFamily="34" charset="0"/>
                <a:cs typeface="Arial" panose="020B0604020202020204" pitchFamily="34" charset="0"/>
              </a:rPr>
              <a:t>réfrigération et la congélation ne tuent pas les bactéries </a:t>
            </a:r>
            <a:r>
              <a:rPr lang="fr-FR" altLang="fr-FR" sz="1200" dirty="0">
                <a:latin typeface="Arial" panose="020B0604020202020204" pitchFamily="34" charset="0"/>
                <a:cs typeface="Arial" panose="020B0604020202020204" pitchFamily="34" charset="0"/>
              </a:rPr>
              <a:t>mais </a:t>
            </a:r>
            <a:r>
              <a:rPr lang="fr-FR" altLang="fr-FR" sz="1200" b="1" dirty="0">
                <a:latin typeface="Arial" panose="020B0604020202020204" pitchFamily="34" charset="0"/>
                <a:cs typeface="Arial" panose="020B0604020202020204" pitchFamily="34" charset="0"/>
              </a:rPr>
              <a:t>ralentissent</a:t>
            </a:r>
            <a:r>
              <a:rPr lang="fr-FR" altLang="fr-FR" sz="1200" dirty="0">
                <a:latin typeface="Arial" panose="020B0604020202020204" pitchFamily="34" charset="0"/>
                <a:cs typeface="Arial" panose="020B0604020202020204" pitchFamily="34" charset="0"/>
              </a:rPr>
              <a:t> considérablement (voire stoppent) leur </a:t>
            </a:r>
            <a:r>
              <a:rPr lang="fr-FR" altLang="fr-FR" sz="1200" b="1" dirty="0">
                <a:latin typeface="Arial" panose="020B0604020202020204" pitchFamily="34" charset="0"/>
                <a:cs typeface="Arial" panose="020B0604020202020204" pitchFamily="34" charset="0"/>
              </a:rPr>
              <a:t>prolifération</a:t>
            </a:r>
            <a:r>
              <a:rPr lang="fr-FR" altLang="fr-FR" sz="1200" dirty="0">
                <a:latin typeface="Arial" panose="020B0604020202020204" pitchFamily="34" charset="0"/>
                <a:cs typeface="Arial" panose="020B0604020202020204" pitchFamily="34" charset="0"/>
              </a:rPr>
              <a:t>.</a:t>
            </a:r>
          </a:p>
          <a:p>
            <a:pPr lvl="1" eaLnBrk="1" hangingPunct="1">
              <a:lnSpc>
                <a:spcPct val="150000"/>
              </a:lnSpc>
              <a:buClr>
                <a:schemeClr val="tx1"/>
              </a:buClr>
              <a:buFont typeface="Wingdings" pitchFamily="2" charset="2"/>
              <a:buChar char="§"/>
              <a:defRPr/>
            </a:pPr>
            <a:r>
              <a:rPr lang="fr-FR" altLang="fr-FR" sz="1200" b="1" dirty="0">
                <a:latin typeface="Arial" panose="020B0604020202020204" pitchFamily="34" charset="0"/>
                <a:cs typeface="Arial" panose="020B0604020202020204" pitchFamily="34" charset="0"/>
              </a:rPr>
              <a:t>Si la chaîne du froid est rompue, les bactéries peuvent se multiplier à nouveau rapidement </a:t>
            </a:r>
            <a:r>
              <a:rPr lang="fr-FR" altLang="fr-FR" sz="1200" dirty="0">
                <a:latin typeface="Arial" panose="020B0604020202020204" pitchFamily="34" charset="0"/>
                <a:cs typeface="Arial" panose="020B0604020202020204" pitchFamily="34" charset="0"/>
              </a:rPr>
              <a:t>et augmenter les risques d’infection d’origine alimentaire.</a:t>
            </a:r>
          </a:p>
          <a:p>
            <a:pPr lvl="1" eaLnBrk="1" hangingPunct="1">
              <a:lnSpc>
                <a:spcPct val="150000"/>
              </a:lnSpc>
              <a:buClr>
                <a:srgbClr val="00707C"/>
              </a:buClr>
              <a:buFont typeface="Wingdings" pitchFamily="2" charset="2"/>
              <a:buChar char="§"/>
              <a:defRPr/>
            </a:pPr>
            <a:endParaRPr lang="fr-FR" altLang="fr-FR" sz="1200" dirty="0">
              <a:latin typeface="Arial" panose="020B0604020202020204" pitchFamily="34" charset="0"/>
              <a:cs typeface="Arial" panose="020B0604020202020204" pitchFamily="34" charset="0"/>
            </a:endParaRPr>
          </a:p>
          <a:p>
            <a:pPr eaLnBrk="1" hangingPunct="1">
              <a:lnSpc>
                <a:spcPct val="150000"/>
              </a:lnSpc>
              <a:buFont typeface="Wingdings" pitchFamily="2" charset="2"/>
              <a:buChar char="ü"/>
              <a:defRPr/>
            </a:pPr>
            <a:r>
              <a:rPr lang="fr-FR" altLang="fr-FR" sz="1400" b="1" dirty="0">
                <a:latin typeface="Arial" panose="020B0604020202020204" pitchFamily="34" charset="0"/>
                <a:cs typeface="Arial" panose="020B0604020202020204" pitchFamily="34" charset="0"/>
              </a:rPr>
              <a:t>Comment maintenir la chaîne du froid </a:t>
            </a:r>
            <a:r>
              <a:rPr lang="fr-FR" altLang="da-DK" sz="1400" b="1" dirty="0">
                <a:latin typeface="Arial" panose="020B0604020202020204" pitchFamily="34" charset="0"/>
                <a:cs typeface="Arial" panose="020B0604020202020204" pitchFamily="34" charset="0"/>
              </a:rPr>
              <a:t>?</a:t>
            </a:r>
          </a:p>
          <a:p>
            <a:pPr lvl="1" eaLnBrk="1" hangingPunct="1">
              <a:lnSpc>
                <a:spcPct val="150000"/>
              </a:lnSpc>
              <a:buFont typeface="Wingdings" pitchFamily="2" charset="2"/>
              <a:buChar char="§"/>
              <a:defRPr/>
            </a:pPr>
            <a:r>
              <a:rPr lang="fr-FR" altLang="fr-FR" sz="1200" dirty="0">
                <a:latin typeface="Arial" panose="020B0604020202020204" pitchFamily="34" charset="0"/>
                <a:cs typeface="Arial" panose="020B0604020202020204" pitchFamily="34" charset="0"/>
              </a:rPr>
              <a:t>L’utilisation de </a:t>
            </a:r>
            <a:r>
              <a:rPr lang="fr-FR" altLang="fr-FR" sz="1200" b="1" dirty="0">
                <a:latin typeface="Arial" panose="020B0604020202020204" pitchFamily="34" charset="0"/>
                <a:cs typeface="Arial" panose="020B0604020202020204" pitchFamily="34" charset="0"/>
              </a:rPr>
              <a:t>sacs isothermes </a:t>
            </a:r>
            <a:r>
              <a:rPr lang="fr-FR" altLang="fr-FR" sz="1200" dirty="0">
                <a:latin typeface="Arial" panose="020B0604020202020204" pitchFamily="34" charset="0"/>
                <a:cs typeface="Arial" panose="020B0604020202020204" pitchFamily="34" charset="0"/>
              </a:rPr>
              <a:t>pendant le transport du magasin au domicile permet de ralentir la prolifération bactérienne.</a:t>
            </a:r>
          </a:p>
          <a:p>
            <a:pPr lvl="1" eaLnBrk="1" hangingPunct="1">
              <a:lnSpc>
                <a:spcPct val="150000"/>
              </a:lnSpc>
              <a:buFont typeface="Wingdings" pitchFamily="2" charset="2"/>
              <a:buChar char="§"/>
              <a:defRPr/>
            </a:pPr>
            <a:r>
              <a:rPr lang="fr-FR" altLang="fr-FR" sz="1200" dirty="0">
                <a:latin typeface="Arial" panose="020B0604020202020204" pitchFamily="34" charset="0"/>
                <a:cs typeface="Arial" panose="020B0604020202020204" pitchFamily="34" charset="0"/>
              </a:rPr>
              <a:t>A domicile, </a:t>
            </a:r>
            <a:r>
              <a:rPr lang="fr-FR" altLang="fr-FR" sz="1200" b="1" dirty="0">
                <a:latin typeface="Arial" panose="020B0604020202020204" pitchFamily="34" charset="0"/>
                <a:cs typeface="Arial" panose="020B0604020202020204" pitchFamily="34" charset="0"/>
              </a:rPr>
              <a:t>rangez les produits frais et les produits surgelés en premier.</a:t>
            </a:r>
          </a:p>
          <a:p>
            <a:pPr lvl="1" eaLnBrk="1" hangingPunct="1">
              <a:lnSpc>
                <a:spcPct val="150000"/>
              </a:lnSpc>
              <a:buFont typeface="Wingdings" pitchFamily="2" charset="2"/>
              <a:buChar char="§"/>
              <a:defRPr/>
            </a:pPr>
            <a:r>
              <a:rPr lang="fr-FR" altLang="fr-FR" sz="1200" dirty="0">
                <a:latin typeface="Arial" panose="020B0604020202020204" pitchFamily="34" charset="0"/>
                <a:cs typeface="Arial" panose="020B0604020202020204" pitchFamily="34" charset="0"/>
              </a:rPr>
              <a:t>Surveillez la température du </a:t>
            </a:r>
            <a:r>
              <a:rPr lang="fr-FR" altLang="fr-FR" sz="1200" b="1" dirty="0">
                <a:latin typeface="Arial" panose="020B0604020202020204" pitchFamily="34" charset="0"/>
                <a:cs typeface="Arial" panose="020B0604020202020204" pitchFamily="34" charset="0"/>
              </a:rPr>
              <a:t>réfrigérateur (4°C dans la zone la plus froide).</a:t>
            </a:r>
          </a:p>
          <a:p>
            <a:pPr lvl="1" eaLnBrk="1" hangingPunct="1">
              <a:lnSpc>
                <a:spcPct val="150000"/>
              </a:lnSpc>
              <a:buClr>
                <a:schemeClr val="tx1"/>
              </a:buClr>
              <a:buFont typeface="Wingdings" pitchFamily="2" charset="2"/>
              <a:buChar char="§"/>
              <a:defRPr/>
            </a:pPr>
            <a:r>
              <a:rPr lang="fr-FR" altLang="fr-FR" sz="1200" b="1" dirty="0">
                <a:latin typeface="Arial" panose="020B0604020202020204" pitchFamily="34" charset="0"/>
                <a:cs typeface="Arial" panose="020B0604020202020204" pitchFamily="34" charset="0"/>
              </a:rPr>
              <a:t>Ne mettez pas trop d’aliments encore chauds dans le réfrigérateur </a:t>
            </a:r>
            <a:r>
              <a:rPr lang="fr-FR" altLang="fr-FR" sz="1200" dirty="0">
                <a:latin typeface="Arial" panose="020B0604020202020204" pitchFamily="34" charset="0"/>
                <a:cs typeface="Arial" panose="020B0604020202020204" pitchFamily="34" charset="0"/>
              </a:rPr>
              <a:t>: cela élèverait sa température.</a:t>
            </a:r>
          </a:p>
          <a:p>
            <a:pPr lvl="1" eaLnBrk="1" hangingPunct="1">
              <a:lnSpc>
                <a:spcPct val="150000"/>
              </a:lnSpc>
              <a:buClr>
                <a:schemeClr val="tx1"/>
              </a:buClr>
              <a:buFont typeface="Wingdings" pitchFamily="2" charset="2"/>
              <a:buChar char="§"/>
              <a:defRPr/>
            </a:pPr>
            <a:r>
              <a:rPr lang="fr-FR" altLang="fr-FR" sz="1200" b="1" dirty="0">
                <a:latin typeface="Arial" panose="020B0604020202020204" pitchFamily="34" charset="0"/>
                <a:cs typeface="Arial" panose="020B0604020202020204" pitchFamily="34" charset="0"/>
              </a:rPr>
              <a:t>Refroidissez les restes de repas le plus rapidement possible </a:t>
            </a:r>
            <a:r>
              <a:rPr lang="fr-FR" altLang="fr-FR" sz="1200" dirty="0">
                <a:latin typeface="Arial" panose="020B0604020202020204" pitchFamily="34" charset="0"/>
                <a:cs typeface="Arial" panose="020B0604020202020204" pitchFamily="34" charset="0"/>
              </a:rPr>
              <a:t>(dans les 2 heures) et conservez-les au réfrigérateur.</a:t>
            </a:r>
          </a:p>
          <a:p>
            <a:pPr lvl="1" eaLnBrk="1" hangingPunct="1">
              <a:lnSpc>
                <a:spcPct val="150000"/>
              </a:lnSpc>
              <a:buClr>
                <a:srgbClr val="00707C"/>
              </a:buClr>
              <a:buFont typeface="Wingdings" pitchFamily="2" charset="2"/>
              <a:buChar char="§"/>
              <a:defRPr/>
            </a:pPr>
            <a:endParaRPr lang="fr-FR" altLang="fr-FR" sz="1200" dirty="0">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ABAA7BCF-89A1-6E0F-6633-1340C8B3A498}"/>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34" name="Rectangle 33">
              <a:extLst>
                <a:ext uri="{FF2B5EF4-FFF2-40B4-BE49-F238E27FC236}">
                  <a16:creationId xmlns:a16="http://schemas.microsoft.com/office/drawing/2014/main" id="{387A06B2-0EE3-4DD5-9F56-363712298D28}"/>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30737" name="ZoneTexte 22">
              <a:extLst>
                <a:ext uri="{FF2B5EF4-FFF2-40B4-BE49-F238E27FC236}">
                  <a16:creationId xmlns:a16="http://schemas.microsoft.com/office/drawing/2014/main" id="{147BC872-066B-45EA-B885-66B38AE51397}"/>
                </a:ext>
              </a:extLst>
            </p:cNvPr>
            <p:cNvSpPr txBox="1">
              <a:spLocks noChangeArrowheads="1"/>
            </p:cNvSpPr>
            <p:nvPr/>
          </p:nvSpPr>
          <p:spPr bwMode="auto">
            <a:xfrm>
              <a:off x="5922088" y="6150272"/>
              <a:ext cx="2126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30738" name="Image 25">
              <a:extLst>
                <a:ext uri="{FF2B5EF4-FFF2-40B4-BE49-F238E27FC236}">
                  <a16:creationId xmlns:a16="http://schemas.microsoft.com/office/drawing/2014/main" id="{5906BCD9-3562-4E81-BD8E-F4F0FA842C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ZoneTexte 22">
              <a:extLst>
                <a:ext uri="{FF2B5EF4-FFF2-40B4-BE49-F238E27FC236}">
                  <a16:creationId xmlns:a16="http://schemas.microsoft.com/office/drawing/2014/main" id="{0B9922B4-9592-4EF6-8A00-F5C5F5078E47}"/>
                </a:ext>
              </a:extLst>
            </p:cNvPr>
            <p:cNvSpPr txBox="1">
              <a:spLocks noChangeArrowheads="1"/>
            </p:cNvSpPr>
            <p:nvPr/>
          </p:nvSpPr>
          <p:spPr bwMode="auto">
            <a:xfrm>
              <a:off x="9794804" y="6145535"/>
              <a:ext cx="171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rgbClr val="FFFFFF"/>
                  </a:solidFill>
                  <a:latin typeface="Arial" panose="020B0604020202020204" pitchFamily="34" charset="0"/>
                  <a:cs typeface="Arial" panose="020B0604020202020204" pitchFamily="34" charset="0"/>
                </a:rPr>
                <a:t>Suivant</a:t>
              </a:r>
            </a:p>
          </p:txBody>
        </p:sp>
      </p:grpSp>
      <p:sp>
        <p:nvSpPr>
          <p:cNvPr id="20" name="Bouton d’action : vide 19" descr="Bouton pour retourner à la page d'accueil">
            <a:hlinkClick r:id="rId12" action="ppaction://hlinksldjump" highlightClick="1"/>
            <a:extLst>
              <a:ext uri="{FF2B5EF4-FFF2-40B4-BE49-F238E27FC236}">
                <a16:creationId xmlns:a16="http://schemas.microsoft.com/office/drawing/2014/main" id="{3A503DDD-9166-4F90-90D4-C62CD9CC8389}"/>
              </a:ext>
            </a:extLst>
          </p:cNvPr>
          <p:cNvSpPr>
            <a:spLocks/>
          </p:cNvSpPr>
          <p:nvPr/>
        </p:nvSpPr>
        <p:spPr bwMode="auto">
          <a:xfrm>
            <a:off x="5621338" y="6170613"/>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dk1"/>
                </a:solidFill>
                <a:effectLst/>
                <a:uLnTx/>
                <a:uFillTx/>
                <a:latin typeface="+mn-lt"/>
                <a:ea typeface="+mn-ea"/>
                <a:cs typeface="+mn-cs"/>
              </a:rPr>
              <a:t>X</a:t>
            </a:r>
          </a:p>
        </p:txBody>
      </p:sp>
      <p:sp>
        <p:nvSpPr>
          <p:cNvPr id="30" name="Bouton d’action : vide 29" descr="Bouton pour aller à la diapositive suivante">
            <a:hlinkClick r:id="" action="ppaction://hlinkshowjump?jump=nextslide" highlightClick="1"/>
            <a:extLst>
              <a:ext uri="{FF2B5EF4-FFF2-40B4-BE49-F238E27FC236}">
                <a16:creationId xmlns:a16="http://schemas.microsoft.com/office/drawing/2014/main" id="{92D915AB-BA11-4366-823E-1285068E6F6E}"/>
              </a:ext>
            </a:extLst>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extLst>
      <p:ext uri="{BB962C8B-B14F-4D97-AF65-F5344CB8AC3E}">
        <p14:creationId xmlns:p14="http://schemas.microsoft.com/office/powerpoint/2010/main" val="345298848"/>
      </p:ext>
    </p:extLst>
  </p:cSld>
  <p:clrMapOvr>
    <a:overrideClrMapping bg1="lt1" tx1="dk1" bg2="lt2" tx2="dk2" accent1="accent1" accent2="accent2" accent3="accent3" accent4="accent4" accent5="accent5" accent6="accent6" hlink="hlink" folHlink="folHlink"/>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99C7D5-C9FA-44CE-9ADC-71888A2256C1}"/>
              </a:ext>
            </a:extLst>
          </p:cNvPr>
          <p:cNvSpPr txBox="1">
            <a:spLocks noGrp="1"/>
          </p:cNvSpPr>
          <p:nvPr>
            <p:ph type="title" idx="4294967295"/>
          </p:nvPr>
        </p:nvSpPr>
        <p:spPr>
          <a:xfrm>
            <a:off x="3070225" y="176213"/>
            <a:ext cx="9121775" cy="785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fr-FR" sz="4501" dirty="0">
                <a:solidFill>
                  <a:srgbClr val="5B225F"/>
                </a:solidFill>
                <a:latin typeface="Arial" panose="020B0604020202020204" pitchFamily="34" charset="0"/>
                <a:cs typeface="Arial" panose="020B0604020202020204" pitchFamily="34" charset="0"/>
              </a:rPr>
              <a:t>Objectifs d'apprentissage</a:t>
            </a:r>
          </a:p>
        </p:txBody>
      </p:sp>
      <p:grpSp>
        <p:nvGrpSpPr>
          <p:cNvPr id="6" name="Groupe 5"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B7DD19C3-428D-1A35-718B-52AD02EACE1D}"/>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A7601119-74A9-848D-6E8A-BAF8361E5E14}"/>
                </a:ext>
              </a:extLst>
            </p:cNvPr>
            <p:cNvGrpSpPr/>
            <p:nvPr/>
          </p:nvGrpSpPr>
          <p:grpSpPr>
            <a:xfrm>
              <a:off x="4763" y="25400"/>
              <a:ext cx="3071812" cy="5959475"/>
              <a:chOff x="4763" y="25400"/>
              <a:chExt cx="3071812" cy="5959475"/>
            </a:xfrm>
          </p:grpSpPr>
          <p:sp>
            <p:nvSpPr>
              <p:cNvPr id="15" name="Rectangle 14" descr="Barre de navigation des diapositives">
                <a:extLst>
                  <a:ext uri="{FF2B5EF4-FFF2-40B4-BE49-F238E27FC236}">
                    <a16:creationId xmlns:a16="http://schemas.microsoft.com/office/drawing/2014/main" id="{37DE0A04-FE7C-44C3-B961-8D4A79B86B8B}"/>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5367" name="Image 22" descr="Logo de SafeConsume">
                <a:extLst>
                  <a:ext uri="{FF2B5EF4-FFF2-40B4-BE49-F238E27FC236}">
                    <a16:creationId xmlns:a16="http://schemas.microsoft.com/office/drawing/2014/main" id="{C3C1964D-6AEB-4844-B949-91462ED0F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a:extLst>
                  <a:ext uri="{FF2B5EF4-FFF2-40B4-BE49-F238E27FC236}">
                    <a16:creationId xmlns:a16="http://schemas.microsoft.com/office/drawing/2014/main" id="{536D3F85-4B2C-4693-BF75-D01901093CBE}"/>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24" name="Connecteur droit 23" descr="Sommaire">
              <a:extLst>
                <a:ext uri="{FF2B5EF4-FFF2-40B4-BE49-F238E27FC236}">
                  <a16:creationId xmlns:a16="http://schemas.microsoft.com/office/drawing/2014/main" id="{E88CF399-7919-4ECD-BC68-1DE6891A9887}"/>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2" name="Bouton d’action : vide 1">
            <a:hlinkClick r:id="rId8" highlightClick="1"/>
            <a:extLst>
              <a:ext uri="{FF2B5EF4-FFF2-40B4-BE49-F238E27FC236}">
                <a16:creationId xmlns:a16="http://schemas.microsoft.com/office/drawing/2014/main" id="{A6FE34C7-5208-495D-84AF-4FAF8C95B0AB}"/>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14" name="ZoneTexte 13">
            <a:extLst>
              <a:ext uri="{FF2B5EF4-FFF2-40B4-BE49-F238E27FC236}">
                <a16:creationId xmlns:a16="http://schemas.microsoft.com/office/drawing/2014/main" id="{B984E043-AC47-42EF-9C2E-2B6032AA5F31}"/>
              </a:ext>
            </a:extLst>
          </p:cNvPr>
          <p:cNvSpPr txBox="1"/>
          <p:nvPr/>
        </p:nvSpPr>
        <p:spPr>
          <a:xfrm>
            <a:off x="3228960" y="1255713"/>
            <a:ext cx="8839200" cy="4346575"/>
          </a:xfrm>
          <a:prstGeom prst="rect">
            <a:avLst/>
          </a:prstGeom>
          <a:noFill/>
        </p:spPr>
        <p:txBody>
          <a:bodyPr>
            <a:spAutoFit/>
          </a:bodyPr>
          <a:lstStyle/>
          <a:p>
            <a:pPr algn="just" defTabSz="914446" eaLnBrk="1" fontAlgn="auto" hangingPunct="1">
              <a:spcBef>
                <a:spcPts val="300"/>
              </a:spcBef>
              <a:spcAft>
                <a:spcPts val="0"/>
              </a:spcAft>
              <a:buClr>
                <a:schemeClr val="accent1"/>
              </a:buClr>
              <a:defRPr/>
            </a:pPr>
            <a:r>
              <a:rPr lang="fr-FR" sz="1600" b="1" dirty="0">
                <a:latin typeface="+mn-lt"/>
              </a:rPr>
              <a:t>Comprendre la chaîne de transmission des infections et les points critiques </a:t>
            </a:r>
            <a:r>
              <a:rPr lang="fr-FR" sz="1600" b="1">
                <a:latin typeface="+mn-lt"/>
              </a:rPr>
              <a:t>pour assurer </a:t>
            </a:r>
            <a:r>
              <a:rPr lang="fr-FR" sz="1600" b="1" dirty="0">
                <a:latin typeface="+mn-lt"/>
              </a:rPr>
              <a:t>l’hygiène des aliments :</a:t>
            </a:r>
          </a:p>
          <a:p>
            <a:pPr marL="285750" indent="-285750" algn="just" defTabSz="914446" eaLnBrk="1" fontAlgn="auto" hangingPunct="1">
              <a:spcBef>
                <a:spcPts val="300"/>
              </a:spcBef>
              <a:spcAft>
                <a:spcPts val="0"/>
              </a:spcAft>
              <a:buClr>
                <a:schemeClr val="accent1"/>
              </a:buClr>
              <a:buFont typeface="Wingdings" panose="05000000000000000000" pitchFamily="2" charset="2"/>
              <a:buChar char="ü"/>
              <a:defRPr/>
            </a:pPr>
            <a:endParaRPr lang="fr-FR" sz="1600" dirty="0">
              <a:latin typeface="+mn-lt"/>
            </a:endParaRPr>
          </a:p>
          <a:p>
            <a:pPr marL="285750" indent="-285750" algn="just" defTabSz="914446" eaLnBrk="1" fontAlgn="auto" hangingPunct="1">
              <a:spcBef>
                <a:spcPts val="300"/>
              </a:spcBef>
              <a:spcAft>
                <a:spcPts val="0"/>
              </a:spcAft>
              <a:buFont typeface="Wingdings" panose="05000000000000000000" pitchFamily="2" charset="2"/>
              <a:buChar char="ü"/>
              <a:defRPr/>
            </a:pPr>
            <a:r>
              <a:rPr lang="fr-FR" sz="1400" dirty="0">
                <a:latin typeface="+mn-lt"/>
              </a:rPr>
              <a:t>Comprendre l’importance du maintien de la chaîne du froid et comment y parvenir.</a:t>
            </a:r>
          </a:p>
          <a:p>
            <a:pPr marL="285750" indent="-285750" algn="just" defTabSz="914446" eaLnBrk="1" fontAlgn="auto" hangingPunct="1">
              <a:spcBef>
                <a:spcPts val="300"/>
              </a:spcBef>
              <a:spcAft>
                <a:spcPts val="0"/>
              </a:spcAft>
              <a:buFont typeface="Wingdings" panose="05000000000000000000" pitchFamily="2" charset="2"/>
              <a:buChar char="ü"/>
              <a:defRPr/>
            </a:pPr>
            <a:endParaRPr lang="fr-FR" sz="1400" dirty="0">
              <a:latin typeface="+mn-lt"/>
            </a:endParaRPr>
          </a:p>
          <a:p>
            <a:pPr marL="285750" lvl="1" indent="-285750" algn="just" defTabSz="914446" eaLnBrk="1" fontAlgn="auto" hangingPunct="1">
              <a:spcBef>
                <a:spcPts val="300"/>
              </a:spcBef>
              <a:spcAft>
                <a:spcPts val="0"/>
              </a:spcAft>
              <a:buFont typeface="Wingdings" panose="05000000000000000000" pitchFamily="2" charset="2"/>
              <a:buChar char="ü"/>
              <a:defRPr/>
            </a:pPr>
            <a:r>
              <a:rPr lang="fr-FR" sz="1400" dirty="0">
                <a:latin typeface="+mn-lt"/>
              </a:rPr>
              <a:t>Comprendre ce qu’est la contamination croisée et comment l’éviter.</a:t>
            </a:r>
          </a:p>
          <a:p>
            <a:pPr marL="285750" lvl="1" indent="-285750" algn="just" defTabSz="914446" eaLnBrk="1" fontAlgn="auto" hangingPunct="1">
              <a:spcBef>
                <a:spcPts val="300"/>
              </a:spcBef>
              <a:spcAft>
                <a:spcPts val="0"/>
              </a:spcAft>
              <a:buFont typeface="Wingdings" panose="05000000000000000000" pitchFamily="2" charset="2"/>
              <a:buChar char="ü"/>
              <a:defRPr/>
            </a:pPr>
            <a:endParaRPr lang="fr-FR" sz="1400" dirty="0">
              <a:latin typeface="+mn-lt"/>
            </a:endParaRPr>
          </a:p>
          <a:p>
            <a:pPr marL="285750" lvl="1" indent="-285750" algn="just" defTabSz="914446" eaLnBrk="1" fontAlgn="auto" hangingPunct="1">
              <a:spcBef>
                <a:spcPts val="300"/>
              </a:spcBef>
              <a:spcAft>
                <a:spcPts val="0"/>
              </a:spcAft>
              <a:buFont typeface="Wingdings" panose="05000000000000000000" pitchFamily="2" charset="2"/>
              <a:buChar char="ü"/>
              <a:defRPr/>
            </a:pPr>
            <a:r>
              <a:rPr lang="fr-FR" sz="1400" dirty="0">
                <a:latin typeface="+mn-lt"/>
              </a:rPr>
              <a:t>Comprendre comment manipuler la viande, la volaille, le poisson et les œufs de façon sûre.</a:t>
            </a:r>
          </a:p>
          <a:p>
            <a:pPr marL="285750" lvl="1" indent="-285750" algn="just" defTabSz="914446" eaLnBrk="1" fontAlgn="auto" hangingPunct="1">
              <a:spcBef>
                <a:spcPts val="300"/>
              </a:spcBef>
              <a:spcAft>
                <a:spcPts val="0"/>
              </a:spcAft>
              <a:buFont typeface="Wingdings" panose="05000000000000000000" pitchFamily="2" charset="2"/>
              <a:buChar char="ü"/>
              <a:defRPr/>
            </a:pPr>
            <a:endParaRPr lang="fr-FR" sz="1400" dirty="0">
              <a:latin typeface="+mn-lt"/>
            </a:endParaRPr>
          </a:p>
          <a:p>
            <a:pPr marL="285750" lvl="1" indent="-285750" algn="just" defTabSz="914446" eaLnBrk="1" fontAlgn="auto" hangingPunct="1">
              <a:spcBef>
                <a:spcPts val="300"/>
              </a:spcBef>
              <a:spcAft>
                <a:spcPts val="0"/>
              </a:spcAft>
              <a:buFont typeface="Wingdings" panose="05000000000000000000" pitchFamily="2" charset="2"/>
              <a:buChar char="ü"/>
              <a:defRPr/>
            </a:pPr>
            <a:r>
              <a:rPr lang="fr-FR" sz="1400" dirty="0">
                <a:latin typeface="+mn-lt"/>
              </a:rPr>
              <a:t>Savoir comment s’assurer que les aliments que l’on a préparés, y compris la viande, la volaille et le poisson, peuvent être consommés en toute sécurité.</a:t>
            </a:r>
          </a:p>
          <a:p>
            <a:pPr marL="285750" lvl="1" indent="-285750" algn="just" defTabSz="914446" eaLnBrk="1" fontAlgn="auto" hangingPunct="1">
              <a:spcBef>
                <a:spcPts val="300"/>
              </a:spcBef>
              <a:spcAft>
                <a:spcPts val="0"/>
              </a:spcAft>
              <a:buFont typeface="Wingdings" panose="05000000000000000000" pitchFamily="2" charset="2"/>
              <a:buChar char="ü"/>
              <a:defRPr/>
            </a:pPr>
            <a:endParaRPr lang="fr-FR" sz="1400" dirty="0">
              <a:latin typeface="+mn-lt"/>
            </a:endParaRPr>
          </a:p>
          <a:p>
            <a:pPr marL="285750" lvl="1" indent="-285750" algn="just" defTabSz="914446" eaLnBrk="1" fontAlgn="auto" hangingPunct="1">
              <a:spcBef>
                <a:spcPts val="300"/>
              </a:spcBef>
              <a:spcAft>
                <a:spcPts val="0"/>
              </a:spcAft>
              <a:buFont typeface="Wingdings" panose="05000000000000000000" pitchFamily="2" charset="2"/>
              <a:buChar char="ü"/>
              <a:defRPr/>
            </a:pPr>
            <a:r>
              <a:rPr lang="fr-FR" sz="1400" dirty="0">
                <a:latin typeface="+mn-lt"/>
              </a:rPr>
              <a:t>Savoir comment utiliser un thermomètre de cuisson.</a:t>
            </a:r>
          </a:p>
          <a:p>
            <a:pPr marL="285750" lvl="1" indent="-285750" algn="just" defTabSz="914446" eaLnBrk="1" fontAlgn="auto" hangingPunct="1">
              <a:spcBef>
                <a:spcPts val="300"/>
              </a:spcBef>
              <a:spcAft>
                <a:spcPts val="0"/>
              </a:spcAft>
              <a:buFont typeface="Wingdings" panose="05000000000000000000" pitchFamily="2" charset="2"/>
              <a:buChar char="ü"/>
              <a:defRPr/>
            </a:pPr>
            <a:endParaRPr lang="fr-FR" sz="1400" dirty="0">
              <a:latin typeface="+mn-lt"/>
            </a:endParaRPr>
          </a:p>
          <a:p>
            <a:pPr marL="285750" lvl="1" indent="-285750" algn="just" defTabSz="914446" eaLnBrk="1" fontAlgn="auto" hangingPunct="1">
              <a:spcBef>
                <a:spcPts val="300"/>
              </a:spcBef>
              <a:spcAft>
                <a:spcPts val="0"/>
              </a:spcAft>
              <a:buFont typeface="Wingdings" panose="05000000000000000000" pitchFamily="2" charset="2"/>
              <a:buChar char="ü"/>
              <a:defRPr/>
            </a:pPr>
            <a:r>
              <a:rPr lang="fr-FR" sz="1400" dirty="0">
                <a:latin typeface="+mn-lt"/>
              </a:rPr>
              <a:t>Comprendre qu’il est important de bien faire sécher les torchons, les chiffons et les éponges afin de prévenir la prolifération des microbes et les infections d’origine alimentaire.</a:t>
            </a:r>
          </a:p>
          <a:p>
            <a:pPr marL="742950" lvl="3" indent="-285750" algn="just" defTabSz="914446" eaLnBrk="1" fontAlgn="auto" hangingPunct="1">
              <a:spcBef>
                <a:spcPts val="300"/>
              </a:spcBef>
              <a:spcAft>
                <a:spcPts val="0"/>
              </a:spcAft>
              <a:buFont typeface="Wingdings" panose="05000000000000000000" pitchFamily="2" charset="2"/>
              <a:buChar char="ü"/>
              <a:defRPr/>
            </a:pPr>
            <a:endParaRPr lang="fr-FR" sz="1400" dirty="0">
              <a:solidFill>
                <a:srgbClr val="00707C"/>
              </a:solidFill>
              <a:latin typeface="+mn-lt"/>
            </a:endParaRPr>
          </a:p>
        </p:txBody>
      </p:sp>
      <p:grpSp>
        <p:nvGrpSpPr>
          <p:cNvPr id="7" name="Groupe 6">
            <a:extLst>
              <a:ext uri="{FF2B5EF4-FFF2-40B4-BE49-F238E27FC236}">
                <a16:creationId xmlns:a16="http://schemas.microsoft.com/office/drawing/2014/main" id="{3FE01C9A-D70C-A7AC-5D19-BE1206AF21E9}"/>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1BE86ED8-E4CF-4A58-9A42-D93B55B160FE}"/>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373" name="ZoneTexte 22">
              <a:extLst>
                <a:ext uri="{FF2B5EF4-FFF2-40B4-BE49-F238E27FC236}">
                  <a16:creationId xmlns:a16="http://schemas.microsoft.com/office/drawing/2014/main" id="{1B9B6B28-479E-41A5-883D-4D2D918A7A03}"/>
                </a:ext>
              </a:extLst>
            </p:cNvPr>
            <p:cNvSpPr txBox="1">
              <a:spLocks noChangeArrowheads="1"/>
            </p:cNvSpPr>
            <p:nvPr/>
          </p:nvSpPr>
          <p:spPr bwMode="auto">
            <a:xfrm>
              <a:off x="6019693" y="6155409"/>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rPr>
                <a:t>Fermer</a:t>
              </a:r>
            </a:p>
          </p:txBody>
        </p:sp>
        <p:sp>
          <p:nvSpPr>
            <p:cNvPr id="15374" name="ZoneTexte 23">
              <a:extLst>
                <a:ext uri="{FF2B5EF4-FFF2-40B4-BE49-F238E27FC236}">
                  <a16:creationId xmlns:a16="http://schemas.microsoft.com/office/drawing/2014/main" id="{A2007714-D02D-475B-A222-B9EF21DED124}"/>
                </a:ext>
              </a:extLst>
            </p:cNvPr>
            <p:cNvSpPr txBox="1">
              <a:spLocks noChangeArrowheads="1"/>
            </p:cNvSpPr>
            <p:nvPr/>
          </p:nvSpPr>
          <p:spPr bwMode="auto">
            <a:xfrm>
              <a:off x="9637290" y="6136093"/>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rPr>
                <a:t>   Précédent          Suivant</a:t>
              </a:r>
            </a:p>
          </p:txBody>
        </p:sp>
        <p:pic>
          <p:nvPicPr>
            <p:cNvPr id="15376" name="Image 25">
              <a:extLst>
                <a:ext uri="{FF2B5EF4-FFF2-40B4-BE49-F238E27FC236}">
                  <a16:creationId xmlns:a16="http://schemas.microsoft.com/office/drawing/2014/main" id="{0909DDBE-4623-472C-B3C4-784B21F305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Bouton d’action : vide 21" descr="Bouton pour fermer le diaporama">
            <a:hlinkClick r:id="" action="ppaction://hlinkshowjump?jump=endshow" highlightClick="1"/>
            <a:extLst>
              <a:ext uri="{FF2B5EF4-FFF2-40B4-BE49-F238E27FC236}">
                <a16:creationId xmlns:a16="http://schemas.microsoft.com/office/drawing/2014/main" id="{600C45DC-1AF1-4B80-89F5-8671EEB7FE58}"/>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57AE6683-ABCE-47D2-874A-011B1871708F}"/>
              </a:ext>
            </a:extLst>
          </p:cNvPr>
          <p:cNvSpPr/>
          <p:nvPr/>
        </p:nvSpPr>
        <p:spPr bwMode="auto">
          <a:xfrm>
            <a:off x="9439275"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6B32AE2C-BD49-485C-922B-7E66B347A370}"/>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9" name="ZoneTexte 3">
            <a:extLst>
              <a:ext uri="{FF2B5EF4-FFF2-40B4-BE49-F238E27FC236}">
                <a16:creationId xmlns:a16="http://schemas.microsoft.com/office/drawing/2014/main" id="{6192834B-4953-4151-A3B0-491F746C6204}"/>
              </a:ext>
            </a:extLst>
          </p:cNvPr>
          <p:cNvSpPr txBox="1">
            <a:spLocks noGrp="1" noChangeArrowheads="1"/>
          </p:cNvSpPr>
          <p:nvPr>
            <p:ph type="title" idx="4294967295"/>
          </p:nvPr>
        </p:nvSpPr>
        <p:spPr bwMode="auto">
          <a:xfrm>
            <a:off x="3076575" y="41275"/>
            <a:ext cx="9115425" cy="140051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defTabSz="228600">
              <a:lnSpc>
                <a:spcPct val="100000"/>
              </a:lnSpc>
              <a:defRPr/>
            </a:pPr>
            <a:r>
              <a:rPr lang="fr-FR" altLang="fr-FR" sz="4000" dirty="0">
                <a:solidFill>
                  <a:srgbClr val="5B225F"/>
                </a:solidFill>
                <a:latin typeface="Arial" panose="020B0604020202020204" pitchFamily="34" charset="0"/>
                <a:ea typeface="+mn-ea"/>
                <a:cs typeface="Arial" panose="020B0604020202020204" pitchFamily="34" charset="0"/>
              </a:rPr>
              <a:t>Maintenir la chaîne </a:t>
            </a:r>
          </a:p>
          <a:p>
            <a:pPr algn="ctr" defTabSz="228600">
              <a:lnSpc>
                <a:spcPct val="100000"/>
              </a:lnSpc>
              <a:defRPr/>
            </a:pPr>
            <a:r>
              <a:rPr lang="fr-FR" altLang="fr-FR" sz="4000" dirty="0">
                <a:solidFill>
                  <a:srgbClr val="5B225F"/>
                </a:solidFill>
                <a:latin typeface="Arial" panose="020B0604020202020204" pitchFamily="34" charset="0"/>
                <a:ea typeface="+mn-ea"/>
                <a:cs typeface="Arial" panose="020B0604020202020204" pitchFamily="34" charset="0"/>
              </a:rPr>
              <a:t>du froid ? </a:t>
            </a:r>
            <a:r>
              <a:rPr lang="fr-FR" altLang="fr-FR" sz="4501" dirty="0">
                <a:solidFill>
                  <a:schemeClr val="bg1"/>
                </a:solidFill>
              </a:rPr>
              <a:t>2</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D7B8D025-43F3-2A12-65F1-E462103B3E4C}"/>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1649ECA2-CBEF-2D4A-ED5E-3CFA96AFA1D9}"/>
                </a:ext>
              </a:extLst>
            </p:cNvPr>
            <p:cNvGrpSpPr/>
            <p:nvPr/>
          </p:nvGrpSpPr>
          <p:grpSpPr>
            <a:xfrm>
              <a:off x="4763" y="25400"/>
              <a:ext cx="3071812" cy="5959475"/>
              <a:chOff x="4763" y="25400"/>
              <a:chExt cx="3071812" cy="5959475"/>
            </a:xfrm>
          </p:grpSpPr>
          <p:sp>
            <p:nvSpPr>
              <p:cNvPr id="6" name="Rectangle 5" descr="Barre de navigation des diapositives">
                <a:extLst>
                  <a:ext uri="{FF2B5EF4-FFF2-40B4-BE49-F238E27FC236}">
                    <a16:creationId xmlns:a16="http://schemas.microsoft.com/office/drawing/2014/main" id="{3EB4059B-1A34-49A9-0C41-DD73571130CF}"/>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 name="Image 22" descr="Logo de SafeConsume">
                <a:extLst>
                  <a:ext uri="{FF2B5EF4-FFF2-40B4-BE49-F238E27FC236}">
                    <a16:creationId xmlns:a16="http://schemas.microsoft.com/office/drawing/2014/main" id="{B73871C0-E814-77B9-6397-FBCEADBE7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AAFB31DE-B7FE-E19A-9125-D3AE76002E66}"/>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DAA05991-FAE2-A42A-30F8-FB819DA1033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9" name="Bouton d’action : vide 8">
            <a:hlinkClick r:id="rId8" highlightClick="1"/>
            <a:extLst>
              <a:ext uri="{FF2B5EF4-FFF2-40B4-BE49-F238E27FC236}">
                <a16:creationId xmlns:a16="http://schemas.microsoft.com/office/drawing/2014/main" id="{D664CF49-ED55-2F97-8880-D45DD645D733}"/>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pic>
        <p:nvPicPr>
          <p:cNvPr id="31749" name="Image 5">
            <a:extLst>
              <a:ext uri="{FF2B5EF4-FFF2-40B4-BE49-F238E27FC236}">
                <a16:creationId xmlns:a16="http://schemas.microsoft.com/office/drawing/2014/main" id="{66AE005E-5B60-4190-B924-4AFDA41EAE2C}"/>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4175" y="193675"/>
            <a:ext cx="49683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ZoneTexte 13">
            <a:extLst>
              <a:ext uri="{FF2B5EF4-FFF2-40B4-BE49-F238E27FC236}">
                <a16:creationId xmlns:a16="http://schemas.microsoft.com/office/drawing/2014/main" id="{C57D95CC-D016-4C38-B22D-829E88C33867}"/>
              </a:ext>
            </a:extLst>
          </p:cNvPr>
          <p:cNvSpPr txBox="1">
            <a:spLocks noChangeArrowheads="1"/>
          </p:cNvSpPr>
          <p:nvPr/>
        </p:nvSpPr>
        <p:spPr bwMode="auto">
          <a:xfrm>
            <a:off x="3114675" y="1388598"/>
            <a:ext cx="8599488" cy="227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900">
                <a:solidFill>
                  <a:schemeClr val="tx1"/>
                </a:solidFill>
                <a:latin typeface="Microsoft Sans Serif" pitchFamily="34" charset="0"/>
              </a:defRPr>
            </a:lvl1pPr>
            <a:lvl2pPr marL="742950" indent="-285750">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defTabSz="228600" eaLnBrk="0" fontAlgn="base" hangingPunct="0">
              <a:spcBef>
                <a:spcPct val="0"/>
              </a:spcBef>
              <a:spcAft>
                <a:spcPct val="0"/>
              </a:spcAft>
              <a:defRPr sz="900">
                <a:solidFill>
                  <a:schemeClr val="tx1"/>
                </a:solidFill>
                <a:latin typeface="Microsoft Sans Serif" pitchFamily="34" charset="0"/>
              </a:defRPr>
            </a:lvl6pPr>
            <a:lvl7pPr marL="1828800" indent="914400" defTabSz="228600" eaLnBrk="0" fontAlgn="base" hangingPunct="0">
              <a:spcBef>
                <a:spcPct val="0"/>
              </a:spcBef>
              <a:spcAft>
                <a:spcPct val="0"/>
              </a:spcAft>
              <a:defRPr sz="900">
                <a:solidFill>
                  <a:schemeClr val="tx1"/>
                </a:solidFill>
                <a:latin typeface="Microsoft Sans Serif" pitchFamily="34" charset="0"/>
              </a:defRPr>
            </a:lvl7pPr>
            <a:lvl8pPr marL="2286000" indent="914400" defTabSz="228600" eaLnBrk="0" fontAlgn="base" hangingPunct="0">
              <a:spcBef>
                <a:spcPct val="0"/>
              </a:spcBef>
              <a:spcAft>
                <a:spcPct val="0"/>
              </a:spcAft>
              <a:defRPr sz="900">
                <a:solidFill>
                  <a:schemeClr val="tx1"/>
                </a:solidFill>
                <a:latin typeface="Microsoft Sans Serif" pitchFamily="34" charset="0"/>
              </a:defRPr>
            </a:lvl8pPr>
            <a:lvl9pPr marL="2743200" indent="914400" defTabSz="228600" eaLnBrk="0" fontAlgn="base" hangingPunct="0">
              <a:spcBef>
                <a:spcPct val="0"/>
              </a:spcBef>
              <a:spcAft>
                <a:spcPct val="0"/>
              </a:spcAft>
              <a:defRPr sz="900">
                <a:solidFill>
                  <a:schemeClr val="tx1"/>
                </a:solidFill>
                <a:latin typeface="Microsoft Sans Serif" pitchFamily="34" charset="0"/>
              </a:defRPr>
            </a:lvl9pPr>
          </a:lstStyle>
          <a:p>
            <a:pPr algn="just" eaLnBrk="1" hangingPunct="1">
              <a:lnSpc>
                <a:spcPct val="150000"/>
              </a:lnSpc>
              <a:buClr>
                <a:schemeClr val="tx1"/>
              </a:buClr>
              <a:buFont typeface="Wingdings" pitchFamily="2" charset="2"/>
              <a:buChar char="§"/>
              <a:defRPr/>
            </a:pPr>
            <a:r>
              <a:rPr lang="fr-FR" sz="1200" b="1" kern="1200" dirty="0">
                <a:effectLst/>
                <a:latin typeface="Arial" panose="020B0604020202020204" pitchFamily="34" charset="0"/>
                <a:ea typeface="+mn-ea"/>
                <a:cs typeface="Arial" panose="020B0604020202020204" pitchFamily="34" charset="0"/>
              </a:rPr>
              <a:t>Ne recongelez pas un aliment décongelé. </a:t>
            </a:r>
            <a:r>
              <a:rPr lang="fr-FR" sz="1200" kern="1200" dirty="0">
                <a:effectLst/>
                <a:latin typeface="Arial" panose="020B0604020202020204" pitchFamily="34" charset="0"/>
                <a:ea typeface="+mn-ea"/>
                <a:cs typeface="Arial" panose="020B0604020202020204" pitchFamily="34" charset="0"/>
              </a:rPr>
              <a:t>Lors de la </a:t>
            </a:r>
            <a:r>
              <a:rPr lang="fr-FR" sz="1200" b="1" kern="1200" dirty="0">
                <a:effectLst/>
                <a:latin typeface="Arial" panose="020B0604020202020204" pitchFamily="34" charset="0"/>
                <a:ea typeface="+mn-ea"/>
                <a:cs typeface="Arial" panose="020B0604020202020204" pitchFamily="34" charset="0"/>
              </a:rPr>
              <a:t>décongélation</a:t>
            </a:r>
            <a:r>
              <a:rPr lang="fr-FR" sz="1200" kern="1200" dirty="0">
                <a:effectLst/>
                <a:latin typeface="Arial" panose="020B0604020202020204" pitchFamily="34" charset="0"/>
                <a:ea typeface="+mn-ea"/>
                <a:cs typeface="Arial" panose="020B0604020202020204" pitchFamily="34" charset="0"/>
              </a:rPr>
              <a:t> les bactéries toujours vivantes vont bénéficier de </a:t>
            </a:r>
            <a:r>
              <a:rPr lang="fr-FR" sz="1200" b="1" kern="1200" dirty="0">
                <a:effectLst/>
                <a:latin typeface="Arial" panose="020B0604020202020204" pitchFamily="34" charset="0"/>
                <a:ea typeface="+mn-ea"/>
                <a:cs typeface="Arial" panose="020B0604020202020204" pitchFamily="34" charset="0"/>
              </a:rPr>
              <a:t>conditions favorables à leur multiplication </a:t>
            </a:r>
            <a:r>
              <a:rPr lang="fr-FR" sz="1200" kern="1200" dirty="0">
                <a:effectLst/>
                <a:latin typeface="Arial" panose="020B0604020202020204" pitchFamily="34" charset="0"/>
                <a:ea typeface="+mn-ea"/>
                <a:cs typeface="Arial" panose="020B0604020202020204" pitchFamily="34" charset="0"/>
              </a:rPr>
              <a:t>( plus de nourriture grâce aux cellules éclatées, moins de bactéries encore vivantes donc moins de compétition entre elles pour la nourriture). Lors de la </a:t>
            </a:r>
            <a:r>
              <a:rPr lang="fr-FR" sz="1200" b="1" kern="1200" dirty="0">
                <a:effectLst/>
                <a:latin typeface="Arial" panose="020B0604020202020204" pitchFamily="34" charset="0"/>
                <a:ea typeface="+mn-ea"/>
                <a:cs typeface="Arial" panose="020B0604020202020204" pitchFamily="34" charset="0"/>
              </a:rPr>
              <a:t>recongélation</a:t>
            </a:r>
            <a:r>
              <a:rPr lang="fr-FR" sz="1200" kern="1200" dirty="0">
                <a:effectLst/>
                <a:latin typeface="Arial" panose="020B0604020202020204" pitchFamily="34" charset="0"/>
                <a:ea typeface="+mn-ea"/>
                <a:cs typeface="Arial" panose="020B0604020202020204" pitchFamily="34" charset="0"/>
              </a:rPr>
              <a:t> le refroidissement va être lent et va leur permettre de </a:t>
            </a:r>
            <a:r>
              <a:rPr lang="fr-FR" sz="1200" b="1" kern="1200" dirty="0">
                <a:effectLst/>
                <a:latin typeface="Arial" panose="020B0604020202020204" pitchFamily="34" charset="0"/>
                <a:ea typeface="+mn-ea"/>
                <a:cs typeface="Arial" panose="020B0604020202020204" pitchFamily="34" charset="0"/>
              </a:rPr>
              <a:t>proliférer encore pendant quelques heures </a:t>
            </a:r>
            <a:r>
              <a:rPr lang="fr-FR" sz="1200" kern="1200" dirty="0">
                <a:effectLst/>
                <a:latin typeface="Arial" panose="020B0604020202020204" pitchFamily="34" charset="0"/>
                <a:ea typeface="+mn-ea"/>
                <a:cs typeface="Arial" panose="020B0604020202020204" pitchFamily="34" charset="0"/>
              </a:rPr>
              <a:t>augmentant encore le nombre de bactéries </a:t>
            </a:r>
            <a:r>
              <a:rPr lang="fr-FR" sz="1200" dirty="0">
                <a:latin typeface="Arial" panose="020B0604020202020204" pitchFamily="34" charset="0"/>
                <a:cs typeface="Arial" panose="020B0604020202020204" pitchFamily="34" charset="0"/>
              </a:rPr>
              <a:t>présentes dans l’aliment et ce nombre va augmenter au fil des décongélations/recongélations. </a:t>
            </a:r>
            <a:endParaRPr lang="fr-FR" altLang="fr-FR" sz="1200" dirty="0">
              <a:latin typeface="Arial" panose="020B0604020202020204" pitchFamily="34" charset="0"/>
              <a:cs typeface="Arial" panose="020B0604020202020204" pitchFamily="34" charset="0"/>
            </a:endParaRPr>
          </a:p>
          <a:p>
            <a:pPr algn="just" eaLnBrk="1" hangingPunct="1">
              <a:lnSpc>
                <a:spcPct val="150000"/>
              </a:lnSpc>
              <a:buClr>
                <a:schemeClr val="tx1"/>
              </a:buClr>
              <a:buFont typeface="Wingdings" pitchFamily="2" charset="2"/>
              <a:buChar char="§"/>
              <a:defRPr/>
            </a:pPr>
            <a:r>
              <a:rPr lang="fr-FR" altLang="fr-FR" sz="1200" b="1" dirty="0">
                <a:latin typeface="Arial" panose="020B0604020202020204" pitchFamily="34" charset="0"/>
                <a:cs typeface="Arial" panose="020B0604020202020204" pitchFamily="34" charset="0"/>
              </a:rPr>
              <a:t>Décongelez les aliments au réfrigérateur </a:t>
            </a:r>
            <a:r>
              <a:rPr lang="fr-FR" altLang="fr-FR" sz="1200" dirty="0">
                <a:latin typeface="Arial" panose="020B0604020202020204" pitchFamily="34" charset="0"/>
                <a:cs typeface="Arial" panose="020B0604020202020204" pitchFamily="34" charset="0"/>
              </a:rPr>
              <a:t>: cela évitera la prolifération bactérienne et maintiendra la température du réfrigérateur basse. Si vous êtes pressés, la décongélation peut également être effectuée au micro-onde ou dans de l’eau chaude.</a:t>
            </a:r>
          </a:p>
        </p:txBody>
      </p:sp>
      <p:sp>
        <p:nvSpPr>
          <p:cNvPr id="31752" name="Rectangle 1">
            <a:extLst>
              <a:ext uri="{FF2B5EF4-FFF2-40B4-BE49-F238E27FC236}">
                <a16:creationId xmlns:a16="http://schemas.microsoft.com/office/drawing/2014/main" id="{2C9EC6ED-953E-4E9E-B69E-88BBCA243EA7}"/>
              </a:ext>
            </a:extLst>
          </p:cNvPr>
          <p:cNvSpPr>
            <a:spLocks noChangeArrowheads="1"/>
          </p:cNvSpPr>
          <p:nvPr/>
        </p:nvSpPr>
        <p:spPr bwMode="auto">
          <a:xfrm>
            <a:off x="2923339" y="3771661"/>
            <a:ext cx="292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45720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3" indent="0" eaLnBrk="1" hangingPunct="1"/>
            <a:r>
              <a:rPr lang="en-US" altLang="fr-FR" sz="1400" b="1" u="sng" dirty="0">
                <a:latin typeface="Arial" panose="020B0604020202020204" pitchFamily="34" charset="0"/>
                <a:cs typeface="Arial" panose="020B0604020202020204" pitchFamily="34" charset="0"/>
              </a:rPr>
              <a:t>Liens pour </a:t>
            </a:r>
            <a:r>
              <a:rPr lang="en-US" altLang="fr-FR" sz="1400" b="1" u="sng" dirty="0" err="1">
                <a:latin typeface="Arial" panose="020B0604020202020204" pitchFamily="34" charset="0"/>
                <a:cs typeface="Arial" panose="020B0604020202020204" pitchFamily="34" charset="0"/>
              </a:rPr>
              <a:t>en</a:t>
            </a:r>
            <a:r>
              <a:rPr lang="en-US" altLang="fr-FR" sz="1400" b="1" u="sng" dirty="0">
                <a:latin typeface="Arial" panose="020B0604020202020204" pitchFamily="34" charset="0"/>
                <a:cs typeface="Arial" panose="020B0604020202020204" pitchFamily="34" charset="0"/>
              </a:rPr>
              <a:t> savoir plus :</a:t>
            </a:r>
          </a:p>
        </p:txBody>
      </p:sp>
      <p:grpSp>
        <p:nvGrpSpPr>
          <p:cNvPr id="10" name="Groupe 9">
            <a:extLst>
              <a:ext uri="{FF2B5EF4-FFF2-40B4-BE49-F238E27FC236}">
                <a16:creationId xmlns:a16="http://schemas.microsoft.com/office/drawing/2014/main" id="{436A9D17-CBD0-D1A3-F576-F0CB4BC8B8DC}"/>
              </a:ext>
              <a:ext uri="{C183D7F6-B498-43B3-948B-1728B52AA6E4}">
                <adec:decorative xmlns:adec="http://schemas.microsoft.com/office/drawing/2017/decorative" val="1"/>
              </a:ext>
            </a:extLst>
          </p:cNvPr>
          <p:cNvGrpSpPr/>
          <p:nvPr/>
        </p:nvGrpSpPr>
        <p:grpSpPr>
          <a:xfrm>
            <a:off x="3142315" y="4119481"/>
            <a:ext cx="1042163" cy="1578909"/>
            <a:chOff x="3142315" y="4119481"/>
            <a:chExt cx="1042163" cy="1578909"/>
          </a:xfrm>
        </p:grpSpPr>
        <p:pic>
          <p:nvPicPr>
            <p:cNvPr id="31757" name="Image 6" descr="Logo de l'ANSES">
              <a:extLst>
                <a:ext uri="{FF2B5EF4-FFF2-40B4-BE49-F238E27FC236}">
                  <a16:creationId xmlns:a16="http://schemas.microsoft.com/office/drawing/2014/main" id="{CD78BA8A-1622-4C53-9B16-CE3F0161FD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2851" y="4605943"/>
              <a:ext cx="8953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2" descr="Logo de DGCCRF">
              <a:extLst>
                <a:ext uri="{FF2B5EF4-FFF2-40B4-BE49-F238E27FC236}">
                  <a16:creationId xmlns:a16="http://schemas.microsoft.com/office/drawing/2014/main" id="{6490C92F-B35B-4EB1-A9FC-D71A466745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6587" y="4119481"/>
              <a:ext cx="796925" cy="41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Image 30" descr="Logo du ministère de l'agriculture et de l'alimentation">
              <a:extLst>
                <a:ext uri="{FF2B5EF4-FFF2-40B4-BE49-F238E27FC236}">
                  <a16:creationId xmlns:a16="http://schemas.microsoft.com/office/drawing/2014/main" id="{00BCC0C5-E108-456E-97A9-C97F9B933837}"/>
                </a:ext>
              </a:extLst>
            </p:cNvPr>
            <p:cNvPicPr>
              <a:picLocks noChangeAspect="1"/>
            </p:cNvPicPr>
            <p:nvPr/>
          </p:nvPicPr>
          <p:blipFill>
            <a:blip r:embed="rId12"/>
            <a:stretch>
              <a:fillRect/>
            </a:stretch>
          </p:blipFill>
          <p:spPr>
            <a:xfrm>
              <a:off x="3142315" y="5252917"/>
              <a:ext cx="1042163" cy="445473"/>
            </a:xfrm>
            <a:prstGeom prst="rect">
              <a:avLst/>
            </a:prstGeom>
          </p:spPr>
        </p:pic>
      </p:grpSp>
      <p:sp>
        <p:nvSpPr>
          <p:cNvPr id="31753" name="ZoneTexte 2">
            <a:extLst>
              <a:ext uri="{FF2B5EF4-FFF2-40B4-BE49-F238E27FC236}">
                <a16:creationId xmlns:a16="http://schemas.microsoft.com/office/drawing/2014/main" id="{7E7827A0-1D0E-455D-9391-AF4DA36387D9}"/>
              </a:ext>
            </a:extLst>
          </p:cNvPr>
          <p:cNvSpPr txBox="1">
            <a:spLocks noChangeArrowheads="1"/>
          </p:cNvSpPr>
          <p:nvPr/>
        </p:nvSpPr>
        <p:spPr bwMode="auto">
          <a:xfrm>
            <a:off x="4184478" y="4190149"/>
            <a:ext cx="767732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sz="1400" dirty="0">
                <a:latin typeface="Arial" panose="020B0604020202020204" pitchFamily="34" charset="0"/>
                <a:cs typeface="Arial" panose="020B0604020202020204" pitchFamily="34" charset="0"/>
                <a:hlinkClick r:id="rId13" tooltip="Cliquez ici pour ouvrir le lien"/>
              </a:rPr>
              <a:t>La chaîne du froid : adoptez les bons réflexes !</a:t>
            </a:r>
            <a:endParaRPr lang="fr-FR" altLang="fr-FR" sz="1400" dirty="0">
              <a:latin typeface="Arial" panose="020B0604020202020204" pitchFamily="34" charset="0"/>
              <a:cs typeface="Arial" panose="020B0604020202020204" pitchFamily="34" charset="0"/>
            </a:endParaRPr>
          </a:p>
          <a:p>
            <a:endParaRPr lang="fr-FR" altLang="fr-FR" sz="1400" dirty="0">
              <a:latin typeface="Arial" panose="020B0604020202020204" pitchFamily="34" charset="0"/>
              <a:cs typeface="Arial" panose="020B0604020202020204" pitchFamily="34" charset="0"/>
            </a:endParaRPr>
          </a:p>
          <a:p>
            <a:r>
              <a:rPr lang="fr-FR" altLang="fr-FR" sz="1400" dirty="0">
                <a:latin typeface="Arial" panose="020B0604020202020204" pitchFamily="34" charset="0"/>
                <a:cs typeface="Arial" panose="020B0604020202020204" pitchFamily="34" charset="0"/>
                <a:hlinkClick r:id="rId14" tooltip="Cliquez ici pour ouvrir le lien"/>
              </a:rPr>
              <a:t>Veillez à ne pas interrompre la chaine du froid</a:t>
            </a:r>
            <a:endParaRPr lang="fr-FR" altLang="fr-FR" sz="1400" dirty="0">
              <a:latin typeface="Arial" panose="020B0604020202020204" pitchFamily="34" charset="0"/>
              <a:cs typeface="Arial" panose="020B0604020202020204" pitchFamily="34" charset="0"/>
            </a:endParaRPr>
          </a:p>
          <a:p>
            <a:endParaRPr lang="fr-FR" altLang="fr-FR" sz="1400" dirty="0">
              <a:latin typeface="Arial" panose="020B0604020202020204" pitchFamily="34" charset="0"/>
              <a:cs typeface="Arial" panose="020B0604020202020204" pitchFamily="34" charset="0"/>
            </a:endParaRPr>
          </a:p>
          <a:p>
            <a:r>
              <a:rPr lang="fr-FR" altLang="fr-FR" sz="1400" dirty="0">
                <a:latin typeface="Arial" panose="020B0604020202020204" pitchFamily="34" charset="0"/>
                <a:cs typeface="Arial" panose="020B0604020202020204" pitchFamily="34" charset="0"/>
                <a:hlinkClick r:id="rId15" tooltip="Cliquez ici pour ouvrir le lien"/>
              </a:rPr>
              <a:t>Pourquoi ne faut-il pas recongeler un produit décongelé ?</a:t>
            </a:r>
            <a:endParaRPr lang="fr-FR" altLang="fr-FR" sz="1400" dirty="0">
              <a:latin typeface="Arial" panose="020B0604020202020204" pitchFamily="34" charset="0"/>
              <a:cs typeface="Arial" panose="020B0604020202020204" pitchFamily="34" charset="0"/>
            </a:endParaRPr>
          </a:p>
          <a:p>
            <a:r>
              <a:rPr lang="fr-FR" sz="1400" i="0" dirty="0">
                <a:solidFill>
                  <a:srgbClr val="191717"/>
                </a:solidFill>
                <a:effectLst/>
                <a:latin typeface="+mn-lt"/>
                <a:hlinkClick r:id="rId16"/>
              </a:rPr>
              <a:t>Alimentation : les bons gestes de l’été !</a:t>
            </a:r>
            <a:endParaRPr lang="fr-FR" sz="1400" i="0" dirty="0">
              <a:solidFill>
                <a:srgbClr val="191717"/>
              </a:solidFill>
              <a:effectLst/>
              <a:latin typeface="+mn-lt"/>
            </a:endParaRPr>
          </a:p>
          <a:p>
            <a:r>
              <a:rPr lang="fr-FR" sz="1400" dirty="0">
                <a:solidFill>
                  <a:srgbClr val="00707C"/>
                </a:solidFill>
                <a:latin typeface="Arial" panose="020B0604020202020204" pitchFamily="34" charset="0"/>
                <a:cs typeface="Arial" panose="020B0604020202020204" pitchFamily="34" charset="0"/>
                <a:hlinkClick r:id="rId17" tooltip="click here to open the link"/>
              </a:rPr>
              <a:t>Recueil de recommandations de bonnes pratiques d’hygiène à destination des consommateurs</a:t>
            </a:r>
            <a:endParaRPr lang="fr-FR" altLang="fr-FR" sz="1400" dirty="0">
              <a:latin typeface="+mn-lt"/>
              <a:cs typeface="Arial" panose="020B0604020202020204" pitchFamily="34" charset="0"/>
            </a:endParaRPr>
          </a:p>
        </p:txBody>
      </p:sp>
      <p:grpSp>
        <p:nvGrpSpPr>
          <p:cNvPr id="11" name="Groupe 10">
            <a:extLst>
              <a:ext uri="{FF2B5EF4-FFF2-40B4-BE49-F238E27FC236}">
                <a16:creationId xmlns:a16="http://schemas.microsoft.com/office/drawing/2014/main" id="{044A6464-AF64-1751-5581-9AB6DE548906}"/>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40" name="Rectangle 39">
              <a:extLst>
                <a:ext uri="{FF2B5EF4-FFF2-40B4-BE49-F238E27FC236}">
                  <a16:creationId xmlns:a16="http://schemas.microsoft.com/office/drawing/2014/main" id="{72D8BFF2-02E0-47B2-8160-A6454A829C8A}"/>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31770" name="ZoneTexte 22">
              <a:extLst>
                <a:ext uri="{FF2B5EF4-FFF2-40B4-BE49-F238E27FC236}">
                  <a16:creationId xmlns:a16="http://schemas.microsoft.com/office/drawing/2014/main" id="{C7321EDD-EE66-48AB-846F-F9B28CA7B91F}"/>
                </a:ext>
              </a:extLst>
            </p:cNvPr>
            <p:cNvSpPr txBox="1">
              <a:spLocks noChangeArrowheads="1"/>
            </p:cNvSpPr>
            <p:nvPr/>
          </p:nvSpPr>
          <p:spPr bwMode="auto">
            <a:xfrm>
              <a:off x="5922088" y="6150272"/>
              <a:ext cx="21098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31771" name="Image 25">
              <a:extLst>
                <a:ext uri="{FF2B5EF4-FFF2-40B4-BE49-F238E27FC236}">
                  <a16:creationId xmlns:a16="http://schemas.microsoft.com/office/drawing/2014/main" id="{91ADC3CE-99BE-407B-9439-0268CAC4C6D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ZoneTexte 22">
              <a:extLst>
                <a:ext uri="{FF2B5EF4-FFF2-40B4-BE49-F238E27FC236}">
                  <a16:creationId xmlns:a16="http://schemas.microsoft.com/office/drawing/2014/main" id="{3A38B4C8-D4C8-4EF6-97EB-659A7F61047F}"/>
                </a:ext>
              </a:extLst>
            </p:cNvPr>
            <p:cNvSpPr txBox="1">
              <a:spLocks noChangeArrowheads="1"/>
            </p:cNvSpPr>
            <p:nvPr/>
          </p:nvSpPr>
          <p:spPr bwMode="auto">
            <a:xfrm>
              <a:off x="9506466" y="6145535"/>
              <a:ext cx="2041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rgbClr val="FFFFFF"/>
                  </a:solidFill>
                  <a:latin typeface="Arial" panose="020B0604020202020204" pitchFamily="34" charset="0"/>
                  <a:cs typeface="Arial" panose="020B0604020202020204" pitchFamily="34" charset="0"/>
                </a:rPr>
                <a:t>Précédent        Suivant</a:t>
              </a:r>
            </a:p>
          </p:txBody>
        </p:sp>
      </p:grpSp>
      <p:sp>
        <p:nvSpPr>
          <p:cNvPr id="28" name="Bouton d’action : vide 27" descr="Bouton pour retourner à la page d'accueil">
            <a:hlinkClick r:id="rId19" action="ppaction://hlinksldjump" highlightClick="1"/>
            <a:extLst>
              <a:ext uri="{FF2B5EF4-FFF2-40B4-BE49-F238E27FC236}">
                <a16:creationId xmlns:a16="http://schemas.microsoft.com/office/drawing/2014/main" id="{5E3CE23B-1C6D-46FA-91C7-199B8E36D2AA}"/>
              </a:ext>
            </a:extLst>
          </p:cNvPr>
          <p:cNvSpPr/>
          <p:nvPr/>
        </p:nvSpPr>
        <p:spPr bwMode="auto">
          <a:xfrm>
            <a:off x="5632450" y="6153150"/>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32" name="Bouton d’action : vide 46" descr="Bouton pour aller à la diapositive précédente">
            <a:hlinkClick r:id="" action="ppaction://hlinkshowjump?jump=previousslide" highlightClick="1"/>
            <a:extLst>
              <a:ext uri="{FF2B5EF4-FFF2-40B4-BE49-F238E27FC236}">
                <a16:creationId xmlns:a16="http://schemas.microsoft.com/office/drawing/2014/main" id="{0F1D9E38-0C2D-49E0-8956-456753EEEDD6}"/>
              </a:ext>
            </a:extLst>
          </p:cNvPr>
          <p:cNvSpPr/>
          <p:nvPr/>
        </p:nvSpPr>
        <p:spPr bwMode="auto">
          <a:xfrm>
            <a:off x="9529763" y="6142038"/>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
        <p:nvSpPr>
          <p:cNvPr id="36" name="Bouton d’action : vide 38" descr="Bouton pour aller à la diapositive suivante">
            <a:hlinkClick r:id="" action="ppaction://hlinkshowjump?jump=nextslide" highlightClick="1"/>
            <a:extLst>
              <a:ext uri="{FF2B5EF4-FFF2-40B4-BE49-F238E27FC236}">
                <a16:creationId xmlns:a16="http://schemas.microsoft.com/office/drawing/2014/main" id="{DA05AFBD-613E-4D99-B34A-C47701CC3508}"/>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descr="Poulet : risque Salmonella Enterica&#10;Graphique montrant la multiplication de Salmonella enterica dans le poulet en fonction de la température&#10;     - A 8°C,le nombre de bactéries passe de 0 à environ 40 CFU/g en 24h&#10;     - A 15°C, il passe de 0 à 5 000 UFC/g en 24h&#10;     - A 25°C, il passe de 0 à plusieurs millions UFC/g en moins de 24h&#10;&#10;Conditions utilisées pour prédire la multiplication :&#10;pH 7&#10;Activité de l’eau 0.997&#10;Pas de phase de latence">
            <a:extLst>
              <a:ext uri="{FF2B5EF4-FFF2-40B4-BE49-F238E27FC236}">
                <a16:creationId xmlns:a16="http://schemas.microsoft.com/office/drawing/2014/main" id="{8A897B36-C365-188A-5CBD-55A1C49BCBAC}"/>
              </a:ext>
            </a:extLst>
          </p:cNvPr>
          <p:cNvGrpSpPr/>
          <p:nvPr/>
        </p:nvGrpSpPr>
        <p:grpSpPr>
          <a:xfrm>
            <a:off x="3300413" y="307975"/>
            <a:ext cx="8666162" cy="5378450"/>
            <a:chOff x="3300413" y="307975"/>
            <a:chExt cx="8666162" cy="5378450"/>
          </a:xfrm>
        </p:grpSpPr>
        <p:pic>
          <p:nvPicPr>
            <p:cNvPr id="34820" name="Image 1" descr="La multiplication de Salmonella enterica dans le poulet en fonction de la température&#10;&#10;La multiplication de Salmonella enterica dans le poulet en fonction de la température&#10;&#10;Une photo de morceaux de poulets crus et une photo de la bactérie Salmonella entrica vue au microscope sont accompagnés d'un graphique.&#10;Ce dernier montre que :&#10;     - A 8°C,le nombre de bactéries passe de 0 à environ 40 CFU/g en 24h&#10;     - A 15°C, il passe de 0 à 5 000 UFC/g en 24h&#10;     - A 25°C, il passe de 0 à plusieurs millions UFC/g en moins de 24h">
              <a:extLst>
                <a:ext uri="{FF2B5EF4-FFF2-40B4-BE49-F238E27FC236}">
                  <a16:creationId xmlns:a16="http://schemas.microsoft.com/office/drawing/2014/main" id="{32FF609E-5CF7-4E83-B748-302CDF57FF7A}"/>
                </a:ext>
                <a:ext uri="{C183D7F6-B498-43B3-948B-1728B52AA6E4}">
                  <adec:decorative xmlns:adec="http://schemas.microsoft.com/office/drawing/2017/decorative" val="0"/>
                </a:ext>
              </a:extLst>
            </p:cNvPr>
            <p:cNvPicPr>
              <a:picLocks noChangeAspect="1" noChangeArrowheads="1"/>
            </p:cNvPicPr>
            <p:nvPr/>
          </p:nvPicPr>
          <p:blipFill>
            <a:blip r:embed="rId3"/>
            <a:srcRect/>
            <a:stretch>
              <a:fillRect/>
            </a:stretch>
          </p:blipFill>
          <p:spPr bwMode="auto">
            <a:xfrm>
              <a:off x="3300413" y="307975"/>
              <a:ext cx="866616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E6FC9EB6-0947-4F5A-900A-7DD8D3144C2D}"/>
                </a:ext>
              </a:extLst>
            </p:cNvPr>
            <p:cNvSpPr txBox="1"/>
            <p:nvPr/>
          </p:nvSpPr>
          <p:spPr>
            <a:xfrm>
              <a:off x="9201150" y="4068763"/>
              <a:ext cx="2687638" cy="1200150"/>
            </a:xfrm>
            <a:prstGeom prst="rect">
              <a:avLst/>
            </a:prstGeom>
            <a:solidFill>
              <a:schemeClr val="accent6">
                <a:lumMod val="40000"/>
                <a:lumOff val="60000"/>
              </a:schemeClr>
            </a:solidFill>
          </p:spPr>
          <p:txBody>
            <a:bodyPr>
              <a:spAutoFit/>
            </a:bodyPr>
            <a:lstStyle/>
            <a:p>
              <a:pPr algn="ctr">
                <a:defRPr/>
              </a:pPr>
              <a:r>
                <a:rPr lang="fr-FR" sz="1200" u="sng" dirty="0">
                  <a:latin typeface="Arial" panose="020B0604020202020204" pitchFamily="34" charset="0"/>
                  <a:cs typeface="Arial" panose="020B0604020202020204" pitchFamily="34" charset="0"/>
                </a:rPr>
                <a:t>Conditions utilisées pour prédire la multiplication :</a:t>
              </a:r>
            </a:p>
            <a:p>
              <a:pPr algn="ctr">
                <a:defRPr/>
              </a:pPr>
              <a:r>
                <a:rPr lang="en-GB" sz="1200" dirty="0">
                  <a:latin typeface="Arial" panose="020B0604020202020204" pitchFamily="34" charset="0"/>
                  <a:cs typeface="Arial" panose="020B0604020202020204" pitchFamily="34" charset="0"/>
                </a:rPr>
                <a:t>pH 7</a:t>
              </a:r>
              <a:endParaRPr lang="fr-FR" sz="1200" dirty="0">
                <a:latin typeface="Arial" panose="020B0604020202020204" pitchFamily="34" charset="0"/>
                <a:cs typeface="Arial" panose="020B0604020202020204" pitchFamily="34" charset="0"/>
              </a:endParaRPr>
            </a:p>
            <a:p>
              <a:pPr algn="ctr">
                <a:defRPr/>
              </a:pPr>
              <a:r>
                <a:rPr lang="en-GB" sz="1200" dirty="0" err="1">
                  <a:latin typeface="Arial" panose="020B0604020202020204" pitchFamily="34" charset="0"/>
                  <a:cs typeface="Arial" panose="020B0604020202020204" pitchFamily="34" charset="0"/>
                </a:rPr>
                <a:t>Activité</a:t>
              </a:r>
              <a:r>
                <a:rPr lang="en-GB" sz="1200" dirty="0">
                  <a:latin typeface="Arial" panose="020B0604020202020204" pitchFamily="34" charset="0"/>
                  <a:cs typeface="Arial" panose="020B0604020202020204" pitchFamily="34" charset="0"/>
                </a:rPr>
                <a:t> de </a:t>
              </a:r>
              <a:r>
                <a:rPr lang="en-GB" sz="1200" dirty="0" err="1">
                  <a:latin typeface="Arial" panose="020B0604020202020204" pitchFamily="34" charset="0"/>
                  <a:cs typeface="Arial" panose="020B0604020202020204" pitchFamily="34" charset="0"/>
                </a:rPr>
                <a:t>l’eau</a:t>
              </a:r>
              <a:r>
                <a:rPr lang="en-GB" sz="1200" dirty="0">
                  <a:latin typeface="Arial" panose="020B0604020202020204" pitchFamily="34" charset="0"/>
                  <a:cs typeface="Arial" panose="020B0604020202020204" pitchFamily="34" charset="0"/>
                </a:rPr>
                <a:t> 0.997</a:t>
              </a:r>
              <a:endParaRPr lang="fr-FR" sz="1200" dirty="0">
                <a:latin typeface="Arial" panose="020B0604020202020204" pitchFamily="34" charset="0"/>
                <a:cs typeface="Arial" panose="020B0604020202020204" pitchFamily="34" charset="0"/>
              </a:endParaRPr>
            </a:p>
            <a:p>
              <a:pPr algn="ctr">
                <a:defRPr/>
              </a:pPr>
              <a:r>
                <a:rPr lang="fr-FR" sz="1200" dirty="0">
                  <a:latin typeface="Arial" panose="020B0604020202020204" pitchFamily="34" charset="0"/>
                  <a:cs typeface="Arial" panose="020B0604020202020204" pitchFamily="34" charset="0"/>
                </a:rPr>
                <a:t>Pas de phase de latence</a:t>
              </a:r>
            </a:p>
            <a:p>
              <a:pPr algn="ctr">
                <a:defRPr/>
              </a:pPr>
              <a:endParaRPr lang="fr-FR" sz="1200" dirty="0">
                <a:latin typeface="Arial" panose="020B0604020202020204" pitchFamily="34" charset="0"/>
                <a:cs typeface="Arial" panose="020B0604020202020204" pitchFamily="34" charset="0"/>
              </a:endParaRPr>
            </a:p>
          </p:txBody>
        </p:sp>
        <p:sp>
          <p:nvSpPr>
            <p:cNvPr id="32776" name="ZoneTexte 5">
              <a:extLst>
                <a:ext uri="{FF2B5EF4-FFF2-40B4-BE49-F238E27FC236}">
                  <a16:creationId xmlns:a16="http://schemas.microsoft.com/office/drawing/2014/main" id="{255DC346-0526-43D5-B3EB-655DA6A6B235}"/>
                </a:ext>
              </a:extLst>
            </p:cNvPr>
            <p:cNvSpPr txBox="1">
              <a:spLocks noChangeArrowheads="1"/>
            </p:cNvSpPr>
            <p:nvPr/>
          </p:nvSpPr>
          <p:spPr bwMode="auto">
            <a:xfrm>
              <a:off x="6551613" y="5408613"/>
              <a:ext cx="1360487"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200">
                  <a:latin typeface="Arial" panose="020B0604020202020204" pitchFamily="34" charset="0"/>
                  <a:cs typeface="Arial" panose="020B0604020202020204" pitchFamily="34" charset="0"/>
                </a:rPr>
                <a:t>Durée (heures)</a:t>
              </a:r>
            </a:p>
          </p:txBody>
        </p:sp>
      </p:grpSp>
      <p:sp>
        <p:nvSpPr>
          <p:cNvPr id="32774" name="ZoneTexte 1">
            <a:extLst>
              <a:ext uri="{FF2B5EF4-FFF2-40B4-BE49-F238E27FC236}">
                <a16:creationId xmlns:a16="http://schemas.microsoft.com/office/drawing/2014/main" id="{38B50BB5-2BC0-4CDB-93D8-A7FBEE4C399A}"/>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4978400" y="363017"/>
            <a:ext cx="2933700" cy="1200329"/>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228600" rtl="0" eaLnBrk="0" fontAlgn="base" latinLnBrk="0" hangingPunct="0">
              <a:lnSpc>
                <a:spcPct val="100000"/>
              </a:lnSpc>
              <a:spcBef>
                <a:spcPct val="0"/>
              </a:spcBef>
              <a:spcAft>
                <a:spcPct val="0"/>
              </a:spcAft>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Poulet</a:t>
            </a:r>
          </a:p>
          <a:p>
            <a:pPr marL="0" marR="0" lvl="0" indent="0" algn="l" defTabSz="228600" rtl="0" eaLnBrk="0" fontAlgn="base" latinLnBrk="0" hangingPunct="0">
              <a:lnSpc>
                <a:spcPct val="100000"/>
              </a:lnSpc>
              <a:spcBef>
                <a:spcPct val="0"/>
              </a:spcBef>
              <a:spcAft>
                <a:spcPct val="0"/>
              </a:spcAft>
              <a:buClrTx/>
              <a:buSzTx/>
              <a:buFontTx/>
              <a:buNone/>
              <a:tabLst/>
              <a:defRPr/>
            </a:pPr>
            <a:r>
              <a:rPr kumimoji="0" lang="fr-FR" altLang="fr-FR" sz="1600" b="0"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rPr>
              <a:t>Risque : </a:t>
            </a:r>
            <a:r>
              <a:rPr kumimoji="0" lang="fr-FR" altLang="fr-FR" sz="1600" b="0" i="1"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rPr>
              <a:t>Salmonella enterica</a:t>
            </a:r>
            <a:br>
              <a:rPr kumimoji="0" lang="fr-FR" altLang="fr-FR" sz="1600" b="0" i="1"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rPr>
            </a:br>
            <a:endParaRPr kumimoji="0" lang="fr-FR" altLang="fr-FR" sz="1600" b="0" i="1"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B1C651D9-9793-1FC7-4E2D-1355A45F7694}"/>
              </a:ext>
            </a:extLst>
          </p:cNvPr>
          <p:cNvGrpSpPr/>
          <p:nvPr/>
        </p:nvGrpSpPr>
        <p:grpSpPr>
          <a:xfrm>
            <a:off x="4763" y="25400"/>
            <a:ext cx="3071812" cy="5959475"/>
            <a:chOff x="4763" y="25400"/>
            <a:chExt cx="3071812" cy="5959475"/>
          </a:xfrm>
        </p:grpSpPr>
        <p:grpSp>
          <p:nvGrpSpPr>
            <p:cNvPr id="4" name="Groupe 3" descr="Sommaire">
              <a:extLst>
                <a:ext uri="{FF2B5EF4-FFF2-40B4-BE49-F238E27FC236}">
                  <a16:creationId xmlns:a16="http://schemas.microsoft.com/office/drawing/2014/main" id="{E1D359C2-7761-AA36-D576-D5C190DF337E}"/>
                </a:ext>
              </a:extLst>
            </p:cNvPr>
            <p:cNvGrpSpPr/>
            <p:nvPr/>
          </p:nvGrpSpPr>
          <p:grpSpPr>
            <a:xfrm>
              <a:off x="4763" y="25400"/>
              <a:ext cx="3071812" cy="5959475"/>
              <a:chOff x="4763" y="25400"/>
              <a:chExt cx="3071812" cy="5959475"/>
            </a:xfrm>
          </p:grpSpPr>
          <p:sp>
            <p:nvSpPr>
              <p:cNvPr id="8" name="Rectangle 7" descr="Barre de navigation des diapositives">
                <a:extLst>
                  <a:ext uri="{FF2B5EF4-FFF2-40B4-BE49-F238E27FC236}">
                    <a16:creationId xmlns:a16="http://schemas.microsoft.com/office/drawing/2014/main" id="{85396155-B120-ACDD-01AD-9E0B97CFD157}"/>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9" name="Image 22" descr="Logo de SafeConsume">
                <a:extLst>
                  <a:ext uri="{FF2B5EF4-FFF2-40B4-BE49-F238E27FC236}">
                    <a16:creationId xmlns:a16="http://schemas.microsoft.com/office/drawing/2014/main" id="{95E4CF75-234F-0A08-F6AD-CE842C309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6E5A67D3-1512-5301-A747-6E74FD6495C8}"/>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7"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8"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2091B932-BAA0-5003-F36C-9A614EBEF713}"/>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1" name="Bouton d’action : vide 10">
            <a:hlinkClick r:id="rId9" highlightClick="1"/>
            <a:extLst>
              <a:ext uri="{FF2B5EF4-FFF2-40B4-BE49-F238E27FC236}">
                <a16:creationId xmlns:a16="http://schemas.microsoft.com/office/drawing/2014/main" id="{73C85AE8-1266-7481-8EF1-4EF0C139B533}"/>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32775" name="ZoneTexte 3">
            <a:extLst>
              <a:ext uri="{FF2B5EF4-FFF2-40B4-BE49-F238E27FC236}">
                <a16:creationId xmlns:a16="http://schemas.microsoft.com/office/drawing/2014/main" id="{7A6FBA49-11E5-466A-B3DD-A466962A99E7}"/>
              </a:ext>
            </a:extLst>
          </p:cNvPr>
          <p:cNvSpPr txBox="1">
            <a:spLocks noChangeArrowheads="1"/>
          </p:cNvSpPr>
          <p:nvPr/>
        </p:nvSpPr>
        <p:spPr bwMode="auto">
          <a:xfrm>
            <a:off x="3565525" y="2543175"/>
            <a:ext cx="84010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200" b="1" i="1" dirty="0">
                <a:latin typeface="Arial" panose="020B0604020202020204" pitchFamily="34" charset="0"/>
                <a:cs typeface="Arial" panose="020B0604020202020204" pitchFamily="34" charset="0"/>
              </a:rPr>
              <a:t>Salmonella enterica </a:t>
            </a:r>
            <a:r>
              <a:rPr lang="fr-FR" altLang="fr-FR" sz="1200" b="1" dirty="0">
                <a:latin typeface="Arial" panose="020B0604020202020204" pitchFamily="34" charset="0"/>
                <a:cs typeface="Arial" panose="020B0604020202020204" pitchFamily="34" charset="0"/>
              </a:rPr>
              <a:t>ne se multiplie pas à des températures basses (0 - 5°C). Cependant, dans un environnement riche en nutriments comme la viande de poulet ou les œufs, elle se multiplie très vite à température ambiante.</a:t>
            </a:r>
          </a:p>
        </p:txBody>
      </p:sp>
      <p:grpSp>
        <p:nvGrpSpPr>
          <p:cNvPr id="12" name="Groupe 11">
            <a:extLst>
              <a:ext uri="{FF2B5EF4-FFF2-40B4-BE49-F238E27FC236}">
                <a16:creationId xmlns:a16="http://schemas.microsoft.com/office/drawing/2014/main" id="{FC18977E-19B7-846E-983F-E2726F3CEE29}"/>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13" name="Rectangle 12">
              <a:extLst>
                <a:ext uri="{FF2B5EF4-FFF2-40B4-BE49-F238E27FC236}">
                  <a16:creationId xmlns:a16="http://schemas.microsoft.com/office/drawing/2014/main" id="{3F73335C-6C12-80DD-DBE2-4AF54C7961F1}"/>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4" name="ZoneTexte 22">
              <a:extLst>
                <a:ext uri="{FF2B5EF4-FFF2-40B4-BE49-F238E27FC236}">
                  <a16:creationId xmlns:a16="http://schemas.microsoft.com/office/drawing/2014/main" id="{47643211-E2E2-19F4-0C12-ABBDB8AA7E35}"/>
                </a:ext>
              </a:extLst>
            </p:cNvPr>
            <p:cNvSpPr txBox="1">
              <a:spLocks noChangeArrowheads="1"/>
            </p:cNvSpPr>
            <p:nvPr/>
          </p:nvSpPr>
          <p:spPr bwMode="auto">
            <a:xfrm>
              <a:off x="5922088" y="6150272"/>
              <a:ext cx="21098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16" name="Image 25">
              <a:extLst>
                <a:ext uri="{FF2B5EF4-FFF2-40B4-BE49-F238E27FC236}">
                  <a16:creationId xmlns:a16="http://schemas.microsoft.com/office/drawing/2014/main" id="{38F4F9EE-EDEF-28B9-E992-BC2705AAD5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22">
              <a:extLst>
                <a:ext uri="{FF2B5EF4-FFF2-40B4-BE49-F238E27FC236}">
                  <a16:creationId xmlns:a16="http://schemas.microsoft.com/office/drawing/2014/main" id="{F0735713-6290-0FC0-4F02-72F5F37A1F4C}"/>
                </a:ext>
              </a:extLst>
            </p:cNvPr>
            <p:cNvSpPr txBox="1">
              <a:spLocks noChangeArrowheads="1"/>
            </p:cNvSpPr>
            <p:nvPr/>
          </p:nvSpPr>
          <p:spPr bwMode="auto">
            <a:xfrm>
              <a:off x="9506466" y="6145535"/>
              <a:ext cx="2041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rgbClr val="FFFFFF"/>
                  </a:solidFill>
                  <a:latin typeface="Arial" panose="020B0604020202020204" pitchFamily="34" charset="0"/>
                  <a:cs typeface="Arial" panose="020B0604020202020204" pitchFamily="34" charset="0"/>
                </a:rPr>
                <a:t>Précédent        Suivant</a:t>
              </a:r>
            </a:p>
          </p:txBody>
        </p:sp>
      </p:grpSp>
      <p:sp>
        <p:nvSpPr>
          <p:cNvPr id="18" name="Bouton d’action : vide 17" descr="Bouton pour retourner à la page d'accueil">
            <a:hlinkClick r:id="rId11" action="ppaction://hlinksldjump" highlightClick="1"/>
            <a:extLst>
              <a:ext uri="{FF2B5EF4-FFF2-40B4-BE49-F238E27FC236}">
                <a16:creationId xmlns:a16="http://schemas.microsoft.com/office/drawing/2014/main" id="{A4363677-DF74-65D9-A561-23C89FB4CB9B}"/>
              </a:ext>
            </a:extLst>
          </p:cNvPr>
          <p:cNvSpPr/>
          <p:nvPr/>
        </p:nvSpPr>
        <p:spPr bwMode="auto">
          <a:xfrm>
            <a:off x="5632450" y="6153150"/>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9" name="Bouton d’action : vide 46" descr="Bouton pour aller à la diapositive précédente">
            <a:hlinkClick r:id="" action="ppaction://hlinkshowjump?jump=previousslide" highlightClick="1"/>
            <a:extLst>
              <a:ext uri="{FF2B5EF4-FFF2-40B4-BE49-F238E27FC236}">
                <a16:creationId xmlns:a16="http://schemas.microsoft.com/office/drawing/2014/main" id="{CB9969A7-301A-9375-3361-B7F2A4260EE7}"/>
              </a:ext>
            </a:extLst>
          </p:cNvPr>
          <p:cNvSpPr/>
          <p:nvPr/>
        </p:nvSpPr>
        <p:spPr bwMode="auto">
          <a:xfrm>
            <a:off x="9529763" y="6142038"/>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
        <p:nvSpPr>
          <p:cNvPr id="20" name="Bouton d’action : vide 38" descr="Bouton pour aller à la diapositive suivante">
            <a:hlinkClick r:id="" action="ppaction://hlinkshowjump?jump=nextslide" highlightClick="1"/>
            <a:extLst>
              <a:ext uri="{FF2B5EF4-FFF2-40B4-BE49-F238E27FC236}">
                <a16:creationId xmlns:a16="http://schemas.microsoft.com/office/drawing/2014/main" id="{060EDAA9-3C7C-2AED-9407-06DCB7473F09}"/>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descr="Saumon fumé : risque Lysteria Monocytogenes&#10;Graphique montrant la multiplication des bactéries Listeria monocytogenes dans le saumon fumé en fonction de la température :&#10;     - A 3°C, le nombre de bactéries passe de 0 à 30 UFC/g en 24h&#10;     - A 5°C, le nombre de bactéries passe de 0 à 45 UFC/g en 24h&#10;     - A 8°C, le nombre de bactéries passe de 0 à 60 UFC/g en 24h&#10;     - A 15°C, le nombre de bactéries passe de 0 à 5 000 UFC/g en 24h&#10;     - A 25°C, le nombre de bactéries passe de 0 à 50 millions UFC/g en 24h&#10;&#10;Conditions utilisées pour prédire la multiplication :&#10;- pH 6.1&#10;- Activité de l’eau 0.98&#10;- Teneur en sel 2%&#10;- Pas de phase de latence">
            <a:extLst>
              <a:ext uri="{FF2B5EF4-FFF2-40B4-BE49-F238E27FC236}">
                <a16:creationId xmlns:a16="http://schemas.microsoft.com/office/drawing/2014/main" id="{5BF21F6D-EA5D-5105-B1B1-772D124418A2}"/>
              </a:ext>
            </a:extLst>
          </p:cNvPr>
          <p:cNvGrpSpPr/>
          <p:nvPr/>
        </p:nvGrpSpPr>
        <p:grpSpPr>
          <a:xfrm>
            <a:off x="3178175" y="396875"/>
            <a:ext cx="8910638" cy="5449888"/>
            <a:chOff x="3178175" y="396875"/>
            <a:chExt cx="8910638" cy="5449888"/>
          </a:xfrm>
        </p:grpSpPr>
        <p:pic>
          <p:nvPicPr>
            <p:cNvPr id="35843" name="Image 1" descr="Saumon fumé : risque Lysteria Monocytogenes&#10;Graphique montrant la multiplication des bactéries Listeria monocytogenes dans le saumon fumé en fonction de la température :&#10;     - A 3°C, le nombre de bactéries passe de 0 à 30 UFC/g en 24h&#10;     - A 5°C, le nombre de bactéries passe de 0 à 45 UFC/g en 24h&#10;     - A 8°C, le nombre de bactéries passe de 0 à 60 UFC/g en 24h&#10;     - A 15°C, le nombre de bactéries passe de 0 à 5 000 UFC/g en 24h&#10;     - A 25°C, le nombre de bactéries passe de 0 à 50 millions UFC/g en 24h&#10;&#10;Conditions utilisées pour prédire la multiplication :&#10;- pH 6.1&#10;- Activité de l’eau 0.98&#10;- Teneur en sel 2%&#10;- Pas de phase de latence&#10;">
              <a:extLst>
                <a:ext uri="{FF2B5EF4-FFF2-40B4-BE49-F238E27FC236}">
                  <a16:creationId xmlns:a16="http://schemas.microsoft.com/office/drawing/2014/main" id="{6E14D668-3A29-42E3-A3C4-E957333CA7DF}"/>
                </a:ext>
              </a:extLst>
            </p:cNvPr>
            <p:cNvPicPr>
              <a:picLocks noChangeAspect="1" noChangeArrowheads="1"/>
            </p:cNvPicPr>
            <p:nvPr/>
          </p:nvPicPr>
          <p:blipFill>
            <a:blip r:embed="rId2"/>
            <a:srcRect/>
            <a:stretch>
              <a:fillRect/>
            </a:stretch>
          </p:blipFill>
          <p:spPr bwMode="auto">
            <a:xfrm>
              <a:off x="3178175" y="396875"/>
              <a:ext cx="891063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23">
              <a:extLst>
                <a:ext uri="{FF2B5EF4-FFF2-40B4-BE49-F238E27FC236}">
                  <a16:creationId xmlns:a16="http://schemas.microsoft.com/office/drawing/2014/main" id="{54100EA3-E81C-4CDE-8FA7-50F0DA5B7972}"/>
                </a:ext>
              </a:extLst>
            </p:cNvPr>
            <p:cNvSpPr txBox="1"/>
            <p:nvPr/>
          </p:nvSpPr>
          <p:spPr>
            <a:xfrm>
              <a:off x="5975350" y="4645025"/>
              <a:ext cx="3678238" cy="1201738"/>
            </a:xfrm>
            <a:prstGeom prst="rect">
              <a:avLst/>
            </a:prstGeom>
            <a:solidFill>
              <a:schemeClr val="accent6">
                <a:lumMod val="40000"/>
                <a:lumOff val="60000"/>
              </a:schemeClr>
            </a:solidFill>
          </p:spPr>
          <p:txBody>
            <a:bodyPr>
              <a:spAutoFit/>
            </a:bodyPr>
            <a:lstStyle/>
            <a:p>
              <a:pPr algn="ctr">
                <a:defRPr/>
              </a:pPr>
              <a:r>
                <a:rPr lang="fr-FR" sz="1200" u="sng" dirty="0">
                  <a:latin typeface="Arial" panose="020B0604020202020204" pitchFamily="34" charset="0"/>
                  <a:cs typeface="Arial" panose="020B0604020202020204" pitchFamily="34" charset="0"/>
                </a:rPr>
                <a:t>Conditions utilisées pour prédire la multiplication :</a:t>
              </a:r>
            </a:p>
            <a:p>
              <a:pPr algn="ctr">
                <a:defRPr/>
              </a:pPr>
              <a:r>
                <a:rPr lang="en-GB" sz="1200" dirty="0">
                  <a:latin typeface="Arial" panose="020B0604020202020204" pitchFamily="34" charset="0"/>
                  <a:cs typeface="Arial" panose="020B0604020202020204" pitchFamily="34" charset="0"/>
                </a:rPr>
                <a:t>pH 6.1</a:t>
              </a:r>
              <a:endParaRPr lang="fr-FR" sz="1200" dirty="0">
                <a:latin typeface="Arial" panose="020B0604020202020204" pitchFamily="34" charset="0"/>
                <a:cs typeface="Arial" panose="020B0604020202020204" pitchFamily="34" charset="0"/>
              </a:endParaRPr>
            </a:p>
            <a:p>
              <a:pPr algn="ctr">
                <a:defRPr/>
              </a:pPr>
              <a:r>
                <a:rPr lang="en-GB" sz="1200" dirty="0" err="1">
                  <a:latin typeface="Arial" panose="020B0604020202020204" pitchFamily="34" charset="0"/>
                  <a:cs typeface="Arial" panose="020B0604020202020204" pitchFamily="34" charset="0"/>
                </a:rPr>
                <a:t>Activité</a:t>
              </a:r>
              <a:r>
                <a:rPr lang="en-GB" sz="1200" dirty="0">
                  <a:latin typeface="Arial" panose="020B0604020202020204" pitchFamily="34" charset="0"/>
                  <a:cs typeface="Arial" panose="020B0604020202020204" pitchFamily="34" charset="0"/>
                </a:rPr>
                <a:t> de </a:t>
              </a:r>
              <a:r>
                <a:rPr lang="en-GB" sz="1200" dirty="0" err="1">
                  <a:latin typeface="Arial" panose="020B0604020202020204" pitchFamily="34" charset="0"/>
                  <a:cs typeface="Arial" panose="020B0604020202020204" pitchFamily="34" charset="0"/>
                </a:rPr>
                <a:t>l’eau</a:t>
              </a:r>
              <a:r>
                <a:rPr lang="en-GB" sz="1200" dirty="0">
                  <a:latin typeface="Arial" panose="020B0604020202020204" pitchFamily="34" charset="0"/>
                  <a:cs typeface="Arial" panose="020B0604020202020204" pitchFamily="34" charset="0"/>
                </a:rPr>
                <a:t> 0.98</a:t>
              </a:r>
              <a:endParaRPr lang="fr-FR" sz="1200" dirty="0">
                <a:latin typeface="Arial" panose="020B0604020202020204" pitchFamily="34" charset="0"/>
                <a:cs typeface="Arial" panose="020B0604020202020204" pitchFamily="34" charset="0"/>
              </a:endParaRPr>
            </a:p>
            <a:p>
              <a:pPr algn="ctr">
                <a:defRPr/>
              </a:pPr>
              <a:r>
                <a:rPr lang="en-GB" sz="1200" dirty="0" err="1">
                  <a:latin typeface="Arial" panose="020B0604020202020204" pitchFamily="34" charset="0"/>
                  <a:cs typeface="Arial" panose="020B0604020202020204" pitchFamily="34" charset="0"/>
                </a:rPr>
                <a:t>Teneur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sel</a:t>
              </a:r>
              <a:r>
                <a:rPr lang="en-GB" sz="1200" dirty="0">
                  <a:latin typeface="Arial" panose="020B0604020202020204" pitchFamily="34" charset="0"/>
                  <a:cs typeface="Arial" panose="020B0604020202020204" pitchFamily="34" charset="0"/>
                </a:rPr>
                <a:t> 2%</a:t>
              </a:r>
              <a:endParaRPr lang="fr-FR" sz="1200" dirty="0">
                <a:latin typeface="Arial" panose="020B0604020202020204" pitchFamily="34" charset="0"/>
                <a:cs typeface="Arial" panose="020B0604020202020204" pitchFamily="34" charset="0"/>
              </a:endParaRPr>
            </a:p>
            <a:p>
              <a:pPr algn="ctr">
                <a:defRPr/>
              </a:pPr>
              <a:r>
                <a:rPr lang="fr-FR" sz="1200" dirty="0">
                  <a:latin typeface="Arial" panose="020B0604020202020204" pitchFamily="34" charset="0"/>
                  <a:cs typeface="Arial" panose="020B0604020202020204" pitchFamily="34" charset="0"/>
                </a:rPr>
                <a:t>Pas de phase de latence</a:t>
              </a:r>
            </a:p>
            <a:p>
              <a:pPr algn="ctr">
                <a:defRPr/>
              </a:pPr>
              <a:endParaRPr lang="fr-FR" sz="1200" dirty="0">
                <a:latin typeface="Arial" panose="020B0604020202020204" pitchFamily="34" charset="0"/>
                <a:cs typeface="Arial" panose="020B0604020202020204" pitchFamily="34" charset="0"/>
              </a:endParaRPr>
            </a:p>
          </p:txBody>
        </p:sp>
        <p:sp>
          <p:nvSpPr>
            <p:cNvPr id="33799" name="ZoneTexte 22">
              <a:extLst>
                <a:ext uri="{FF2B5EF4-FFF2-40B4-BE49-F238E27FC236}">
                  <a16:creationId xmlns:a16="http://schemas.microsoft.com/office/drawing/2014/main" id="{440D52C9-C6CE-409B-93B4-D2015241A884}"/>
                </a:ext>
              </a:extLst>
            </p:cNvPr>
            <p:cNvSpPr txBox="1">
              <a:spLocks noChangeArrowheads="1"/>
            </p:cNvSpPr>
            <p:nvPr/>
          </p:nvSpPr>
          <p:spPr bwMode="auto">
            <a:xfrm>
              <a:off x="7273925" y="4400550"/>
              <a:ext cx="14382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200">
                  <a:latin typeface="Arial" panose="020B0604020202020204" pitchFamily="34" charset="0"/>
                  <a:cs typeface="Arial" panose="020B0604020202020204" pitchFamily="34" charset="0"/>
                </a:rPr>
                <a:t>Durée (heures)</a:t>
              </a:r>
            </a:p>
          </p:txBody>
        </p:sp>
      </p:grpSp>
      <p:sp>
        <p:nvSpPr>
          <p:cNvPr id="33797" name="ZoneTexte 19">
            <a:extLst>
              <a:ext uri="{FF2B5EF4-FFF2-40B4-BE49-F238E27FC236}">
                <a16:creationId xmlns:a16="http://schemas.microsoft.com/office/drawing/2014/main" id="{5B5431DF-981B-469C-9393-BC9320B3F85D}"/>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4608513" y="430213"/>
            <a:ext cx="5918200" cy="1169551"/>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228600" rtl="0" eaLnBrk="0" fontAlgn="base" latinLnBrk="0" hangingPunct="0">
              <a:lnSpc>
                <a:spcPct val="100000"/>
              </a:lnSpc>
              <a:spcBef>
                <a:spcPct val="0"/>
              </a:spcBef>
              <a:spcAft>
                <a:spcPct val="0"/>
              </a:spcAft>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Saumon fumé</a:t>
            </a:r>
          </a:p>
          <a:p>
            <a:pPr marL="0" marR="0" lvl="0" indent="0" algn="l" defTabSz="228600" rtl="0" eaLnBrk="0" fontAlgn="base" latinLnBrk="0" hangingPunct="0">
              <a:lnSpc>
                <a:spcPct val="100000"/>
              </a:lnSpc>
              <a:spcBef>
                <a:spcPct val="0"/>
              </a:spcBef>
              <a:spcAft>
                <a:spcPct val="0"/>
              </a:spcAft>
              <a:buClrTx/>
              <a:buSzTx/>
              <a:buFontTx/>
              <a:buNone/>
              <a:tabLst/>
              <a:defRPr/>
            </a:pPr>
            <a:r>
              <a:rPr kumimoji="0" lang="fr-FR" altLang="fr-FR" sz="1600" b="0"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rPr>
              <a:t>Risque : </a:t>
            </a:r>
            <a:r>
              <a:rPr kumimoji="0" lang="fr-FR" altLang="fr-FR" sz="1600" b="0" i="1"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rPr>
              <a:t>Listeria monocytogenes</a:t>
            </a:r>
          </a:p>
          <a:p>
            <a:pPr marL="0" marR="0" lvl="0" indent="0" algn="l" defTabSz="228600" rtl="0" eaLnBrk="0" fontAlgn="base" latinLnBrk="0" hangingPunct="0">
              <a:lnSpc>
                <a:spcPct val="100000"/>
              </a:lnSpc>
              <a:spcBef>
                <a:spcPct val="0"/>
              </a:spcBef>
              <a:spcAft>
                <a:spcPct val="0"/>
              </a:spcAft>
              <a:buClrTx/>
              <a:buSzTx/>
              <a:buFontTx/>
              <a:buNone/>
              <a:tabLst/>
              <a:defRPr/>
            </a:pPr>
            <a:endParaRPr kumimoji="0" lang="fr-FR" altLang="fr-FR" sz="14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DE801B33-1037-9C22-33A8-29810556ABF0}"/>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A6530FC3-3902-A8E7-B909-7C4ABEF20E12}"/>
                </a:ext>
              </a:extLst>
            </p:cNvPr>
            <p:cNvGrpSpPr/>
            <p:nvPr/>
          </p:nvGrpSpPr>
          <p:grpSpPr>
            <a:xfrm>
              <a:off x="4763" y="25400"/>
              <a:ext cx="3071812" cy="5959475"/>
              <a:chOff x="4763" y="25400"/>
              <a:chExt cx="3071812" cy="5959475"/>
            </a:xfrm>
          </p:grpSpPr>
          <p:sp>
            <p:nvSpPr>
              <p:cNvPr id="5" name="Rectangle 4" descr="Barre de navigation des diapositives">
                <a:extLst>
                  <a:ext uri="{FF2B5EF4-FFF2-40B4-BE49-F238E27FC236}">
                    <a16:creationId xmlns:a16="http://schemas.microsoft.com/office/drawing/2014/main" id="{C4CEC44F-C5B4-019A-9509-4623EC522A6D}"/>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6" name="Image 22" descr="Logo de SafeConsume">
                <a:extLst>
                  <a:ext uri="{FF2B5EF4-FFF2-40B4-BE49-F238E27FC236}">
                    <a16:creationId xmlns:a16="http://schemas.microsoft.com/office/drawing/2014/main" id="{6F8A581C-8C52-5080-779C-047FA4016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F0DE8796-8D0B-55A2-153D-8C6ED8224083}"/>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1B09411D-53A1-5EAD-2B25-1F09497AFB9F}"/>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8" name="Bouton d’action : vide 7">
            <a:hlinkClick r:id="rId8" highlightClick="1"/>
            <a:extLst>
              <a:ext uri="{FF2B5EF4-FFF2-40B4-BE49-F238E27FC236}">
                <a16:creationId xmlns:a16="http://schemas.microsoft.com/office/drawing/2014/main" id="{8FF0031B-9794-5E9F-AD6A-93C76E840FFA}"/>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33798" name="ZoneTexte 21">
            <a:extLst>
              <a:ext uri="{FF2B5EF4-FFF2-40B4-BE49-F238E27FC236}">
                <a16:creationId xmlns:a16="http://schemas.microsoft.com/office/drawing/2014/main" id="{E54D39A7-E30B-4D2A-91B9-F997A422304A}"/>
              </a:ext>
            </a:extLst>
          </p:cNvPr>
          <p:cNvSpPr txBox="1">
            <a:spLocks noChangeArrowheads="1"/>
          </p:cNvSpPr>
          <p:nvPr/>
        </p:nvSpPr>
        <p:spPr bwMode="auto">
          <a:xfrm>
            <a:off x="3392488" y="1995488"/>
            <a:ext cx="861218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200" b="1">
                <a:latin typeface="Arial" panose="020B0604020202020204" pitchFamily="34" charset="0"/>
                <a:cs typeface="Arial" panose="020B0604020202020204" pitchFamily="34" charset="0"/>
              </a:rPr>
              <a:t>Si un saumon fumé est contaminé par </a:t>
            </a:r>
            <a:r>
              <a:rPr lang="fr-FR" altLang="fr-FR" sz="1200" b="1" i="1">
                <a:latin typeface="Arial" panose="020B0604020202020204" pitchFamily="34" charset="0"/>
                <a:cs typeface="Arial" panose="020B0604020202020204" pitchFamily="34" charset="0"/>
              </a:rPr>
              <a:t>Listeria monocytogenes</a:t>
            </a:r>
            <a:r>
              <a:rPr lang="fr-FR" altLang="fr-FR" sz="1200" b="1">
                <a:latin typeface="Arial" panose="020B0604020202020204" pitchFamily="34" charset="0"/>
                <a:cs typeface="Arial" panose="020B0604020202020204" pitchFamily="34" charset="0"/>
              </a:rPr>
              <a:t>, elle va pouvoir se multiplier mais cette prolifération sera beaucoup plus lente au réfrigérateur qu’à température ambiante.</a:t>
            </a:r>
          </a:p>
        </p:txBody>
      </p:sp>
      <p:grpSp>
        <p:nvGrpSpPr>
          <p:cNvPr id="10" name="Groupe 9">
            <a:extLst>
              <a:ext uri="{FF2B5EF4-FFF2-40B4-BE49-F238E27FC236}">
                <a16:creationId xmlns:a16="http://schemas.microsoft.com/office/drawing/2014/main" id="{6AB74A50-73B1-0745-CE54-367EEE280C01}"/>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7" name="Rectangle 26">
              <a:extLst>
                <a:ext uri="{FF2B5EF4-FFF2-40B4-BE49-F238E27FC236}">
                  <a16:creationId xmlns:a16="http://schemas.microsoft.com/office/drawing/2014/main" id="{D7D1B51D-57FA-4ADC-9756-A003BF26D7ED}"/>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33811" name="ZoneTexte 22">
              <a:extLst>
                <a:ext uri="{FF2B5EF4-FFF2-40B4-BE49-F238E27FC236}">
                  <a16:creationId xmlns:a16="http://schemas.microsoft.com/office/drawing/2014/main" id="{002FD713-B0FF-41F1-AF60-1234087B5FA6}"/>
                </a:ext>
              </a:extLst>
            </p:cNvPr>
            <p:cNvSpPr txBox="1">
              <a:spLocks noChangeArrowheads="1"/>
            </p:cNvSpPr>
            <p:nvPr/>
          </p:nvSpPr>
          <p:spPr bwMode="auto">
            <a:xfrm>
              <a:off x="5922088" y="6150272"/>
              <a:ext cx="21098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33812" name="Image 25">
              <a:extLst>
                <a:ext uri="{FF2B5EF4-FFF2-40B4-BE49-F238E27FC236}">
                  <a16:creationId xmlns:a16="http://schemas.microsoft.com/office/drawing/2014/main" id="{9EAF9CEE-EDFA-4CE3-BA7C-D986EC146F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ZoneTexte 22">
              <a:extLst>
                <a:ext uri="{FF2B5EF4-FFF2-40B4-BE49-F238E27FC236}">
                  <a16:creationId xmlns:a16="http://schemas.microsoft.com/office/drawing/2014/main" id="{AA7F1E6D-E0D3-4038-A3A1-4370158DE222}"/>
                </a:ext>
              </a:extLst>
            </p:cNvPr>
            <p:cNvSpPr txBox="1">
              <a:spLocks noChangeArrowheads="1"/>
            </p:cNvSpPr>
            <p:nvPr/>
          </p:nvSpPr>
          <p:spPr bwMode="auto">
            <a:xfrm>
              <a:off x="9506466" y="6145535"/>
              <a:ext cx="2041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rgbClr val="FFFFFF"/>
                  </a:solidFill>
                  <a:latin typeface="Arial" panose="020B0604020202020204" pitchFamily="34" charset="0"/>
                  <a:cs typeface="Arial" panose="020B0604020202020204" pitchFamily="34" charset="0"/>
                </a:rPr>
                <a:t>Précédent</a:t>
              </a:r>
            </a:p>
          </p:txBody>
        </p:sp>
      </p:grpSp>
      <p:sp>
        <p:nvSpPr>
          <p:cNvPr id="25" name="Bouton d’action : vide 24" descr="Bouton pour retourner à la page d'accueil">
            <a:hlinkClick r:id="rId10" action="ppaction://hlinksldjump" highlightClick="1"/>
            <a:extLst>
              <a:ext uri="{FF2B5EF4-FFF2-40B4-BE49-F238E27FC236}">
                <a16:creationId xmlns:a16="http://schemas.microsoft.com/office/drawing/2014/main" id="{3E4362D6-9053-4C0C-9749-FC6E1721B3C0}"/>
              </a:ext>
            </a:extLst>
          </p:cNvPr>
          <p:cNvSpPr/>
          <p:nvPr/>
        </p:nvSpPr>
        <p:spPr bwMode="auto">
          <a:xfrm>
            <a:off x="564038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endParaRPr lang="fr-FR" dirty="0"/>
          </a:p>
        </p:txBody>
      </p:sp>
      <p:sp>
        <p:nvSpPr>
          <p:cNvPr id="21" name="Bouton d’action : vide 46" descr="Bouton pour aller à la diapositive précédente">
            <a:hlinkClick r:id="" action="ppaction://hlinkshowjump?jump=previousslide" highlightClick="1"/>
            <a:extLst>
              <a:ext uri="{FF2B5EF4-FFF2-40B4-BE49-F238E27FC236}">
                <a16:creationId xmlns:a16="http://schemas.microsoft.com/office/drawing/2014/main" id="{4E85E7BD-1D07-40D3-9011-DEBFAB20D8A1}"/>
              </a:ext>
            </a:extLst>
          </p:cNvPr>
          <p:cNvSpPr/>
          <p:nvPr/>
        </p:nvSpPr>
        <p:spPr bwMode="auto">
          <a:xfrm>
            <a:off x="11531600" y="614203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oneTexte 3">
            <a:extLst>
              <a:ext uri="{FF2B5EF4-FFF2-40B4-BE49-F238E27FC236}">
                <a16:creationId xmlns:a16="http://schemas.microsoft.com/office/drawing/2014/main" id="{E7A20735-FCC7-4E7F-9A2D-85BF2B86DB89}"/>
              </a:ext>
            </a:extLst>
          </p:cNvPr>
          <p:cNvSpPr txBox="1">
            <a:spLocks noGrp="1" noChangeArrowheads="1"/>
          </p:cNvSpPr>
          <p:nvPr>
            <p:ph type="title" idx="4294967295"/>
          </p:nvPr>
        </p:nvSpPr>
        <p:spPr bwMode="auto">
          <a:xfrm>
            <a:off x="3566536" y="25400"/>
            <a:ext cx="8284152" cy="78495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0" algn="ctr" defTabSz="228600" eaLnBrk="1" hangingPunct="1">
              <a:lnSpc>
                <a:spcPct val="100000"/>
              </a:lnSpc>
              <a:defRPr/>
            </a:pPr>
            <a:r>
              <a:rPr lang="fr-FR" altLang="fr-FR" sz="4000" dirty="0">
                <a:solidFill>
                  <a:srgbClr val="5B225F"/>
                </a:solidFill>
                <a:latin typeface="Arial" panose="020B0604020202020204" pitchFamily="34" charset="0"/>
                <a:ea typeface="+mn-ea"/>
                <a:cs typeface="Arial" panose="020B0604020202020204" pitchFamily="34" charset="0"/>
              </a:rPr>
              <a:t>Eviter la contamination croisée </a:t>
            </a:r>
            <a:r>
              <a:rPr lang="fr-FR" altLang="fr-FR" sz="4501" dirty="0">
                <a:solidFill>
                  <a:schemeClr val="bg1"/>
                </a:solidFill>
              </a:rPr>
              <a:t>1</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6D25CC5C-BE12-1D6C-0E41-76F0030A095D}"/>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3FF97412-AC4A-5CD5-F7B3-3C9C765D0B9F}"/>
                </a:ext>
              </a:extLst>
            </p:cNvPr>
            <p:cNvGrpSpPr/>
            <p:nvPr/>
          </p:nvGrpSpPr>
          <p:grpSpPr>
            <a:xfrm>
              <a:off x="4763" y="25400"/>
              <a:ext cx="3071812" cy="5959475"/>
              <a:chOff x="4763" y="25400"/>
              <a:chExt cx="3071812" cy="5959475"/>
            </a:xfrm>
          </p:grpSpPr>
          <p:sp>
            <p:nvSpPr>
              <p:cNvPr id="6" name="Rectangle 5" descr="Barre de navigation des diapositives">
                <a:extLst>
                  <a:ext uri="{FF2B5EF4-FFF2-40B4-BE49-F238E27FC236}">
                    <a16:creationId xmlns:a16="http://schemas.microsoft.com/office/drawing/2014/main" id="{7617852B-81B6-6D9F-8624-1B3DDABA660C}"/>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 name="Image 22" descr="Logo de SafeConsume">
                <a:extLst>
                  <a:ext uri="{FF2B5EF4-FFF2-40B4-BE49-F238E27FC236}">
                    <a16:creationId xmlns:a16="http://schemas.microsoft.com/office/drawing/2014/main" id="{A83A876F-4644-96B9-5FA2-9F9D034DF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EC2A842A-1235-0DC0-1265-A2B31D9A7B6D}"/>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3"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6"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BCB7C93C-CA03-F225-AED4-F8753C21B48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9" name="Bouton d’action : vide 8">
            <a:hlinkClick r:id="rId7" highlightClick="1"/>
            <a:extLst>
              <a:ext uri="{FF2B5EF4-FFF2-40B4-BE49-F238E27FC236}">
                <a16:creationId xmlns:a16="http://schemas.microsoft.com/office/drawing/2014/main" id="{6D643965-20FC-A12F-808A-A1D985619A18}"/>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24579" name="ZoneTexte 13">
            <a:extLst>
              <a:ext uri="{FF2B5EF4-FFF2-40B4-BE49-F238E27FC236}">
                <a16:creationId xmlns:a16="http://schemas.microsoft.com/office/drawing/2014/main" id="{A66F8CAB-3758-4905-AE49-4ED0FD015389}"/>
              </a:ext>
            </a:extLst>
          </p:cNvPr>
          <p:cNvSpPr txBox="1">
            <a:spLocks noChangeArrowheads="1"/>
          </p:cNvSpPr>
          <p:nvPr/>
        </p:nvSpPr>
        <p:spPr bwMode="auto">
          <a:xfrm>
            <a:off x="3076575" y="1365250"/>
            <a:ext cx="8977313" cy="4154984"/>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85750" indent="-285750" algn="just" eaLnBrk="1" fontAlgn="auto" hangingPunct="1">
              <a:spcAft>
                <a:spcPts val="0"/>
              </a:spcAft>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La contamination croisée survient quand des </a:t>
            </a:r>
            <a:r>
              <a:rPr lang="fr-FR" sz="1400" b="1" dirty="0">
                <a:latin typeface="Arial" panose="020B0604020202020204" pitchFamily="34" charset="0"/>
                <a:cs typeface="Arial" panose="020B0604020202020204" pitchFamily="34" charset="0"/>
              </a:rPr>
              <a:t>microbes pathogènes en provenance d’aliments contaminés </a:t>
            </a:r>
            <a:r>
              <a:rPr lang="fr-FR" sz="1400" dirty="0">
                <a:latin typeface="Arial" panose="020B0604020202020204" pitchFamily="34" charset="0"/>
                <a:cs typeface="Arial" panose="020B0604020202020204" pitchFamily="34" charset="0"/>
              </a:rPr>
              <a:t>(viande, volaille ou poisson crus, végétaux souillés…) </a:t>
            </a:r>
            <a:r>
              <a:rPr lang="fr-FR" sz="1400" b="1" dirty="0">
                <a:latin typeface="Arial" panose="020B0604020202020204" pitchFamily="34" charset="0"/>
                <a:cs typeface="Arial" panose="020B0604020202020204" pitchFamily="34" charset="0"/>
              </a:rPr>
              <a:t>sont transférés à d’autres aliments</a:t>
            </a:r>
            <a:r>
              <a:rPr lang="fr-FR" sz="1400" dirty="0">
                <a:latin typeface="Arial" panose="020B0604020202020204" pitchFamily="34" charset="0"/>
                <a:cs typeface="Arial" panose="020B0604020202020204" pitchFamily="34" charset="0"/>
              </a:rPr>
              <a:t>, en particulier des « aliments prêts à consommer » par l’intermédiaire de mains ou d’objets (surfaces, planches à découper, ustensiles, torchons, éponges, …). Cela peut entrainer un </a:t>
            </a:r>
            <a:r>
              <a:rPr lang="fr-FR" sz="1400" b="1" dirty="0">
                <a:latin typeface="Arial" panose="020B0604020202020204" pitchFamily="34" charset="0"/>
                <a:cs typeface="Arial" panose="020B0604020202020204" pitchFamily="34" charset="0"/>
              </a:rPr>
              <a:t>risque d’infection d’origine alimentaire.</a:t>
            </a:r>
          </a:p>
          <a:p>
            <a:pPr marL="0" indent="0" algn="just" eaLnBrk="1" fontAlgn="auto" hangingPunct="1">
              <a:spcAft>
                <a:spcPts val="0"/>
              </a:spcAft>
              <a:defRPr/>
            </a:pPr>
            <a:endParaRPr lang="fr-FR" sz="1400" b="1" dirty="0">
              <a:latin typeface="Arial" panose="020B0604020202020204" pitchFamily="34" charset="0"/>
              <a:cs typeface="Arial" panose="020B0604020202020204" pitchFamily="34" charset="0"/>
            </a:endParaRPr>
          </a:p>
          <a:p>
            <a:pPr marL="285750" indent="-285750" algn="just" eaLnBrk="1" fontAlgn="auto" hangingPunct="1">
              <a:spcAft>
                <a:spcPts val="0"/>
              </a:spcAft>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La </a:t>
            </a:r>
            <a:r>
              <a:rPr lang="fr-FR" sz="1400" b="1" dirty="0">
                <a:latin typeface="Arial" panose="020B0604020202020204" pitchFamily="34" charset="0"/>
                <a:cs typeface="Arial" panose="020B0604020202020204" pitchFamily="34" charset="0"/>
              </a:rPr>
              <a:t>contamination croisée peut être évitée </a:t>
            </a:r>
            <a:r>
              <a:rPr lang="fr-FR" sz="1400" dirty="0">
                <a:latin typeface="Arial" panose="020B0604020202020204" pitchFamily="34" charset="0"/>
                <a:cs typeface="Arial" panose="020B0604020202020204" pitchFamily="34" charset="0"/>
              </a:rPr>
              <a:t>à différents étapes : </a:t>
            </a:r>
          </a:p>
          <a:p>
            <a:pPr marL="285750" indent="-285750" algn="just" eaLnBrk="1" fontAlgn="auto" hangingPunct="1">
              <a:spcAft>
                <a:spcPts val="0"/>
              </a:spcAft>
              <a:buFont typeface="Wingdings" panose="05000000000000000000" pitchFamily="2" charset="2"/>
              <a:buChar char="ü"/>
              <a:defRPr/>
            </a:pPr>
            <a:endParaRPr lang="fr-FR" sz="1400" dirty="0">
              <a:latin typeface="Arial" panose="020B0604020202020204" pitchFamily="34" charset="0"/>
              <a:cs typeface="Arial" panose="020B0604020202020204" pitchFamily="34" charset="0"/>
            </a:endParaRPr>
          </a:p>
          <a:p>
            <a:pPr lvl="1" algn="just">
              <a:buClr>
                <a:schemeClr val="tx1"/>
              </a:buClr>
              <a:buFont typeface="Wingdings" panose="05000000000000000000" pitchFamily="2" charset="2"/>
              <a:buChar char="§"/>
              <a:defRPr/>
            </a:pPr>
            <a:r>
              <a:rPr lang="fr-FR" sz="1400" b="1" dirty="0">
                <a:latin typeface="Arial" panose="020B0604020202020204" pitchFamily="34" charset="0"/>
                <a:cs typeface="Arial" panose="020B0604020202020204" pitchFamily="34" charset="0"/>
              </a:rPr>
              <a:t>Pendant les courses </a:t>
            </a:r>
            <a:r>
              <a:rPr lang="fr-FR" sz="1400" dirty="0">
                <a:latin typeface="Arial" panose="020B0604020202020204" pitchFamily="34" charset="0"/>
                <a:cs typeface="Arial" panose="020B0604020202020204" pitchFamily="34" charset="0"/>
              </a:rPr>
              <a:t>:</a:t>
            </a:r>
          </a:p>
          <a:p>
            <a:pPr marL="228600" lvl="1" indent="0" algn="just" eaLnBrk="1" fontAlgn="auto" hangingPunct="1">
              <a:spcAft>
                <a:spcPts val="0"/>
              </a:spcAft>
              <a:buClr>
                <a:srgbClr val="00707C"/>
              </a:buClr>
              <a:defRPr/>
            </a:pPr>
            <a:r>
              <a:rPr lang="fr-FR" sz="14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Dans le chariot, séparez les aliments crus de ceux prêts à consommer. </a:t>
            </a:r>
          </a:p>
          <a:p>
            <a:pPr marL="342900" lvl="1" indent="-342900" algn="just" eaLnBrk="1" fontAlgn="auto" hangingPunct="1">
              <a:spcAft>
                <a:spcPts val="0"/>
              </a:spcAft>
              <a:defRPr/>
            </a:pPr>
            <a:r>
              <a:rPr lang="fr-FR" sz="14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	 Utilisez des sacs différents pour les aliments crus et ceux « prêts à consommer ».</a:t>
            </a:r>
          </a:p>
          <a:p>
            <a:pPr marL="342900" lvl="1" indent="-342900" algn="just" eaLnBrk="1" fontAlgn="auto" hangingPunct="1">
              <a:spcAft>
                <a:spcPts val="0"/>
              </a:spcAft>
              <a:defRPr/>
            </a:pPr>
            <a:r>
              <a:rPr lang="fr-FR" sz="1200" dirty="0">
                <a:latin typeface="Arial" panose="020B0604020202020204" pitchFamily="34" charset="0"/>
                <a:cs typeface="Arial" panose="020B0604020202020204" pitchFamily="34" charset="0"/>
              </a:rPr>
              <a:t>		 Etiquetez ou utilisez un code couleur pour différencier vos sacs (notamment les sacs isothermes) en fonction de leur </a:t>
            </a:r>
          </a:p>
          <a:p>
            <a:pPr marL="342900" lvl="1" indent="-342900" algn="just" eaLnBrk="1" fontAlgn="auto" hangingPunct="1">
              <a:spcAft>
                <a:spcPts val="0"/>
              </a:spcAft>
              <a:defRPr/>
            </a:pPr>
            <a:r>
              <a:rPr lang="fr-FR" sz="1200" dirty="0">
                <a:latin typeface="Arial" panose="020B0604020202020204" pitchFamily="34" charset="0"/>
                <a:cs typeface="Arial" panose="020B0604020202020204" pitchFamily="34" charset="0"/>
              </a:rPr>
              <a:t>		 utilisation et lavez-les ou changez-les quand cela s’avère nécessaire.</a:t>
            </a:r>
          </a:p>
          <a:p>
            <a:pPr marL="342900" lvl="1" indent="-342900" algn="just" eaLnBrk="1" fontAlgn="auto" hangingPunct="1">
              <a:spcAft>
                <a:spcPts val="0"/>
              </a:spcAft>
              <a:defRPr/>
            </a:pPr>
            <a:endParaRPr lang="fr-FR" sz="1200" dirty="0">
              <a:latin typeface="Arial" panose="020B0604020202020204" pitchFamily="34" charset="0"/>
              <a:cs typeface="Arial" panose="020B0604020202020204" pitchFamily="34" charset="0"/>
            </a:endParaRPr>
          </a:p>
          <a:p>
            <a:pPr lvl="1" algn="just">
              <a:buClr>
                <a:schemeClr val="tx1"/>
              </a:buClr>
              <a:buFont typeface="Wingdings" panose="05000000000000000000" pitchFamily="2" charset="2"/>
              <a:buChar char="§"/>
              <a:defRPr/>
            </a:pPr>
            <a:r>
              <a:rPr lang="fr-FR" sz="1400" b="1" dirty="0">
                <a:latin typeface="Arial" panose="020B0604020202020204" pitchFamily="34" charset="0"/>
                <a:cs typeface="Arial" panose="020B0604020202020204" pitchFamily="34" charset="0"/>
              </a:rPr>
              <a:t>Dans le réfrigérateur </a:t>
            </a:r>
            <a:r>
              <a:rPr lang="fr-FR" sz="1400" dirty="0">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a:t>
            </a:r>
          </a:p>
          <a:p>
            <a:pPr marL="228600" lvl="1" indent="0" algn="just">
              <a:buClr>
                <a:schemeClr val="accent6"/>
              </a:buClr>
              <a:defRPr/>
            </a:pPr>
            <a:r>
              <a:rPr lang="fr-FR" sz="1200" dirty="0">
                <a:latin typeface="Arial" panose="020B0604020202020204" pitchFamily="34" charset="0"/>
                <a:cs typeface="Arial" panose="020B0604020202020204" pitchFamily="34" charset="0"/>
              </a:rPr>
              <a:t>	 Séparez les aliments crus des « aliments prêts à consommer ».</a:t>
            </a:r>
          </a:p>
          <a:p>
            <a:pPr lvl="1" algn="just" eaLnBrk="1" hangingPunct="1">
              <a:defRPr/>
            </a:pPr>
            <a:r>
              <a:rPr lang="fr-FR" sz="1200" dirty="0">
                <a:latin typeface="Arial" panose="020B0604020202020204" pitchFamily="34" charset="0"/>
                <a:cs typeface="Arial" panose="020B0604020202020204" pitchFamily="34" charset="0"/>
              </a:rPr>
              <a:t>	Evitez les écoulements et la contamination du réfrigérateur par les aliments crus (la viande, la volaille et le poisson crus doivent être conservés dans des emballages étanches, des boîtes ou des assiettes couvertes). </a:t>
            </a:r>
          </a:p>
          <a:p>
            <a:pPr lvl="1" algn="just" eaLnBrk="1" hangingPunct="1">
              <a:defRPr/>
            </a:pPr>
            <a:r>
              <a:rPr lang="fr-FR" sz="1200" dirty="0">
                <a:latin typeface="Arial" panose="020B0604020202020204" pitchFamily="34" charset="0"/>
                <a:cs typeface="Arial" panose="020B0604020202020204" pitchFamily="34" charset="0"/>
              </a:rPr>
              <a:t>	Protégez les « aliments prêts à consommer » de la contamination (utilisez une boîte fermée ou une assiette couverte).</a:t>
            </a:r>
          </a:p>
          <a:p>
            <a:pPr lvl="1" algn="just" eaLnBrk="1" hangingPunct="1">
              <a:defRPr/>
            </a:pPr>
            <a:r>
              <a:rPr lang="fr-FR" altLang="fr-FR" sz="1200" dirty="0">
                <a:latin typeface="Arial" panose="020B0604020202020204" pitchFamily="34" charset="0"/>
                <a:cs typeface="Arial" panose="020B0604020202020204" pitchFamily="34" charset="0"/>
              </a:rPr>
              <a:t>	À chaque fois que des aliments salissent le réfrigérateur, il faut nettoyer sans tarder les surfaces souillées.</a:t>
            </a:r>
          </a:p>
        </p:txBody>
      </p:sp>
      <p:grpSp>
        <p:nvGrpSpPr>
          <p:cNvPr id="10" name="Groupe 9">
            <a:extLst>
              <a:ext uri="{FF2B5EF4-FFF2-40B4-BE49-F238E27FC236}">
                <a16:creationId xmlns:a16="http://schemas.microsoft.com/office/drawing/2014/main" id="{DF15504D-1446-B649-CBA9-89C0A6322B14}"/>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8" name="Rectangle 27">
              <a:extLst>
                <a:ext uri="{FF2B5EF4-FFF2-40B4-BE49-F238E27FC236}">
                  <a16:creationId xmlns:a16="http://schemas.microsoft.com/office/drawing/2014/main" id="{123ABB79-81D2-46CE-9058-2BAAE2BBE173}"/>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34832" name="ZoneTexte 22">
              <a:extLst>
                <a:ext uri="{FF2B5EF4-FFF2-40B4-BE49-F238E27FC236}">
                  <a16:creationId xmlns:a16="http://schemas.microsoft.com/office/drawing/2014/main" id="{B2D66944-CAEE-4BB3-B43C-D717CD9DFE76}"/>
                </a:ext>
              </a:extLst>
            </p:cNvPr>
            <p:cNvSpPr txBox="1">
              <a:spLocks noChangeArrowheads="1"/>
            </p:cNvSpPr>
            <p:nvPr/>
          </p:nvSpPr>
          <p:spPr bwMode="auto">
            <a:xfrm>
              <a:off x="5922088" y="6150272"/>
              <a:ext cx="2126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34833" name="Image 25">
              <a:extLst>
                <a:ext uri="{FF2B5EF4-FFF2-40B4-BE49-F238E27FC236}">
                  <a16:creationId xmlns:a16="http://schemas.microsoft.com/office/drawing/2014/main" id="{7A6F5FCD-1800-4E4E-9A2D-2FAC1E1BA0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ZoneTexte 22">
              <a:extLst>
                <a:ext uri="{FF2B5EF4-FFF2-40B4-BE49-F238E27FC236}">
                  <a16:creationId xmlns:a16="http://schemas.microsoft.com/office/drawing/2014/main" id="{91D884EE-FCB6-4711-882C-ADBB7262A937}"/>
                </a:ext>
              </a:extLst>
            </p:cNvPr>
            <p:cNvSpPr txBox="1">
              <a:spLocks noChangeArrowheads="1"/>
            </p:cNvSpPr>
            <p:nvPr/>
          </p:nvSpPr>
          <p:spPr bwMode="auto">
            <a:xfrm>
              <a:off x="9794804" y="6145535"/>
              <a:ext cx="171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rgbClr val="FFFFFF"/>
                  </a:solidFill>
                  <a:latin typeface="Arial" panose="020B0604020202020204" pitchFamily="34" charset="0"/>
                  <a:cs typeface="Arial" panose="020B0604020202020204" pitchFamily="34" charset="0"/>
                </a:rPr>
                <a:t>Suivant</a:t>
              </a:r>
            </a:p>
          </p:txBody>
        </p:sp>
      </p:grpSp>
      <p:sp>
        <p:nvSpPr>
          <p:cNvPr id="19" name="Bouton d’action : vide 18" descr="Bouton pour retourner à la page d'accueil">
            <a:hlinkClick r:id="rId9" action="ppaction://hlinksldjump" highlightClick="1"/>
            <a:extLst>
              <a:ext uri="{FF2B5EF4-FFF2-40B4-BE49-F238E27FC236}">
                <a16:creationId xmlns:a16="http://schemas.microsoft.com/office/drawing/2014/main" id="{8B508383-BDBD-415F-A91B-4417EDAD901F}"/>
              </a:ext>
            </a:extLst>
          </p:cNvPr>
          <p:cNvSpPr/>
          <p:nvPr/>
        </p:nvSpPr>
        <p:spPr bwMode="auto">
          <a:xfrm>
            <a:off x="5635625" y="6153150"/>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2" name="Bouton d’action : vide 21" descr="Bouton pour aller à la diapositive suivante">
            <a:hlinkClick r:id="" action="ppaction://hlinkshowjump?jump=nextslide" highlightClick="1"/>
            <a:extLst>
              <a:ext uri="{FF2B5EF4-FFF2-40B4-BE49-F238E27FC236}">
                <a16:creationId xmlns:a16="http://schemas.microsoft.com/office/drawing/2014/main" id="{C9614E98-BAF1-4D06-A3EE-AD112D162830}"/>
              </a:ext>
            </a:extLst>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ZoneTexte 28">
            <a:extLst>
              <a:ext uri="{FF2B5EF4-FFF2-40B4-BE49-F238E27FC236}">
                <a16:creationId xmlns:a16="http://schemas.microsoft.com/office/drawing/2014/main" id="{338CA8B6-63D1-4965-93F4-C4C4B9C4FAD0}"/>
              </a:ext>
            </a:extLst>
          </p:cNvPr>
          <p:cNvSpPr txBox="1">
            <a:spLocks noGrp="1" noChangeArrowheads="1"/>
          </p:cNvSpPr>
          <p:nvPr>
            <p:ph type="title" idx="4294967295"/>
          </p:nvPr>
        </p:nvSpPr>
        <p:spPr bwMode="auto">
          <a:xfrm>
            <a:off x="3071813" y="-93663"/>
            <a:ext cx="9115425" cy="78495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0" algn="ctr" defTabSz="228600" eaLnBrk="1" hangingPunct="1">
              <a:lnSpc>
                <a:spcPct val="100000"/>
              </a:lnSpc>
              <a:defRPr/>
            </a:pPr>
            <a:r>
              <a:rPr lang="fr-FR" altLang="fr-FR" sz="4000" dirty="0">
                <a:solidFill>
                  <a:srgbClr val="5B225F"/>
                </a:solidFill>
                <a:latin typeface="Arial" panose="020B0604020202020204" pitchFamily="34" charset="0"/>
                <a:ea typeface="+mn-ea"/>
                <a:cs typeface="Arial" panose="020B0604020202020204" pitchFamily="34" charset="0"/>
              </a:rPr>
              <a:t>Eviter la contamination croisée </a:t>
            </a:r>
            <a:r>
              <a:rPr lang="fr-FR" altLang="fr-FR" sz="4501" dirty="0">
                <a:solidFill>
                  <a:schemeClr val="bg1"/>
                </a:solidFill>
              </a:rPr>
              <a:t>2</a:t>
            </a:r>
            <a:endParaRPr kumimoji="0" lang="fr-FR" altLang="fr-FR" sz="4500" b="1" i="0" u="none" strike="noStrike" kern="1200" cap="none" spc="0" normalizeH="0" baseline="0" noProof="0" dirty="0">
              <a:ln>
                <a:noFill/>
              </a:ln>
              <a:solidFill>
                <a:srgbClr val="674B69"/>
              </a:solidFill>
              <a:effectLst/>
              <a:uLnTx/>
              <a:uFillTx/>
              <a:latin typeface="Georgia" panose="02040502050405020303" pitchFamily="18" charset="0"/>
              <a:ea typeface="+mn-ea"/>
              <a:cs typeface="+mn-cs"/>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363D2002-F293-253C-CC06-F9BB3E46DCBC}"/>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DD115842-B02F-800C-D7DF-1B63C749FCE5}"/>
                </a:ext>
              </a:extLst>
            </p:cNvPr>
            <p:cNvGrpSpPr/>
            <p:nvPr/>
          </p:nvGrpSpPr>
          <p:grpSpPr>
            <a:xfrm>
              <a:off x="4763" y="25400"/>
              <a:ext cx="3071812" cy="5959475"/>
              <a:chOff x="4763" y="25400"/>
              <a:chExt cx="3071812" cy="5959475"/>
            </a:xfrm>
          </p:grpSpPr>
          <p:sp>
            <p:nvSpPr>
              <p:cNvPr id="6" name="Rectangle 5" descr="Barre de navigation des diapositives">
                <a:extLst>
                  <a:ext uri="{FF2B5EF4-FFF2-40B4-BE49-F238E27FC236}">
                    <a16:creationId xmlns:a16="http://schemas.microsoft.com/office/drawing/2014/main" id="{224DC68F-160B-BA13-DFB3-08803B2B977F}"/>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 name="Image 22" descr="Logo de SafeConsume">
                <a:extLst>
                  <a:ext uri="{FF2B5EF4-FFF2-40B4-BE49-F238E27FC236}">
                    <a16:creationId xmlns:a16="http://schemas.microsoft.com/office/drawing/2014/main" id="{2CE41FBE-708F-EB83-A347-25EEA5DAE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E981BBB9-B37A-402F-1292-8EE5241C0E9A}"/>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3"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6"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713DED28-4F72-DCED-E5C0-C5B16BB4FD5E}"/>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9" name="Bouton d’action : vide 8">
            <a:hlinkClick r:id="rId7" highlightClick="1"/>
            <a:extLst>
              <a:ext uri="{FF2B5EF4-FFF2-40B4-BE49-F238E27FC236}">
                <a16:creationId xmlns:a16="http://schemas.microsoft.com/office/drawing/2014/main" id="{4A363D9A-6A99-B4A3-557D-843D8DA0555B}"/>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37895" name="Rectangle 5">
            <a:extLst>
              <a:ext uri="{FF2B5EF4-FFF2-40B4-BE49-F238E27FC236}">
                <a16:creationId xmlns:a16="http://schemas.microsoft.com/office/drawing/2014/main" id="{EB8CCE07-37F7-4605-AEBD-98AF3EA5032E}"/>
              </a:ext>
            </a:extLst>
          </p:cNvPr>
          <p:cNvSpPr>
            <a:spLocks noChangeArrowheads="1"/>
          </p:cNvSpPr>
          <p:nvPr/>
        </p:nvSpPr>
        <p:spPr bwMode="auto">
          <a:xfrm>
            <a:off x="3047999" y="1489075"/>
            <a:ext cx="9039225"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900">
                <a:solidFill>
                  <a:schemeClr val="tx1"/>
                </a:solidFill>
                <a:latin typeface="Microsoft Sans Serif" pitchFamily="34" charset="0"/>
              </a:defRPr>
            </a:lvl1pPr>
            <a:lvl2pPr>
              <a:defRPr sz="900">
                <a:solidFill>
                  <a:schemeClr val="tx1"/>
                </a:solidFill>
                <a:latin typeface="Microsoft Sans Serif" pitchFamily="34" charset="0"/>
              </a:defRPr>
            </a:lvl2pPr>
            <a:lvl3pPr>
              <a:defRPr sz="900">
                <a:solidFill>
                  <a:schemeClr val="tx1"/>
                </a:solidFill>
                <a:latin typeface="Microsoft Sans Serif" pitchFamily="34" charset="0"/>
              </a:defRPr>
            </a:lvl3pPr>
            <a:lvl4pPr marL="457200">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defTabSz="228600" eaLnBrk="0" fontAlgn="base" hangingPunct="0">
              <a:spcBef>
                <a:spcPct val="0"/>
              </a:spcBef>
              <a:spcAft>
                <a:spcPct val="0"/>
              </a:spcAft>
              <a:defRPr sz="900">
                <a:solidFill>
                  <a:schemeClr val="tx1"/>
                </a:solidFill>
                <a:latin typeface="Microsoft Sans Serif" pitchFamily="34" charset="0"/>
              </a:defRPr>
            </a:lvl6pPr>
            <a:lvl7pPr marL="1828800" indent="914400" defTabSz="228600" eaLnBrk="0" fontAlgn="base" hangingPunct="0">
              <a:spcBef>
                <a:spcPct val="0"/>
              </a:spcBef>
              <a:spcAft>
                <a:spcPct val="0"/>
              </a:spcAft>
              <a:defRPr sz="900">
                <a:solidFill>
                  <a:schemeClr val="tx1"/>
                </a:solidFill>
                <a:latin typeface="Microsoft Sans Serif" pitchFamily="34" charset="0"/>
              </a:defRPr>
            </a:lvl7pPr>
            <a:lvl8pPr marL="2286000" indent="914400" defTabSz="228600" eaLnBrk="0" fontAlgn="base" hangingPunct="0">
              <a:spcBef>
                <a:spcPct val="0"/>
              </a:spcBef>
              <a:spcAft>
                <a:spcPct val="0"/>
              </a:spcAft>
              <a:defRPr sz="900">
                <a:solidFill>
                  <a:schemeClr val="tx1"/>
                </a:solidFill>
                <a:latin typeface="Microsoft Sans Serif" pitchFamily="34" charset="0"/>
              </a:defRPr>
            </a:lvl8pPr>
            <a:lvl9pPr marL="2743200" indent="914400" defTabSz="228600" eaLnBrk="0" fontAlgn="base" hangingPunct="0">
              <a:spcBef>
                <a:spcPct val="0"/>
              </a:spcBef>
              <a:spcAft>
                <a:spcPct val="0"/>
              </a:spcAft>
              <a:defRPr sz="900">
                <a:solidFill>
                  <a:schemeClr val="tx1"/>
                </a:solidFill>
                <a:latin typeface="Microsoft Sans Serif" pitchFamily="34" charset="0"/>
              </a:defRPr>
            </a:lvl9pPr>
          </a:lstStyle>
          <a:p>
            <a:pPr lvl="1" algn="just" eaLnBrk="1" hangingPunct="1">
              <a:buClr>
                <a:schemeClr val="tx1"/>
              </a:buClr>
              <a:buFont typeface="Wingdings" pitchFamily="2" charset="2"/>
              <a:buChar char="§"/>
              <a:defRPr/>
            </a:pPr>
            <a:r>
              <a:rPr lang="fr-FR" altLang="fr-FR" sz="1400" b="1" dirty="0">
                <a:latin typeface="Arial" panose="020B0604020202020204" pitchFamily="34" charset="0"/>
                <a:cs typeface="Arial" panose="020B0604020202020204" pitchFamily="34" charset="0"/>
              </a:rPr>
              <a:t>Lors de la préparation des repas :</a:t>
            </a:r>
          </a:p>
          <a:p>
            <a:pPr lvl="3" indent="0" algn="just" eaLnBrk="1" hangingPunct="1">
              <a:defRPr/>
            </a:pPr>
            <a:r>
              <a:rPr lang="fr-FR" altLang="fr-FR" sz="1200" dirty="0">
                <a:latin typeface="Arial" panose="020B0604020202020204" pitchFamily="34" charset="0"/>
                <a:cs typeface="Arial" panose="020B0604020202020204" pitchFamily="34" charset="0"/>
              </a:rPr>
              <a:t>Utilisez des ustensiles, des assiettes et des planches à découper différents pour la viande, la volaille et le poisson crus, les fruits et légumes sales et les « aliments prêts à consommer » ou lavez et séchez-les minutieusement quand vous changez d’aliment. </a:t>
            </a:r>
          </a:p>
          <a:p>
            <a:pPr lvl="3" indent="0" algn="just" eaLnBrk="1" hangingPunct="1">
              <a:defRPr/>
            </a:pPr>
            <a:r>
              <a:rPr lang="fr-FR" altLang="fr-FR" sz="1200" dirty="0">
                <a:latin typeface="Arial" panose="020B0604020202020204" pitchFamily="34" charset="0"/>
                <a:cs typeface="Arial" panose="020B0604020202020204" pitchFamily="34" charset="0"/>
              </a:rPr>
              <a:t>Ne lavez pas la viande ou la volaille crue ni son emballage.</a:t>
            </a:r>
          </a:p>
          <a:p>
            <a:pPr lvl="3" indent="0" algn="just" eaLnBrk="1" hangingPunct="1">
              <a:defRPr/>
            </a:pPr>
            <a:r>
              <a:rPr lang="fr-FR" altLang="fr-FR" sz="1200" dirty="0">
                <a:latin typeface="Arial" panose="020B0604020202020204" pitchFamily="34" charset="0"/>
                <a:cs typeface="Arial" panose="020B0604020202020204" pitchFamily="34" charset="0"/>
              </a:rPr>
              <a:t>Ne déposez pas les aliments cuits dans l’assiette utilisée pour les préparer ou les transporter crus.</a:t>
            </a:r>
          </a:p>
          <a:p>
            <a:pPr lvl="3" indent="0" algn="just" eaLnBrk="1" hangingPunct="1">
              <a:defRPr/>
            </a:pPr>
            <a:r>
              <a:rPr lang="fr-FR" altLang="fr-FR" sz="1200" dirty="0">
                <a:latin typeface="Arial" panose="020B0604020202020204" pitchFamily="34" charset="0"/>
                <a:cs typeface="Arial" panose="020B0604020202020204" pitchFamily="34" charset="0"/>
              </a:rPr>
              <a:t>Lavez-vous soigneusement les mains avec de l’eau et du savon avant de cuisiner ou de manipuler des « aliments prêts à consommer » et après avoir touché de la viande, de la volaille ou du poisson crus.</a:t>
            </a:r>
          </a:p>
          <a:p>
            <a:pPr lvl="3" indent="0" algn="just" eaLnBrk="1" hangingPunct="1">
              <a:defRPr/>
            </a:pPr>
            <a:r>
              <a:rPr lang="fr-FR" altLang="fr-FR" sz="1200" dirty="0">
                <a:latin typeface="Arial" panose="020B0604020202020204" pitchFamily="34" charset="0"/>
                <a:cs typeface="Arial" panose="020B0604020202020204" pitchFamily="34" charset="0"/>
              </a:rPr>
              <a:t>Utilisez des brosses, des éponges, des torchons ou de l’essuie tout propres pour faire la vaisselle et l’essuyer. Laissez sécher les torchons et les éponges après usage.</a:t>
            </a:r>
          </a:p>
          <a:p>
            <a:pPr lvl="3" indent="0" algn="just" eaLnBrk="1" hangingPunct="1">
              <a:defRPr/>
            </a:pPr>
            <a:endParaRPr lang="fr-FR" altLang="fr-FR" sz="1200" dirty="0">
              <a:latin typeface="Arial" panose="020B0604020202020204" pitchFamily="34" charset="0"/>
              <a:cs typeface="Arial" panose="020B0604020202020204" pitchFamily="34" charset="0"/>
            </a:endParaRPr>
          </a:p>
          <a:p>
            <a:pPr lvl="3" indent="0" algn="just" eaLnBrk="1" hangingPunct="1">
              <a:defRPr/>
            </a:pPr>
            <a:r>
              <a:rPr lang="en-US" altLang="fr-FR" sz="1400" b="1" u="sng" dirty="0">
                <a:latin typeface="Arial" panose="020B0604020202020204" pitchFamily="34" charset="0"/>
                <a:cs typeface="Arial" panose="020B0604020202020204" pitchFamily="34" charset="0"/>
              </a:rPr>
              <a:t>Liens pour </a:t>
            </a:r>
            <a:r>
              <a:rPr lang="en-US" altLang="fr-FR" sz="1400" b="1" u="sng" dirty="0" err="1">
                <a:latin typeface="Arial" panose="020B0604020202020204" pitchFamily="34" charset="0"/>
                <a:cs typeface="Arial" panose="020B0604020202020204" pitchFamily="34" charset="0"/>
              </a:rPr>
              <a:t>en</a:t>
            </a:r>
            <a:r>
              <a:rPr lang="en-US" altLang="fr-FR" sz="1400" b="1" u="sng" dirty="0">
                <a:latin typeface="Arial" panose="020B0604020202020204" pitchFamily="34" charset="0"/>
                <a:cs typeface="Arial" panose="020B0604020202020204" pitchFamily="34" charset="0"/>
              </a:rPr>
              <a:t> savoir plus :</a:t>
            </a:r>
          </a:p>
          <a:p>
            <a:pPr lvl="3" indent="0" algn="just" eaLnBrk="1" hangingPunct="1">
              <a:defRPr/>
            </a:pPr>
            <a:endParaRPr lang="fr-FR" altLang="fr-FR" sz="1200" dirty="0">
              <a:solidFill>
                <a:srgbClr val="00707C"/>
              </a:solidFill>
              <a:latin typeface="Arial" panose="020B0604020202020204" pitchFamily="34" charset="0"/>
              <a:cs typeface="Arial" panose="020B0604020202020204" pitchFamily="34" charset="0"/>
            </a:endParaRPr>
          </a:p>
          <a:p>
            <a:pPr lvl="3" indent="0" algn="just" eaLnBrk="1" hangingPunct="1">
              <a:defRPr/>
            </a:pPr>
            <a:r>
              <a:rPr lang="fr-FR" altLang="fr-FR" sz="1200" dirty="0">
                <a:solidFill>
                  <a:srgbClr val="00707C"/>
                </a:solidFill>
                <a:latin typeface="Arial" panose="020B0604020202020204" pitchFamily="34" charset="0"/>
                <a:cs typeface="Arial" panose="020B0604020202020204" pitchFamily="34" charset="0"/>
              </a:rPr>
              <a:t>				</a:t>
            </a:r>
            <a:r>
              <a:rPr lang="fr-FR" altLang="fr-FR" sz="1400" dirty="0">
                <a:latin typeface="Arial" panose="020B0604020202020204" pitchFamily="34" charset="0"/>
                <a:cs typeface="Arial" panose="020B0604020202020204" pitchFamily="34" charset="0"/>
                <a:hlinkClick r:id="rId8" tooltip="cliquez ici pour ouvrir le lien"/>
              </a:rPr>
              <a:t>Hygiène alimentaire : les grands principes</a:t>
            </a:r>
            <a:endParaRPr lang="fr-FR" altLang="fr-FR" sz="1400" dirty="0">
              <a:latin typeface="Arial" panose="020B0604020202020204" pitchFamily="34" charset="0"/>
              <a:cs typeface="Arial" panose="020B0604020202020204" pitchFamily="34" charset="0"/>
            </a:endParaRPr>
          </a:p>
          <a:p>
            <a:pPr lvl="3" indent="0" algn="just" eaLnBrk="1" hangingPunct="1">
              <a:defRPr/>
            </a:pPr>
            <a:endParaRPr lang="fr-FR" altLang="fr-FR" sz="1400" dirty="0">
              <a:latin typeface="Arial" panose="020B0604020202020204" pitchFamily="34" charset="0"/>
              <a:cs typeface="Arial" panose="020B0604020202020204" pitchFamily="34" charset="0"/>
            </a:endParaRPr>
          </a:p>
          <a:p>
            <a:pPr lvl="3" indent="0" algn="just" eaLnBrk="1" hangingPunct="1">
              <a:defRPr/>
            </a:pPr>
            <a:r>
              <a:rPr lang="fr-FR" sz="1400" dirty="0">
                <a:solidFill>
                  <a:srgbClr val="00707C"/>
                </a:solidFill>
                <a:latin typeface="Arial" panose="020B0604020202020204" pitchFamily="34" charset="0"/>
                <a:cs typeface="Arial" panose="020B0604020202020204" pitchFamily="34" charset="0"/>
              </a:rPr>
              <a:t>				</a:t>
            </a:r>
            <a:r>
              <a:rPr lang="fr-FR" sz="1400" dirty="0">
                <a:solidFill>
                  <a:srgbClr val="00707C"/>
                </a:solidFill>
                <a:latin typeface="Arial" panose="020B0604020202020204" pitchFamily="34" charset="0"/>
                <a:cs typeface="Arial" panose="020B0604020202020204" pitchFamily="34" charset="0"/>
                <a:hlinkClick r:id="rId9" tooltip="click here to open the link"/>
              </a:rPr>
              <a:t>Recueil de recommandations de bonnes pratiques d’hygiène à destination des consommateurs</a:t>
            </a:r>
            <a:endParaRPr lang="fr-FR" altLang="fr-FR" sz="1400" dirty="0">
              <a:latin typeface="Arial" panose="020B0604020202020204" pitchFamily="34" charset="0"/>
              <a:cs typeface="Arial" panose="020B0604020202020204" pitchFamily="34" charset="0"/>
            </a:endParaRPr>
          </a:p>
          <a:p>
            <a:pPr lvl="3" indent="0" algn="just" eaLnBrk="1" hangingPunct="1">
              <a:defRPr/>
            </a:pPr>
            <a:endParaRPr lang="fr-FR" altLang="fr-FR" sz="1800" dirty="0">
              <a:solidFill>
                <a:srgbClr val="00707C"/>
              </a:solidFill>
              <a:latin typeface="Arial" panose="020B0604020202020204" pitchFamily="34" charset="0"/>
              <a:cs typeface="Arial" panose="020B0604020202020204" pitchFamily="34" charset="0"/>
            </a:endParaRPr>
          </a:p>
          <a:p>
            <a:pPr lvl="3" indent="0" algn="just" eaLnBrk="1" hangingPunct="1">
              <a:defRPr/>
            </a:pPr>
            <a:r>
              <a:rPr lang="fr-FR" altLang="fr-FR" sz="1400" dirty="0">
                <a:solidFill>
                  <a:srgbClr val="00707C"/>
                </a:solidFill>
                <a:latin typeface="Arial" panose="020B0604020202020204" pitchFamily="34" charset="0"/>
                <a:cs typeface="Arial" panose="020B0604020202020204" pitchFamily="34" charset="0"/>
              </a:rPr>
              <a:t>				</a:t>
            </a:r>
            <a:r>
              <a:rPr lang="fr-FR" altLang="fr-FR" sz="1400" dirty="0">
                <a:latin typeface="Arial" panose="020B0604020202020204" pitchFamily="34" charset="0"/>
                <a:cs typeface="Arial" panose="020B0604020202020204" pitchFamily="34" charset="0"/>
                <a:hlinkClick r:id="rId10" tooltip="Cliquez ici pour ouvrir le lien"/>
              </a:rPr>
              <a:t>Cinq clefs pour des aliments plus sûrs</a:t>
            </a:r>
            <a:endParaRPr lang="fr-FR" altLang="fr-FR" sz="1400" dirty="0">
              <a:latin typeface="Arial" panose="020B0604020202020204" pitchFamily="34" charset="0"/>
              <a:cs typeface="Arial" panose="020B0604020202020204" pitchFamily="34" charset="0"/>
            </a:endParaRPr>
          </a:p>
          <a:p>
            <a:pPr lvl="3" indent="0" algn="just" eaLnBrk="1" hangingPunct="1">
              <a:defRPr/>
            </a:pPr>
            <a:r>
              <a:rPr lang="fr-FR" altLang="fr-FR" sz="1400" dirty="0">
                <a:solidFill>
                  <a:srgbClr val="00707C"/>
                </a:solidFill>
                <a:latin typeface="Arial" panose="020B0604020202020204" pitchFamily="34" charset="0"/>
                <a:cs typeface="Arial" panose="020B0604020202020204" pitchFamily="34" charset="0"/>
              </a:rPr>
              <a:t>	</a:t>
            </a:r>
            <a:r>
              <a:rPr lang="fr-FR" altLang="fr-FR" sz="1400">
                <a:solidFill>
                  <a:srgbClr val="00707C"/>
                </a:solidFill>
                <a:latin typeface="Arial" panose="020B0604020202020204" pitchFamily="34" charset="0"/>
                <a:cs typeface="Arial" panose="020B0604020202020204" pitchFamily="34" charset="0"/>
              </a:rPr>
              <a:t>	</a:t>
            </a:r>
            <a:endParaRPr lang="fr-FR" altLang="fr-FR" sz="1400" dirty="0">
              <a:solidFill>
                <a:srgbClr val="00707C"/>
              </a:solidFill>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26FCDD97-EB11-1936-78EE-1F61612ACF59}"/>
              </a:ext>
              <a:ext uri="{C183D7F6-B498-43B3-948B-1728B52AA6E4}">
                <adec:decorative xmlns:adec="http://schemas.microsoft.com/office/drawing/2017/decorative" val="1"/>
              </a:ext>
            </a:extLst>
          </p:cNvPr>
          <p:cNvGrpSpPr/>
          <p:nvPr/>
        </p:nvGrpSpPr>
        <p:grpSpPr>
          <a:xfrm>
            <a:off x="3112925" y="3889833"/>
            <a:ext cx="1347903" cy="1433055"/>
            <a:chOff x="3112925" y="3889833"/>
            <a:chExt cx="1347903" cy="1433055"/>
          </a:xfrm>
        </p:grpSpPr>
        <p:pic>
          <p:nvPicPr>
            <p:cNvPr id="35850" name="Image 3" descr="Logo de l'OMS">
              <a:extLst>
                <a:ext uri="{FF2B5EF4-FFF2-40B4-BE49-F238E27FC236}">
                  <a16:creationId xmlns:a16="http://schemas.microsoft.com/office/drawing/2014/main" id="{D0375732-1987-480C-8854-435A555137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2925" y="4875090"/>
              <a:ext cx="1347903" cy="4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 descr="Logo du DGCCRF">
              <a:extLst>
                <a:ext uri="{FF2B5EF4-FFF2-40B4-BE49-F238E27FC236}">
                  <a16:creationId xmlns:a16="http://schemas.microsoft.com/office/drawing/2014/main" id="{2D32FBD8-B56F-4BA9-B2D7-27BE81A43D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6587" y="3889833"/>
              <a:ext cx="819150" cy="42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Image 25" descr="Logo du ministère de l'agriculture et de l'alimentation">
              <a:extLst>
                <a:ext uri="{FF2B5EF4-FFF2-40B4-BE49-F238E27FC236}">
                  <a16:creationId xmlns:a16="http://schemas.microsoft.com/office/drawing/2014/main" id="{2C60CF65-C02C-479D-B499-F58CF278E4AD}"/>
                </a:ext>
              </a:extLst>
            </p:cNvPr>
            <p:cNvPicPr>
              <a:picLocks noChangeAspect="1"/>
            </p:cNvPicPr>
            <p:nvPr/>
          </p:nvPicPr>
          <p:blipFill>
            <a:blip r:embed="rId13"/>
            <a:stretch>
              <a:fillRect/>
            </a:stretch>
          </p:blipFill>
          <p:spPr>
            <a:xfrm>
              <a:off x="3169273" y="4377230"/>
              <a:ext cx="1042163" cy="445473"/>
            </a:xfrm>
            <a:prstGeom prst="rect">
              <a:avLst/>
            </a:prstGeom>
          </p:spPr>
        </p:pic>
      </p:grpSp>
      <p:pic>
        <p:nvPicPr>
          <p:cNvPr id="35845" name="Image 2" descr="Page d'introduction de la vidéo intitulée &quot;Campylobacteriosis can be prevented&quot;">
            <a:hlinkClick r:id="rId14" tooltip="click here to open the link"/>
            <a:extLst>
              <a:ext uri="{FF2B5EF4-FFF2-40B4-BE49-F238E27FC236}">
                <a16:creationId xmlns:a16="http://schemas.microsoft.com/office/drawing/2014/main" id="{548C38F4-8937-4922-B198-1410A88AF47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4253" y="5391921"/>
            <a:ext cx="959225" cy="54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ZoneTexte 1">
            <a:extLst>
              <a:ext uri="{FF2B5EF4-FFF2-40B4-BE49-F238E27FC236}">
                <a16:creationId xmlns:a16="http://schemas.microsoft.com/office/drawing/2014/main" id="{1CB7EDDE-D7AD-46F1-9FF5-92DB298207F5}"/>
              </a:ext>
            </a:extLst>
          </p:cNvPr>
          <p:cNvSpPr txBox="1">
            <a:spLocks noChangeArrowheads="1"/>
          </p:cNvSpPr>
          <p:nvPr/>
        </p:nvSpPr>
        <p:spPr bwMode="auto">
          <a:xfrm>
            <a:off x="4404537" y="5386292"/>
            <a:ext cx="64611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1400" dirty="0">
                <a:solidFill>
                  <a:srgbClr val="00707C"/>
                </a:solidFill>
                <a:latin typeface="Arial" panose="020B0604020202020204" pitchFamily="34" charset="0"/>
                <a:cs typeface="Arial" panose="020B0604020202020204" pitchFamily="34" charset="0"/>
                <a:hlinkClick r:id="rId14" tooltip="click here to open the link"/>
              </a:rPr>
              <a:t>Campylobacteriosis can </a:t>
            </a:r>
            <a:r>
              <a:rPr lang="fr-FR" altLang="fr-FR" sz="1400" dirty="0" err="1">
                <a:solidFill>
                  <a:srgbClr val="00707C"/>
                </a:solidFill>
                <a:latin typeface="Arial" panose="020B0604020202020204" pitchFamily="34" charset="0"/>
                <a:cs typeface="Arial" panose="020B0604020202020204" pitchFamily="34" charset="0"/>
                <a:hlinkClick r:id="rId14" tooltip="click here to open the link"/>
              </a:rPr>
              <a:t>be</a:t>
            </a:r>
            <a:r>
              <a:rPr lang="fr-FR" altLang="fr-FR" sz="1400" dirty="0">
                <a:solidFill>
                  <a:srgbClr val="00707C"/>
                </a:solidFill>
                <a:latin typeface="Arial" panose="020B0604020202020204" pitchFamily="34" charset="0"/>
                <a:cs typeface="Arial" panose="020B0604020202020204" pitchFamily="34" charset="0"/>
                <a:hlinkClick r:id="rId14" tooltip="click here to open the link"/>
              </a:rPr>
              <a:t> </a:t>
            </a:r>
            <a:r>
              <a:rPr lang="fr-FR" altLang="fr-FR" sz="1400" dirty="0" err="1">
                <a:solidFill>
                  <a:srgbClr val="00707C"/>
                </a:solidFill>
                <a:latin typeface="Arial" panose="020B0604020202020204" pitchFamily="34" charset="0"/>
                <a:cs typeface="Arial" panose="020B0604020202020204" pitchFamily="34" charset="0"/>
                <a:hlinkClick r:id="rId14" tooltip="click here to open the link"/>
              </a:rPr>
              <a:t>prevented</a:t>
            </a:r>
            <a:r>
              <a:rPr lang="fr-FR" altLang="fr-FR" sz="1400" dirty="0">
                <a:solidFill>
                  <a:srgbClr val="00707C"/>
                </a:solidFill>
                <a:latin typeface="Arial" panose="020B0604020202020204" pitchFamily="34" charset="0"/>
                <a:cs typeface="Arial" panose="020B0604020202020204" pitchFamily="34" charset="0"/>
                <a:hlinkClick r:id="rId14"/>
              </a:rPr>
              <a:t> </a:t>
            </a:r>
            <a:r>
              <a:rPr lang="fr-FR" altLang="fr-FR" sz="1400" dirty="0">
                <a:solidFill>
                  <a:srgbClr val="00707C"/>
                </a:solidFill>
                <a:latin typeface="Arial" panose="020B0604020202020204" pitchFamily="34" charset="0"/>
                <a:cs typeface="Arial" panose="020B0604020202020204" pitchFamily="34" charset="0"/>
              </a:rPr>
              <a:t>: </a:t>
            </a:r>
            <a:r>
              <a:rPr lang="fr-FR" altLang="fr-FR" sz="1400" dirty="0">
                <a:latin typeface="Arial" panose="020B0604020202020204" pitchFamily="34" charset="0"/>
                <a:cs typeface="Arial" panose="020B0604020202020204" pitchFamily="34" charset="0"/>
              </a:rPr>
              <a:t>vidéo réalisée par </a:t>
            </a:r>
            <a:r>
              <a:rPr lang="en-US" altLang="fr-FR" sz="1400" dirty="0">
                <a:latin typeface="Arial" panose="020B0604020202020204" pitchFamily="34" charset="0"/>
                <a:cs typeface="Arial" panose="020B0604020202020204" pitchFamily="34" charset="0"/>
              </a:rPr>
              <a:t>“the Hungarian National Food Chain Safety Office” pour “the World Food Safety Day”.</a:t>
            </a:r>
            <a:endParaRPr lang="fr-FR" altLang="fr-FR" sz="1400" dirty="0">
              <a:latin typeface="Arial" panose="020B0604020202020204" pitchFamily="34" charset="0"/>
              <a:cs typeface="Arial" panose="020B0604020202020204" pitchFamily="34" charset="0"/>
            </a:endParaRPr>
          </a:p>
          <a:p>
            <a:endParaRPr lang="fr-FR" altLang="fr-FR" dirty="0">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06EE6BB0-862F-4BC1-8C47-92437A5B8C79}"/>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5" name="Rectangle 24">
              <a:extLst>
                <a:ext uri="{FF2B5EF4-FFF2-40B4-BE49-F238E27FC236}">
                  <a16:creationId xmlns:a16="http://schemas.microsoft.com/office/drawing/2014/main" id="{701A07D8-F340-421A-95CA-D5DEF572518C}"/>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pic>
          <p:nvPicPr>
            <p:cNvPr id="35861" name="Image 25">
              <a:extLst>
                <a:ext uri="{FF2B5EF4-FFF2-40B4-BE49-F238E27FC236}">
                  <a16:creationId xmlns:a16="http://schemas.microsoft.com/office/drawing/2014/main" id="{1C6211BC-8448-407D-BED3-6B8A4C24AE8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7" name="ZoneTexte 22">
              <a:extLst>
                <a:ext uri="{FF2B5EF4-FFF2-40B4-BE49-F238E27FC236}">
                  <a16:creationId xmlns:a16="http://schemas.microsoft.com/office/drawing/2014/main" id="{A41D1078-3DE6-44C7-97D9-CD699674A5DA}"/>
                </a:ext>
              </a:extLst>
            </p:cNvPr>
            <p:cNvSpPr txBox="1">
              <a:spLocks noChangeArrowheads="1"/>
            </p:cNvSpPr>
            <p:nvPr/>
          </p:nvSpPr>
          <p:spPr bwMode="auto">
            <a:xfrm>
              <a:off x="9794804" y="6145535"/>
              <a:ext cx="171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rgbClr val="FFFFFF"/>
                  </a:solidFill>
                </a:rPr>
                <a:t>Précédent</a:t>
              </a:r>
            </a:p>
          </p:txBody>
        </p:sp>
        <p:sp>
          <p:nvSpPr>
            <p:cNvPr id="35851" name="ZoneTexte 22">
              <a:extLst>
                <a:ext uri="{FF2B5EF4-FFF2-40B4-BE49-F238E27FC236}">
                  <a16:creationId xmlns:a16="http://schemas.microsoft.com/office/drawing/2014/main" id="{D276ED95-6852-4872-98AF-AAF7077AE8C8}"/>
                </a:ext>
              </a:extLst>
            </p:cNvPr>
            <p:cNvSpPr txBox="1">
              <a:spLocks noChangeArrowheads="1"/>
            </p:cNvSpPr>
            <p:nvPr/>
          </p:nvSpPr>
          <p:spPr bwMode="auto">
            <a:xfrm>
              <a:off x="5921375" y="6149975"/>
              <a:ext cx="2127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rPr>
                <a:t>Retour à la page d’accueil</a:t>
              </a:r>
            </a:p>
          </p:txBody>
        </p:sp>
      </p:grpSp>
      <p:sp>
        <p:nvSpPr>
          <p:cNvPr id="22" name="Bouton d’action : vide 21" descr="Bouton pour retourner à la page d'accueil">
            <a:hlinkClick r:id="rId17" action="ppaction://hlinksldjump" highlightClick="1"/>
            <a:extLst>
              <a:ext uri="{FF2B5EF4-FFF2-40B4-BE49-F238E27FC236}">
                <a16:creationId xmlns:a16="http://schemas.microsoft.com/office/drawing/2014/main" id="{EA8DE148-5FB0-4CB8-9B99-5FD389E70DBE}"/>
              </a:ext>
            </a:extLst>
          </p:cNvPr>
          <p:cNvSpPr/>
          <p:nvPr/>
        </p:nvSpPr>
        <p:spPr bwMode="auto">
          <a:xfrm>
            <a:off x="5635625" y="6170613"/>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1" name="Bouton d’action : vide 20" descr="Bouton pour aller à la diapositive précédente">
            <a:hlinkClick r:id="" action="ppaction://hlinkshowjump?jump=previousslide" highlightClick="1"/>
            <a:extLst>
              <a:ext uri="{FF2B5EF4-FFF2-40B4-BE49-F238E27FC236}">
                <a16:creationId xmlns:a16="http://schemas.microsoft.com/office/drawing/2014/main" id="{D21AADE3-249F-4613-A6E2-85FD8D3FB32A}"/>
              </a:ext>
            </a:extLst>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oneTexte 3" descr="Photo qui montre un poulet cru lavé dans l'évier avec en premier plan un symbole d'interdiction">
            <a:extLst>
              <a:ext uri="{FF2B5EF4-FFF2-40B4-BE49-F238E27FC236}">
                <a16:creationId xmlns:a16="http://schemas.microsoft.com/office/drawing/2014/main" id="{F47E6E1B-E3E4-45F8-899A-6EC858B7FAFD}"/>
              </a:ext>
            </a:extLst>
          </p:cNvPr>
          <p:cNvSpPr txBox="1">
            <a:spLocks noGrp="1" noChangeArrowheads="1"/>
          </p:cNvSpPr>
          <p:nvPr>
            <p:ph type="title" idx="4294967295"/>
          </p:nvPr>
        </p:nvSpPr>
        <p:spPr bwMode="auto">
          <a:xfrm>
            <a:off x="3260725" y="-4763"/>
            <a:ext cx="8931275" cy="140051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hangingPunct="1">
              <a:lnSpc>
                <a:spcPct val="100000"/>
              </a:lnSpc>
              <a:defRPr/>
            </a:pPr>
            <a:r>
              <a:rPr lang="fr-FR" altLang="fr-FR" sz="4000" dirty="0">
                <a:solidFill>
                  <a:srgbClr val="5B225F"/>
                </a:solidFill>
                <a:latin typeface="Arial" panose="020B0604020202020204" pitchFamily="34" charset="0"/>
                <a:ea typeface="+mn-ea"/>
                <a:cs typeface="Arial" panose="020B0604020202020204" pitchFamily="34" charset="0"/>
              </a:rPr>
              <a:t>Manipuler la viande, la volaille et le poisson</a:t>
            </a:r>
            <a:r>
              <a:rPr lang="fr-FR" altLang="fr-FR" sz="4501" dirty="0">
                <a:solidFill>
                  <a:schemeClr val="bg1"/>
                </a:solidFill>
              </a:rPr>
              <a:t> 1</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739BBD81-F6CD-2DE3-3B23-B964B7D1147C}"/>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22ADF474-6AB7-9DDD-0484-2141FEE1D1BE}"/>
                </a:ext>
              </a:extLst>
            </p:cNvPr>
            <p:cNvGrpSpPr/>
            <p:nvPr/>
          </p:nvGrpSpPr>
          <p:grpSpPr>
            <a:xfrm>
              <a:off x="4763" y="25400"/>
              <a:ext cx="3071812" cy="5959475"/>
              <a:chOff x="4763" y="25400"/>
              <a:chExt cx="3071812" cy="5959475"/>
            </a:xfrm>
          </p:grpSpPr>
          <p:sp>
            <p:nvSpPr>
              <p:cNvPr id="6" name="Rectangle 5" descr="Barre de navigation des diapositives">
                <a:extLst>
                  <a:ext uri="{FF2B5EF4-FFF2-40B4-BE49-F238E27FC236}">
                    <a16:creationId xmlns:a16="http://schemas.microsoft.com/office/drawing/2014/main" id="{13C4A29F-0F5E-F886-28B0-B4AAAC61E419}"/>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 name="Image 22" descr="Logo de SafeConsume">
                <a:extLst>
                  <a:ext uri="{FF2B5EF4-FFF2-40B4-BE49-F238E27FC236}">
                    <a16:creationId xmlns:a16="http://schemas.microsoft.com/office/drawing/2014/main" id="{DB269A94-4A2A-AD61-BC12-464783E19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34CD22EA-8605-5AA5-46B3-2A06A2A8080E}"/>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3"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6"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A2E64A27-D4A6-104E-AD5B-6079FD26433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9" name="Bouton d’action : vide 8">
            <a:hlinkClick r:id="rId7" highlightClick="1"/>
            <a:extLst>
              <a:ext uri="{FF2B5EF4-FFF2-40B4-BE49-F238E27FC236}">
                <a16:creationId xmlns:a16="http://schemas.microsoft.com/office/drawing/2014/main" id="{C46E62F8-71D5-7916-81EB-1582A0AE22FD}"/>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27651" name="ZoneTexte 13">
            <a:extLst>
              <a:ext uri="{FF2B5EF4-FFF2-40B4-BE49-F238E27FC236}">
                <a16:creationId xmlns:a16="http://schemas.microsoft.com/office/drawing/2014/main" id="{07F6AE7A-B8D6-4D93-83C3-122AA4110EA1}"/>
              </a:ext>
            </a:extLst>
          </p:cNvPr>
          <p:cNvSpPr txBox="1">
            <a:spLocks noChangeArrowheads="1"/>
          </p:cNvSpPr>
          <p:nvPr/>
        </p:nvSpPr>
        <p:spPr bwMode="auto">
          <a:xfrm>
            <a:off x="3076575" y="1676400"/>
            <a:ext cx="8021638" cy="4401205"/>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buClr>
                <a:schemeClr val="tx1"/>
              </a:buClr>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Séparez la viande, la volaille et le poisson crus des fruits et légumes </a:t>
            </a:r>
            <a:r>
              <a:rPr lang="fr-FR" sz="1400" dirty="0">
                <a:latin typeface="Arial" panose="020B0604020202020204" pitchFamily="34" charset="0"/>
                <a:cs typeface="Arial" panose="020B0604020202020204" pitchFamily="34" charset="0"/>
              </a:rPr>
              <a:t>lors de l’achat (chariot/sacs) et du transport.</a:t>
            </a:r>
          </a:p>
          <a:p>
            <a:pPr marL="285750" indent="-285750">
              <a:buClr>
                <a:srgbClr val="00707C"/>
              </a:buClr>
              <a:buFont typeface="Arial" panose="020B0604020202020204" pitchFamily="34" charset="0"/>
              <a:buChar char="•"/>
              <a:defRPr/>
            </a:pPr>
            <a:endParaRPr lang="en-GB" altLang="fr-FR" sz="1400" dirty="0">
              <a:latin typeface="Arial" panose="020B0604020202020204" pitchFamily="34" charset="0"/>
              <a:cs typeface="Arial" panose="020B0604020202020204" pitchFamily="34" charset="0"/>
            </a:endParaRPr>
          </a:p>
          <a:p>
            <a:pPr>
              <a:buClr>
                <a:schemeClr val="tx1"/>
              </a:buClr>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Préparer les fruits et légumes consommés crus </a:t>
            </a:r>
            <a:r>
              <a:rPr lang="fr-FR" sz="1400" dirty="0">
                <a:latin typeface="Arial" panose="020B0604020202020204" pitchFamily="34" charset="0"/>
                <a:cs typeface="Arial" panose="020B0604020202020204" pitchFamily="34" charset="0"/>
              </a:rPr>
              <a:t>(par exemple la salade) </a:t>
            </a:r>
            <a:r>
              <a:rPr lang="fr-FR" sz="1400" b="1" dirty="0">
                <a:latin typeface="Arial" panose="020B0604020202020204" pitchFamily="34" charset="0"/>
                <a:cs typeface="Arial" panose="020B0604020202020204" pitchFamily="34" charset="0"/>
              </a:rPr>
              <a:t>avant la viande, la volaille ou le poisson crus</a:t>
            </a:r>
            <a:r>
              <a:rPr lang="fr-FR" sz="1400" dirty="0">
                <a:latin typeface="Arial" panose="020B0604020202020204" pitchFamily="34" charset="0"/>
                <a:cs typeface="Arial" panose="020B0604020202020204" pitchFamily="34" charset="0"/>
              </a:rPr>
              <a:t> permet de </a:t>
            </a:r>
            <a:r>
              <a:rPr lang="fr-FR" sz="1400" b="1" dirty="0">
                <a:latin typeface="Arial" panose="020B0604020202020204" pitchFamily="34" charset="0"/>
                <a:cs typeface="Arial" panose="020B0604020202020204" pitchFamily="34" charset="0"/>
              </a:rPr>
              <a:t>limiter les risques de transfert de microbes pathogènes </a:t>
            </a:r>
            <a:r>
              <a:rPr lang="fr-FR" sz="1400" dirty="0">
                <a:latin typeface="Arial" panose="020B0604020202020204" pitchFamily="34" charset="0"/>
                <a:cs typeface="Arial" panose="020B0604020202020204" pitchFamily="34" charset="0"/>
              </a:rPr>
              <a:t>de la viande, la volaille ou le poisson crus aux fruits et légumes (contamination croisée).</a:t>
            </a:r>
          </a:p>
          <a:p>
            <a:pPr marL="285750" indent="-285750">
              <a:buClr>
                <a:srgbClr val="00707C"/>
              </a:buClr>
              <a:buFont typeface="Arial" panose="020B0604020202020204" pitchFamily="34" charset="0"/>
              <a:buChar char="•"/>
              <a:defRPr/>
            </a:pPr>
            <a:endParaRPr lang="fr-FR" altLang="fr-FR" sz="1400" dirty="0">
              <a:latin typeface="Arial" panose="020B0604020202020204" pitchFamily="34" charset="0"/>
              <a:cs typeface="Arial" panose="020B0604020202020204" pitchFamily="34" charset="0"/>
            </a:endParaRPr>
          </a:p>
          <a:p>
            <a:pPr>
              <a:buClr>
                <a:schemeClr val="tx1"/>
              </a:buClr>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Ne lavez pas la viande ou la volaille crue dans l’évier. </a:t>
            </a:r>
            <a:r>
              <a:rPr lang="fr-FR" sz="1400" dirty="0">
                <a:latin typeface="Arial" panose="020B0604020202020204" pitchFamily="34" charset="0"/>
                <a:cs typeface="Arial" panose="020B0604020202020204" pitchFamily="34" charset="0"/>
              </a:rPr>
              <a:t>Si nécessaire, il est </a:t>
            </a:r>
          </a:p>
          <a:p>
            <a:pPr marL="0" indent="0">
              <a:buClr>
                <a:srgbClr val="00707C"/>
              </a:buClr>
              <a:defRPr/>
            </a:pPr>
            <a:r>
              <a:rPr lang="fr-FR" sz="1400" dirty="0">
                <a:latin typeface="Arial" panose="020B0604020202020204" pitchFamily="34" charset="0"/>
                <a:cs typeface="Arial" panose="020B0604020202020204" pitchFamily="34" charset="0"/>
              </a:rPr>
              <a:t>	  préférable d’utiliser de l’essuie tout jetable pour enlever la saleté (afin d’éviter </a:t>
            </a:r>
          </a:p>
          <a:p>
            <a:pPr marL="0" indent="0">
              <a:buClr>
                <a:srgbClr val="00707C"/>
              </a:buClr>
              <a:defRPr/>
            </a:pPr>
            <a:r>
              <a:rPr lang="fr-FR" sz="1400" dirty="0">
                <a:latin typeface="Arial" panose="020B0604020202020204" pitchFamily="34" charset="0"/>
                <a:cs typeface="Arial" panose="020B0604020202020204" pitchFamily="34" charset="0"/>
              </a:rPr>
              <a:t>	  la dispersion de microbes pathogènes dans la cuisine).</a:t>
            </a:r>
            <a:endParaRPr lang="fr-FR" altLang="fr-FR" sz="1400" dirty="0">
              <a:latin typeface="Arial" panose="020B0604020202020204" pitchFamily="34" charset="0"/>
              <a:cs typeface="Arial" panose="020B0604020202020204" pitchFamily="34" charset="0"/>
            </a:endParaRPr>
          </a:p>
          <a:p>
            <a:pPr marL="285750" indent="-285750">
              <a:buClr>
                <a:srgbClr val="00707C"/>
              </a:buClr>
              <a:buFont typeface="Arial" panose="020B0604020202020204" pitchFamily="34" charset="0"/>
              <a:buChar char="•"/>
              <a:defRPr/>
            </a:pPr>
            <a:endParaRPr lang="en-GB" altLang="fr-FR" sz="1400" dirty="0">
              <a:latin typeface="Arial" panose="020B0604020202020204" pitchFamily="34" charset="0"/>
              <a:cs typeface="Arial" panose="020B0604020202020204" pitchFamily="34" charset="0"/>
            </a:endParaRPr>
          </a:p>
          <a:p>
            <a:pPr>
              <a:buClr>
                <a:schemeClr val="tx1"/>
              </a:buClr>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Jetez immédiatement l’emballage </a:t>
            </a:r>
            <a:r>
              <a:rPr lang="fr-FR" sz="1400" dirty="0">
                <a:latin typeface="Arial" panose="020B0604020202020204" pitchFamily="34" charset="0"/>
                <a:cs typeface="Arial" panose="020B0604020202020204" pitchFamily="34" charset="0"/>
              </a:rPr>
              <a:t>de la viande, de la volaille ou du poisson crus et ne pas le laver.</a:t>
            </a:r>
            <a:endParaRPr lang="fr-FR" altLang="fr-FR" sz="1400" dirty="0">
              <a:latin typeface="Arial" panose="020B0604020202020204" pitchFamily="34" charset="0"/>
              <a:cs typeface="Arial" panose="020B0604020202020204" pitchFamily="34" charset="0"/>
            </a:endParaRPr>
          </a:p>
          <a:p>
            <a:pPr marL="285750" indent="-285750">
              <a:buClr>
                <a:srgbClr val="00707C"/>
              </a:buClr>
              <a:buFont typeface="Arial" panose="020B0604020202020204" pitchFamily="34" charset="0"/>
              <a:buChar char="•"/>
              <a:defRPr/>
            </a:pPr>
            <a:endParaRPr lang="fr-FR" altLang="fr-FR" sz="1400" dirty="0">
              <a:latin typeface="Arial" panose="020B0604020202020204" pitchFamily="34" charset="0"/>
              <a:cs typeface="Arial" panose="020B0604020202020204" pitchFamily="34" charset="0"/>
            </a:endParaRPr>
          </a:p>
          <a:p>
            <a:pPr>
              <a:buClr>
                <a:schemeClr val="tx1"/>
              </a:buClr>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La viande, la volaille ou le poisson crus peuvent être porteurs de microbes </a:t>
            </a:r>
          </a:p>
          <a:p>
            <a:pPr marL="0" indent="0">
              <a:buClr>
                <a:srgbClr val="00707C"/>
              </a:buClr>
              <a:defRPr/>
            </a:pPr>
            <a:r>
              <a:rPr lang="fr-FR" sz="1400" dirty="0">
                <a:latin typeface="Arial" panose="020B0604020202020204" pitchFamily="34" charset="0"/>
                <a:cs typeface="Arial" panose="020B0604020202020204" pitchFamily="34" charset="0"/>
              </a:rPr>
              <a:t>       pathogènes sans aucun signe visible. Pendant que vous les préparez ne portez </a:t>
            </a:r>
          </a:p>
          <a:p>
            <a:pPr marL="0" indent="0">
              <a:buClr>
                <a:srgbClr val="00707C"/>
              </a:buClr>
              <a:defRPr/>
            </a:pPr>
            <a:r>
              <a:rPr lang="fr-FR" sz="1400" dirty="0">
                <a:latin typeface="Arial" panose="020B0604020202020204" pitchFamily="34" charset="0"/>
                <a:cs typeface="Arial" panose="020B0604020202020204" pitchFamily="34" charset="0"/>
              </a:rPr>
              <a:t>	  pas vos mains à la bouche. </a:t>
            </a:r>
            <a:r>
              <a:rPr lang="fr-FR" sz="1400" b="1" dirty="0">
                <a:latin typeface="Arial" panose="020B0604020202020204" pitchFamily="34" charset="0"/>
                <a:cs typeface="Arial" panose="020B0604020202020204" pitchFamily="34" charset="0"/>
              </a:rPr>
              <a:t>Ne laissez pas les jeunes enfants manipuler de la </a:t>
            </a:r>
          </a:p>
          <a:p>
            <a:pPr marL="0" indent="0">
              <a:buClr>
                <a:srgbClr val="00707C"/>
              </a:buClr>
              <a:defRPr/>
            </a:pPr>
            <a:r>
              <a:rPr lang="fr-FR" sz="1400" b="1" dirty="0">
                <a:latin typeface="Arial" panose="020B0604020202020204" pitchFamily="34" charset="0"/>
                <a:cs typeface="Arial" panose="020B0604020202020204" pitchFamily="34" charset="0"/>
              </a:rPr>
              <a:t>	  viande, de la volaille ou du poisson crus.</a:t>
            </a:r>
            <a:endParaRPr lang="fr-FR" altLang="fr-FR" sz="1400" b="1" dirty="0">
              <a:latin typeface="Arial" panose="020B0604020202020204" pitchFamily="34" charset="0"/>
              <a:cs typeface="Arial" panose="020B0604020202020204" pitchFamily="34" charset="0"/>
            </a:endParaRPr>
          </a:p>
          <a:p>
            <a:pPr marL="0" indent="0">
              <a:buClr>
                <a:srgbClr val="00707C"/>
              </a:buClr>
              <a:defRPr/>
            </a:pPr>
            <a:endParaRPr lang="fr-FR" altLang="fr-FR" sz="1400" dirty="0">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6D4B5709-7A2A-CF00-0FE5-3C23234B13D0}"/>
              </a:ext>
              <a:ext uri="{C183D7F6-B498-43B3-948B-1728B52AA6E4}">
                <adec:decorative xmlns:adec="http://schemas.microsoft.com/office/drawing/2017/decorative" val="1"/>
              </a:ext>
            </a:extLst>
          </p:cNvPr>
          <p:cNvGrpSpPr/>
          <p:nvPr/>
        </p:nvGrpSpPr>
        <p:grpSpPr>
          <a:xfrm>
            <a:off x="10266363" y="1449388"/>
            <a:ext cx="1870075" cy="4105275"/>
            <a:chOff x="10266363" y="1449388"/>
            <a:chExt cx="1870075" cy="4105275"/>
          </a:xfrm>
        </p:grpSpPr>
        <p:pic>
          <p:nvPicPr>
            <p:cNvPr id="36872" name="Image 1" descr="Une photo illustrant un mocreau de viande rouge crue et un enfant, les deux images sont surmontées d'un symbole d'interdiction">
              <a:extLst>
                <a:ext uri="{FF2B5EF4-FFF2-40B4-BE49-F238E27FC236}">
                  <a16:creationId xmlns:a16="http://schemas.microsoft.com/office/drawing/2014/main" id="{99AB7A10-5722-41C4-9241-E53A240D26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5900" y="4560888"/>
              <a:ext cx="17605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age 18" descr="Un poulet entier cru lavé dans l'évier surmonté d'un symbole d'interdiction">
              <a:extLst>
                <a:ext uri="{FF2B5EF4-FFF2-40B4-BE49-F238E27FC236}">
                  <a16:creationId xmlns:a16="http://schemas.microsoft.com/office/drawing/2014/main" id="{33EBE853-37A1-4BF0-A63C-53017698721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t="28120" r="-3" b="-3"/>
            <a:stretch>
              <a:fillRect/>
            </a:stretch>
          </p:blipFill>
          <p:spPr bwMode="auto">
            <a:xfrm>
              <a:off x="10266363" y="3033713"/>
              <a:ext cx="17605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age 2" descr="un sac de viande">
              <a:extLst>
                <a:ext uri="{FF2B5EF4-FFF2-40B4-BE49-F238E27FC236}">
                  <a16:creationId xmlns:a16="http://schemas.microsoft.com/office/drawing/2014/main" id="{476D27DF-9019-49DC-A6F7-DEEF529B54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98213" y="1449388"/>
              <a:ext cx="928687"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e 9">
            <a:extLst>
              <a:ext uri="{FF2B5EF4-FFF2-40B4-BE49-F238E27FC236}">
                <a16:creationId xmlns:a16="http://schemas.microsoft.com/office/drawing/2014/main" id="{73BD89F3-8401-90AA-668B-189225AFF56B}"/>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31" name="Rectangle 30">
              <a:extLst>
                <a:ext uri="{FF2B5EF4-FFF2-40B4-BE49-F238E27FC236}">
                  <a16:creationId xmlns:a16="http://schemas.microsoft.com/office/drawing/2014/main" id="{DBEA9209-A47E-4C51-9554-2985FEC494CD}"/>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36883" name="ZoneTexte 22">
              <a:extLst>
                <a:ext uri="{FF2B5EF4-FFF2-40B4-BE49-F238E27FC236}">
                  <a16:creationId xmlns:a16="http://schemas.microsoft.com/office/drawing/2014/main" id="{FAD8A921-D085-4DFA-800F-0EF95D5EA00C}"/>
                </a:ext>
              </a:extLst>
            </p:cNvPr>
            <p:cNvSpPr txBox="1">
              <a:spLocks noChangeArrowheads="1"/>
            </p:cNvSpPr>
            <p:nvPr/>
          </p:nvSpPr>
          <p:spPr bwMode="auto">
            <a:xfrm>
              <a:off x="5922088" y="6150272"/>
              <a:ext cx="2126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36884" name="Image 25">
              <a:extLst>
                <a:ext uri="{FF2B5EF4-FFF2-40B4-BE49-F238E27FC236}">
                  <a16:creationId xmlns:a16="http://schemas.microsoft.com/office/drawing/2014/main" id="{9BDD0D9A-A40B-4E82-AD68-98FDA4001C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ZoneTexte 25">
              <a:extLst>
                <a:ext uri="{FF2B5EF4-FFF2-40B4-BE49-F238E27FC236}">
                  <a16:creationId xmlns:a16="http://schemas.microsoft.com/office/drawing/2014/main" id="{A2DD1317-E1F2-4993-9C90-F9EA3EC23225}"/>
                </a:ext>
              </a:extLst>
            </p:cNvPr>
            <p:cNvSpPr txBox="1">
              <a:spLocks noChangeArrowheads="1"/>
            </p:cNvSpPr>
            <p:nvPr/>
          </p:nvSpPr>
          <p:spPr bwMode="auto">
            <a:xfrm>
              <a:off x="9794804" y="6145535"/>
              <a:ext cx="171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rgbClr val="FFFFFF"/>
                  </a:solidFill>
                  <a:latin typeface="Arial" panose="020B0604020202020204" pitchFamily="34" charset="0"/>
                  <a:cs typeface="Arial" panose="020B0604020202020204" pitchFamily="34" charset="0"/>
                </a:rPr>
                <a:t>Suivant</a:t>
              </a:r>
            </a:p>
          </p:txBody>
        </p:sp>
      </p:grpSp>
      <p:sp>
        <p:nvSpPr>
          <p:cNvPr id="22" name="Bouton d’action : vide 21" descr="Bouton pour retourner à la page d'accueil">
            <a:hlinkClick r:id="rId12" action="ppaction://hlinksldjump" highlightClick="1"/>
            <a:extLst>
              <a:ext uri="{FF2B5EF4-FFF2-40B4-BE49-F238E27FC236}">
                <a16:creationId xmlns:a16="http://schemas.microsoft.com/office/drawing/2014/main" id="{F71FB927-458E-4E7D-B55C-1AC1858576CE}"/>
              </a:ext>
            </a:extLst>
          </p:cNvPr>
          <p:cNvSpPr/>
          <p:nvPr/>
        </p:nvSpPr>
        <p:spPr bwMode="auto">
          <a:xfrm>
            <a:off x="5630863" y="6164263"/>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93862288-D318-444D-8EE9-3E9394578498}"/>
              </a:ext>
            </a:extLst>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9" name="ZoneTexte 3">
            <a:extLst>
              <a:ext uri="{FF2B5EF4-FFF2-40B4-BE49-F238E27FC236}">
                <a16:creationId xmlns:a16="http://schemas.microsoft.com/office/drawing/2014/main" id="{51912B23-60AD-4AF8-B965-3A82EEBE3F7E}"/>
              </a:ext>
            </a:extLst>
          </p:cNvPr>
          <p:cNvSpPr txBox="1">
            <a:spLocks noGrp="1" noChangeArrowheads="1"/>
          </p:cNvSpPr>
          <p:nvPr>
            <p:ph type="title" idx="4294967295"/>
          </p:nvPr>
        </p:nvSpPr>
        <p:spPr bwMode="auto">
          <a:xfrm>
            <a:off x="3260725" y="7938"/>
            <a:ext cx="8931275" cy="140051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hangingPunct="1">
              <a:lnSpc>
                <a:spcPct val="100000"/>
              </a:lnSpc>
              <a:defRPr/>
            </a:pPr>
            <a:r>
              <a:rPr lang="fr-FR" altLang="fr-FR" sz="4000" dirty="0">
                <a:solidFill>
                  <a:srgbClr val="5B225F"/>
                </a:solidFill>
                <a:latin typeface="Arial" panose="020B0604020202020204" pitchFamily="34" charset="0"/>
                <a:ea typeface="+mn-ea"/>
                <a:cs typeface="Arial" panose="020B0604020202020204" pitchFamily="34" charset="0"/>
              </a:rPr>
              <a:t>Manipuler la viande, la volaille et le poisson</a:t>
            </a:r>
            <a:r>
              <a:rPr lang="fr-FR" altLang="fr-FR" sz="4501" dirty="0">
                <a:solidFill>
                  <a:schemeClr val="bg1"/>
                </a:solidFill>
              </a:rPr>
              <a:t> 2</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AD628D51-92BA-EF51-FCEE-A88A571EF61B}"/>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ED006E6A-B18F-E5CA-1102-19D033F5F0BF}"/>
                </a:ext>
              </a:extLst>
            </p:cNvPr>
            <p:cNvGrpSpPr/>
            <p:nvPr/>
          </p:nvGrpSpPr>
          <p:grpSpPr>
            <a:xfrm>
              <a:off x="4763" y="25400"/>
              <a:ext cx="3071812" cy="5959475"/>
              <a:chOff x="4763" y="25400"/>
              <a:chExt cx="3071812" cy="5959475"/>
            </a:xfrm>
          </p:grpSpPr>
          <p:sp>
            <p:nvSpPr>
              <p:cNvPr id="6" name="Rectangle 5" descr="Barre de navigation des diapositives">
                <a:extLst>
                  <a:ext uri="{FF2B5EF4-FFF2-40B4-BE49-F238E27FC236}">
                    <a16:creationId xmlns:a16="http://schemas.microsoft.com/office/drawing/2014/main" id="{ED31B9B5-12E5-EC24-D3A8-FC3DBA7D5500}"/>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 name="Image 22" descr="Logo de SafeConsume">
                <a:extLst>
                  <a:ext uri="{FF2B5EF4-FFF2-40B4-BE49-F238E27FC236}">
                    <a16:creationId xmlns:a16="http://schemas.microsoft.com/office/drawing/2014/main" id="{A7A29C2F-A114-A22B-AE84-A88E95DD3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E1EC1B39-42C5-33A5-60D8-B4F4F58E70F9}"/>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3"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6"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63D10B3F-D814-9BE3-B6E0-9F0326DB7757}"/>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9" name="Bouton d’action : vide 8">
            <a:hlinkClick r:id="rId7" highlightClick="1"/>
            <a:extLst>
              <a:ext uri="{FF2B5EF4-FFF2-40B4-BE49-F238E27FC236}">
                <a16:creationId xmlns:a16="http://schemas.microsoft.com/office/drawing/2014/main" id="{85D580AD-F1FB-3D80-1AB5-207A70065117}"/>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37891" name="ZoneTexte 13">
            <a:extLst>
              <a:ext uri="{FF2B5EF4-FFF2-40B4-BE49-F238E27FC236}">
                <a16:creationId xmlns:a16="http://schemas.microsoft.com/office/drawing/2014/main" id="{26932AC0-4232-4CF6-8124-96AE37516080}"/>
              </a:ext>
            </a:extLst>
          </p:cNvPr>
          <p:cNvSpPr txBox="1">
            <a:spLocks noChangeArrowheads="1"/>
          </p:cNvSpPr>
          <p:nvPr/>
        </p:nvSpPr>
        <p:spPr bwMode="auto">
          <a:xfrm>
            <a:off x="2998788" y="1177925"/>
            <a:ext cx="7532687" cy="4262705"/>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85750" indent="-285750" algn="just">
              <a:buClr>
                <a:schemeClr val="accent1"/>
              </a:buClr>
              <a:buFont typeface="Wingdings" panose="05000000000000000000" pitchFamily="2" charset="2"/>
              <a:buChar char="ü"/>
              <a:defRPr/>
            </a:pPr>
            <a:endParaRPr lang="fr-FR" altLang="fr-FR" sz="1400" b="1" dirty="0">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ü"/>
              <a:defRPr/>
            </a:pPr>
            <a:endParaRPr lang="fr-FR" altLang="fr-FR" sz="1400" b="1" dirty="0">
              <a:latin typeface="Arial" panose="020B0604020202020204" pitchFamily="34" charset="0"/>
              <a:cs typeface="Arial" panose="020B0604020202020204" pitchFamily="34" charset="0"/>
            </a:endParaRPr>
          </a:p>
          <a:p>
            <a:pPr marL="457200" lvl="1" algn="just">
              <a:buClr>
                <a:schemeClr val="tx1"/>
              </a:buClr>
              <a:buFont typeface="Wingdings" panose="05000000000000000000" pitchFamily="2" charset="2"/>
              <a:buChar char="ü"/>
              <a:defRPr/>
            </a:pPr>
            <a:r>
              <a:rPr lang="fr-FR" altLang="fr-FR" sz="1400" b="1" dirty="0">
                <a:latin typeface="Arial" panose="020B0604020202020204" pitchFamily="34" charset="0"/>
                <a:cs typeface="Arial" panose="020B0604020202020204" pitchFamily="34" charset="0"/>
              </a:rPr>
              <a:t>Après avoir manipulé de la viande, de la volaille ou du poisson crus </a:t>
            </a:r>
            <a:r>
              <a:rPr lang="fr-FR" altLang="fr-FR" sz="1400" dirty="0">
                <a:latin typeface="Arial" panose="020B0604020202020204" pitchFamily="34" charset="0"/>
                <a:cs typeface="Arial" panose="020B0604020202020204" pitchFamily="34" charset="0"/>
              </a:rPr>
              <a:t>et</a:t>
            </a:r>
            <a:r>
              <a:rPr lang="fr-FR" altLang="fr-FR" sz="1400" b="1" dirty="0">
                <a:latin typeface="Arial" panose="020B0604020202020204" pitchFamily="34" charset="0"/>
                <a:cs typeface="Arial" panose="020B0604020202020204" pitchFamily="34" charset="0"/>
              </a:rPr>
              <a:t> </a:t>
            </a:r>
            <a:r>
              <a:rPr lang="fr-FR" altLang="fr-FR" sz="1400" dirty="0">
                <a:latin typeface="Arial" panose="020B0604020202020204" pitchFamily="34" charset="0"/>
                <a:cs typeface="Arial" panose="020B0604020202020204" pitchFamily="34" charset="0"/>
              </a:rPr>
              <a:t>avant de toucher ou de faire quoique ce soit d’autre, </a:t>
            </a:r>
            <a:r>
              <a:rPr lang="fr-FR" altLang="fr-FR" sz="1400" b="1" dirty="0">
                <a:latin typeface="Arial" panose="020B0604020202020204" pitchFamily="34" charset="0"/>
                <a:cs typeface="Arial" panose="020B0604020202020204" pitchFamily="34" charset="0"/>
              </a:rPr>
              <a:t>lavez-vous soigneusement les mains </a:t>
            </a:r>
            <a:r>
              <a:rPr lang="fr-FR" altLang="fr-FR" sz="1400" dirty="0">
                <a:latin typeface="Arial" panose="020B0604020202020204" pitchFamily="34" charset="0"/>
                <a:cs typeface="Arial" panose="020B0604020202020204" pitchFamily="34" charset="0"/>
              </a:rPr>
              <a:t>avec de l’eau et du savon, rincez-les puis séchez-les avec un torchon propre ou de l’essuie-tout.</a:t>
            </a:r>
          </a:p>
          <a:p>
            <a:pPr marL="228600" lvl="1" indent="0" algn="just">
              <a:spcBef>
                <a:spcPts val="0"/>
              </a:spcBef>
              <a:buClr>
                <a:srgbClr val="00707C"/>
              </a:buClr>
              <a:defRPr/>
            </a:pPr>
            <a:endParaRPr lang="fr-FR" altLang="fr-FR" sz="1400" dirty="0">
              <a:latin typeface="Arial" panose="020B0604020202020204" pitchFamily="34" charset="0"/>
              <a:cs typeface="Arial" panose="020B0604020202020204" pitchFamily="34" charset="0"/>
            </a:endParaRPr>
          </a:p>
          <a:p>
            <a:pPr lvl="1" algn="just">
              <a:spcBef>
                <a:spcPts val="1000"/>
              </a:spcBef>
              <a:buClr>
                <a:schemeClr val="tx1"/>
              </a:buClr>
              <a:buFont typeface="Wingdings" panose="05000000000000000000" pitchFamily="2" charset="2"/>
              <a:buChar char="ü"/>
              <a:defRPr/>
            </a:pPr>
            <a:r>
              <a:rPr lang="fr-FR" altLang="fr-FR" sz="1400" b="1" dirty="0">
                <a:latin typeface="Arial" panose="020B0604020202020204" pitchFamily="34" charset="0"/>
                <a:cs typeface="Arial" panose="020B0604020202020204" pitchFamily="34" charset="0"/>
              </a:rPr>
              <a:t>Mettez de côté (par exemple dans le lave-vaisselle) ou lavez immédiatement </a:t>
            </a:r>
            <a:r>
              <a:rPr lang="fr-FR" altLang="fr-FR" sz="1400" dirty="0">
                <a:latin typeface="Arial" panose="020B0604020202020204" pitchFamily="34" charset="0"/>
                <a:cs typeface="Arial" panose="020B0604020202020204" pitchFamily="34" charset="0"/>
              </a:rPr>
              <a:t>avec du savon </a:t>
            </a:r>
            <a:r>
              <a:rPr lang="fr-FR" altLang="fr-FR" sz="1400" b="1" dirty="0">
                <a:latin typeface="Arial" panose="020B0604020202020204" pitchFamily="34" charset="0"/>
                <a:cs typeface="Arial" panose="020B0604020202020204" pitchFamily="34" charset="0"/>
              </a:rPr>
              <a:t>les surfaces et les ustensiles </a:t>
            </a:r>
            <a:r>
              <a:rPr lang="fr-FR" altLang="fr-FR" sz="1400" dirty="0">
                <a:latin typeface="Arial" panose="020B0604020202020204" pitchFamily="34" charset="0"/>
                <a:cs typeface="Arial" panose="020B0604020202020204" pitchFamily="34" charset="0"/>
              </a:rPr>
              <a:t>ayant été en contact avec de la viande/volaille/ poisson crus ou ayant été souillés par du jus de viande (par exemple plan de travail, planche à découper, couteau …).</a:t>
            </a:r>
          </a:p>
          <a:p>
            <a:pPr marL="228600" lvl="1" indent="0" algn="just">
              <a:buClr>
                <a:srgbClr val="00707C"/>
              </a:buClr>
              <a:defRPr/>
            </a:pPr>
            <a:endParaRPr lang="fr-FR" altLang="fr-FR" sz="1400" dirty="0">
              <a:latin typeface="Arial" panose="020B0604020202020204" pitchFamily="34" charset="0"/>
              <a:cs typeface="Arial" panose="020B0604020202020204" pitchFamily="34" charset="0"/>
            </a:endParaRPr>
          </a:p>
          <a:p>
            <a:pPr lvl="1" algn="just">
              <a:spcBef>
                <a:spcPts val="1000"/>
              </a:spcBef>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Si vous préparez des </a:t>
            </a:r>
            <a:r>
              <a:rPr lang="fr-FR" altLang="fr-FR" sz="1400" b="1" dirty="0">
                <a:latin typeface="Arial" panose="020B0604020202020204" pitchFamily="34" charset="0"/>
                <a:cs typeface="Arial" panose="020B0604020202020204" pitchFamily="34" charset="0"/>
              </a:rPr>
              <a:t>fruits et légumes consommés crus </a:t>
            </a:r>
            <a:r>
              <a:rPr lang="fr-FR" altLang="fr-FR" sz="1400" dirty="0">
                <a:latin typeface="Arial" panose="020B0604020202020204" pitchFamily="34" charset="0"/>
                <a:cs typeface="Arial" panose="020B0604020202020204" pitchFamily="34" charset="0"/>
              </a:rPr>
              <a:t>(par exemple pour une salade) </a:t>
            </a:r>
            <a:r>
              <a:rPr lang="fr-FR" altLang="fr-FR" sz="1400" b="1" dirty="0">
                <a:latin typeface="Arial" panose="020B0604020202020204" pitchFamily="34" charset="0"/>
                <a:cs typeface="Arial" panose="020B0604020202020204" pitchFamily="34" charset="0"/>
              </a:rPr>
              <a:t>après avoir préparé de la viande, de la volaille ou du poisson crus n’utilisez pas les même ustensiles </a:t>
            </a:r>
            <a:r>
              <a:rPr lang="fr-FR" altLang="fr-FR" sz="1400" dirty="0">
                <a:latin typeface="Arial" panose="020B0604020202020204" pitchFamily="34" charset="0"/>
                <a:cs typeface="Arial" panose="020B0604020202020204" pitchFamily="34" charset="0"/>
              </a:rPr>
              <a:t>(par exemple le même couteau ou la même planche à découper) à moins qu’ils aient été lavés minutieusement et séchés.</a:t>
            </a:r>
          </a:p>
          <a:p>
            <a:pPr lvl="1" algn="just">
              <a:spcBef>
                <a:spcPts val="1000"/>
              </a:spcBef>
              <a:buClr>
                <a:srgbClr val="00707C"/>
              </a:buClr>
              <a:buFont typeface="Wingdings" panose="05000000000000000000" pitchFamily="2" charset="2"/>
              <a:buChar char="ü"/>
              <a:defRPr/>
            </a:pPr>
            <a:endParaRPr lang="en-GB" altLang="fr-FR" sz="1400" b="1" dirty="0">
              <a:latin typeface="Arial" panose="020B0604020202020204" pitchFamily="34" charset="0"/>
              <a:cs typeface="Arial" panose="020B0604020202020204" pitchFamily="34" charset="0"/>
            </a:endParaRPr>
          </a:p>
          <a:p>
            <a:pPr lvl="1" algn="just">
              <a:buClr>
                <a:srgbClr val="00707C"/>
              </a:buClr>
              <a:buFont typeface="Wingdings" panose="05000000000000000000" pitchFamily="2" charset="2"/>
              <a:buChar char="ü"/>
              <a:defRPr/>
            </a:pPr>
            <a:endParaRPr lang="en-GB" altLang="fr-FR" sz="800" b="1" dirty="0">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F872B8E2-3C5A-49DF-594F-6A39CA419A32}"/>
              </a:ext>
              <a:ext uri="{C183D7F6-B498-43B3-948B-1728B52AA6E4}">
                <adec:decorative xmlns:adec="http://schemas.microsoft.com/office/drawing/2017/decorative" val="1"/>
              </a:ext>
            </a:extLst>
          </p:cNvPr>
          <p:cNvGrpSpPr/>
          <p:nvPr/>
        </p:nvGrpSpPr>
        <p:grpSpPr>
          <a:xfrm>
            <a:off x="6256338" y="1484313"/>
            <a:ext cx="5694362" cy="4425950"/>
            <a:chOff x="6256338" y="1484313"/>
            <a:chExt cx="5694362" cy="4425950"/>
          </a:xfrm>
        </p:grpSpPr>
        <p:pic>
          <p:nvPicPr>
            <p:cNvPr id="37894" name="Image 6" descr="Une photo illustrant une planche à découper avec des légumes et de la viande surmontée d'un symbole d'interdiction">
              <a:extLst>
                <a:ext uri="{FF2B5EF4-FFF2-40B4-BE49-F238E27FC236}">
                  <a16:creationId xmlns:a16="http://schemas.microsoft.com/office/drawing/2014/main" id="{68288338-3FE4-45D6-A9C8-1DB0B6FF09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6338" y="5022850"/>
              <a:ext cx="27559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Image 5" descr="Une femme nettoie l'évier avec du produit nettoyant et une éponge">
              <a:extLst>
                <a:ext uri="{FF2B5EF4-FFF2-40B4-BE49-F238E27FC236}">
                  <a16:creationId xmlns:a16="http://schemas.microsoft.com/office/drawing/2014/main" id="{D8875A0D-62B8-417A-A989-DE039D8405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90225" y="2828925"/>
              <a:ext cx="12604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age 2" descr="Un homme se lave les mains à l'évier avec un savon">
              <a:extLst>
                <a:ext uri="{FF2B5EF4-FFF2-40B4-BE49-F238E27FC236}">
                  <a16:creationId xmlns:a16="http://schemas.microsoft.com/office/drawing/2014/main" id="{B51CE493-AAD6-444B-9B27-231BACB6F6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1650" y="1484313"/>
              <a:ext cx="12890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e 10">
            <a:extLst>
              <a:ext uri="{FF2B5EF4-FFF2-40B4-BE49-F238E27FC236}">
                <a16:creationId xmlns:a16="http://schemas.microsoft.com/office/drawing/2014/main" id="{2FF6B96B-6591-C5EB-D6D5-8C17D91E425C}"/>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47" name="Rectangle 46" descr="Barre de navigation des diapositives">
              <a:extLst>
                <a:ext uri="{FF2B5EF4-FFF2-40B4-BE49-F238E27FC236}">
                  <a16:creationId xmlns:a16="http://schemas.microsoft.com/office/drawing/2014/main" id="{957BEFB2-3DEC-4BA3-A3FD-D365DDCD6B2C}"/>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37909" name="ZoneTexte 22">
              <a:extLst>
                <a:ext uri="{FF2B5EF4-FFF2-40B4-BE49-F238E27FC236}">
                  <a16:creationId xmlns:a16="http://schemas.microsoft.com/office/drawing/2014/main" id="{0F5A6BB8-0895-4FED-9302-55FB701C1154}"/>
                </a:ext>
              </a:extLst>
            </p:cNvPr>
            <p:cNvSpPr txBox="1">
              <a:spLocks noChangeArrowheads="1"/>
            </p:cNvSpPr>
            <p:nvPr/>
          </p:nvSpPr>
          <p:spPr bwMode="auto">
            <a:xfrm>
              <a:off x="5922088" y="6150272"/>
              <a:ext cx="21098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37910" name="Image 25">
              <a:extLst>
                <a:ext uri="{FF2B5EF4-FFF2-40B4-BE49-F238E27FC236}">
                  <a16:creationId xmlns:a16="http://schemas.microsoft.com/office/drawing/2014/main" id="{0EC8234E-5A4F-4AF0-8026-7061684415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ZoneTexte 22">
              <a:extLst>
                <a:ext uri="{FF2B5EF4-FFF2-40B4-BE49-F238E27FC236}">
                  <a16:creationId xmlns:a16="http://schemas.microsoft.com/office/drawing/2014/main" id="{81E924E5-0F72-4541-B4E0-3C87FFA23099}"/>
                </a:ext>
              </a:extLst>
            </p:cNvPr>
            <p:cNvSpPr txBox="1">
              <a:spLocks noChangeArrowheads="1"/>
            </p:cNvSpPr>
            <p:nvPr/>
          </p:nvSpPr>
          <p:spPr bwMode="auto">
            <a:xfrm>
              <a:off x="9506466" y="6145535"/>
              <a:ext cx="2041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rgbClr val="FFFFFF"/>
                  </a:solidFill>
                  <a:latin typeface="Arial" panose="020B0604020202020204" pitchFamily="34" charset="0"/>
                  <a:cs typeface="Arial" panose="020B0604020202020204" pitchFamily="34" charset="0"/>
                </a:rPr>
                <a:t>Précédent        Suivant</a:t>
              </a:r>
            </a:p>
          </p:txBody>
        </p:sp>
      </p:grpSp>
      <p:sp>
        <p:nvSpPr>
          <p:cNvPr id="24" name="Bouton d’action : vide 23" descr="Bouton pour retourner à la page d'accueil">
            <a:hlinkClick r:id="rId12" action="ppaction://hlinksldjump" highlightClick="1"/>
            <a:extLst>
              <a:ext uri="{FF2B5EF4-FFF2-40B4-BE49-F238E27FC236}">
                <a16:creationId xmlns:a16="http://schemas.microsoft.com/office/drawing/2014/main" id="{820DAAD5-EC54-4DBF-AEFF-742382D6EF90}"/>
              </a:ext>
            </a:extLst>
          </p:cNvPr>
          <p:cNvSpPr/>
          <p:nvPr/>
        </p:nvSpPr>
        <p:spPr bwMode="auto">
          <a:xfrm>
            <a:off x="5646738" y="61293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41" name="Bouton d’action : vide 40" descr="Bouton pour aller à la diapositive précédente">
            <a:hlinkClick r:id="" action="ppaction://hlinkshowjump?jump=previousslide" highlightClick="1"/>
            <a:extLst>
              <a:ext uri="{FF2B5EF4-FFF2-40B4-BE49-F238E27FC236}">
                <a16:creationId xmlns:a16="http://schemas.microsoft.com/office/drawing/2014/main" id="{5C172527-7B14-4975-AE4E-E8C34666B15A}"/>
              </a:ext>
            </a:extLst>
          </p:cNvPr>
          <p:cNvSpPr/>
          <p:nvPr/>
        </p:nvSpPr>
        <p:spPr bwMode="auto">
          <a:xfrm>
            <a:off x="9529763" y="6142038"/>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
        <p:nvSpPr>
          <p:cNvPr id="43" name="Bouton d’action : vide 42" descr="Bouton pour aller à la diapositive suivante">
            <a:hlinkClick r:id="" action="ppaction://hlinkshowjump?jump=nextslide" highlightClick="1"/>
            <a:extLst>
              <a:ext uri="{FF2B5EF4-FFF2-40B4-BE49-F238E27FC236}">
                <a16:creationId xmlns:a16="http://schemas.microsoft.com/office/drawing/2014/main" id="{192160E8-A1C6-4371-B395-30170B1D1E0B}"/>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7" name="ZoneTexte 3">
            <a:extLst>
              <a:ext uri="{FF2B5EF4-FFF2-40B4-BE49-F238E27FC236}">
                <a16:creationId xmlns:a16="http://schemas.microsoft.com/office/drawing/2014/main" id="{543C62CD-9D94-4ED1-A98A-A6E64949A57E}"/>
              </a:ext>
            </a:extLst>
          </p:cNvPr>
          <p:cNvSpPr txBox="1">
            <a:spLocks noGrp="1" noChangeArrowheads="1"/>
          </p:cNvSpPr>
          <p:nvPr>
            <p:ph type="title" idx="4294967295"/>
          </p:nvPr>
        </p:nvSpPr>
        <p:spPr bwMode="auto">
          <a:xfrm>
            <a:off x="3260725" y="7938"/>
            <a:ext cx="8931275" cy="140051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hangingPunct="1">
              <a:lnSpc>
                <a:spcPct val="100000"/>
              </a:lnSpc>
              <a:defRPr/>
            </a:pPr>
            <a:r>
              <a:rPr lang="fr-FR" altLang="fr-FR" sz="4000" dirty="0">
                <a:solidFill>
                  <a:srgbClr val="5B225F"/>
                </a:solidFill>
                <a:latin typeface="Arial" panose="020B0604020202020204" pitchFamily="34" charset="0"/>
                <a:ea typeface="+mn-ea"/>
                <a:cs typeface="Arial" panose="020B0604020202020204" pitchFamily="34" charset="0"/>
              </a:rPr>
              <a:t>Manipuler la viande, la volaille et le poisson</a:t>
            </a:r>
            <a:r>
              <a:rPr lang="fr-FR" altLang="fr-FR" dirty="0">
                <a:solidFill>
                  <a:srgbClr val="674B69"/>
                </a:solidFill>
                <a:latin typeface="Arial" panose="020B0604020202020204" pitchFamily="34" charset="0"/>
                <a:ea typeface="+mn-ea"/>
                <a:cs typeface="Arial" panose="020B0604020202020204" pitchFamily="34" charset="0"/>
              </a:rPr>
              <a:t> </a:t>
            </a:r>
            <a:r>
              <a:rPr lang="fr-FR" altLang="fr-FR" sz="4501" dirty="0">
                <a:solidFill>
                  <a:schemeClr val="bg1"/>
                </a:solidFill>
              </a:rPr>
              <a:t>3</a:t>
            </a:r>
            <a:endParaRPr kumimoji="0" lang="fr-FR" altLang="fr-FR" sz="4500" b="1" i="0" u="none" strike="noStrike" kern="1200" cap="none" spc="0" normalizeH="0" baseline="0" noProof="0" dirty="0">
              <a:ln>
                <a:noFill/>
              </a:ln>
              <a:solidFill>
                <a:srgbClr val="6D5F6E"/>
              </a:solidFill>
              <a:effectLst/>
              <a:uLnTx/>
              <a:uFillTx/>
              <a:latin typeface="Georgia" panose="02040502050405020303" pitchFamily="18" charset="0"/>
              <a:ea typeface="+mn-ea"/>
              <a:cs typeface="+mn-cs"/>
            </a:endParaRPr>
          </a:p>
        </p:txBody>
      </p:sp>
      <p:grpSp>
        <p:nvGrpSpPr>
          <p:cNvPr id="3" name="Groupe 2"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93225567-5FF0-9BE9-4D30-2733FEF7D27C}"/>
              </a:ext>
            </a:extLst>
          </p:cNvPr>
          <p:cNvGrpSpPr/>
          <p:nvPr/>
        </p:nvGrpSpPr>
        <p:grpSpPr>
          <a:xfrm>
            <a:off x="-31332" y="1341"/>
            <a:ext cx="3071812" cy="5959475"/>
            <a:chOff x="4763" y="25400"/>
            <a:chExt cx="3071812" cy="5959475"/>
          </a:xfrm>
        </p:grpSpPr>
        <p:grpSp>
          <p:nvGrpSpPr>
            <p:cNvPr id="4" name="Groupe 3" descr="Sommaire">
              <a:extLst>
                <a:ext uri="{FF2B5EF4-FFF2-40B4-BE49-F238E27FC236}">
                  <a16:creationId xmlns:a16="http://schemas.microsoft.com/office/drawing/2014/main" id="{B3A79080-F2CF-4826-B7F9-B69F3F6E784A}"/>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1832304F-4B62-92DB-B330-B20DDEFB2F70}"/>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621AA302-1140-87DE-7BDE-B86B8C6D0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6E109203-76AD-5479-6233-036959908B6B}"/>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3"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6"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64C016E8-C121-A939-53E9-AAD19670CBD7}"/>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7" highlightClick="1"/>
            <a:extLst>
              <a:ext uri="{FF2B5EF4-FFF2-40B4-BE49-F238E27FC236}">
                <a16:creationId xmlns:a16="http://schemas.microsoft.com/office/drawing/2014/main" id="{8ED8BB3B-7528-EB63-EB10-E5545289D7CB}"/>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37891" name="ZoneTexte 13">
            <a:extLst>
              <a:ext uri="{FF2B5EF4-FFF2-40B4-BE49-F238E27FC236}">
                <a16:creationId xmlns:a16="http://schemas.microsoft.com/office/drawing/2014/main" id="{A979EB6D-933D-4E1F-89F4-28B04AA08A86}"/>
              </a:ext>
            </a:extLst>
          </p:cNvPr>
          <p:cNvSpPr txBox="1">
            <a:spLocks noChangeArrowheads="1"/>
          </p:cNvSpPr>
          <p:nvPr/>
        </p:nvSpPr>
        <p:spPr bwMode="auto">
          <a:xfrm>
            <a:off x="2889250" y="1312863"/>
            <a:ext cx="7758113" cy="3226524"/>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28600" lvl="1" indent="0">
              <a:spcBef>
                <a:spcPts val="1000"/>
              </a:spcBef>
              <a:buClr>
                <a:srgbClr val="00707C"/>
              </a:buClr>
              <a:defRPr/>
            </a:pPr>
            <a:endParaRPr lang="en-GB" altLang="fr-FR" sz="1400" dirty="0">
              <a:latin typeface="Arial" panose="020B0604020202020204" pitchFamily="34" charset="0"/>
              <a:cs typeface="Arial" panose="020B0604020202020204" pitchFamily="34" charset="0"/>
            </a:endParaRPr>
          </a:p>
          <a:p>
            <a:pPr lvl="1">
              <a:buClr>
                <a:srgbClr val="00707C"/>
              </a:buClr>
              <a:buFont typeface="Wingdings" panose="05000000000000000000" pitchFamily="2" charset="2"/>
              <a:buChar char="ü"/>
              <a:defRPr/>
            </a:pPr>
            <a:endParaRPr lang="en-GB" altLang="fr-FR" sz="800" dirty="0">
              <a:latin typeface="Arial" panose="020B0604020202020204" pitchFamily="34" charset="0"/>
              <a:cs typeface="Arial" panose="020B0604020202020204" pitchFamily="34" charset="0"/>
            </a:endParaRPr>
          </a:p>
          <a:p>
            <a:pPr lvl="1" algn="just">
              <a:spcBef>
                <a:spcPts val="1000"/>
              </a:spcBef>
              <a:buClr>
                <a:schemeClr val="tx1"/>
              </a:buClr>
              <a:buFont typeface="Wingdings" panose="05000000000000000000" pitchFamily="2" charset="2"/>
              <a:buChar char="ü"/>
              <a:defRPr/>
            </a:pPr>
            <a:r>
              <a:rPr lang="fr-FR" altLang="fr-FR" sz="1400" b="1" dirty="0">
                <a:latin typeface="Arial" panose="020B0604020202020204" pitchFamily="34" charset="0"/>
                <a:cs typeface="Arial" panose="020B0604020202020204" pitchFamily="34" charset="0"/>
              </a:rPr>
              <a:t>Faites bien cuire la viande, la volaille ou le poisson et vérifiez la cuisson.</a:t>
            </a:r>
          </a:p>
          <a:p>
            <a:pPr lvl="1" algn="just">
              <a:spcBef>
                <a:spcPts val="1000"/>
              </a:spcBef>
              <a:buClr>
                <a:schemeClr val="tx1"/>
              </a:buClr>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Utilisez un </a:t>
            </a:r>
            <a:r>
              <a:rPr lang="fr-FR" altLang="fr-FR" sz="1400" b="1" dirty="0">
                <a:latin typeface="Arial" panose="020B0604020202020204" pitchFamily="34" charset="0"/>
                <a:cs typeface="Arial" panose="020B0604020202020204" pitchFamily="34" charset="0"/>
              </a:rPr>
              <a:t>thermomètre de cuisson</a:t>
            </a:r>
            <a:r>
              <a:rPr lang="fr-FR" altLang="fr-FR" sz="1400" dirty="0">
                <a:latin typeface="Arial" panose="020B0604020202020204" pitchFamily="34" charset="0"/>
                <a:cs typeface="Arial" panose="020B0604020202020204" pitchFamily="34" charset="0"/>
              </a:rPr>
              <a:t> si vous en avez un. La température à cœur doit atteindre </a:t>
            </a:r>
            <a:r>
              <a:rPr lang="fr-FR" altLang="fr-FR" sz="1400" b="1" dirty="0">
                <a:latin typeface="Arial" panose="020B0604020202020204" pitchFamily="34" charset="0"/>
                <a:cs typeface="Arial" panose="020B0604020202020204" pitchFamily="34" charset="0"/>
              </a:rPr>
              <a:t>au moins 70°C pour toutes les viandes</a:t>
            </a:r>
            <a:r>
              <a:rPr lang="fr-FR" altLang="fr-FR" sz="1400" dirty="0">
                <a:latin typeface="Arial" panose="020B0604020202020204" pitchFamily="34" charset="0"/>
                <a:cs typeface="Arial" panose="020B0604020202020204" pitchFamily="34" charset="0"/>
              </a:rPr>
              <a:t> (steak hachés, viande de porc, </a:t>
            </a:r>
            <a:r>
              <a:rPr lang="fr-FR" altLang="fr-FR" sz="1400" b="1" dirty="0">
                <a:latin typeface="Arial" panose="020B0604020202020204" pitchFamily="34" charset="0"/>
                <a:cs typeface="Arial" panose="020B0604020202020204" pitchFamily="34" charset="0"/>
              </a:rPr>
              <a:t>volaille</a:t>
            </a:r>
            <a:r>
              <a:rPr lang="fr-FR" altLang="fr-FR" sz="1400" dirty="0">
                <a:latin typeface="Arial" panose="020B0604020202020204" pitchFamily="34" charset="0"/>
                <a:cs typeface="Arial" panose="020B0604020202020204" pitchFamily="34" charset="0"/>
              </a:rPr>
              <a:t>…) et le </a:t>
            </a:r>
            <a:r>
              <a:rPr lang="fr-FR" altLang="fr-FR" sz="1400" b="1" dirty="0">
                <a:latin typeface="Arial" panose="020B0604020202020204" pitchFamily="34" charset="0"/>
                <a:cs typeface="Arial" panose="020B0604020202020204" pitchFamily="34" charset="0"/>
              </a:rPr>
              <a:t>poisson</a:t>
            </a:r>
            <a:r>
              <a:rPr lang="fr-FR" altLang="fr-FR" sz="1400" dirty="0">
                <a:latin typeface="Arial" panose="020B0604020202020204" pitchFamily="34" charset="0"/>
                <a:cs typeface="Arial" panose="020B0604020202020204" pitchFamily="34" charset="0"/>
              </a:rPr>
              <a:t>. Cela est d’autant plus important pour les </a:t>
            </a:r>
            <a:r>
              <a:rPr lang="fr-FR" altLang="fr-FR" sz="1400" b="1" dirty="0">
                <a:latin typeface="Arial" panose="020B0604020202020204" pitchFamily="34" charset="0"/>
                <a:cs typeface="Arial" panose="020B0604020202020204" pitchFamily="34" charset="0"/>
              </a:rPr>
              <a:t>consommateurs à risque</a:t>
            </a:r>
            <a:r>
              <a:rPr lang="fr-FR" altLang="fr-FR" sz="1400" dirty="0">
                <a:latin typeface="Arial" panose="020B0604020202020204" pitchFamily="34" charset="0"/>
                <a:cs typeface="Arial" panose="020B0604020202020204" pitchFamily="34" charset="0"/>
              </a:rPr>
              <a:t> (jeunes enfants, femmes enceintes, personnes âgés, personnes malades).</a:t>
            </a:r>
          </a:p>
          <a:p>
            <a:pPr lvl="1" algn="just">
              <a:spcBef>
                <a:spcPts val="1000"/>
              </a:spcBef>
              <a:buClr>
                <a:schemeClr val="tx1"/>
              </a:buClr>
              <a:buFont typeface="Wingdings" panose="05000000000000000000" pitchFamily="2" charset="2"/>
              <a:buChar char="ü"/>
              <a:defRPr/>
            </a:pPr>
            <a:r>
              <a:rPr lang="fr-FR" altLang="fr-FR" sz="1400" b="1" dirty="0">
                <a:latin typeface="Arial" panose="020B0604020202020204" pitchFamily="34" charset="0"/>
                <a:cs typeface="Arial" panose="020B0604020202020204" pitchFamily="34" charset="0"/>
              </a:rPr>
              <a:t>A défaut de thermomètre,</a:t>
            </a:r>
            <a:r>
              <a:rPr lang="fr-FR" altLang="fr-FR" sz="1400" dirty="0">
                <a:latin typeface="Arial" panose="020B0604020202020204" pitchFamily="34" charset="0"/>
                <a:cs typeface="Arial" panose="020B0604020202020204" pitchFamily="34" charset="0"/>
              </a:rPr>
              <a:t> découpez un morceau dans la </a:t>
            </a:r>
            <a:r>
              <a:rPr lang="fr-FR" altLang="fr-FR" sz="1400" b="1" dirty="0">
                <a:latin typeface="Arial" panose="020B0604020202020204" pitchFamily="34" charset="0"/>
                <a:cs typeface="Arial" panose="020B0604020202020204" pitchFamily="34" charset="0"/>
              </a:rPr>
              <a:t>partie la plus épaisse</a:t>
            </a:r>
            <a:r>
              <a:rPr lang="fr-FR" altLang="fr-FR" sz="1400" dirty="0">
                <a:latin typeface="Arial" panose="020B0604020202020204" pitchFamily="34" charset="0"/>
                <a:cs typeface="Arial" panose="020B0604020202020204" pitchFamily="34" charset="0"/>
              </a:rPr>
              <a:t> de la viande et vérifiez qu’il ne soit pas brillant, ni rose (pour une viande blanche le morceau doit être </a:t>
            </a:r>
            <a:r>
              <a:rPr lang="fr-FR" altLang="fr-FR" sz="1400" b="1" dirty="0">
                <a:latin typeface="Arial" panose="020B0604020202020204" pitchFamily="34" charset="0"/>
                <a:cs typeface="Arial" panose="020B0604020202020204" pitchFamily="34" charset="0"/>
              </a:rPr>
              <a:t>entièrement blanc</a:t>
            </a:r>
            <a:r>
              <a:rPr lang="fr-FR" altLang="fr-FR" sz="1400" dirty="0">
                <a:latin typeface="Arial" panose="020B0604020202020204" pitchFamily="34" charset="0"/>
                <a:cs typeface="Arial" panose="020B0604020202020204" pitchFamily="34" charset="0"/>
              </a:rPr>
              <a:t>).</a:t>
            </a:r>
          </a:p>
          <a:p>
            <a:pPr marL="228600" lvl="1" indent="0">
              <a:spcBef>
                <a:spcPts val="1000"/>
              </a:spcBef>
              <a:buClr>
                <a:srgbClr val="00707C"/>
              </a:buClr>
              <a:defRPr/>
            </a:pPr>
            <a:r>
              <a:rPr lang="fr-FR" altLang="fr-FR" sz="1400" dirty="0">
                <a:latin typeface="Arial" panose="020B0604020202020204" pitchFamily="34" charset="0"/>
                <a:cs typeface="Arial" panose="020B0604020202020204" pitchFamily="34" charset="0"/>
              </a:rPr>
              <a:t>	 </a:t>
            </a:r>
            <a:r>
              <a:rPr lang="en-US" altLang="fr-FR" sz="1400" u="sng" dirty="0">
                <a:latin typeface="Arial" panose="020B0604020202020204" pitchFamily="34" charset="0"/>
                <a:cs typeface="Arial" panose="020B0604020202020204" pitchFamily="34" charset="0"/>
              </a:rPr>
              <a:t>Liens pour </a:t>
            </a:r>
            <a:r>
              <a:rPr lang="en-US" altLang="fr-FR" sz="1400" u="sng" dirty="0" err="1">
                <a:latin typeface="Arial" panose="020B0604020202020204" pitchFamily="34" charset="0"/>
                <a:cs typeface="Arial" panose="020B0604020202020204" pitchFamily="34" charset="0"/>
              </a:rPr>
              <a:t>en</a:t>
            </a:r>
            <a:r>
              <a:rPr lang="en-US" altLang="fr-FR" sz="1400" u="sng" dirty="0">
                <a:latin typeface="Arial" panose="020B0604020202020204" pitchFamily="34" charset="0"/>
                <a:cs typeface="Arial" panose="020B0604020202020204" pitchFamily="34" charset="0"/>
              </a:rPr>
              <a:t> savoir plus :</a:t>
            </a:r>
          </a:p>
          <a:p>
            <a:pPr marL="228600" lvl="1" indent="0">
              <a:spcBef>
                <a:spcPts val="1000"/>
              </a:spcBef>
              <a:buClr>
                <a:srgbClr val="00707C"/>
              </a:buClr>
              <a:defRPr/>
            </a:pPr>
            <a:r>
              <a:rPr lang="en-US" altLang="fr-FR" sz="1400" dirty="0">
                <a:solidFill>
                  <a:srgbClr val="00707C"/>
                </a:solidFill>
                <a:latin typeface="Arial" panose="020B0604020202020204" pitchFamily="34" charset="0"/>
                <a:cs typeface="Arial" panose="020B0604020202020204" pitchFamily="34" charset="0"/>
              </a:rPr>
              <a:t>						</a:t>
            </a:r>
            <a:endParaRPr lang="en-GB" altLang="fr-FR" sz="1400" dirty="0">
              <a:solidFill>
                <a:srgbClr val="00707C"/>
              </a:solidFill>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992A6AF3-FE56-2FD3-BA39-59CBA80D0747}"/>
              </a:ext>
              <a:ext uri="{C183D7F6-B498-43B3-948B-1728B52AA6E4}">
                <adec:decorative xmlns:adec="http://schemas.microsoft.com/office/drawing/2017/decorative" val="1"/>
              </a:ext>
            </a:extLst>
          </p:cNvPr>
          <p:cNvGrpSpPr/>
          <p:nvPr/>
        </p:nvGrpSpPr>
        <p:grpSpPr>
          <a:xfrm>
            <a:off x="3260725" y="1562100"/>
            <a:ext cx="8797925" cy="4086196"/>
            <a:chOff x="3260725" y="1562100"/>
            <a:chExt cx="8797925" cy="4086196"/>
          </a:xfrm>
        </p:grpSpPr>
        <p:pic>
          <p:nvPicPr>
            <p:cNvPr id="38923" name="Image 6" descr="Logo de l'ANSES">
              <a:extLst>
                <a:ext uri="{FF2B5EF4-FFF2-40B4-BE49-F238E27FC236}">
                  <a16:creationId xmlns:a16="http://schemas.microsoft.com/office/drawing/2014/main" id="{3A95F33B-3269-4857-8335-FA3D64FA6C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3745" y="4356879"/>
              <a:ext cx="1000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Image 17" descr="Un thermomètre de cuisson sur une viande cuite au barbecue">
              <a:extLst>
                <a:ext uri="{FF2B5EF4-FFF2-40B4-BE49-F238E27FC236}">
                  <a16:creationId xmlns:a16="http://schemas.microsoft.com/office/drawing/2014/main" id="{2DF18E40-FFB7-4D90-BD80-66AC7C47D8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1825" y="2713038"/>
              <a:ext cx="12668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Image 7" descr="Des morceaux de viande mal cuits surmontés d'un symbole d'interdiction">
              <a:extLst>
                <a:ext uri="{FF2B5EF4-FFF2-40B4-BE49-F238E27FC236}">
                  <a16:creationId xmlns:a16="http://schemas.microsoft.com/office/drawing/2014/main" id="{D2AE1CA5-CADA-4A88-BF7D-7B42E2A07F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1825" y="1562100"/>
              <a:ext cx="12668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23" descr="Logo du ministère de l'agriculture et de l'alimentation">
              <a:extLst>
                <a:ext uri="{FF2B5EF4-FFF2-40B4-BE49-F238E27FC236}">
                  <a16:creationId xmlns:a16="http://schemas.microsoft.com/office/drawing/2014/main" id="{2AF4AE9B-9B54-4A65-A122-F252C187FE99}"/>
                </a:ext>
              </a:extLst>
            </p:cNvPr>
            <p:cNvPicPr>
              <a:picLocks noChangeAspect="1"/>
            </p:cNvPicPr>
            <p:nvPr/>
          </p:nvPicPr>
          <p:blipFill>
            <a:blip r:embed="rId11"/>
            <a:stretch>
              <a:fillRect/>
            </a:stretch>
          </p:blipFill>
          <p:spPr>
            <a:xfrm>
              <a:off x="3260725" y="5202823"/>
              <a:ext cx="1042163" cy="445473"/>
            </a:xfrm>
            <a:prstGeom prst="rect">
              <a:avLst/>
            </a:prstGeom>
          </p:spPr>
        </p:pic>
      </p:grpSp>
      <p:sp>
        <p:nvSpPr>
          <p:cNvPr id="2" name="ZoneTexte 1">
            <a:extLst>
              <a:ext uri="{FF2B5EF4-FFF2-40B4-BE49-F238E27FC236}">
                <a16:creationId xmlns:a16="http://schemas.microsoft.com/office/drawing/2014/main" id="{F02CD1C8-5E20-4E0C-AA12-19E836B7BEE1}"/>
              </a:ext>
            </a:extLst>
          </p:cNvPr>
          <p:cNvSpPr txBox="1"/>
          <p:nvPr/>
        </p:nvSpPr>
        <p:spPr>
          <a:xfrm>
            <a:off x="4497051" y="4328204"/>
            <a:ext cx="7683931" cy="1651734"/>
          </a:xfrm>
          <a:prstGeom prst="rect">
            <a:avLst/>
          </a:prstGeom>
          <a:noFill/>
        </p:spPr>
        <p:txBody>
          <a:bodyPr wrap="square" rtlCol="0">
            <a:spAutoFit/>
          </a:bodyPr>
          <a:lstStyle/>
          <a:p>
            <a:pPr>
              <a:spcBef>
                <a:spcPts val="1000"/>
              </a:spcBef>
              <a:buClr>
                <a:srgbClr val="00707C"/>
              </a:buClr>
              <a:defRPr/>
            </a:pPr>
            <a:r>
              <a:rPr lang="fr-FR" sz="1400" dirty="0">
                <a:latin typeface="Arial" panose="020B0604020202020204" pitchFamily="34" charset="0"/>
                <a:cs typeface="Arial" panose="020B0604020202020204" pitchFamily="34" charset="0"/>
                <a:hlinkClick r:id="rId12" tooltip="Cliquez ici pour ouvrir le lien"/>
              </a:rPr>
              <a:t>Cuisson au barbecue</a:t>
            </a:r>
            <a:endParaRPr lang="en-US" sz="1600" dirty="0">
              <a:solidFill>
                <a:srgbClr val="00707C"/>
              </a:solidFill>
              <a:latin typeface="Arial" panose="020B0604020202020204" pitchFamily="34" charset="0"/>
              <a:cs typeface="Arial" panose="020B0604020202020204" pitchFamily="34" charset="0"/>
            </a:endParaRPr>
          </a:p>
          <a:p>
            <a:pPr eaLnBrk="1" hangingPunct="1">
              <a:defRPr/>
            </a:pPr>
            <a:r>
              <a:rPr lang="fr-FR" sz="1400" dirty="0">
                <a:latin typeface="Arial" panose="020B0604020202020204" pitchFamily="34" charset="0"/>
                <a:cs typeface="Arial" panose="020B0604020202020204" pitchFamily="34" charset="0"/>
                <a:hlinkClick r:id="rId13" tooltip="Cliquez ici pour ouvrir le lien"/>
              </a:rPr>
              <a:t>Aliments contaminés par la bactérie E. coli : quels effets sur la santé et comment prévenir les infections ?</a:t>
            </a:r>
            <a:endParaRPr lang="en-GB" altLang="fr-FR" sz="1400" dirty="0">
              <a:solidFill>
                <a:srgbClr val="00707C"/>
              </a:solidFill>
              <a:latin typeface="Arial" panose="020B0604020202020204" pitchFamily="34" charset="0"/>
              <a:cs typeface="Arial" panose="020B0604020202020204" pitchFamily="34" charset="0"/>
            </a:endParaRPr>
          </a:p>
          <a:p>
            <a:pPr lvl="4" indent="0">
              <a:spcBef>
                <a:spcPts val="1000"/>
              </a:spcBef>
              <a:buClr>
                <a:srgbClr val="00707C"/>
              </a:buClr>
              <a:defRPr/>
            </a:pPr>
            <a:r>
              <a:rPr lang="en-GB" altLang="fr-FR" sz="1400" dirty="0">
                <a:solidFill>
                  <a:srgbClr val="00707C"/>
                </a:solidFill>
                <a:latin typeface="Arial" panose="020B0604020202020204" pitchFamily="34" charset="0"/>
                <a:cs typeface="Arial" panose="020B0604020202020204" pitchFamily="34" charset="0"/>
              </a:rPr>
              <a:t>		</a:t>
            </a:r>
            <a:endParaRPr lang="fr-FR" sz="1400" dirty="0">
              <a:solidFill>
                <a:srgbClr val="00707C"/>
              </a:solidFill>
              <a:latin typeface="Arial" panose="020B0604020202020204" pitchFamily="34" charset="0"/>
              <a:cs typeface="Arial" panose="020B0604020202020204" pitchFamily="34" charset="0"/>
              <a:hlinkClick r:id="rId14" tooltip="click here to open the link"/>
            </a:endParaRPr>
          </a:p>
          <a:p>
            <a:r>
              <a:rPr lang="fr-FR" sz="1400" dirty="0">
                <a:solidFill>
                  <a:srgbClr val="00707C"/>
                </a:solidFill>
                <a:latin typeface="Arial" panose="020B0604020202020204" pitchFamily="34" charset="0"/>
                <a:cs typeface="Arial" panose="020B0604020202020204" pitchFamily="34" charset="0"/>
                <a:hlinkClick r:id="rId14" tooltip="click here to open the link"/>
              </a:rPr>
              <a:t>Recueil de recommandations de bonnes pratiques d’hygiène à destination des consommateurs</a:t>
            </a:r>
            <a:endParaRPr lang="fr-FR" sz="1400" dirty="0">
              <a:solidFill>
                <a:srgbClr val="00707C"/>
              </a:solidFill>
              <a:latin typeface="Arial" panose="020B0604020202020204" pitchFamily="34" charset="0"/>
              <a:cs typeface="Arial" panose="020B0604020202020204" pitchFamily="34" charset="0"/>
            </a:endParaRPr>
          </a:p>
          <a:p>
            <a:endParaRPr lang="fr-FR" altLang="fr-FR" sz="1400" dirty="0">
              <a:latin typeface="Arial" panose="020B0604020202020204" pitchFamily="34" charset="0"/>
              <a:cs typeface="Arial" panose="020B0604020202020204" pitchFamily="34" charset="0"/>
            </a:endParaRPr>
          </a:p>
          <a:p>
            <a:endParaRPr lang="fr-FR" dirty="0"/>
          </a:p>
        </p:txBody>
      </p:sp>
      <p:grpSp>
        <p:nvGrpSpPr>
          <p:cNvPr id="12" name="Groupe 11">
            <a:extLst>
              <a:ext uri="{FF2B5EF4-FFF2-40B4-BE49-F238E27FC236}">
                <a16:creationId xmlns:a16="http://schemas.microsoft.com/office/drawing/2014/main" id="{9649A0E1-321F-C379-1D09-5E504B466DC6}"/>
              </a:ext>
              <a:ext uri="{C183D7F6-B498-43B3-948B-1728B52AA6E4}">
                <adec:decorative xmlns:adec="http://schemas.microsoft.com/office/drawing/2017/decorative" val="1"/>
              </a:ext>
            </a:extLst>
          </p:cNvPr>
          <p:cNvGrpSpPr/>
          <p:nvPr/>
        </p:nvGrpSpPr>
        <p:grpSpPr>
          <a:xfrm>
            <a:off x="-41275" y="5980509"/>
            <a:ext cx="12276138" cy="887413"/>
            <a:chOff x="-41275" y="6112877"/>
            <a:chExt cx="12276138" cy="887413"/>
          </a:xfrm>
        </p:grpSpPr>
        <p:sp>
          <p:nvSpPr>
            <p:cNvPr id="25" name="Rectangle 24">
              <a:extLst>
                <a:ext uri="{FF2B5EF4-FFF2-40B4-BE49-F238E27FC236}">
                  <a16:creationId xmlns:a16="http://schemas.microsoft.com/office/drawing/2014/main" id="{31062B5C-AD43-483F-9B7F-7A3EF98AFD55}"/>
                </a:ext>
              </a:extLst>
            </p:cNvPr>
            <p:cNvSpPr/>
            <p:nvPr/>
          </p:nvSpPr>
          <p:spPr bwMode="auto">
            <a:xfrm>
              <a:off x="-41275" y="6112877"/>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pic>
          <p:nvPicPr>
            <p:cNvPr id="38932" name="Image 25">
              <a:extLst>
                <a:ext uri="{FF2B5EF4-FFF2-40B4-BE49-F238E27FC236}">
                  <a16:creationId xmlns:a16="http://schemas.microsoft.com/office/drawing/2014/main" id="{43B35593-9C9A-4460-A881-CF29BF4BBAC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01" y="6160503"/>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ZoneTexte 22">
              <a:extLst>
                <a:ext uri="{FF2B5EF4-FFF2-40B4-BE49-F238E27FC236}">
                  <a16:creationId xmlns:a16="http://schemas.microsoft.com/office/drawing/2014/main" id="{8C490739-7C2E-4057-B8A1-336E8171DCBB}"/>
                </a:ext>
              </a:extLst>
            </p:cNvPr>
            <p:cNvSpPr txBox="1">
              <a:spLocks noChangeArrowheads="1"/>
            </p:cNvSpPr>
            <p:nvPr/>
          </p:nvSpPr>
          <p:spPr bwMode="auto">
            <a:xfrm>
              <a:off x="9782175" y="6278900"/>
              <a:ext cx="171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algn="r" eaLnBrk="1" hangingPunct="1">
                <a:lnSpc>
                  <a:spcPct val="100000"/>
                </a:lnSpc>
                <a:spcBef>
                  <a:spcPct val="0"/>
                </a:spcBef>
                <a:buFontTx/>
                <a:buNone/>
              </a:pPr>
              <a:r>
                <a:rPr lang="fr-FR" altLang="fr-FR">
                  <a:solidFill>
                    <a:srgbClr val="FFFFFF"/>
                  </a:solidFill>
                  <a:cs typeface="Arial" panose="020B0604020202020204" pitchFamily="34" charset="0"/>
                </a:rPr>
                <a:t>Précédent</a:t>
              </a:r>
            </a:p>
          </p:txBody>
        </p:sp>
        <p:sp>
          <p:nvSpPr>
            <p:cNvPr id="38922" name="ZoneTexte 22">
              <a:extLst>
                <a:ext uri="{FF2B5EF4-FFF2-40B4-BE49-F238E27FC236}">
                  <a16:creationId xmlns:a16="http://schemas.microsoft.com/office/drawing/2014/main" id="{033137D8-F200-4E0E-8440-8AA062EE2025}"/>
                </a:ext>
              </a:extLst>
            </p:cNvPr>
            <p:cNvSpPr txBox="1">
              <a:spLocks noChangeArrowheads="1"/>
            </p:cNvSpPr>
            <p:nvPr/>
          </p:nvSpPr>
          <p:spPr bwMode="auto">
            <a:xfrm>
              <a:off x="5921375" y="6294359"/>
              <a:ext cx="2127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grpSp>
      <p:sp>
        <p:nvSpPr>
          <p:cNvPr id="21" name="Bouton d’action : vide 20" descr="Bouton pour retourner à la page d'accueil">
            <a:hlinkClick r:id="rId16" action="ppaction://hlinksldjump" highlightClick="1"/>
            <a:extLst>
              <a:ext uri="{FF2B5EF4-FFF2-40B4-BE49-F238E27FC236}">
                <a16:creationId xmlns:a16="http://schemas.microsoft.com/office/drawing/2014/main" id="{5C056CA3-0575-4E86-8046-8F073F117AD8}"/>
              </a:ext>
            </a:extLst>
          </p:cNvPr>
          <p:cNvSpPr/>
          <p:nvPr/>
        </p:nvSpPr>
        <p:spPr bwMode="auto">
          <a:xfrm>
            <a:off x="5614988" y="6159362"/>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2" name="Bouton d’action : vide 22" descr="Bouton pour aller à la diapositive précédente">
            <a:hlinkClick r:id="" action="ppaction://hlinkshowjump?jump=previousslide" highlightClick="1"/>
            <a:extLst>
              <a:ext uri="{FF2B5EF4-FFF2-40B4-BE49-F238E27FC236}">
                <a16:creationId xmlns:a16="http://schemas.microsoft.com/office/drawing/2014/main" id="{21FAF312-F34D-43FB-A124-52A5023309C1}"/>
              </a:ext>
            </a:extLst>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ZoneTexte 34">
            <a:extLst>
              <a:ext uri="{FF2B5EF4-FFF2-40B4-BE49-F238E27FC236}">
                <a16:creationId xmlns:a16="http://schemas.microsoft.com/office/drawing/2014/main" id="{9CA1AFCD-0555-4C20-AABC-9F0E55E7E045}"/>
              </a:ext>
            </a:extLst>
          </p:cNvPr>
          <p:cNvSpPr txBox="1">
            <a:spLocks noGrp="1" noChangeArrowheads="1"/>
          </p:cNvSpPr>
          <p:nvPr>
            <p:ph type="title" idx="4294967295"/>
          </p:nvPr>
        </p:nvSpPr>
        <p:spPr bwMode="auto">
          <a:xfrm>
            <a:off x="3076575" y="-46038"/>
            <a:ext cx="7531100" cy="70788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hangingPunct="1">
              <a:lnSpc>
                <a:spcPct val="100000"/>
              </a:lnSpc>
              <a:defRPr/>
            </a:pPr>
            <a:r>
              <a:rPr lang="fr-FR" altLang="fr-FR" sz="4000" dirty="0">
                <a:solidFill>
                  <a:srgbClr val="5B225F"/>
                </a:solidFill>
                <a:latin typeface="Arial" panose="020B0604020202020204" pitchFamily="34" charset="0"/>
                <a:ea typeface="+mn-ea"/>
                <a:cs typeface="Arial" panose="020B0604020202020204" pitchFamily="34" charset="0"/>
              </a:rPr>
              <a:t>Manipuler les œufs </a:t>
            </a:r>
            <a:r>
              <a:rPr lang="fr-FR" altLang="fr-FR" sz="4000" dirty="0">
                <a:solidFill>
                  <a:schemeClr val="bg1"/>
                </a:solidFill>
                <a:latin typeface="Arial" panose="020B0604020202020204" pitchFamily="34" charset="0"/>
                <a:ea typeface="+mn-ea"/>
                <a:cs typeface="Arial" panose="020B0604020202020204" pitchFamily="34" charset="0"/>
              </a:rPr>
              <a:t>1</a:t>
            </a: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7E41B0AE-196B-1FBC-179E-1120640A727E}"/>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36E7491C-7055-D9B4-6A71-35D44AD282DD}"/>
                </a:ext>
              </a:extLst>
            </p:cNvPr>
            <p:cNvGrpSpPr/>
            <p:nvPr/>
          </p:nvGrpSpPr>
          <p:grpSpPr>
            <a:xfrm>
              <a:off x="4763" y="25400"/>
              <a:ext cx="3071812" cy="5959475"/>
              <a:chOff x="4763" y="25400"/>
              <a:chExt cx="3071812" cy="5959475"/>
            </a:xfrm>
          </p:grpSpPr>
          <p:sp>
            <p:nvSpPr>
              <p:cNvPr id="6" name="Rectangle 5" descr="Barre de navigation des diapositives">
                <a:extLst>
                  <a:ext uri="{FF2B5EF4-FFF2-40B4-BE49-F238E27FC236}">
                    <a16:creationId xmlns:a16="http://schemas.microsoft.com/office/drawing/2014/main" id="{1A5FD812-1906-6A2F-1691-A38CB7E164BF}"/>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 name="Image 22" descr="Logo de SafeConsume">
                <a:extLst>
                  <a:ext uri="{FF2B5EF4-FFF2-40B4-BE49-F238E27FC236}">
                    <a16:creationId xmlns:a16="http://schemas.microsoft.com/office/drawing/2014/main" id="{00CB2A8C-CB58-D082-9E89-84E31E225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12BD9B54-6478-53D8-25A9-2796C4C979B7}"/>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3"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6"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B09D8983-508C-B264-32E4-4F43CD68EE3F}"/>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9" name="Bouton d’action : vide 8">
            <a:hlinkClick r:id="rId7" highlightClick="1"/>
            <a:extLst>
              <a:ext uri="{FF2B5EF4-FFF2-40B4-BE49-F238E27FC236}">
                <a16:creationId xmlns:a16="http://schemas.microsoft.com/office/drawing/2014/main" id="{AAD75480-FD02-E2FA-E307-48D7DB7662F0}"/>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pic>
        <p:nvPicPr>
          <p:cNvPr id="39942" name="Image 18">
            <a:extLst>
              <a:ext uri="{FF2B5EF4-FFF2-40B4-BE49-F238E27FC236}">
                <a16:creationId xmlns:a16="http://schemas.microsoft.com/office/drawing/2014/main" id="{43CB1E9E-278D-4EC2-940A-04B8F593C2CA}"/>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07675" y="65338"/>
            <a:ext cx="14795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ZoneTexte 13">
            <a:extLst>
              <a:ext uri="{FF2B5EF4-FFF2-40B4-BE49-F238E27FC236}">
                <a16:creationId xmlns:a16="http://schemas.microsoft.com/office/drawing/2014/main" id="{91400200-CCEE-4CEB-BC6B-8B238660D8E7}"/>
              </a:ext>
            </a:extLst>
          </p:cNvPr>
          <p:cNvSpPr txBox="1">
            <a:spLocks noChangeArrowheads="1"/>
          </p:cNvSpPr>
          <p:nvPr/>
        </p:nvSpPr>
        <p:spPr bwMode="auto">
          <a:xfrm>
            <a:off x="3211513" y="1441450"/>
            <a:ext cx="8639175" cy="3324225"/>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85750" indent="-285750" algn="just">
              <a:buClr>
                <a:schemeClr val="tx1"/>
              </a:buClr>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Vérifiez la date indiquée sur l’emballage </a:t>
            </a:r>
            <a:r>
              <a:rPr lang="fr-FR" sz="1400" dirty="0">
                <a:latin typeface="Arial" panose="020B0604020202020204" pitchFamily="34" charset="0"/>
                <a:cs typeface="Arial" panose="020B0604020202020204" pitchFamily="34" charset="0"/>
              </a:rPr>
              <a:t>et n’achetez pas d’œufs ayant dépassé cette date.</a:t>
            </a:r>
          </a:p>
          <a:p>
            <a:pPr marL="285750" indent="-285750" algn="just">
              <a:buClr>
                <a:schemeClr val="tx1"/>
              </a:buClr>
              <a:buFont typeface="Wingdings" panose="05000000000000000000" pitchFamily="2" charset="2"/>
              <a:buChar char="ü"/>
              <a:defRPr/>
            </a:pPr>
            <a:endParaRPr lang="fr-FR" sz="1400" dirty="0">
              <a:latin typeface="Arial" panose="020B0604020202020204" pitchFamily="34" charset="0"/>
              <a:cs typeface="Arial" panose="020B0604020202020204" pitchFamily="34" charset="0"/>
            </a:endParaRPr>
          </a:p>
          <a:p>
            <a:pPr marL="285750" indent="-285750" algn="just">
              <a:buClr>
                <a:schemeClr val="tx1"/>
              </a:buClr>
              <a:buFont typeface="Wingdings" panose="05000000000000000000" pitchFamily="2" charset="2"/>
              <a:buChar char="ü"/>
              <a:defRPr/>
            </a:pPr>
            <a:endParaRPr lang="en-GB" altLang="fr-FR" sz="1400" dirty="0">
              <a:latin typeface="Arial" panose="020B0604020202020204" pitchFamily="34" charset="0"/>
              <a:cs typeface="Arial" panose="020B0604020202020204" pitchFamily="34" charset="0"/>
            </a:endParaRPr>
          </a:p>
          <a:p>
            <a:pPr algn="just">
              <a:buClr>
                <a:schemeClr val="tx1"/>
              </a:buClr>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N’achetez pas d’œufs sales</a:t>
            </a:r>
            <a:r>
              <a:rPr lang="fr-FR" sz="1400" dirty="0">
                <a:latin typeface="Arial" panose="020B0604020202020204" pitchFamily="34" charset="0"/>
                <a:cs typeface="Arial" panose="020B0604020202020204" pitchFamily="34" charset="0"/>
              </a:rPr>
              <a:t> ou d’œufs dans des </a:t>
            </a:r>
            <a:r>
              <a:rPr lang="fr-FR" sz="1400" b="1" dirty="0">
                <a:latin typeface="Arial" panose="020B0604020202020204" pitchFamily="34" charset="0"/>
                <a:cs typeface="Arial" panose="020B0604020202020204" pitchFamily="34" charset="0"/>
              </a:rPr>
              <a:t>emballages sales.</a:t>
            </a:r>
          </a:p>
          <a:p>
            <a:pPr algn="just">
              <a:buClr>
                <a:schemeClr val="tx1"/>
              </a:buClr>
              <a:buFont typeface="Wingdings" panose="05000000000000000000" pitchFamily="2" charset="2"/>
              <a:buChar char="ü"/>
              <a:defRPr/>
            </a:pPr>
            <a:endParaRPr lang="en-GB" altLang="fr-FR" sz="1400" dirty="0">
              <a:latin typeface="Arial" panose="020B0604020202020204" pitchFamily="34" charset="0"/>
              <a:cs typeface="Arial" panose="020B0604020202020204" pitchFamily="34" charset="0"/>
            </a:endParaRPr>
          </a:p>
          <a:p>
            <a:pPr algn="just">
              <a:buClr>
                <a:schemeClr val="tx1"/>
              </a:buClr>
              <a:buFont typeface="Wingdings" panose="05000000000000000000" pitchFamily="2" charset="2"/>
              <a:buChar char="ü"/>
              <a:defRPr/>
            </a:pPr>
            <a:endParaRPr lang="fr-FR" altLang="fr-FR" sz="1400" dirty="0">
              <a:latin typeface="Arial" panose="020B0604020202020204" pitchFamily="34" charset="0"/>
              <a:cs typeface="Arial" panose="020B0604020202020204" pitchFamily="34" charset="0"/>
            </a:endParaRPr>
          </a:p>
          <a:p>
            <a:pPr algn="just">
              <a:buClr>
                <a:schemeClr val="tx1"/>
              </a:buClr>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Les recommandations varient selon les pays européens, certains recommandant de conserver les œufs au réfrigérateur après achat (mais pas dans la porte qui est généralement l’emplacement le plus chaud). </a:t>
            </a:r>
            <a:r>
              <a:rPr lang="fr-FR" sz="1400" b="1" dirty="0">
                <a:latin typeface="Arial" panose="020B0604020202020204" pitchFamily="34" charset="0"/>
                <a:cs typeface="Arial" panose="020B0604020202020204" pitchFamily="34" charset="0"/>
              </a:rPr>
              <a:t>En France, l'Anses recommande de conserver les œufs à une température stable de l’achat à la consommation</a:t>
            </a:r>
            <a:r>
              <a:rPr lang="fr-FR" sz="1400" dirty="0">
                <a:latin typeface="Arial" panose="020B0604020202020204" pitchFamily="34" charset="0"/>
                <a:cs typeface="Arial" panose="020B0604020202020204" pitchFamily="34" charset="0"/>
              </a:rPr>
              <a:t> (pour éviter la condensation d'eau à leur surface, ce qui favorise la pénétration de microbes pathogènes).</a:t>
            </a:r>
            <a:endParaRPr lang="fr-FR" altLang="fr-FR" sz="1400" dirty="0">
              <a:latin typeface="Arial" panose="020B0604020202020204" pitchFamily="34" charset="0"/>
              <a:cs typeface="Arial" panose="020B0604020202020204" pitchFamily="34" charset="0"/>
            </a:endParaRPr>
          </a:p>
          <a:p>
            <a:pPr algn="just">
              <a:buClr>
                <a:schemeClr val="tx1"/>
              </a:buClr>
              <a:buFont typeface="Wingdings" panose="05000000000000000000" pitchFamily="2" charset="2"/>
              <a:buChar char="ü"/>
              <a:defRPr/>
            </a:pPr>
            <a:endParaRPr lang="fr-FR" altLang="fr-FR" sz="1400" dirty="0">
              <a:latin typeface="Arial" panose="020B0604020202020204" pitchFamily="34" charset="0"/>
              <a:cs typeface="Arial" panose="020B0604020202020204" pitchFamily="34" charset="0"/>
            </a:endParaRPr>
          </a:p>
          <a:p>
            <a:pPr algn="just">
              <a:buClr>
                <a:schemeClr val="tx1"/>
              </a:buClr>
              <a:buFont typeface="Wingdings" panose="05000000000000000000" pitchFamily="2" charset="2"/>
              <a:buChar char="ü"/>
              <a:defRPr/>
            </a:pPr>
            <a:endParaRPr lang="fr-FR" altLang="fr-FR" sz="1400" dirty="0">
              <a:latin typeface="Arial" panose="020B0604020202020204" pitchFamily="34" charset="0"/>
              <a:cs typeface="Arial" panose="020B0604020202020204" pitchFamily="34" charset="0"/>
            </a:endParaRPr>
          </a:p>
          <a:p>
            <a:pPr algn="just">
              <a:buClr>
                <a:schemeClr val="tx1"/>
              </a:buClr>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Les œufs crus et les produits à base d’œufs crus sont les </a:t>
            </a:r>
            <a:r>
              <a:rPr lang="fr-FR" sz="1400" b="1" dirty="0">
                <a:latin typeface="Arial" panose="020B0604020202020204" pitchFamily="34" charset="0"/>
                <a:cs typeface="Arial" panose="020B0604020202020204" pitchFamily="34" charset="0"/>
              </a:rPr>
              <a:t>principales sources alimentaires d’infection à </a:t>
            </a:r>
            <a:r>
              <a:rPr lang="fr-FR" sz="1400" b="1" i="1" dirty="0">
                <a:latin typeface="Arial" panose="020B0604020202020204" pitchFamily="34" charset="0"/>
                <a:cs typeface="Arial" panose="020B0604020202020204" pitchFamily="34" charset="0"/>
              </a:rPr>
              <a:t>Salmonella </a:t>
            </a:r>
            <a:r>
              <a:rPr lang="fr-FR" sz="1400" b="1" i="1" dirty="0" err="1">
                <a:latin typeface="Arial" panose="020B0604020202020204" pitchFamily="34" charset="0"/>
                <a:cs typeface="Arial" panose="020B0604020202020204" pitchFamily="34" charset="0"/>
              </a:rPr>
              <a:t>enterica</a:t>
            </a:r>
            <a:r>
              <a:rPr lang="fr-FR" sz="1400" b="1"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Ils peuvent être contaminés sans aucun signe visible.</a:t>
            </a:r>
            <a:endParaRPr lang="fr-FR" altLang="fr-FR" sz="1400" dirty="0">
              <a:latin typeface="Arial" panose="020B0604020202020204" pitchFamily="34" charset="0"/>
              <a:cs typeface="Arial" panose="020B0604020202020204" pitchFamily="34" charset="0"/>
            </a:endParaRPr>
          </a:p>
        </p:txBody>
      </p:sp>
      <p:sp>
        <p:nvSpPr>
          <p:cNvPr id="33" name="Bouton d’action : vide 1" descr="Bouton pour télécharger la session 2 (aspects microbiologiques)">
            <a:hlinkClick r:id="rId9" highlightClick="1"/>
            <a:extLst>
              <a:ext uri="{FF2B5EF4-FFF2-40B4-BE49-F238E27FC236}">
                <a16:creationId xmlns:a16="http://schemas.microsoft.com/office/drawing/2014/main" id="{3BF77F24-5383-4DD1-B5AB-8EE061E725EC}"/>
              </a:ext>
            </a:extLst>
          </p:cNvPr>
          <p:cNvSpPr/>
          <p:nvPr/>
        </p:nvSpPr>
        <p:spPr>
          <a:xfrm>
            <a:off x="5786438" y="4989513"/>
            <a:ext cx="4525962" cy="393700"/>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Télécharger la session 2 (aspects microbiologiques)</a:t>
            </a:r>
          </a:p>
        </p:txBody>
      </p:sp>
      <p:grpSp>
        <p:nvGrpSpPr>
          <p:cNvPr id="10" name="Groupe 9">
            <a:extLst>
              <a:ext uri="{FF2B5EF4-FFF2-40B4-BE49-F238E27FC236}">
                <a16:creationId xmlns:a16="http://schemas.microsoft.com/office/drawing/2014/main" id="{F60A0D30-7D06-9404-F360-7B7967611594}"/>
              </a:ext>
              <a:ext uri="{C183D7F6-B498-43B3-948B-1728B52AA6E4}">
                <adec:decorative xmlns:adec="http://schemas.microsoft.com/office/drawing/2017/decorative" val="1"/>
              </a:ext>
            </a:extLst>
          </p:cNvPr>
          <p:cNvGrpSpPr/>
          <p:nvPr/>
        </p:nvGrpSpPr>
        <p:grpSpPr>
          <a:xfrm>
            <a:off x="-41275" y="6016622"/>
            <a:ext cx="12276138" cy="887413"/>
            <a:chOff x="-41275" y="6016622"/>
            <a:chExt cx="12276138" cy="887413"/>
          </a:xfrm>
        </p:grpSpPr>
        <p:sp>
          <p:nvSpPr>
            <p:cNvPr id="31" name="Rectangle 30">
              <a:extLst>
                <a:ext uri="{FF2B5EF4-FFF2-40B4-BE49-F238E27FC236}">
                  <a16:creationId xmlns:a16="http://schemas.microsoft.com/office/drawing/2014/main" id="{C611618C-56CD-469C-A902-4FA8CBC97BEF}"/>
                </a:ext>
              </a:extLst>
            </p:cNvPr>
            <p:cNvSpPr/>
            <p:nvPr/>
          </p:nvSpPr>
          <p:spPr bwMode="auto">
            <a:xfrm>
              <a:off x="-41275" y="6016622"/>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39954" name="ZoneTexte 22">
              <a:extLst>
                <a:ext uri="{FF2B5EF4-FFF2-40B4-BE49-F238E27FC236}">
                  <a16:creationId xmlns:a16="http://schemas.microsoft.com/office/drawing/2014/main" id="{7391B47C-5FC1-46DD-839B-2DBEC9E6D071}"/>
                </a:ext>
              </a:extLst>
            </p:cNvPr>
            <p:cNvSpPr txBox="1">
              <a:spLocks noChangeArrowheads="1"/>
            </p:cNvSpPr>
            <p:nvPr/>
          </p:nvSpPr>
          <p:spPr bwMode="auto">
            <a:xfrm>
              <a:off x="5922088" y="6150269"/>
              <a:ext cx="2126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39955" name="Image 25">
              <a:extLst>
                <a:ext uri="{FF2B5EF4-FFF2-40B4-BE49-F238E27FC236}">
                  <a16:creationId xmlns:a16="http://schemas.microsoft.com/office/drawing/2014/main" id="{86C5450C-9BE0-4E9E-8942-6F4BBED55B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01" y="6160504"/>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ZoneTexte 22">
              <a:extLst>
                <a:ext uri="{FF2B5EF4-FFF2-40B4-BE49-F238E27FC236}">
                  <a16:creationId xmlns:a16="http://schemas.microsoft.com/office/drawing/2014/main" id="{90976839-1F0A-443E-9ADC-224BDB5D17B2}"/>
                </a:ext>
              </a:extLst>
            </p:cNvPr>
            <p:cNvSpPr txBox="1">
              <a:spLocks noChangeArrowheads="1"/>
            </p:cNvSpPr>
            <p:nvPr/>
          </p:nvSpPr>
          <p:spPr bwMode="auto">
            <a:xfrm>
              <a:off x="9794804" y="6145535"/>
              <a:ext cx="171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rgbClr val="FFFFFF"/>
                  </a:solidFill>
                  <a:latin typeface="Arial" panose="020B0604020202020204" pitchFamily="34" charset="0"/>
                  <a:cs typeface="Arial" panose="020B0604020202020204" pitchFamily="34" charset="0"/>
                </a:rPr>
                <a:t>Suivant</a:t>
              </a:r>
            </a:p>
          </p:txBody>
        </p:sp>
      </p:grpSp>
      <p:sp>
        <p:nvSpPr>
          <p:cNvPr id="20" name="Bouton d’action : vide 19" descr="Bouton pour retourner à la page d'accueil">
            <a:hlinkClick r:id="rId11" action="ppaction://hlinksldjump" highlightClick="1"/>
            <a:extLst>
              <a:ext uri="{FF2B5EF4-FFF2-40B4-BE49-F238E27FC236}">
                <a16:creationId xmlns:a16="http://schemas.microsoft.com/office/drawing/2014/main" id="{15EE5168-8C6E-45DB-B57C-631AF1EC31EF}"/>
              </a:ext>
            </a:extLst>
          </p:cNvPr>
          <p:cNvSpPr/>
          <p:nvPr/>
        </p:nvSpPr>
        <p:spPr bwMode="auto">
          <a:xfrm>
            <a:off x="5635625" y="6153150"/>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342EE639-8A15-48C9-A18F-F4F18C15D418}"/>
              </a:ext>
            </a:extLst>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9" name="ZoneTexte 34">
            <a:extLst>
              <a:ext uri="{FF2B5EF4-FFF2-40B4-BE49-F238E27FC236}">
                <a16:creationId xmlns:a16="http://schemas.microsoft.com/office/drawing/2014/main" id="{857CE055-ED36-41D0-824A-9CDE4F299485}"/>
              </a:ext>
            </a:extLst>
          </p:cNvPr>
          <p:cNvSpPr txBox="1">
            <a:spLocks noGrp="1" noChangeArrowheads="1"/>
          </p:cNvSpPr>
          <p:nvPr>
            <p:ph type="title" idx="4294967295"/>
          </p:nvPr>
        </p:nvSpPr>
        <p:spPr bwMode="auto">
          <a:xfrm>
            <a:off x="3076575" y="-46038"/>
            <a:ext cx="7531100" cy="78422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hangingPunct="1">
              <a:lnSpc>
                <a:spcPct val="100000"/>
              </a:lnSpc>
              <a:defRPr/>
            </a:pPr>
            <a:r>
              <a:rPr lang="fr-FR" altLang="fr-FR" sz="4000" dirty="0">
                <a:solidFill>
                  <a:srgbClr val="5B225F"/>
                </a:solidFill>
                <a:latin typeface="Arial" panose="020B0604020202020204" pitchFamily="34" charset="0"/>
                <a:ea typeface="+mn-ea"/>
                <a:cs typeface="Arial" panose="020B0604020202020204" pitchFamily="34" charset="0"/>
              </a:rPr>
              <a:t>Manipuler les œufs </a:t>
            </a:r>
            <a:r>
              <a:rPr lang="fr-FR" altLang="fr-FR" sz="4501" dirty="0">
                <a:solidFill>
                  <a:schemeClr val="bg1"/>
                </a:solidFill>
              </a:rPr>
              <a:t>2</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EC7941A0-C660-71BA-2584-B2CDF8F346E5}"/>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4B65C359-5C7A-EEF8-DF98-BF72F091E4B9}"/>
                </a:ext>
              </a:extLst>
            </p:cNvPr>
            <p:cNvGrpSpPr/>
            <p:nvPr/>
          </p:nvGrpSpPr>
          <p:grpSpPr>
            <a:xfrm>
              <a:off x="4763" y="25400"/>
              <a:ext cx="3071812" cy="5959475"/>
              <a:chOff x="4763" y="25400"/>
              <a:chExt cx="3071812" cy="5959475"/>
            </a:xfrm>
          </p:grpSpPr>
          <p:sp>
            <p:nvSpPr>
              <p:cNvPr id="6" name="Rectangle 5" descr="Barre de navigation des diapositives">
                <a:extLst>
                  <a:ext uri="{FF2B5EF4-FFF2-40B4-BE49-F238E27FC236}">
                    <a16:creationId xmlns:a16="http://schemas.microsoft.com/office/drawing/2014/main" id="{B2900924-D924-2D44-DE1F-CE85906A99C6}"/>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 name="Image 22" descr="Logo de SafeConsume">
                <a:extLst>
                  <a:ext uri="{FF2B5EF4-FFF2-40B4-BE49-F238E27FC236}">
                    <a16:creationId xmlns:a16="http://schemas.microsoft.com/office/drawing/2014/main" id="{31B9C1D3-84A9-BEAD-939D-F45B773B7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B863220F-13A9-B75F-014E-A3FC9FAA6F72}"/>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3"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6"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3030057F-52A2-A402-BB79-3477B4BC3C1E}"/>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9" name="Bouton d’action : vide 8">
            <a:hlinkClick r:id="rId7" highlightClick="1"/>
            <a:extLst>
              <a:ext uri="{FF2B5EF4-FFF2-40B4-BE49-F238E27FC236}">
                <a16:creationId xmlns:a16="http://schemas.microsoft.com/office/drawing/2014/main" id="{0527D7A5-CE1C-CB8B-D2F0-71F82ADD4F03}"/>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pSp>
        <p:nvGrpSpPr>
          <p:cNvPr id="5" name="Groupe 4">
            <a:extLst>
              <a:ext uri="{FF2B5EF4-FFF2-40B4-BE49-F238E27FC236}">
                <a16:creationId xmlns:a16="http://schemas.microsoft.com/office/drawing/2014/main" id="{308BA656-D974-51D1-49C9-67F65A9BC111}"/>
              </a:ext>
              <a:ext uri="{C183D7F6-B498-43B3-948B-1728B52AA6E4}">
                <adec:decorative xmlns:adec="http://schemas.microsoft.com/office/drawing/2017/decorative" val="1"/>
              </a:ext>
            </a:extLst>
          </p:cNvPr>
          <p:cNvGrpSpPr/>
          <p:nvPr/>
        </p:nvGrpSpPr>
        <p:grpSpPr>
          <a:xfrm>
            <a:off x="3884613" y="-29977"/>
            <a:ext cx="8273163" cy="4552765"/>
            <a:chOff x="3884613" y="-29977"/>
            <a:chExt cx="8273163" cy="4552765"/>
          </a:xfrm>
        </p:grpSpPr>
        <p:grpSp>
          <p:nvGrpSpPr>
            <p:cNvPr id="11" name="Groupe 10">
              <a:extLst>
                <a:ext uri="{FF2B5EF4-FFF2-40B4-BE49-F238E27FC236}">
                  <a16:creationId xmlns:a16="http://schemas.microsoft.com/office/drawing/2014/main" id="{EF7BA97A-E100-6367-1097-B4067010ACA9}"/>
                </a:ext>
                <a:ext uri="{C183D7F6-B498-43B3-948B-1728B52AA6E4}">
                  <adec:decorative xmlns:adec="http://schemas.microsoft.com/office/drawing/2017/decorative" val="1"/>
                </a:ext>
              </a:extLst>
            </p:cNvPr>
            <p:cNvGrpSpPr/>
            <p:nvPr/>
          </p:nvGrpSpPr>
          <p:grpSpPr>
            <a:xfrm>
              <a:off x="10076564" y="-29977"/>
              <a:ext cx="2081212" cy="3471863"/>
              <a:chOff x="10040938" y="41275"/>
              <a:chExt cx="2081212" cy="3471863"/>
            </a:xfrm>
          </p:grpSpPr>
          <p:pic>
            <p:nvPicPr>
              <p:cNvPr id="40966" name="Image 2" descr="Un oeuf cassé en deux, chaque moitié dans une cuillère, avec le jaune coulant. Image surmontée d'un symbole d'interdiction">
                <a:extLst>
                  <a:ext uri="{FF2B5EF4-FFF2-40B4-BE49-F238E27FC236}">
                    <a16:creationId xmlns:a16="http://schemas.microsoft.com/office/drawing/2014/main" id="{21BD6980-DC02-4510-BBE3-ACB1C78076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40938" y="2500313"/>
                <a:ext cx="20812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Image 18" descr="Des oeufs dans une boîte d'oeufs">
                <a:extLst>
                  <a:ext uri="{FF2B5EF4-FFF2-40B4-BE49-F238E27FC236}">
                    <a16:creationId xmlns:a16="http://schemas.microsoft.com/office/drawing/2014/main" id="{34B9FD21-7F76-4A9F-8576-0900029E8D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52088" y="41275"/>
                <a:ext cx="14795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67" name="Image 4" descr="Logo de Wikihow">
              <a:extLst>
                <a:ext uri="{FF2B5EF4-FFF2-40B4-BE49-F238E27FC236}">
                  <a16:creationId xmlns:a16="http://schemas.microsoft.com/office/drawing/2014/main" id="{0689F8B6-7EAE-402B-B9D4-2AC1CAB3202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4613" y="4275138"/>
              <a:ext cx="9572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3" name="ZoneTexte 13">
            <a:extLst>
              <a:ext uri="{FF2B5EF4-FFF2-40B4-BE49-F238E27FC236}">
                <a16:creationId xmlns:a16="http://schemas.microsoft.com/office/drawing/2014/main" id="{CCC5935E-50C3-4B20-AFEB-083C2285FAD3}"/>
              </a:ext>
            </a:extLst>
          </p:cNvPr>
          <p:cNvSpPr txBox="1">
            <a:spLocks noChangeArrowheads="1"/>
          </p:cNvSpPr>
          <p:nvPr/>
        </p:nvSpPr>
        <p:spPr bwMode="auto">
          <a:xfrm>
            <a:off x="3195638" y="955675"/>
            <a:ext cx="6719887" cy="4814138"/>
          </a:xfrm>
          <a:prstGeom prst="rect">
            <a:avLst/>
          </a:prstGeom>
          <a:noFill/>
          <a:ln>
            <a:noFill/>
          </a:ln>
        </p:spPr>
        <p:txBody>
          <a:bodyPr>
            <a:spAutoFit/>
          </a:bodyPr>
          <a:lstStyle>
            <a:lvl1pPr marL="342900" indent="-342900">
              <a:defRPr sz="900">
                <a:solidFill>
                  <a:schemeClr val="tx1"/>
                </a:solidFill>
                <a:latin typeface="Microsoft Sans Serif" panose="020B0604020202020204" pitchFamily="34" charset="0"/>
              </a:defRPr>
            </a:lvl1pPr>
            <a:lvl2pPr marL="514350" indent="-285750">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lvl="1" algn="just">
              <a:spcBef>
                <a:spcPts val="1000"/>
              </a:spcBef>
              <a:buClr>
                <a:schemeClr val="tx1"/>
              </a:buClr>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Une </a:t>
            </a:r>
            <a:r>
              <a:rPr lang="fr-FR" sz="1400" b="1" dirty="0">
                <a:latin typeface="Arial" panose="020B0604020202020204" pitchFamily="34" charset="0"/>
                <a:cs typeface="Arial" panose="020B0604020202020204" pitchFamily="34" charset="0"/>
              </a:rPr>
              <a:t>cuisson légère des œufs</a:t>
            </a:r>
            <a:r>
              <a:rPr lang="fr-FR" sz="1400" dirty="0">
                <a:latin typeface="Arial" panose="020B0604020202020204" pitchFamily="34" charset="0"/>
                <a:cs typeface="Arial" panose="020B0604020202020204" pitchFamily="34" charset="0"/>
              </a:rPr>
              <a:t> (jaune coulant) </a:t>
            </a:r>
            <a:r>
              <a:rPr lang="fr-FR" sz="1400" b="1" dirty="0">
                <a:latin typeface="Arial" panose="020B0604020202020204" pitchFamily="34" charset="0"/>
                <a:cs typeface="Arial" panose="020B0604020202020204" pitchFamily="34" charset="0"/>
              </a:rPr>
              <a:t>ne permet pas de tuer </a:t>
            </a:r>
            <a:r>
              <a:rPr lang="fr-FR" sz="1400" b="1" i="1" dirty="0">
                <a:latin typeface="Arial" panose="020B0604020202020204" pitchFamily="34" charset="0"/>
                <a:cs typeface="Arial" panose="020B0604020202020204" pitchFamily="34" charset="0"/>
              </a:rPr>
              <a:t>Salmonella </a:t>
            </a:r>
            <a:r>
              <a:rPr lang="fr-FR" sz="1400" b="1" i="1" dirty="0" err="1">
                <a:latin typeface="Arial" panose="020B0604020202020204" pitchFamily="34" charset="0"/>
                <a:cs typeface="Arial" panose="020B0604020202020204" pitchFamily="34" charset="0"/>
              </a:rPr>
              <a:t>enterica</a:t>
            </a:r>
            <a:r>
              <a:rPr lang="fr-FR" sz="1400" b="1" i="1" dirty="0">
                <a:latin typeface="Arial" panose="020B0604020202020204" pitchFamily="34" charset="0"/>
                <a:cs typeface="Arial" panose="020B0604020202020204" pitchFamily="34" charset="0"/>
              </a:rPr>
              <a:t>.</a:t>
            </a:r>
          </a:p>
          <a:p>
            <a:pPr lvl="1" algn="just">
              <a:spcBef>
                <a:spcPts val="1000"/>
              </a:spcBef>
              <a:buClr>
                <a:schemeClr val="tx1"/>
              </a:buClr>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Les </a:t>
            </a:r>
            <a:r>
              <a:rPr lang="fr-FR" altLang="fr-FR" sz="1400" b="1" dirty="0">
                <a:latin typeface="Arial" panose="020B0604020202020204" pitchFamily="34" charset="0"/>
                <a:cs typeface="Arial" panose="020B0604020202020204" pitchFamily="34" charset="0"/>
              </a:rPr>
              <a:t>produits préparés à partir d’</a:t>
            </a:r>
            <a:r>
              <a:rPr lang="fr-FR" altLang="fr-FR" sz="1400" b="1" dirty="0" err="1">
                <a:latin typeface="Arial" panose="020B0604020202020204" pitchFamily="34" charset="0"/>
                <a:cs typeface="Arial" panose="020B0604020202020204" pitchFamily="34" charset="0"/>
              </a:rPr>
              <a:t>oeufs</a:t>
            </a:r>
            <a:r>
              <a:rPr lang="fr-FR" altLang="fr-FR" sz="1400" b="1" dirty="0">
                <a:latin typeface="Arial" panose="020B0604020202020204" pitchFamily="34" charset="0"/>
                <a:cs typeface="Arial" panose="020B0604020202020204" pitchFamily="34" charset="0"/>
              </a:rPr>
              <a:t> crus</a:t>
            </a:r>
            <a:r>
              <a:rPr lang="fr-FR" altLang="fr-FR" sz="1400" dirty="0">
                <a:latin typeface="Arial" panose="020B0604020202020204" pitchFamily="34" charset="0"/>
                <a:cs typeface="Arial" panose="020B0604020202020204" pitchFamily="34" charset="0"/>
              </a:rPr>
              <a:t> non pasteurisés doivent être </a:t>
            </a:r>
            <a:r>
              <a:rPr lang="fr-FR" altLang="fr-FR" sz="1400" b="1" dirty="0">
                <a:latin typeface="Arial" panose="020B0604020202020204" pitchFamily="34" charset="0"/>
                <a:cs typeface="Arial" panose="020B0604020202020204" pitchFamily="34" charset="0"/>
              </a:rPr>
              <a:t>consommés sans délai</a:t>
            </a:r>
            <a:r>
              <a:rPr lang="fr-FR" altLang="fr-FR" sz="1400" dirty="0">
                <a:latin typeface="Arial" panose="020B0604020202020204" pitchFamily="34" charset="0"/>
                <a:cs typeface="Arial" panose="020B0604020202020204" pitchFamily="34" charset="0"/>
              </a:rPr>
              <a:t> après leur préparation </a:t>
            </a:r>
            <a:r>
              <a:rPr lang="fr-FR" altLang="fr-FR" sz="1400" b="1" dirty="0">
                <a:latin typeface="Arial" panose="020B0604020202020204" pitchFamily="34" charset="0"/>
                <a:cs typeface="Arial" panose="020B0604020202020204" pitchFamily="34" charset="0"/>
              </a:rPr>
              <a:t>ou conservés rapidement au froid et consommés dans les 24h.</a:t>
            </a:r>
          </a:p>
          <a:p>
            <a:pPr lvl="1" algn="just">
              <a:spcBef>
                <a:spcPts val="1000"/>
              </a:spcBef>
              <a:buClr>
                <a:schemeClr val="tx1"/>
              </a:buClr>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Pour préparer des </a:t>
            </a:r>
            <a:r>
              <a:rPr lang="fr-FR" sz="1400" b="1" dirty="0">
                <a:latin typeface="Arial" panose="020B0604020202020204" pitchFamily="34" charset="0"/>
                <a:cs typeface="Arial" panose="020B0604020202020204" pitchFamily="34" charset="0"/>
              </a:rPr>
              <a:t>plats contenant des œufs crus</a:t>
            </a:r>
            <a:r>
              <a:rPr lang="fr-FR" sz="1400" dirty="0">
                <a:latin typeface="Arial" panose="020B0604020202020204" pitchFamily="34" charset="0"/>
                <a:cs typeface="Arial" panose="020B0604020202020204" pitchFamily="34" charset="0"/>
              </a:rPr>
              <a:t> (mousse au chocolat, mayonnaise, …) ou contenant des </a:t>
            </a:r>
            <a:r>
              <a:rPr lang="fr-FR" sz="1400" b="1" dirty="0">
                <a:latin typeface="Arial" panose="020B0604020202020204" pitchFamily="34" charset="0"/>
                <a:cs typeface="Arial" panose="020B0604020202020204" pitchFamily="34" charset="0"/>
              </a:rPr>
              <a:t>œufs peu cuits</a:t>
            </a:r>
            <a:r>
              <a:rPr lang="fr-FR" sz="1400" dirty="0">
                <a:latin typeface="Arial" panose="020B0604020202020204" pitchFamily="34" charset="0"/>
                <a:cs typeface="Arial" panose="020B0604020202020204" pitchFamily="34" charset="0"/>
              </a:rPr>
              <a:t> (œufs brouillés coulants, œufs frit avec jaune coulant, omelette baveuse, …) il est </a:t>
            </a:r>
            <a:r>
              <a:rPr lang="fr-FR" sz="1400" b="1" dirty="0">
                <a:latin typeface="Arial" panose="020B0604020202020204" pitchFamily="34" charset="0"/>
                <a:cs typeface="Arial" panose="020B0604020202020204" pitchFamily="34" charset="0"/>
              </a:rPr>
              <a:t>préférable de pasteuriser les œufs.</a:t>
            </a:r>
            <a:endParaRPr lang="fr-FR" altLang="fr-FR" sz="1400" b="1" dirty="0">
              <a:latin typeface="Arial" panose="020B0604020202020204" pitchFamily="34" charset="0"/>
              <a:cs typeface="Arial" panose="020B0604020202020204" pitchFamily="34" charset="0"/>
            </a:endParaRPr>
          </a:p>
          <a:p>
            <a:pPr lvl="1" algn="just">
              <a:spcBef>
                <a:spcPts val="1000"/>
              </a:spcBef>
              <a:buClr>
                <a:schemeClr val="tx1"/>
              </a:buClr>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Si vous disposez d’un robot de cuisine vous pouvez chauffer les jaunes pendant 15 min à 60°C en les remuant afin de tuer </a:t>
            </a:r>
            <a:r>
              <a:rPr lang="fr-FR" sz="1400" i="1" dirty="0">
                <a:latin typeface="Arial" panose="020B0604020202020204" pitchFamily="34" charset="0"/>
                <a:cs typeface="Arial" panose="020B0604020202020204" pitchFamily="34" charset="0"/>
              </a:rPr>
              <a:t>Salmonella </a:t>
            </a:r>
            <a:r>
              <a:rPr lang="fr-FR" sz="1400" i="1" dirty="0" err="1">
                <a:latin typeface="Arial" panose="020B0604020202020204" pitchFamily="34" charset="0"/>
                <a:cs typeface="Arial" panose="020B0604020202020204" pitchFamily="34" charset="0"/>
              </a:rPr>
              <a:t>enterica</a:t>
            </a:r>
            <a:r>
              <a:rPr lang="fr-FR" sz="1400" i="1"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tout en les conservant liquides.</a:t>
            </a:r>
            <a:r>
              <a:rPr lang="en-US" altLang="fr-FR" sz="1400" dirty="0">
                <a:latin typeface="Arial" panose="020B0604020202020204" pitchFamily="34" charset="0"/>
                <a:cs typeface="Arial" panose="020B0604020202020204" pitchFamily="34" charset="0"/>
              </a:rPr>
              <a:t> 	</a:t>
            </a:r>
          </a:p>
          <a:p>
            <a:pPr marL="228600" lvl="1" indent="0" algn="just">
              <a:spcBef>
                <a:spcPts val="1000"/>
              </a:spcBef>
              <a:buClr>
                <a:schemeClr val="accent1"/>
              </a:buClr>
              <a:defRPr/>
            </a:pPr>
            <a:r>
              <a:rPr lang="fr-FR" altLang="fr-FR" sz="1400" dirty="0">
                <a:latin typeface="Arial" panose="020B0604020202020204" pitchFamily="34" charset="0"/>
                <a:cs typeface="Arial" panose="020B0604020202020204" pitchFamily="34" charset="0"/>
              </a:rPr>
              <a:t>	 Autres procédures pour pasteuriser les œufs :</a:t>
            </a:r>
            <a:endParaRPr lang="en-US" altLang="fr-FR" sz="1400" dirty="0">
              <a:latin typeface="Arial" panose="020B0604020202020204" pitchFamily="34" charset="0"/>
              <a:cs typeface="Arial" panose="020B0604020202020204" pitchFamily="34" charset="0"/>
            </a:endParaRPr>
          </a:p>
          <a:p>
            <a:pPr marL="228600" lvl="1" indent="0" algn="just">
              <a:spcBef>
                <a:spcPts val="300"/>
              </a:spcBef>
              <a:buClr>
                <a:schemeClr val="accent1"/>
              </a:buClr>
              <a:defRPr/>
            </a:pPr>
            <a:r>
              <a:rPr lang="en-US" altLang="fr-FR" sz="1400" dirty="0">
                <a:solidFill>
                  <a:srgbClr val="00707C"/>
                </a:solidFill>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hlinkClick r:id="rId11"/>
              </a:rPr>
              <a:t>Comment pasteuriser des œufs</a:t>
            </a:r>
            <a:endParaRPr lang="en-US" altLang="fr-FR" sz="1400" dirty="0">
              <a:solidFill>
                <a:srgbClr val="00707C"/>
              </a:solidFill>
              <a:latin typeface="Arial" panose="020B0604020202020204" pitchFamily="34" charset="0"/>
              <a:cs typeface="Arial" panose="020B0604020202020204" pitchFamily="34" charset="0"/>
            </a:endParaRPr>
          </a:p>
          <a:p>
            <a:pPr marL="0" indent="0" algn="just">
              <a:buClr>
                <a:srgbClr val="00707C"/>
              </a:buClr>
              <a:defRPr/>
            </a:pPr>
            <a:endParaRPr lang="en-GB" altLang="fr-FR" sz="1400" dirty="0">
              <a:solidFill>
                <a:prstClr val="black"/>
              </a:solidFill>
              <a:latin typeface="Arial" panose="020B0604020202020204" pitchFamily="34" charset="0"/>
              <a:cs typeface="Arial" panose="020B0604020202020204" pitchFamily="34" charset="0"/>
            </a:endParaRPr>
          </a:p>
          <a:p>
            <a:pPr lvl="1" algn="just">
              <a:spcBef>
                <a:spcPts val="300"/>
              </a:spcBef>
              <a:buClr>
                <a:schemeClr val="tx1"/>
              </a:buClr>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Les </a:t>
            </a:r>
            <a:r>
              <a:rPr lang="fr-FR" sz="1400" b="1" dirty="0">
                <a:latin typeface="Arial" panose="020B0604020202020204" pitchFamily="34" charset="0"/>
                <a:cs typeface="Arial" panose="020B0604020202020204" pitchFamily="34" charset="0"/>
              </a:rPr>
              <a:t>poules de basse-cour</a:t>
            </a:r>
            <a:r>
              <a:rPr lang="fr-FR" sz="1400" dirty="0">
                <a:latin typeface="Arial" panose="020B0604020202020204" pitchFamily="34" charset="0"/>
                <a:cs typeface="Arial" panose="020B0604020202020204" pitchFamily="34" charset="0"/>
              </a:rPr>
              <a:t> ne sont pas contrôlées pour </a:t>
            </a:r>
            <a:r>
              <a:rPr lang="fr-FR" sz="1400" i="1" dirty="0">
                <a:latin typeface="Arial" panose="020B0604020202020204" pitchFamily="34" charset="0"/>
                <a:cs typeface="Arial" panose="020B0604020202020204" pitchFamily="34" charset="0"/>
              </a:rPr>
              <a:t>Salmonella </a:t>
            </a:r>
            <a:r>
              <a:rPr lang="fr-FR" sz="1400" i="1" dirty="0" err="1">
                <a:latin typeface="Arial" panose="020B0604020202020204" pitchFamily="34" charset="0"/>
                <a:cs typeface="Arial" panose="020B0604020202020204" pitchFamily="34" charset="0"/>
              </a:rPr>
              <a:t>enterica</a:t>
            </a:r>
            <a:r>
              <a:rPr lang="fr-FR" sz="1400" i="1"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comme le sont les poules provenant de fermes commerciales et </a:t>
            </a:r>
            <a:r>
              <a:rPr lang="fr-FR" sz="1400" b="1" dirty="0">
                <a:latin typeface="Arial" panose="020B0604020202020204" pitchFamily="34" charset="0"/>
                <a:cs typeface="Arial" panose="020B0604020202020204" pitchFamily="34" charset="0"/>
              </a:rPr>
              <a:t>leurs œufs sont plus à risque d’être contaminés par </a:t>
            </a:r>
            <a:r>
              <a:rPr lang="fr-FR" sz="1400" b="1" i="1" dirty="0">
                <a:latin typeface="Arial" panose="020B0604020202020204" pitchFamily="34" charset="0"/>
                <a:cs typeface="Arial" panose="020B0604020202020204" pitchFamily="34" charset="0"/>
              </a:rPr>
              <a:t>Salmonella </a:t>
            </a:r>
            <a:r>
              <a:rPr lang="fr-FR" sz="1400" b="1" i="1" dirty="0" err="1">
                <a:latin typeface="Arial" panose="020B0604020202020204" pitchFamily="34" charset="0"/>
                <a:cs typeface="Arial" panose="020B0604020202020204" pitchFamily="34" charset="0"/>
              </a:rPr>
              <a:t>enterica</a:t>
            </a:r>
            <a:r>
              <a:rPr lang="fr-FR" sz="1400" b="1" i="1" dirty="0">
                <a:latin typeface="Arial" panose="020B0604020202020204" pitchFamily="34" charset="0"/>
                <a:cs typeface="Arial" panose="020B0604020202020204" pitchFamily="34" charset="0"/>
              </a:rPr>
              <a:t>.</a:t>
            </a:r>
            <a:endParaRPr lang="en-US" altLang="fr-FR" sz="1400" b="1" dirty="0">
              <a:latin typeface="Arial" panose="020B0604020202020204" pitchFamily="34" charset="0"/>
              <a:cs typeface="Arial" panose="020B0604020202020204" pitchFamily="34" charset="0"/>
            </a:endParaRPr>
          </a:p>
          <a:p>
            <a:pPr lvl="3" algn="just" eaLnBrk="1" hangingPunct="1">
              <a:spcBef>
                <a:spcPts val="300"/>
              </a:spcBef>
              <a:buFont typeface="Wingdings" panose="05000000000000000000" pitchFamily="2" charset="2"/>
              <a:buChar char="ü"/>
              <a:defRPr/>
            </a:pPr>
            <a:endParaRPr lang="fr-FR" altLang="fr-FR" sz="1400" dirty="0">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A7AF9894-34AA-E5CC-DA7E-B99E06C7782D}"/>
              </a:ext>
              <a:ext uri="{C183D7F6-B498-43B3-948B-1728B52AA6E4}">
                <adec:decorative xmlns:adec="http://schemas.microsoft.com/office/drawing/2017/decorative" val="1"/>
              </a:ext>
            </a:extLst>
          </p:cNvPr>
          <p:cNvGrpSpPr/>
          <p:nvPr/>
        </p:nvGrpSpPr>
        <p:grpSpPr>
          <a:xfrm>
            <a:off x="-41275" y="6016623"/>
            <a:ext cx="12276138" cy="887413"/>
            <a:chOff x="-41275" y="6016623"/>
            <a:chExt cx="12276138" cy="887413"/>
          </a:xfrm>
        </p:grpSpPr>
        <p:sp>
          <p:nvSpPr>
            <p:cNvPr id="40" name="Rectangle 39">
              <a:extLst>
                <a:ext uri="{FF2B5EF4-FFF2-40B4-BE49-F238E27FC236}">
                  <a16:creationId xmlns:a16="http://schemas.microsoft.com/office/drawing/2014/main" id="{5D89A7A0-A526-4FDF-BD6B-036B4B587964}"/>
                </a:ext>
              </a:extLst>
            </p:cNvPr>
            <p:cNvSpPr/>
            <p:nvPr/>
          </p:nvSpPr>
          <p:spPr bwMode="auto">
            <a:xfrm>
              <a:off x="-41275" y="6016623"/>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40979" name="ZoneTexte 22">
              <a:extLst>
                <a:ext uri="{FF2B5EF4-FFF2-40B4-BE49-F238E27FC236}">
                  <a16:creationId xmlns:a16="http://schemas.microsoft.com/office/drawing/2014/main" id="{D0D1B12E-4D91-4865-8E29-6DE8D9F2C6EE}"/>
                </a:ext>
              </a:extLst>
            </p:cNvPr>
            <p:cNvSpPr txBox="1">
              <a:spLocks noChangeArrowheads="1"/>
            </p:cNvSpPr>
            <p:nvPr/>
          </p:nvSpPr>
          <p:spPr bwMode="auto">
            <a:xfrm>
              <a:off x="5922089" y="6187150"/>
              <a:ext cx="2533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lnSpc>
                  <a:spcPct val="100000"/>
                </a:lnSpc>
                <a:spcBef>
                  <a:spcPct val="0"/>
                </a:spcBef>
                <a:buFontTx/>
                <a:buNone/>
              </a:pPr>
              <a:r>
                <a:rPr lang="fr-FR" altLang="fr-FR">
                  <a:solidFill>
                    <a:srgbClr val="FFFFFF"/>
                  </a:solidFill>
                  <a:cs typeface="Arial" panose="020B0604020202020204" pitchFamily="34" charset="0"/>
                </a:rPr>
                <a:t>Retour à la page d’accueil</a:t>
              </a:r>
            </a:p>
          </p:txBody>
        </p:sp>
        <p:pic>
          <p:nvPicPr>
            <p:cNvPr id="40980" name="Image 25">
              <a:extLst>
                <a:ext uri="{FF2B5EF4-FFF2-40B4-BE49-F238E27FC236}">
                  <a16:creationId xmlns:a16="http://schemas.microsoft.com/office/drawing/2014/main" id="{6191E558-4659-4F2E-8B6C-8857A9A859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01" y="6160504"/>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ZoneTexte 22">
              <a:extLst>
                <a:ext uri="{FF2B5EF4-FFF2-40B4-BE49-F238E27FC236}">
                  <a16:creationId xmlns:a16="http://schemas.microsoft.com/office/drawing/2014/main" id="{1F423613-C527-4E8C-97ED-751D1B677B03}"/>
                </a:ext>
              </a:extLst>
            </p:cNvPr>
            <p:cNvSpPr txBox="1">
              <a:spLocks noChangeArrowheads="1"/>
            </p:cNvSpPr>
            <p:nvPr/>
          </p:nvSpPr>
          <p:spPr bwMode="auto">
            <a:xfrm>
              <a:off x="9794804" y="6145535"/>
              <a:ext cx="171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algn="r" eaLnBrk="1" hangingPunct="1">
                <a:lnSpc>
                  <a:spcPct val="100000"/>
                </a:lnSpc>
                <a:spcBef>
                  <a:spcPct val="0"/>
                </a:spcBef>
                <a:buFontTx/>
                <a:buNone/>
              </a:pPr>
              <a:r>
                <a:rPr lang="fr-FR" altLang="fr-FR">
                  <a:solidFill>
                    <a:srgbClr val="FFFFFF"/>
                  </a:solidFill>
                  <a:cs typeface="Arial" panose="020B0604020202020204" pitchFamily="34" charset="0"/>
                </a:rPr>
                <a:t>Précédent</a:t>
              </a:r>
            </a:p>
          </p:txBody>
        </p:sp>
      </p:grpSp>
      <p:sp>
        <p:nvSpPr>
          <p:cNvPr id="22" name="Bouton d’action : vide 21" descr="Bouton pour retourner à la page d'accueil">
            <a:hlinkClick r:id="rId13" action="ppaction://hlinksldjump" highlightClick="1"/>
            <a:extLst>
              <a:ext uri="{FF2B5EF4-FFF2-40B4-BE49-F238E27FC236}">
                <a16:creationId xmlns:a16="http://schemas.microsoft.com/office/drawing/2014/main" id="{90B4775E-BF46-4085-8432-A74A25FD3FCA}"/>
              </a:ext>
            </a:extLst>
          </p:cNvPr>
          <p:cNvSpPr/>
          <p:nvPr/>
        </p:nvSpPr>
        <p:spPr bwMode="auto">
          <a:xfrm>
            <a:off x="5635625" y="61610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36" name="Bouton d’action : vide 22" descr="Bouton pour aller à la diapositive précédente">
            <a:hlinkClick r:id="" action="ppaction://hlinkshowjump?jump=previousslide" highlightClick="1"/>
            <a:extLst>
              <a:ext uri="{FF2B5EF4-FFF2-40B4-BE49-F238E27FC236}">
                <a16:creationId xmlns:a16="http://schemas.microsoft.com/office/drawing/2014/main" id="{64959628-AAEF-44D6-A493-F6100E25B673}"/>
              </a:ext>
            </a:extLst>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103C093-E975-42CA-8BDA-15363017B146}"/>
              </a:ext>
            </a:extLst>
          </p:cNvPr>
          <p:cNvSpPr>
            <a:spLocks noGrp="1"/>
          </p:cNvSpPr>
          <p:nvPr>
            <p:ph type="title"/>
          </p:nvPr>
        </p:nvSpPr>
        <p:spPr>
          <a:xfrm>
            <a:off x="3155950" y="62724"/>
            <a:ext cx="2500350" cy="5880872"/>
          </a:xfrm>
        </p:spPr>
        <p:txBody>
          <a:bodyPr vert="horz" wrap="square" lIns="0" tIns="100800" rIns="0" bIns="0" numCol="1" anchor="ctr" anchorCtr="0" compatLnSpc="1">
            <a:prstTxWarp prst="textNoShape">
              <a:avLst/>
            </a:prstTxWarp>
          </a:bodyPr>
          <a:lstStyle/>
          <a:p>
            <a:pPr defTabSz="228600" eaLnBrk="1" fontAlgn="auto" hangingPunct="1">
              <a:lnSpc>
                <a:spcPct val="100000"/>
              </a:lnSpc>
              <a:spcBef>
                <a:spcPts val="0"/>
              </a:spcBef>
              <a:spcAft>
                <a:spcPts val="0"/>
              </a:spcAft>
              <a:defRPr/>
            </a:pPr>
            <a:r>
              <a:rPr lang="fr-FR" sz="3200" dirty="0">
                <a:solidFill>
                  <a:srgbClr val="5B225F"/>
                </a:solidFill>
                <a:latin typeface="Arial" panose="020B0604020202020204" pitchFamily="34" charset="0"/>
                <a:ea typeface="+mn-ea"/>
                <a:cs typeface="Arial" panose="020B0604020202020204" pitchFamily="34" charset="0"/>
              </a:rPr>
              <a:t>Les étapes critiques du parcours des aliments</a:t>
            </a: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2B4F1FDD-F846-DB33-7392-E7E3517D6B68}"/>
              </a:ext>
            </a:extLst>
          </p:cNvPr>
          <p:cNvGrpSpPr/>
          <p:nvPr/>
        </p:nvGrpSpPr>
        <p:grpSpPr>
          <a:xfrm>
            <a:off x="4763" y="25400"/>
            <a:ext cx="3071812" cy="5959475"/>
            <a:chOff x="4763" y="25400"/>
            <a:chExt cx="3071812" cy="5959475"/>
          </a:xfrm>
        </p:grpSpPr>
        <p:grpSp>
          <p:nvGrpSpPr>
            <p:cNvPr id="7" name="Groupe 6" descr="Sommaire">
              <a:extLst>
                <a:ext uri="{FF2B5EF4-FFF2-40B4-BE49-F238E27FC236}">
                  <a16:creationId xmlns:a16="http://schemas.microsoft.com/office/drawing/2014/main" id="{DB8BA02F-9AF4-4E23-ECCF-8DEC161E5999}"/>
                </a:ext>
              </a:extLst>
            </p:cNvPr>
            <p:cNvGrpSpPr/>
            <p:nvPr/>
          </p:nvGrpSpPr>
          <p:grpSpPr>
            <a:xfrm>
              <a:off x="4763" y="25400"/>
              <a:ext cx="3071812" cy="5959475"/>
              <a:chOff x="4763" y="25400"/>
              <a:chExt cx="3071812" cy="5959475"/>
            </a:xfrm>
          </p:grpSpPr>
          <p:sp>
            <p:nvSpPr>
              <p:cNvPr id="9" name="Rectangle 8" descr="Barre de navigation des diapositives">
                <a:extLst>
                  <a:ext uri="{FF2B5EF4-FFF2-40B4-BE49-F238E27FC236}">
                    <a16:creationId xmlns:a16="http://schemas.microsoft.com/office/drawing/2014/main" id="{B94BC32D-6E24-4BBF-5A2B-0037CB72CCF3}"/>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0" name="Image 22" descr="Logo de SafeConsume">
                <a:extLst>
                  <a:ext uri="{FF2B5EF4-FFF2-40B4-BE49-F238E27FC236}">
                    <a16:creationId xmlns:a16="http://schemas.microsoft.com/office/drawing/2014/main" id="{00167AC0-FBB8-F898-FF54-A07F9B523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a:extLst>
                  <a:ext uri="{FF2B5EF4-FFF2-40B4-BE49-F238E27FC236}">
                    <a16:creationId xmlns:a16="http://schemas.microsoft.com/office/drawing/2014/main" id="{98ABB7D1-419E-41F1-803F-B5E3DB218953}"/>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8" name="Connecteur droit 7" descr="Sommaire">
              <a:extLst>
                <a:ext uri="{FF2B5EF4-FFF2-40B4-BE49-F238E27FC236}">
                  <a16:creationId xmlns:a16="http://schemas.microsoft.com/office/drawing/2014/main" id="{DA4122A4-F606-F9AF-9B83-045B90291F03}"/>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2" name="Bouton d’action : vide 11">
            <a:hlinkClick r:id="rId8" highlightClick="1"/>
            <a:extLst>
              <a:ext uri="{FF2B5EF4-FFF2-40B4-BE49-F238E27FC236}">
                <a16:creationId xmlns:a16="http://schemas.microsoft.com/office/drawing/2014/main" id="{5C03225C-0679-D4D5-2650-01EE75A862BE}"/>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pSp>
        <p:nvGrpSpPr>
          <p:cNvPr id="16408" name="Groupe 16407">
            <a:extLst>
              <a:ext uri="{FF2B5EF4-FFF2-40B4-BE49-F238E27FC236}">
                <a16:creationId xmlns:a16="http://schemas.microsoft.com/office/drawing/2014/main" id="{820C5C28-73B5-E3AE-A385-60D7AAEB3FEE}"/>
              </a:ext>
              <a:ext uri="{C183D7F6-B498-43B3-948B-1728B52AA6E4}">
                <adec:decorative xmlns:adec="http://schemas.microsoft.com/office/drawing/2017/decorative" val="1"/>
              </a:ext>
            </a:extLst>
          </p:cNvPr>
          <p:cNvGrpSpPr/>
          <p:nvPr/>
        </p:nvGrpSpPr>
        <p:grpSpPr>
          <a:xfrm>
            <a:off x="5651698" y="105284"/>
            <a:ext cx="6102271" cy="5858206"/>
            <a:chOff x="5651698" y="105284"/>
            <a:chExt cx="6102271" cy="5858206"/>
          </a:xfrm>
        </p:grpSpPr>
        <p:pic>
          <p:nvPicPr>
            <p:cNvPr id="31" name="Image 30">
              <a:extLst>
                <a:ext uri="{FF2B5EF4-FFF2-40B4-BE49-F238E27FC236}">
                  <a16:creationId xmlns:a16="http://schemas.microsoft.com/office/drawing/2014/main" id="{42528ACA-DBB2-E99B-8FF9-EE6532C83FFC}"/>
                </a:ext>
              </a:extLst>
            </p:cNvPr>
            <p:cNvPicPr>
              <a:picLocks noChangeAspect="1"/>
            </p:cNvPicPr>
            <p:nvPr/>
          </p:nvPicPr>
          <p:blipFill>
            <a:blip r:embed="rId9"/>
            <a:stretch>
              <a:fillRect/>
            </a:stretch>
          </p:blipFill>
          <p:spPr>
            <a:xfrm>
              <a:off x="6375699" y="105284"/>
              <a:ext cx="1562318" cy="676369"/>
            </a:xfrm>
            <a:prstGeom prst="rect">
              <a:avLst/>
            </a:prstGeom>
          </p:spPr>
        </p:pic>
        <p:pic>
          <p:nvPicPr>
            <p:cNvPr id="43" name="Image 42">
              <a:extLst>
                <a:ext uri="{FF2B5EF4-FFF2-40B4-BE49-F238E27FC236}">
                  <a16:creationId xmlns:a16="http://schemas.microsoft.com/office/drawing/2014/main" id="{BDFAE10C-2BBE-1A32-1A7A-B192BFC88266}"/>
                </a:ext>
              </a:extLst>
            </p:cNvPr>
            <p:cNvPicPr>
              <a:picLocks noChangeAspect="1"/>
            </p:cNvPicPr>
            <p:nvPr/>
          </p:nvPicPr>
          <p:blipFill>
            <a:blip r:embed="rId10"/>
            <a:stretch>
              <a:fillRect/>
            </a:stretch>
          </p:blipFill>
          <p:spPr>
            <a:xfrm>
              <a:off x="10039230" y="482339"/>
              <a:ext cx="1714739" cy="666843"/>
            </a:xfrm>
            <a:prstGeom prst="rect">
              <a:avLst/>
            </a:prstGeom>
          </p:spPr>
        </p:pic>
        <p:pic>
          <p:nvPicPr>
            <p:cNvPr id="52" name="Image 51">
              <a:extLst>
                <a:ext uri="{FF2B5EF4-FFF2-40B4-BE49-F238E27FC236}">
                  <a16:creationId xmlns:a16="http://schemas.microsoft.com/office/drawing/2014/main" id="{0942F2F4-B683-B46F-E1D9-A1E38F2B3BC6}"/>
                </a:ext>
              </a:extLst>
            </p:cNvPr>
            <p:cNvPicPr>
              <a:picLocks noChangeAspect="1"/>
            </p:cNvPicPr>
            <p:nvPr/>
          </p:nvPicPr>
          <p:blipFill>
            <a:blip r:embed="rId11"/>
            <a:stretch>
              <a:fillRect/>
            </a:stretch>
          </p:blipFill>
          <p:spPr>
            <a:xfrm>
              <a:off x="6674154" y="911906"/>
              <a:ext cx="1238864" cy="887413"/>
            </a:xfrm>
            <a:prstGeom prst="rect">
              <a:avLst/>
            </a:prstGeom>
          </p:spPr>
        </p:pic>
        <p:pic>
          <p:nvPicPr>
            <p:cNvPr id="55" name="Image 54">
              <a:extLst>
                <a:ext uri="{FF2B5EF4-FFF2-40B4-BE49-F238E27FC236}">
                  <a16:creationId xmlns:a16="http://schemas.microsoft.com/office/drawing/2014/main" id="{9B233CC0-CBDC-FAFA-9B82-5D31D02EE336}"/>
                </a:ext>
              </a:extLst>
            </p:cNvPr>
            <p:cNvPicPr>
              <a:picLocks noChangeAspect="1"/>
            </p:cNvPicPr>
            <p:nvPr/>
          </p:nvPicPr>
          <p:blipFill>
            <a:blip r:embed="rId12"/>
            <a:stretch>
              <a:fillRect/>
            </a:stretch>
          </p:blipFill>
          <p:spPr>
            <a:xfrm>
              <a:off x="10152457" y="1430563"/>
              <a:ext cx="1047896" cy="733527"/>
            </a:xfrm>
            <a:prstGeom prst="rect">
              <a:avLst/>
            </a:prstGeom>
          </p:spPr>
        </p:pic>
        <p:sp>
          <p:nvSpPr>
            <p:cNvPr id="16385" name="Flèche : bas 16384">
              <a:extLst>
                <a:ext uri="{FF2B5EF4-FFF2-40B4-BE49-F238E27FC236}">
                  <a16:creationId xmlns:a16="http://schemas.microsoft.com/office/drawing/2014/main" id="{BA66CE67-4C7C-AD93-5EA2-C8812C34F568}"/>
                </a:ext>
              </a:extLst>
            </p:cNvPr>
            <p:cNvSpPr/>
            <p:nvPr/>
          </p:nvSpPr>
          <p:spPr>
            <a:xfrm>
              <a:off x="5776855" y="124820"/>
              <a:ext cx="314711" cy="5122642"/>
            </a:xfrm>
            <a:prstGeom prst="downArrow">
              <a:avLst/>
            </a:prstGeom>
            <a:solidFill>
              <a:srgbClr val="674B69"/>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388" name="Image 16387">
              <a:extLst>
                <a:ext uri="{FF2B5EF4-FFF2-40B4-BE49-F238E27FC236}">
                  <a16:creationId xmlns:a16="http://schemas.microsoft.com/office/drawing/2014/main" id="{64850498-92E9-F5A1-9C27-8EE5037F5E6E}"/>
                </a:ext>
              </a:extLst>
            </p:cNvPr>
            <p:cNvPicPr>
              <a:picLocks noChangeAspect="1"/>
            </p:cNvPicPr>
            <p:nvPr/>
          </p:nvPicPr>
          <p:blipFill>
            <a:blip r:embed="rId13"/>
            <a:stretch>
              <a:fillRect/>
            </a:stretch>
          </p:blipFill>
          <p:spPr>
            <a:xfrm>
              <a:off x="7282828" y="2112805"/>
              <a:ext cx="666843" cy="543001"/>
            </a:xfrm>
            <a:prstGeom prst="rect">
              <a:avLst/>
            </a:prstGeom>
          </p:spPr>
        </p:pic>
        <p:pic>
          <p:nvPicPr>
            <p:cNvPr id="16391" name="Image 16390">
              <a:extLst>
                <a:ext uri="{FF2B5EF4-FFF2-40B4-BE49-F238E27FC236}">
                  <a16:creationId xmlns:a16="http://schemas.microsoft.com/office/drawing/2014/main" id="{61706973-3DC4-DF75-FD2E-94B549D9BFAC}"/>
                </a:ext>
              </a:extLst>
            </p:cNvPr>
            <p:cNvPicPr>
              <a:picLocks noChangeAspect="1"/>
            </p:cNvPicPr>
            <p:nvPr/>
          </p:nvPicPr>
          <p:blipFill>
            <a:blip r:embed="rId14"/>
            <a:stretch>
              <a:fillRect/>
            </a:stretch>
          </p:blipFill>
          <p:spPr>
            <a:xfrm>
              <a:off x="10087637" y="2513050"/>
              <a:ext cx="600159" cy="581106"/>
            </a:xfrm>
            <a:prstGeom prst="rect">
              <a:avLst/>
            </a:prstGeom>
          </p:spPr>
        </p:pic>
        <p:pic>
          <p:nvPicPr>
            <p:cNvPr id="16393" name="Image 16392">
              <a:extLst>
                <a:ext uri="{FF2B5EF4-FFF2-40B4-BE49-F238E27FC236}">
                  <a16:creationId xmlns:a16="http://schemas.microsoft.com/office/drawing/2014/main" id="{D6283AB7-CA32-2D5F-2A81-EB96255EBEF3}"/>
                </a:ext>
              </a:extLst>
            </p:cNvPr>
            <p:cNvPicPr>
              <a:picLocks noChangeAspect="1"/>
            </p:cNvPicPr>
            <p:nvPr/>
          </p:nvPicPr>
          <p:blipFill>
            <a:blip r:embed="rId15"/>
            <a:stretch>
              <a:fillRect/>
            </a:stretch>
          </p:blipFill>
          <p:spPr>
            <a:xfrm>
              <a:off x="7342203" y="3147734"/>
              <a:ext cx="615204" cy="528691"/>
            </a:xfrm>
            <a:prstGeom prst="rect">
              <a:avLst/>
            </a:prstGeom>
          </p:spPr>
        </p:pic>
        <p:pic>
          <p:nvPicPr>
            <p:cNvPr id="16395" name="Image 16394">
              <a:extLst>
                <a:ext uri="{FF2B5EF4-FFF2-40B4-BE49-F238E27FC236}">
                  <a16:creationId xmlns:a16="http://schemas.microsoft.com/office/drawing/2014/main" id="{11E2B772-871E-A69C-1531-9EF1C593E725}"/>
                </a:ext>
              </a:extLst>
            </p:cNvPr>
            <p:cNvPicPr>
              <a:picLocks noChangeAspect="1"/>
            </p:cNvPicPr>
            <p:nvPr/>
          </p:nvPicPr>
          <p:blipFill>
            <a:blip r:embed="rId16"/>
            <a:stretch>
              <a:fillRect/>
            </a:stretch>
          </p:blipFill>
          <p:spPr>
            <a:xfrm>
              <a:off x="10066720" y="3390026"/>
              <a:ext cx="609685" cy="714475"/>
            </a:xfrm>
            <a:prstGeom prst="rect">
              <a:avLst/>
            </a:prstGeom>
          </p:spPr>
        </p:pic>
        <p:pic>
          <p:nvPicPr>
            <p:cNvPr id="16397" name="Image 16396">
              <a:extLst>
                <a:ext uri="{FF2B5EF4-FFF2-40B4-BE49-F238E27FC236}">
                  <a16:creationId xmlns:a16="http://schemas.microsoft.com/office/drawing/2014/main" id="{B4777232-0C82-5268-B2F2-C34E228690A1}"/>
                </a:ext>
              </a:extLst>
            </p:cNvPr>
            <p:cNvPicPr>
              <a:picLocks noChangeAspect="1"/>
            </p:cNvPicPr>
            <p:nvPr/>
          </p:nvPicPr>
          <p:blipFill>
            <a:blip r:embed="rId17"/>
            <a:stretch>
              <a:fillRect/>
            </a:stretch>
          </p:blipFill>
          <p:spPr>
            <a:xfrm>
              <a:off x="7010998" y="4111286"/>
              <a:ext cx="981212" cy="743054"/>
            </a:xfrm>
            <a:prstGeom prst="rect">
              <a:avLst/>
            </a:prstGeom>
          </p:spPr>
        </p:pic>
        <p:pic>
          <p:nvPicPr>
            <p:cNvPr id="16399" name="Image 16398">
              <a:extLst>
                <a:ext uri="{FF2B5EF4-FFF2-40B4-BE49-F238E27FC236}">
                  <a16:creationId xmlns:a16="http://schemas.microsoft.com/office/drawing/2014/main" id="{7B80C0D6-F033-E068-98FE-D1042280A0B6}"/>
                </a:ext>
              </a:extLst>
            </p:cNvPr>
            <p:cNvPicPr>
              <a:picLocks noChangeAspect="1"/>
            </p:cNvPicPr>
            <p:nvPr/>
          </p:nvPicPr>
          <p:blipFill>
            <a:blip r:embed="rId18"/>
            <a:stretch>
              <a:fillRect/>
            </a:stretch>
          </p:blipFill>
          <p:spPr>
            <a:xfrm>
              <a:off x="10194633" y="4730835"/>
              <a:ext cx="762106" cy="362001"/>
            </a:xfrm>
            <a:prstGeom prst="rect">
              <a:avLst/>
            </a:prstGeom>
          </p:spPr>
        </p:pic>
        <p:pic>
          <p:nvPicPr>
            <p:cNvPr id="16401" name="Image 16400">
              <a:extLst>
                <a:ext uri="{FF2B5EF4-FFF2-40B4-BE49-F238E27FC236}">
                  <a16:creationId xmlns:a16="http://schemas.microsoft.com/office/drawing/2014/main" id="{4570C168-A07F-E654-2961-160E789A70E4}"/>
                </a:ext>
              </a:extLst>
            </p:cNvPr>
            <p:cNvPicPr>
              <a:picLocks noChangeAspect="1"/>
            </p:cNvPicPr>
            <p:nvPr/>
          </p:nvPicPr>
          <p:blipFill>
            <a:blip r:embed="rId19"/>
            <a:stretch>
              <a:fillRect/>
            </a:stretch>
          </p:blipFill>
          <p:spPr>
            <a:xfrm>
              <a:off x="7376301" y="5086844"/>
              <a:ext cx="581106" cy="809738"/>
            </a:xfrm>
            <a:prstGeom prst="rect">
              <a:avLst/>
            </a:prstGeom>
          </p:spPr>
        </p:pic>
        <p:pic>
          <p:nvPicPr>
            <p:cNvPr id="16407" name="Image 16406">
              <a:extLst>
                <a:ext uri="{FF2B5EF4-FFF2-40B4-BE49-F238E27FC236}">
                  <a16:creationId xmlns:a16="http://schemas.microsoft.com/office/drawing/2014/main" id="{E91E7611-F001-DE5B-7658-9307238236FE}"/>
                </a:ext>
              </a:extLst>
            </p:cNvPr>
            <p:cNvPicPr>
              <a:picLocks noChangeAspect="1"/>
            </p:cNvPicPr>
            <p:nvPr/>
          </p:nvPicPr>
          <p:blipFill>
            <a:blip r:embed="rId20"/>
            <a:stretch>
              <a:fillRect/>
            </a:stretch>
          </p:blipFill>
          <p:spPr>
            <a:xfrm>
              <a:off x="5651698" y="5410963"/>
              <a:ext cx="724001" cy="552527"/>
            </a:xfrm>
            <a:prstGeom prst="rect">
              <a:avLst/>
            </a:prstGeom>
          </p:spPr>
        </p:pic>
      </p:grpSp>
      <p:sp>
        <p:nvSpPr>
          <p:cNvPr id="32" name="Bouton d’action : vide 31">
            <a:hlinkClick r:id="" action="ppaction://noaction" highlightClick="1"/>
            <a:extLst>
              <a:ext uri="{FF2B5EF4-FFF2-40B4-BE49-F238E27FC236}">
                <a16:creationId xmlns:a16="http://schemas.microsoft.com/office/drawing/2014/main" id="{0C19472B-6025-730E-D5AF-C13D81A06967}"/>
              </a:ext>
            </a:extLst>
          </p:cNvPr>
          <p:cNvSpPr/>
          <p:nvPr/>
        </p:nvSpPr>
        <p:spPr>
          <a:xfrm>
            <a:off x="8103818" y="362657"/>
            <a:ext cx="3206750" cy="88900"/>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dirty="0">
                <a:hlinkClick r:id="rId21" action="ppaction://hlinksldjump" tooltip="click here for information on planning"/>
              </a:rPr>
              <a:t>Organisation </a:t>
            </a:r>
            <a:r>
              <a:rPr lang="fr-FR" sz="1200">
                <a:hlinkClick r:id="rId21" action="ppaction://hlinksldjump" tooltip="click here for information on planning"/>
              </a:rPr>
              <a:t>et déroulement</a:t>
            </a:r>
          </a:p>
          <a:p>
            <a:pPr>
              <a:defRPr/>
            </a:pPr>
            <a:r>
              <a:rPr lang="fr-FR" sz="1200">
                <a:hlinkClick r:id="rId21" action="ppaction://hlinksldjump" tooltip="click here for information on planning"/>
              </a:rPr>
              <a:t> </a:t>
            </a:r>
            <a:r>
              <a:rPr lang="fr-FR" sz="1200" dirty="0">
                <a:hlinkClick r:id="rId21" action="ppaction://hlinksldjump" tooltip="click here for information on planning"/>
              </a:rPr>
              <a:t>des courses</a:t>
            </a:r>
            <a:endParaRPr lang="fr-FR" sz="1200" dirty="0"/>
          </a:p>
        </p:txBody>
      </p:sp>
      <p:sp>
        <p:nvSpPr>
          <p:cNvPr id="46" name="Bouton d’action : vide 45">
            <a:hlinkClick r:id="" action="ppaction://noaction" highlightClick="1"/>
            <a:extLst>
              <a:ext uri="{FF2B5EF4-FFF2-40B4-BE49-F238E27FC236}">
                <a16:creationId xmlns:a16="http://schemas.microsoft.com/office/drawing/2014/main" id="{AEED9664-F7DF-2AC6-6DF8-303DF44147C2}"/>
              </a:ext>
            </a:extLst>
          </p:cNvPr>
          <p:cNvSpPr/>
          <p:nvPr/>
        </p:nvSpPr>
        <p:spPr>
          <a:xfrm>
            <a:off x="8122712" y="772224"/>
            <a:ext cx="1714739" cy="109537"/>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dirty="0">
                <a:hlinkClick r:id="rId22" action="ppaction://hlinksldjump" tooltip="click here for information on packing"/>
              </a:rPr>
              <a:t>Emballage et transport</a:t>
            </a:r>
            <a:endParaRPr lang="fr-FR" sz="1200" dirty="0"/>
          </a:p>
        </p:txBody>
      </p:sp>
      <p:sp>
        <p:nvSpPr>
          <p:cNvPr id="53" name="Bouton d’action : vide 52">
            <a:hlinkClick r:id="" action="ppaction://noaction" highlightClick="1"/>
            <a:extLst>
              <a:ext uri="{FF2B5EF4-FFF2-40B4-BE49-F238E27FC236}">
                <a16:creationId xmlns:a16="http://schemas.microsoft.com/office/drawing/2014/main" id="{101FFC1F-4F29-ECEF-87BB-9E1EE6EB3054}"/>
              </a:ext>
            </a:extLst>
          </p:cNvPr>
          <p:cNvSpPr/>
          <p:nvPr/>
        </p:nvSpPr>
        <p:spPr>
          <a:xfrm>
            <a:off x="8101196" y="1275910"/>
            <a:ext cx="1971675" cy="109537"/>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dirty="0">
                <a:hlinkClick r:id="rId23" action="ppaction://hlinksldjump" tooltip="click here for information on storing"/>
              </a:rPr>
              <a:t>Déballage et rangement</a:t>
            </a:r>
            <a:endParaRPr lang="fr-FR" sz="1200" dirty="0"/>
          </a:p>
        </p:txBody>
      </p:sp>
      <p:sp>
        <p:nvSpPr>
          <p:cNvPr id="56" name="Bouton d’action : vide 55">
            <a:hlinkClick r:id="" action="ppaction://noaction" highlightClick="1"/>
            <a:extLst>
              <a:ext uri="{FF2B5EF4-FFF2-40B4-BE49-F238E27FC236}">
                <a16:creationId xmlns:a16="http://schemas.microsoft.com/office/drawing/2014/main" id="{F46F5B6D-B69D-0449-899D-1F6DE5C33053}"/>
              </a:ext>
            </a:extLst>
          </p:cNvPr>
          <p:cNvSpPr/>
          <p:nvPr/>
        </p:nvSpPr>
        <p:spPr>
          <a:xfrm>
            <a:off x="8101196" y="1740657"/>
            <a:ext cx="1938034" cy="203386"/>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dirty="0">
                <a:hlinkClick r:id="rId24" action="ppaction://hlinksldjump" tooltip="click here for information on surface hygiene"/>
              </a:rPr>
              <a:t>Hygiène des surface et </a:t>
            </a:r>
            <a:r>
              <a:rPr lang="fr-FR" sz="1200">
                <a:hlinkClick r:id="rId24" action="ppaction://hlinksldjump" tooltip="click here for information on surface hygiene"/>
              </a:rPr>
              <a:t>des ustensiles</a:t>
            </a:r>
            <a:endParaRPr lang="fr-FR" sz="1200" dirty="0"/>
          </a:p>
        </p:txBody>
      </p:sp>
      <p:sp>
        <p:nvSpPr>
          <p:cNvPr id="57" name="Bouton d’action : vide 56">
            <a:hlinkClick r:id="" action="ppaction://noaction" highlightClick="1"/>
            <a:extLst>
              <a:ext uri="{FF2B5EF4-FFF2-40B4-BE49-F238E27FC236}">
                <a16:creationId xmlns:a16="http://schemas.microsoft.com/office/drawing/2014/main" id="{E1E714F5-B772-D3A1-ECFD-D648CD195063}"/>
              </a:ext>
            </a:extLst>
          </p:cNvPr>
          <p:cNvSpPr/>
          <p:nvPr/>
        </p:nvSpPr>
        <p:spPr>
          <a:xfrm>
            <a:off x="8111954" y="2261365"/>
            <a:ext cx="2206625" cy="214312"/>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dirty="0">
                <a:hlinkClick r:id="rId25" action="ppaction://hlinksldjump" tooltip="click here for information on food washing/rinsing"/>
              </a:rPr>
              <a:t>Lavage/rinçage des aliments</a:t>
            </a:r>
            <a:endParaRPr lang="fr-FR" sz="1200" dirty="0"/>
          </a:p>
        </p:txBody>
      </p:sp>
      <p:sp>
        <p:nvSpPr>
          <p:cNvPr id="59" name="Bouton d’action : vide 58">
            <a:hlinkClick r:id="" action="ppaction://noaction" highlightClick="1"/>
            <a:extLst>
              <a:ext uri="{FF2B5EF4-FFF2-40B4-BE49-F238E27FC236}">
                <a16:creationId xmlns:a16="http://schemas.microsoft.com/office/drawing/2014/main" id="{816E105F-CBE6-93E4-C6AF-A90A54E6A3C4}"/>
              </a:ext>
            </a:extLst>
          </p:cNvPr>
          <p:cNvSpPr/>
          <p:nvPr/>
        </p:nvSpPr>
        <p:spPr>
          <a:xfrm>
            <a:off x="8114714" y="2792170"/>
            <a:ext cx="2084169" cy="177800"/>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a:hlinkClick r:id="rId26" action="ppaction://hlinksldjump" tooltip="click here for information on cutting/prepping"/>
              </a:rPr>
              <a:t>Découpage/préparation</a:t>
            </a:r>
            <a:endParaRPr lang="fr-FR" sz="1200" dirty="0"/>
          </a:p>
        </p:txBody>
      </p:sp>
      <p:sp>
        <p:nvSpPr>
          <p:cNvPr id="60" name="Bouton d’action : vide 59">
            <a:hlinkClick r:id="" action="ppaction://noaction" highlightClick="1"/>
            <a:extLst>
              <a:ext uri="{FF2B5EF4-FFF2-40B4-BE49-F238E27FC236}">
                <a16:creationId xmlns:a16="http://schemas.microsoft.com/office/drawing/2014/main" id="{CBACCC2A-986A-73BA-0CA9-4CF3AD609CDB}"/>
              </a:ext>
            </a:extLst>
          </p:cNvPr>
          <p:cNvSpPr/>
          <p:nvPr/>
        </p:nvSpPr>
        <p:spPr>
          <a:xfrm>
            <a:off x="8122712" y="3318121"/>
            <a:ext cx="1633537" cy="177800"/>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dirty="0">
                <a:hlinkClick r:id="rId27" action="ppaction://hlinksldjump" tooltip="click here for information on personal hygiene"/>
              </a:rPr>
              <a:t>Hygiène personnelle</a:t>
            </a:r>
            <a:endParaRPr lang="fr-FR" sz="1200" dirty="0"/>
          </a:p>
        </p:txBody>
      </p:sp>
      <p:sp>
        <p:nvSpPr>
          <p:cNvPr id="61" name="Bouton d’action : vide 60">
            <a:hlinkClick r:id="" action="ppaction://noaction" highlightClick="1"/>
            <a:extLst>
              <a:ext uri="{FF2B5EF4-FFF2-40B4-BE49-F238E27FC236}">
                <a16:creationId xmlns:a16="http://schemas.microsoft.com/office/drawing/2014/main" id="{AC2D0EC3-CC95-28D6-8BF3-9AD0EEAE35CA}"/>
              </a:ext>
            </a:extLst>
          </p:cNvPr>
          <p:cNvSpPr/>
          <p:nvPr/>
        </p:nvSpPr>
        <p:spPr>
          <a:xfrm>
            <a:off x="8108983" y="3838230"/>
            <a:ext cx="800100" cy="179387"/>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dirty="0">
                <a:hlinkClick r:id="rId28" action="ppaction://hlinksldjump" tooltip="click here for information on cooking"/>
              </a:rPr>
              <a:t>Cuisson</a:t>
            </a:r>
            <a:endParaRPr lang="fr-FR" sz="1200" dirty="0"/>
          </a:p>
        </p:txBody>
      </p:sp>
      <p:sp>
        <p:nvSpPr>
          <p:cNvPr id="62" name="Bouton d’action : vide 61">
            <a:hlinkClick r:id="" action="ppaction://noaction" highlightClick="1"/>
            <a:extLst>
              <a:ext uri="{FF2B5EF4-FFF2-40B4-BE49-F238E27FC236}">
                <a16:creationId xmlns:a16="http://schemas.microsoft.com/office/drawing/2014/main" id="{C64C748C-B826-D8E7-3865-FCACE61A4406}"/>
              </a:ext>
            </a:extLst>
          </p:cNvPr>
          <p:cNvSpPr/>
          <p:nvPr/>
        </p:nvSpPr>
        <p:spPr>
          <a:xfrm>
            <a:off x="8080422" y="4344049"/>
            <a:ext cx="1731963" cy="149225"/>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dirty="0">
                <a:hlinkClick r:id="rId29" action="ppaction://hlinksldjump" tooltip="click here for information on eating"/>
              </a:rPr>
              <a:t>Servir et manger</a:t>
            </a:r>
            <a:endParaRPr lang="fr-FR" sz="1200" dirty="0"/>
          </a:p>
        </p:txBody>
      </p:sp>
      <p:sp>
        <p:nvSpPr>
          <p:cNvPr id="63" name="Bouton d’action : vide 62">
            <a:hlinkClick r:id="" action="ppaction://noaction" highlightClick="1"/>
            <a:extLst>
              <a:ext uri="{FF2B5EF4-FFF2-40B4-BE49-F238E27FC236}">
                <a16:creationId xmlns:a16="http://schemas.microsoft.com/office/drawing/2014/main" id="{37911421-2E98-69EF-0E4A-FEACF41A9EA9}"/>
              </a:ext>
            </a:extLst>
          </p:cNvPr>
          <p:cNvSpPr/>
          <p:nvPr/>
        </p:nvSpPr>
        <p:spPr>
          <a:xfrm>
            <a:off x="8081111" y="4848653"/>
            <a:ext cx="1973262" cy="173037"/>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dirty="0">
                <a:hlinkClick r:id="rId30" action="ppaction://hlinksldjump" tooltip="click here for information on storing leftovers"/>
              </a:rPr>
              <a:t>Conservation des restes</a:t>
            </a:r>
            <a:endParaRPr lang="fr-FR" sz="1200" dirty="0"/>
          </a:p>
        </p:txBody>
      </p:sp>
      <p:sp>
        <p:nvSpPr>
          <p:cNvPr id="16384" name="Bouton d’action : vide 16383">
            <a:hlinkClick r:id="" action="ppaction://noaction" highlightClick="1"/>
            <a:extLst>
              <a:ext uri="{FF2B5EF4-FFF2-40B4-BE49-F238E27FC236}">
                <a16:creationId xmlns:a16="http://schemas.microsoft.com/office/drawing/2014/main" id="{2B7AB242-7CB5-88C4-906C-82787C00CDFD}"/>
              </a:ext>
            </a:extLst>
          </p:cNvPr>
          <p:cNvSpPr/>
          <p:nvPr/>
        </p:nvSpPr>
        <p:spPr>
          <a:xfrm>
            <a:off x="8061102" y="5351882"/>
            <a:ext cx="1835150" cy="165100"/>
          </a:xfrm>
          <a:prstGeom prst="actionButtonBlank">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fr-FR" sz="1200" dirty="0">
                <a:hlinkClick r:id="rId31" action="ppaction://hlinksldjump" tooltip="click here for information on disposal"/>
              </a:rPr>
              <a:t>Elimination des déchets</a:t>
            </a:r>
            <a:endParaRPr lang="fr-FR" sz="1200" dirty="0"/>
          </a:p>
        </p:txBody>
      </p:sp>
      <p:grpSp>
        <p:nvGrpSpPr>
          <p:cNvPr id="15" name="Groupe 14">
            <a:extLst>
              <a:ext uri="{FF2B5EF4-FFF2-40B4-BE49-F238E27FC236}">
                <a16:creationId xmlns:a16="http://schemas.microsoft.com/office/drawing/2014/main" id="{153A716B-0A8E-DE50-E9C7-22D4AB72EAD7}"/>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17" name="Rectangle 16">
              <a:extLst>
                <a:ext uri="{FF2B5EF4-FFF2-40B4-BE49-F238E27FC236}">
                  <a16:creationId xmlns:a16="http://schemas.microsoft.com/office/drawing/2014/main" id="{84ADCDE7-5AFA-AB9B-1B07-8D5768EF6A87}"/>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8" name="ZoneTexte 22">
              <a:extLst>
                <a:ext uri="{FF2B5EF4-FFF2-40B4-BE49-F238E27FC236}">
                  <a16:creationId xmlns:a16="http://schemas.microsoft.com/office/drawing/2014/main" id="{A27EFCBD-E9B9-607F-D10D-500AAA1A339D}"/>
                </a:ext>
              </a:extLst>
            </p:cNvPr>
            <p:cNvSpPr txBox="1">
              <a:spLocks noChangeArrowheads="1"/>
            </p:cNvSpPr>
            <p:nvPr/>
          </p:nvSpPr>
          <p:spPr bwMode="auto">
            <a:xfrm>
              <a:off x="11238982" y="6155409"/>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rPr>
                <a:t>Fermer</a:t>
              </a:r>
            </a:p>
          </p:txBody>
        </p:sp>
        <p:pic>
          <p:nvPicPr>
            <p:cNvPr id="29" name="Image 25">
              <a:extLst>
                <a:ext uri="{FF2B5EF4-FFF2-40B4-BE49-F238E27FC236}">
                  <a16:creationId xmlns:a16="http://schemas.microsoft.com/office/drawing/2014/main" id="{1C94FAB3-9A3D-D9E6-F19B-C69B390234B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Bouton d’action : vide 34" descr="Bouton pour fermer le diaporama">
            <a:hlinkClick r:id="" action="ppaction://hlinkshowjump?jump=endshow" highlightClick="1"/>
            <a:extLst>
              <a:ext uri="{FF2B5EF4-FFF2-40B4-BE49-F238E27FC236}">
                <a16:creationId xmlns:a16="http://schemas.microsoft.com/office/drawing/2014/main" id="{FFC68364-166A-4373-8EA4-A4E53E6A64B0}"/>
              </a:ext>
            </a:extLst>
          </p:cNvPr>
          <p:cNvSpPr/>
          <p:nvPr/>
        </p:nvSpPr>
        <p:spPr bwMode="auto">
          <a:xfrm>
            <a:off x="108966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Tree>
    <p:extLst>
      <p:ext uri="{BB962C8B-B14F-4D97-AF65-F5344CB8AC3E}">
        <p14:creationId xmlns:p14="http://schemas.microsoft.com/office/powerpoint/2010/main" val="761336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ZoneTexte 28">
            <a:extLst>
              <a:ext uri="{FF2B5EF4-FFF2-40B4-BE49-F238E27FC236}">
                <a16:creationId xmlns:a16="http://schemas.microsoft.com/office/drawing/2014/main" id="{F1F2E8CA-1065-4CAE-8451-39C66A18799B}"/>
              </a:ext>
            </a:extLst>
          </p:cNvPr>
          <p:cNvSpPr txBox="1">
            <a:spLocks noGrp="1" noChangeArrowheads="1"/>
          </p:cNvSpPr>
          <p:nvPr>
            <p:ph type="title" idx="4294967295"/>
          </p:nvPr>
        </p:nvSpPr>
        <p:spPr bwMode="auto">
          <a:xfrm>
            <a:off x="3071813" y="-93663"/>
            <a:ext cx="9115425" cy="70788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ctr" defTabSz="228600" rtl="0" eaLnBrk="1" fontAlgn="base" latinLnBrk="0" hangingPunct="1">
              <a:lnSpc>
                <a:spcPct val="100000"/>
              </a:lnSpc>
              <a:spcBef>
                <a:spcPct val="0"/>
              </a:spcBef>
              <a:spcAft>
                <a:spcPct val="0"/>
              </a:spcAft>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Téléphone portable</a:t>
            </a: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02692939-2A08-5B02-13AD-E230240AA9AD}"/>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4F6E50A1-6018-1145-9E1C-7DA70B4F4A19}"/>
                </a:ext>
              </a:extLst>
            </p:cNvPr>
            <p:cNvGrpSpPr/>
            <p:nvPr/>
          </p:nvGrpSpPr>
          <p:grpSpPr>
            <a:xfrm>
              <a:off x="4763" y="25400"/>
              <a:ext cx="3071812" cy="5959475"/>
              <a:chOff x="4763" y="25400"/>
              <a:chExt cx="3071812" cy="5959475"/>
            </a:xfrm>
          </p:grpSpPr>
          <p:sp>
            <p:nvSpPr>
              <p:cNvPr id="6" name="Rectangle 5" descr="Barre de navigation des diapositives">
                <a:extLst>
                  <a:ext uri="{FF2B5EF4-FFF2-40B4-BE49-F238E27FC236}">
                    <a16:creationId xmlns:a16="http://schemas.microsoft.com/office/drawing/2014/main" id="{1D7F03D5-BFB6-8994-5891-E05177DF15C3}"/>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 name="Image 22" descr="Logo de SafeConsume">
                <a:extLst>
                  <a:ext uri="{FF2B5EF4-FFF2-40B4-BE49-F238E27FC236}">
                    <a16:creationId xmlns:a16="http://schemas.microsoft.com/office/drawing/2014/main" id="{A71D1D89-1472-BA20-BFA7-CD2D78313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3B1E83BC-6409-3180-C310-E6E8F1D8CBEF}"/>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3"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6"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C2FAE44D-2468-01DA-D4F6-FDA6AB555B89}"/>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9" name="Bouton d’action : vide 8">
            <a:hlinkClick r:id="rId7" highlightClick="1"/>
            <a:extLst>
              <a:ext uri="{FF2B5EF4-FFF2-40B4-BE49-F238E27FC236}">
                <a16:creationId xmlns:a16="http://schemas.microsoft.com/office/drawing/2014/main" id="{081AB46D-83AE-8EDE-1708-17EBB07E9221}"/>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pic>
        <p:nvPicPr>
          <p:cNvPr id="41991" name="Image 21">
            <a:hlinkClick r:id="rId8" action="ppaction://hlinksldjump"/>
            <a:extLst>
              <a:ext uri="{FF2B5EF4-FFF2-40B4-BE49-F238E27FC236}">
                <a16:creationId xmlns:a16="http://schemas.microsoft.com/office/drawing/2014/main" id="{AC617CAD-8075-406A-8F1B-49D36BE30AEB}"/>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91863" y="46038"/>
            <a:ext cx="102076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a:extLst>
              <a:ext uri="{FF2B5EF4-FFF2-40B4-BE49-F238E27FC236}">
                <a16:creationId xmlns:a16="http://schemas.microsoft.com/office/drawing/2014/main" id="{3EB3226B-36F6-47B3-8E94-86BD51DC07AD}"/>
              </a:ext>
            </a:extLst>
          </p:cNvPr>
          <p:cNvSpPr>
            <a:spLocks noChangeArrowheads="1"/>
          </p:cNvSpPr>
          <p:nvPr/>
        </p:nvSpPr>
        <p:spPr bwMode="auto">
          <a:xfrm>
            <a:off x="3192463" y="690563"/>
            <a:ext cx="89360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900">
                <a:solidFill>
                  <a:schemeClr val="tx1"/>
                </a:solidFill>
                <a:latin typeface="Microsoft Sans Serif" pitchFamily="34" charset="0"/>
              </a:defRPr>
            </a:lvl1pPr>
            <a:lvl2pPr marL="514350" indent="-285750">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defTabSz="228600" eaLnBrk="0" fontAlgn="base" hangingPunct="0">
              <a:spcBef>
                <a:spcPct val="0"/>
              </a:spcBef>
              <a:spcAft>
                <a:spcPct val="0"/>
              </a:spcAft>
              <a:defRPr sz="900">
                <a:solidFill>
                  <a:schemeClr val="tx1"/>
                </a:solidFill>
                <a:latin typeface="Microsoft Sans Serif" pitchFamily="34" charset="0"/>
              </a:defRPr>
            </a:lvl6pPr>
            <a:lvl7pPr marL="1828800" indent="914400" defTabSz="228600" eaLnBrk="0" fontAlgn="base" hangingPunct="0">
              <a:spcBef>
                <a:spcPct val="0"/>
              </a:spcBef>
              <a:spcAft>
                <a:spcPct val="0"/>
              </a:spcAft>
              <a:defRPr sz="900">
                <a:solidFill>
                  <a:schemeClr val="tx1"/>
                </a:solidFill>
                <a:latin typeface="Microsoft Sans Serif" pitchFamily="34" charset="0"/>
              </a:defRPr>
            </a:lvl7pPr>
            <a:lvl8pPr marL="2286000" indent="914400" defTabSz="228600" eaLnBrk="0" fontAlgn="base" hangingPunct="0">
              <a:spcBef>
                <a:spcPct val="0"/>
              </a:spcBef>
              <a:spcAft>
                <a:spcPct val="0"/>
              </a:spcAft>
              <a:defRPr sz="900">
                <a:solidFill>
                  <a:schemeClr val="tx1"/>
                </a:solidFill>
                <a:latin typeface="Microsoft Sans Serif" pitchFamily="34" charset="0"/>
              </a:defRPr>
            </a:lvl8pPr>
            <a:lvl9pPr marL="2743200" indent="914400" defTabSz="228600" eaLnBrk="0" fontAlgn="base" hangingPunct="0">
              <a:spcBef>
                <a:spcPct val="0"/>
              </a:spcBef>
              <a:spcAft>
                <a:spcPct val="0"/>
              </a:spcAft>
              <a:defRPr sz="900">
                <a:solidFill>
                  <a:schemeClr val="tx1"/>
                </a:solidFill>
                <a:latin typeface="Microsoft Sans Serif" pitchFamily="34" charset="0"/>
              </a:defRPr>
            </a:lvl9pPr>
          </a:lstStyle>
          <a:p>
            <a:pPr>
              <a:buClr>
                <a:schemeClr val="tx1"/>
              </a:buClr>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Les </a:t>
            </a:r>
            <a:r>
              <a:rPr lang="fr-FR" altLang="fr-FR" sz="1400" b="1" dirty="0">
                <a:latin typeface="Arial" panose="020B0604020202020204" pitchFamily="34" charset="0"/>
                <a:cs typeface="Arial" panose="020B0604020202020204" pitchFamily="34" charset="0"/>
              </a:rPr>
              <a:t>téléphones portables </a:t>
            </a:r>
            <a:r>
              <a:rPr lang="fr-FR" altLang="fr-FR" sz="1400" dirty="0">
                <a:latin typeface="Arial" panose="020B0604020202020204" pitchFamily="34" charset="0"/>
                <a:cs typeface="Arial" panose="020B0604020202020204" pitchFamily="34" charset="0"/>
              </a:rPr>
              <a:t>sont des </a:t>
            </a:r>
            <a:r>
              <a:rPr lang="fr-FR" altLang="fr-FR" sz="1400" b="1" dirty="0">
                <a:latin typeface="Arial" panose="020B0604020202020204" pitchFamily="34" charset="0"/>
                <a:cs typeface="Arial" panose="020B0604020202020204" pitchFamily="34" charset="0"/>
              </a:rPr>
              <a:t>réservoirs à microbes </a:t>
            </a:r>
            <a:r>
              <a:rPr lang="fr-FR" altLang="fr-FR" sz="1400" dirty="0">
                <a:latin typeface="Arial" panose="020B0604020202020204" pitchFamily="34" charset="0"/>
                <a:cs typeface="Arial" panose="020B0604020202020204" pitchFamily="34" charset="0"/>
              </a:rPr>
              <a:t>(1,2,3,4,5,6) et peuvent </a:t>
            </a:r>
          </a:p>
          <a:p>
            <a:pPr marL="0" indent="0">
              <a:buClr>
                <a:schemeClr val="accent1"/>
              </a:buClr>
              <a:defRPr/>
            </a:pPr>
            <a:r>
              <a:rPr lang="fr-FR" altLang="fr-FR" sz="1400" dirty="0">
                <a:latin typeface="Arial" panose="020B0604020202020204" pitchFamily="34" charset="0"/>
                <a:cs typeface="Arial" panose="020B0604020202020204" pitchFamily="34" charset="0"/>
              </a:rPr>
              <a:t>	 propager des maladies infectieuses par leurs contacts fréquents avec les mains.</a:t>
            </a:r>
          </a:p>
          <a:p>
            <a:pPr>
              <a:buClr>
                <a:schemeClr val="accent1"/>
              </a:buClr>
              <a:buFont typeface="Wingdings" pitchFamily="2" charset="2"/>
              <a:buChar char="ü"/>
              <a:defRPr/>
            </a:pPr>
            <a:endParaRPr lang="fr-FR" altLang="fr-FR" sz="1400" dirty="0">
              <a:latin typeface="Arial" panose="020B0604020202020204" pitchFamily="34" charset="0"/>
              <a:cs typeface="Arial" panose="020B0604020202020204" pitchFamily="34" charset="0"/>
            </a:endParaRPr>
          </a:p>
          <a:p>
            <a:pPr>
              <a:buFont typeface="Wingdings" pitchFamily="2" charset="2"/>
              <a:buChar char="ü"/>
              <a:defRPr/>
            </a:pPr>
            <a:r>
              <a:rPr lang="fr-FR" altLang="fr-FR" sz="1400" dirty="0" err="1">
                <a:latin typeface="Arial" panose="020B0604020202020204" pitchFamily="34" charset="0"/>
                <a:cs typeface="Arial" panose="020B0604020202020204" pitchFamily="34" charset="0"/>
              </a:rPr>
              <a:t>Ilusanya</a:t>
            </a:r>
            <a:r>
              <a:rPr lang="fr-FR" altLang="fr-FR" sz="1400" dirty="0">
                <a:latin typeface="Arial" panose="020B0604020202020204" pitchFamily="34" charset="0"/>
                <a:cs typeface="Arial" panose="020B0604020202020204" pitchFamily="34" charset="0"/>
              </a:rPr>
              <a:t> et al. (7) ont montré qu’un </a:t>
            </a:r>
            <a:r>
              <a:rPr lang="fr-FR" altLang="fr-FR" sz="1400" b="1" dirty="0">
                <a:latin typeface="Arial" panose="020B0604020202020204" pitchFamily="34" charset="0"/>
                <a:cs typeface="Arial" panose="020B0604020202020204" pitchFamily="34" charset="0"/>
              </a:rPr>
              <a:t>téléphone contaminé pouvait être à l’origine d’une infection d’origine alimentaire</a:t>
            </a:r>
            <a:r>
              <a:rPr lang="fr-FR" altLang="fr-FR" sz="1400" dirty="0">
                <a:latin typeface="Arial" panose="020B0604020202020204" pitchFamily="34" charset="0"/>
                <a:cs typeface="Arial" panose="020B0604020202020204" pitchFamily="34" charset="0"/>
              </a:rPr>
              <a:t> via le transfert des microbes des mains vers les aliments.</a:t>
            </a:r>
          </a:p>
          <a:p>
            <a:pPr>
              <a:buFont typeface="Wingdings" pitchFamily="2" charset="2"/>
              <a:buChar char="ü"/>
              <a:defRPr/>
            </a:pPr>
            <a:endParaRPr lang="en-US" altLang="fr-FR" sz="1400" dirty="0">
              <a:latin typeface="Arial" panose="020B0604020202020204" pitchFamily="34" charset="0"/>
              <a:cs typeface="Arial" panose="020B0604020202020204" pitchFamily="34" charset="0"/>
            </a:endParaRPr>
          </a:p>
          <a:p>
            <a:pPr>
              <a:buClr>
                <a:schemeClr val="tx1"/>
              </a:buClr>
              <a:buFont typeface="Wingdings" pitchFamily="2" charset="2"/>
              <a:buChar char="ü"/>
              <a:defRPr/>
            </a:pPr>
            <a:r>
              <a:rPr lang="en-US" altLang="fr-FR" sz="1400" b="1" dirty="0">
                <a:latin typeface="Arial" panose="020B0604020202020204" pitchFamily="34" charset="0"/>
                <a:cs typeface="Arial" panose="020B0604020202020204" pitchFamily="34" charset="0"/>
              </a:rPr>
              <a:t>Comment </a:t>
            </a:r>
            <a:r>
              <a:rPr lang="en-US" altLang="fr-FR" sz="1400" b="1" dirty="0" err="1">
                <a:latin typeface="Arial" panose="020B0604020202020204" pitchFamily="34" charset="0"/>
                <a:cs typeface="Arial" panose="020B0604020202020204" pitchFamily="34" charset="0"/>
              </a:rPr>
              <a:t>l’éviter</a:t>
            </a:r>
            <a:r>
              <a:rPr lang="en-US" altLang="fr-FR" sz="1400" b="1" dirty="0">
                <a:latin typeface="Arial" panose="020B0604020202020204" pitchFamily="34" charset="0"/>
                <a:cs typeface="Arial" panose="020B0604020202020204" pitchFamily="34" charset="0"/>
              </a:rPr>
              <a:t> ?</a:t>
            </a:r>
          </a:p>
          <a:p>
            <a:pPr lvl="1">
              <a:buClr>
                <a:schemeClr val="tx1"/>
              </a:buClr>
              <a:buFont typeface="Wingdings" pitchFamily="2" charset="2"/>
              <a:buChar char="§"/>
              <a:defRPr/>
            </a:pPr>
            <a:r>
              <a:rPr lang="fr-FR" altLang="fr-FR" sz="1400" dirty="0">
                <a:latin typeface="Arial" panose="020B0604020202020204" pitchFamily="34" charset="0"/>
                <a:cs typeface="Arial" panose="020B0604020202020204" pitchFamily="34" charset="0"/>
              </a:rPr>
              <a:t>Quand vous cuisinez </a:t>
            </a:r>
            <a:r>
              <a:rPr lang="fr-FR" altLang="fr-FR" sz="1400" b="1" dirty="0">
                <a:latin typeface="Arial" panose="020B0604020202020204" pitchFamily="34" charset="0"/>
                <a:cs typeface="Arial" panose="020B0604020202020204" pitchFamily="34" charset="0"/>
              </a:rPr>
              <a:t>pensez à vous laver les mains</a:t>
            </a:r>
            <a:r>
              <a:rPr lang="fr-FR" altLang="fr-FR" sz="1400" dirty="0">
                <a:latin typeface="Arial" panose="020B0604020202020204" pitchFamily="34" charset="0"/>
                <a:cs typeface="Arial" panose="020B0604020202020204" pitchFamily="34" charset="0"/>
              </a:rPr>
              <a:t> à chaque fois que vous avez touché à votre téléphone portable (tablette, etc…).</a:t>
            </a:r>
          </a:p>
          <a:p>
            <a:pPr lvl="1">
              <a:buClr>
                <a:schemeClr val="tx1"/>
              </a:buClr>
              <a:buFont typeface="Wingdings" pitchFamily="2" charset="2"/>
              <a:buChar char="§"/>
              <a:defRPr/>
            </a:pPr>
            <a:r>
              <a:rPr lang="fr-FR" altLang="fr-FR" sz="1400" b="1" dirty="0">
                <a:latin typeface="Arial" panose="020B0604020202020204" pitchFamily="34" charset="0"/>
                <a:cs typeface="Arial" panose="020B0604020202020204" pitchFamily="34" charset="0"/>
              </a:rPr>
              <a:t>Désinfectez votre téléphone régulièrement</a:t>
            </a:r>
            <a:r>
              <a:rPr lang="fr-FR" altLang="fr-FR" sz="1400" dirty="0">
                <a:latin typeface="Arial" panose="020B0604020202020204" pitchFamily="34" charset="0"/>
                <a:cs typeface="Arial" panose="020B0604020202020204" pitchFamily="34" charset="0"/>
              </a:rPr>
              <a:t> (en suivant les recommandations du fabriquant).</a:t>
            </a:r>
          </a:p>
        </p:txBody>
      </p:sp>
      <p:sp>
        <p:nvSpPr>
          <p:cNvPr id="41990" name="ZoneTexte 1">
            <a:extLst>
              <a:ext uri="{FF2B5EF4-FFF2-40B4-BE49-F238E27FC236}">
                <a16:creationId xmlns:a16="http://schemas.microsoft.com/office/drawing/2014/main" id="{9848B1E4-09E4-4E0A-8F5F-A3E6884F7A46}"/>
              </a:ext>
            </a:extLst>
          </p:cNvPr>
          <p:cNvSpPr txBox="1">
            <a:spLocks noChangeArrowheads="1"/>
          </p:cNvSpPr>
          <p:nvPr/>
        </p:nvSpPr>
        <p:spPr bwMode="auto">
          <a:xfrm>
            <a:off x="3192463" y="3001963"/>
            <a:ext cx="89360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ltLang="fr-FR" sz="1200" u="sng">
                <a:latin typeface="Arial" panose="020B0604020202020204" pitchFamily="34" charset="0"/>
                <a:cs typeface="Arial" panose="020B0604020202020204" pitchFamily="34" charset="0"/>
              </a:rPr>
              <a:t>Références </a:t>
            </a:r>
            <a:r>
              <a:rPr lang="fr-FR" altLang="fr-FR" sz="1200">
                <a:latin typeface="Arial" panose="020B0604020202020204" pitchFamily="34" charset="0"/>
                <a:cs typeface="Arial" panose="020B0604020202020204" pitchFamily="34" charset="0"/>
              </a:rPr>
              <a:t>:</a:t>
            </a:r>
          </a:p>
          <a:p>
            <a:pPr algn="just"/>
            <a:r>
              <a:rPr lang="en-US" altLang="fr-FR" sz="1200">
                <a:latin typeface="Arial" panose="020B0604020202020204" pitchFamily="34" charset="0"/>
                <a:cs typeface="Arial" panose="020B0604020202020204" pitchFamily="34" charset="0"/>
              </a:rPr>
              <a:t>1) The microbial colonisation of mobile phone used by healthcare staffs.Kilic IH, Ozaslan M, Karagoz ID, Zer Y, Davutoglu V</a:t>
            </a:r>
            <a:r>
              <a:rPr lang="fr-FR" altLang="fr-FR" sz="1200">
                <a:latin typeface="Arial" panose="020B0604020202020204" pitchFamily="34" charset="0"/>
                <a:cs typeface="Arial" panose="020B0604020202020204" pitchFamily="34" charset="0"/>
              </a:rPr>
              <a:t>. </a:t>
            </a:r>
            <a:r>
              <a:rPr lang="en-US" altLang="fr-FR" sz="1200">
                <a:latin typeface="Arial" panose="020B0604020202020204" pitchFamily="34" charset="0"/>
                <a:cs typeface="Arial" panose="020B0604020202020204" pitchFamily="34" charset="0"/>
              </a:rPr>
              <a:t>Pak J Biol Sci. 2009 Jun 1; 12(11):882-4.</a:t>
            </a:r>
            <a:endParaRPr lang="fr-FR" altLang="fr-FR" sz="1200">
              <a:latin typeface="Arial" panose="020B0604020202020204" pitchFamily="34" charset="0"/>
              <a:cs typeface="Arial" panose="020B0604020202020204" pitchFamily="34" charset="0"/>
            </a:endParaRPr>
          </a:p>
          <a:p>
            <a:pPr algn="just"/>
            <a:r>
              <a:rPr lang="en-US" altLang="fr-FR" sz="1200">
                <a:latin typeface="Arial" panose="020B0604020202020204" pitchFamily="34" charset="0"/>
                <a:cs typeface="Arial" panose="020B0604020202020204" pitchFamily="34" charset="0"/>
              </a:rPr>
              <a:t>2) Is your phone bugged? The incidence of bacteria known to cause nosocomial infection on healthcare workers' mobile phones.Brady RR, Wasson A, Stirling I, McAllister C, Damani NN</a:t>
            </a:r>
            <a:r>
              <a:rPr lang="fr-FR" altLang="fr-FR" sz="1200">
                <a:latin typeface="Arial" panose="020B0604020202020204" pitchFamily="34" charset="0"/>
                <a:cs typeface="Arial" panose="020B0604020202020204" pitchFamily="34" charset="0"/>
              </a:rPr>
              <a:t>. </a:t>
            </a:r>
            <a:r>
              <a:rPr lang="en-US" altLang="fr-FR" sz="1200">
                <a:latin typeface="Arial" panose="020B0604020202020204" pitchFamily="34" charset="0"/>
                <a:cs typeface="Arial" panose="020B0604020202020204" pitchFamily="34" charset="0"/>
              </a:rPr>
              <a:t>J Hosp Infect. 2006 Jan; 62(1):123-5.</a:t>
            </a:r>
            <a:endParaRPr lang="fr-FR" altLang="fr-FR" sz="1200">
              <a:latin typeface="Arial" panose="020B0604020202020204" pitchFamily="34" charset="0"/>
              <a:cs typeface="Arial" panose="020B0604020202020204" pitchFamily="34" charset="0"/>
            </a:endParaRPr>
          </a:p>
          <a:p>
            <a:pPr algn="just"/>
            <a:r>
              <a:rPr lang="en-US" altLang="fr-FR" sz="1200">
                <a:latin typeface="Arial" panose="020B0604020202020204" pitchFamily="34" charset="0"/>
                <a:cs typeface="Arial" panose="020B0604020202020204" pitchFamily="34" charset="0"/>
              </a:rPr>
              <a:t>3) Degree of Bacterial Contamination of Mobile Phone and Computer Keyboard Surfaces and Efficacy of Disinfection with Chlorhexidine Digluconate and Triclosan to Its Reduction</a:t>
            </a:r>
            <a:r>
              <a:rPr lang="fr-FR" altLang="fr-FR" sz="1200">
                <a:latin typeface="Arial" panose="020B0604020202020204" pitchFamily="34" charset="0"/>
                <a:cs typeface="Arial" panose="020B0604020202020204" pitchFamily="34" charset="0"/>
              </a:rPr>
              <a:t>. J</a:t>
            </a:r>
            <a:r>
              <a:rPr lang="en-US" altLang="fr-FR" sz="1200">
                <a:latin typeface="Arial" panose="020B0604020202020204" pitchFamily="34" charset="0"/>
                <a:cs typeface="Arial" panose="020B0604020202020204" pitchFamily="34" charset="0"/>
              </a:rPr>
              <a:t>ana Koscova, Zuzana Hurnikova and Juraj Pistl</a:t>
            </a:r>
            <a:r>
              <a:rPr lang="fr-FR" altLang="fr-FR" sz="1200">
                <a:latin typeface="Arial" panose="020B0604020202020204" pitchFamily="34" charset="0"/>
                <a:cs typeface="Arial" panose="020B0604020202020204" pitchFamily="34" charset="0"/>
              </a:rPr>
              <a:t>. Int. J. Environ. Res. Public Health 2018, 15(10), 2238.</a:t>
            </a:r>
          </a:p>
          <a:p>
            <a:pPr algn="just"/>
            <a:r>
              <a:rPr lang="en-US" altLang="fr-FR" sz="1200">
                <a:latin typeface="Arial" panose="020B0604020202020204" pitchFamily="34" charset="0"/>
                <a:cs typeface="Arial" panose="020B0604020202020204" pitchFamily="34" charset="0"/>
              </a:rPr>
              <a:t>4) Are we aware how contaminated our mobile phones with nosocomial pathogens?</a:t>
            </a:r>
            <a:r>
              <a:rPr lang="fr-FR" altLang="fr-FR" sz="1200">
                <a:latin typeface="Arial" panose="020B0604020202020204" pitchFamily="34" charset="0"/>
                <a:cs typeface="Arial" panose="020B0604020202020204" pitchFamily="34" charset="0"/>
              </a:rPr>
              <a:t> </a:t>
            </a:r>
            <a:r>
              <a:rPr lang="en-US" altLang="fr-FR" sz="1200">
                <a:latin typeface="Arial" panose="020B0604020202020204" pitchFamily="34" charset="0"/>
                <a:cs typeface="Arial" panose="020B0604020202020204" pitchFamily="34" charset="0"/>
              </a:rPr>
              <a:t>Ulger F, Esen S, Dilek A, Yanik K, Gunaydin M, Leblebicioglu H.Ann Clin Microbiol Antimicrob. 2009 Mar 6;8:7. doi: 10.1186/1476-0711-8-7.</a:t>
            </a:r>
            <a:endParaRPr lang="fr-FR" altLang="fr-FR" sz="1200">
              <a:latin typeface="Arial" panose="020B0604020202020204" pitchFamily="34" charset="0"/>
              <a:cs typeface="Arial" panose="020B0604020202020204" pitchFamily="34" charset="0"/>
            </a:endParaRPr>
          </a:p>
          <a:p>
            <a:pPr algn="just"/>
            <a:r>
              <a:rPr lang="en-US" altLang="fr-FR" sz="1200">
                <a:latin typeface="Arial" panose="020B0604020202020204" pitchFamily="34" charset="0"/>
                <a:cs typeface="Arial" panose="020B0604020202020204" pitchFamily="34" charset="0"/>
              </a:rPr>
              <a:t>5) The potential role of mobile phones in the spread of bacterial infections. Akinyemi KO, Atapu AD, Adetona OO, Coker AO. J Infect Dev Ctries 3:628-632. </a:t>
            </a:r>
            <a:endParaRPr lang="fr-FR" altLang="fr-FR" sz="1200">
              <a:latin typeface="Arial" panose="020B0604020202020204" pitchFamily="34" charset="0"/>
              <a:cs typeface="Arial" panose="020B0604020202020204" pitchFamily="34" charset="0"/>
            </a:endParaRPr>
          </a:p>
          <a:p>
            <a:pPr algn="just"/>
            <a:r>
              <a:rPr lang="en-US" altLang="fr-FR" sz="1200">
                <a:latin typeface="Arial" panose="020B0604020202020204" pitchFamily="34" charset="0"/>
                <a:cs typeface="Arial" panose="020B0604020202020204" pitchFamily="34" charset="0"/>
              </a:rPr>
              <a:t>6) The Importance of Mobile Phones in the Possible Transmission of Bacterial Infections in the Community</a:t>
            </a:r>
            <a:r>
              <a:rPr lang="fr-FR" altLang="fr-FR" sz="1200">
                <a:latin typeface="Arial" panose="020B0604020202020204" pitchFamily="34" charset="0"/>
                <a:cs typeface="Arial" panose="020B0604020202020204" pitchFamily="34" charset="0"/>
              </a:rPr>
              <a:t>. </a:t>
            </a:r>
            <a:r>
              <a:rPr lang="en-US" altLang="fr-FR" sz="1200">
                <a:latin typeface="Arial" panose="020B0604020202020204" pitchFamily="34" charset="0"/>
                <a:cs typeface="Arial" panose="020B0604020202020204" pitchFamily="34" charset="0"/>
              </a:rPr>
              <a:t>Bhoonderowa, A., Gookool, S. &amp; Biranjia-Hurdoyal, S.D. J Community Health (2014) 39: 965</a:t>
            </a:r>
            <a:r>
              <a:rPr lang="fr-FR" altLang="fr-FR" sz="1200">
                <a:latin typeface="Arial" panose="020B0604020202020204" pitchFamily="34" charset="0"/>
                <a:cs typeface="Arial" panose="020B0604020202020204" pitchFamily="34" charset="0"/>
              </a:rPr>
              <a:t>.</a:t>
            </a:r>
          </a:p>
          <a:p>
            <a:pPr algn="just"/>
            <a:r>
              <a:rPr lang="fr-FR" altLang="fr-FR" sz="1200">
                <a:latin typeface="Arial" panose="020B0604020202020204" pitchFamily="34" charset="0"/>
                <a:cs typeface="Arial" panose="020B0604020202020204" pitchFamily="34" charset="0"/>
              </a:rPr>
              <a:t>7) </a:t>
            </a:r>
            <a:r>
              <a:rPr lang="en-US" altLang="fr-FR" sz="1200">
                <a:latin typeface="Arial" panose="020B0604020202020204" pitchFamily="34" charset="0"/>
                <a:cs typeface="Arial" panose="020B0604020202020204" pitchFamily="34" charset="0"/>
              </a:rPr>
              <a:t>Personal hygiene and microbial contamination of mobile phones of food vendors in Ago-Iwoye Town, Ogun State, Nigeria. Ilusanya O.A.F., Adesanya O.O.L., Adesomowo A., Amushan N.A.. Pak. J. Nutr. 2012;11:276–278.</a:t>
            </a:r>
            <a:endParaRPr lang="fr-FR" altLang="fr-FR" sz="1200">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33883B7D-65AC-09FA-7AA2-90AE9D2A8FD7}"/>
              </a:ext>
              <a:ext uri="{C183D7F6-B498-43B3-948B-1728B52AA6E4}">
                <adec:decorative xmlns:adec="http://schemas.microsoft.com/office/drawing/2017/decorative" val="1"/>
              </a:ext>
            </a:extLst>
          </p:cNvPr>
          <p:cNvGrpSpPr/>
          <p:nvPr/>
        </p:nvGrpSpPr>
        <p:grpSpPr>
          <a:xfrm>
            <a:off x="-41275" y="6004587"/>
            <a:ext cx="12465050" cy="887413"/>
            <a:chOff x="-41275" y="6185067"/>
            <a:chExt cx="12465050" cy="887413"/>
          </a:xfrm>
        </p:grpSpPr>
        <p:sp>
          <p:nvSpPr>
            <p:cNvPr id="21" name="Rectangle 20">
              <a:extLst>
                <a:ext uri="{FF2B5EF4-FFF2-40B4-BE49-F238E27FC236}">
                  <a16:creationId xmlns:a16="http://schemas.microsoft.com/office/drawing/2014/main" id="{6D037D3A-8912-43BE-88D6-5B8A7F3B9905}"/>
                </a:ext>
              </a:extLst>
            </p:cNvPr>
            <p:cNvSpPr/>
            <p:nvPr/>
          </p:nvSpPr>
          <p:spPr bwMode="auto">
            <a:xfrm>
              <a:off x="-41275" y="6185067"/>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1999" name="ZoneTexte 22">
              <a:extLst>
                <a:ext uri="{FF2B5EF4-FFF2-40B4-BE49-F238E27FC236}">
                  <a16:creationId xmlns:a16="http://schemas.microsoft.com/office/drawing/2014/main" id="{716D9039-207F-4D7D-8B51-1067348A6017}"/>
                </a:ext>
              </a:extLst>
            </p:cNvPr>
            <p:cNvSpPr txBox="1">
              <a:spLocks noChangeArrowheads="1"/>
            </p:cNvSpPr>
            <p:nvPr/>
          </p:nvSpPr>
          <p:spPr bwMode="auto">
            <a:xfrm>
              <a:off x="10329847" y="6310043"/>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42000" name="Image 25">
              <a:extLst>
                <a:ext uri="{FF2B5EF4-FFF2-40B4-BE49-F238E27FC236}">
                  <a16:creationId xmlns:a16="http://schemas.microsoft.com/office/drawing/2014/main" id="{D2344F28-6853-4AD1-8131-5175FE9776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04" y="6232693"/>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Bouton d’action : vide 17" descr="Bouton pour retourner à la page d'accueil">
            <a:hlinkClick r:id="rId11" action="ppaction://hlinksldjump" highlightClick="1"/>
            <a:extLst>
              <a:ext uri="{FF2B5EF4-FFF2-40B4-BE49-F238E27FC236}">
                <a16:creationId xmlns:a16="http://schemas.microsoft.com/office/drawing/2014/main" id="{B7A03EC7-FD9F-44FB-9B03-D9FA575494CF}"/>
              </a:ext>
            </a:extLst>
          </p:cNvPr>
          <p:cNvSpPr/>
          <p:nvPr/>
        </p:nvSpPr>
        <p:spPr bwMode="auto">
          <a:xfrm>
            <a:off x="10023475"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A993CEAA-83C6-4FA0-9347-27F5054311CD}"/>
              </a:ext>
            </a:extLst>
          </p:cNvPr>
          <p:cNvSpPr>
            <a:spLocks noGrp="1"/>
          </p:cNvSpPr>
          <p:nvPr>
            <p:ph type="title" idx="4294967295"/>
          </p:nvPr>
        </p:nvSpPr>
        <p:spPr bwMode="auto">
          <a:xfrm>
            <a:off x="1524000" y="4140200"/>
            <a:ext cx="9144000" cy="1320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46" rtl="0" eaLnBrk="1" fontAlgn="auto" latinLnBrk="0" hangingPunct="1">
              <a:lnSpc>
                <a:spcPct val="118000"/>
              </a:lnSpc>
              <a:spcBef>
                <a:spcPts val="300"/>
              </a:spcBef>
              <a:spcAft>
                <a:spcPts val="0"/>
              </a:spcAft>
              <a:buClrTx/>
              <a:buSzTx/>
              <a:buFont typeface="Arial" panose="020B0604020202020204" pitchFamily="34" charset="0"/>
              <a:buNone/>
              <a:tabLst/>
              <a:defRPr/>
            </a:pPr>
            <a:r>
              <a:rPr kumimoji="0" lang="fr-FR" altLang="fr-FR" sz="3200" b="1" i="0" u="none" strike="noStrike" kern="1200" cap="none" spc="0" normalizeH="0" baseline="0" noProof="0" dirty="0">
                <a:ln>
                  <a:noFill/>
                </a:ln>
                <a:solidFill>
                  <a:schemeClr val="tx1"/>
                </a:solidFill>
                <a:effectLst/>
                <a:uLnTx/>
                <a:uFillTx/>
                <a:latin typeface="+mj-lt"/>
                <a:ea typeface="+mn-ea"/>
                <a:cs typeface="+mn-cs"/>
              </a:rPr>
              <a:t>Transmission des infections</a:t>
            </a:r>
          </a:p>
          <a:p>
            <a:pPr marL="0" marR="0" lvl="0" indent="0" algn="ctr" defTabSz="914446" rtl="0" eaLnBrk="1" fontAlgn="auto" latinLnBrk="0" hangingPunct="1">
              <a:lnSpc>
                <a:spcPct val="118000"/>
              </a:lnSpc>
              <a:spcBef>
                <a:spcPts val="300"/>
              </a:spcBef>
              <a:spcAft>
                <a:spcPts val="0"/>
              </a:spcAft>
              <a:buClrTx/>
              <a:buSzTx/>
              <a:buFont typeface="Arial" panose="020B0604020202020204" pitchFamily="34" charset="0"/>
              <a:buNone/>
              <a:tabLst/>
              <a:defRPr/>
            </a:pPr>
            <a:r>
              <a:rPr kumimoji="0" lang="fr-FR" sz="3200" b="1" i="0" u="none" strike="noStrike" kern="1200" cap="none" spc="0" normalizeH="0" baseline="0" noProof="0" dirty="0">
                <a:ln>
                  <a:noFill/>
                </a:ln>
                <a:solidFill>
                  <a:schemeClr val="tx1"/>
                </a:solidFill>
                <a:effectLst/>
                <a:uLnTx/>
                <a:uFillTx/>
                <a:latin typeface="+mj-lt"/>
                <a:ea typeface="+mn-ea"/>
                <a:cs typeface="+mn-cs"/>
              </a:rPr>
              <a:t>Liens avec le programme national</a:t>
            </a:r>
          </a:p>
        </p:txBody>
      </p:sp>
      <p:grpSp>
        <p:nvGrpSpPr>
          <p:cNvPr id="3" name="Groupe 2" descr="Le projet Safeconsume a reçu un financement du programme de recherche et d’innovation Horizon 2020 de l’Union Européenne selon la convention de subvention n° 727580&#10;">
            <a:extLst>
              <a:ext uri="{FF2B5EF4-FFF2-40B4-BE49-F238E27FC236}">
                <a16:creationId xmlns:a16="http://schemas.microsoft.com/office/drawing/2014/main" id="{EA331776-033C-7AE9-1590-6C24082D33BD}"/>
              </a:ext>
            </a:extLst>
          </p:cNvPr>
          <p:cNvGrpSpPr/>
          <p:nvPr/>
        </p:nvGrpSpPr>
        <p:grpSpPr>
          <a:xfrm>
            <a:off x="7966075" y="15625"/>
            <a:ext cx="4114800" cy="993775"/>
            <a:chOff x="7966075" y="39688"/>
            <a:chExt cx="4114800" cy="993775"/>
          </a:xfrm>
        </p:grpSpPr>
        <p:pic>
          <p:nvPicPr>
            <p:cNvPr id="43011" name="Image 12" descr="Drapeau de l'Union Européenne">
              <a:extLst>
                <a:ext uri="{FF2B5EF4-FFF2-40B4-BE49-F238E27FC236}">
                  <a16:creationId xmlns:a16="http://schemas.microsoft.com/office/drawing/2014/main" id="{6AB2BF75-73EF-42AC-A62B-27312BFD9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738" y="39688"/>
              <a:ext cx="325913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ZoneTexte 13">
              <a:extLst>
                <a:ext uri="{FF2B5EF4-FFF2-40B4-BE49-F238E27FC236}">
                  <a16:creationId xmlns:a16="http://schemas.microsoft.com/office/drawing/2014/main" id="{5A8283F3-1006-4304-B18D-B02075571D7E}"/>
                </a:ext>
              </a:extLst>
            </p:cNvPr>
            <p:cNvSpPr txBox="1">
              <a:spLocks noChangeArrowheads="1"/>
            </p:cNvSpPr>
            <p:nvPr/>
          </p:nvSpPr>
          <p:spPr bwMode="auto">
            <a:xfrm>
              <a:off x="7966075" y="203200"/>
              <a:ext cx="3081338"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ltLang="fr-FR" sz="1200">
                  <a:latin typeface="Arial" panose="020B0604020202020204" pitchFamily="34" charset="0"/>
                  <a:cs typeface="Arial" panose="020B0604020202020204" pitchFamily="34" charset="0"/>
                </a:rPr>
                <a:t>Ce projet a reçu un financement du programme de recherche et d’innovation Horizon 2020 de l’Union Européenne selon la convention de subvention n° 727580</a:t>
              </a:r>
            </a:p>
          </p:txBody>
        </p:sp>
      </p:grpSp>
      <p:pic>
        <p:nvPicPr>
          <p:cNvPr id="43012" name="Image 13">
            <a:extLst>
              <a:ext uri="{FF2B5EF4-FFF2-40B4-BE49-F238E27FC236}">
                <a16:creationId xmlns:a16="http://schemas.microsoft.com/office/drawing/2014/main" id="{FB3A3311-194E-410A-A669-4739EC688CF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425" y="5338763"/>
            <a:ext cx="3622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BF6DC0E3-10CC-200D-CBFE-A2B25201E46F}"/>
              </a:ext>
              <a:ext uri="{C183D7F6-B498-43B3-948B-1728B52AA6E4}">
                <adec:decorative xmlns:adec="http://schemas.microsoft.com/office/drawing/2017/decorative" val="1"/>
              </a:ext>
            </a:extLst>
          </p:cNvPr>
          <p:cNvGrpSpPr/>
          <p:nvPr/>
        </p:nvGrpSpPr>
        <p:grpSpPr>
          <a:xfrm>
            <a:off x="-41275" y="5994123"/>
            <a:ext cx="12276138" cy="887413"/>
            <a:chOff x="-41275" y="6112877"/>
            <a:chExt cx="12276138" cy="887413"/>
          </a:xfrm>
        </p:grpSpPr>
        <p:sp>
          <p:nvSpPr>
            <p:cNvPr id="23" name="Rectangle 22">
              <a:extLst>
                <a:ext uri="{FF2B5EF4-FFF2-40B4-BE49-F238E27FC236}">
                  <a16:creationId xmlns:a16="http://schemas.microsoft.com/office/drawing/2014/main" id="{69D52C03-AE57-4B7F-AB9F-4EA8716CFACD}"/>
                </a:ext>
              </a:extLst>
            </p:cNvPr>
            <p:cNvSpPr/>
            <p:nvPr/>
          </p:nvSpPr>
          <p:spPr bwMode="auto">
            <a:xfrm>
              <a:off x="-41275" y="6112877"/>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endParaRPr>
            </a:p>
          </p:txBody>
        </p:sp>
        <p:sp>
          <p:nvSpPr>
            <p:cNvPr id="43020" name="ZoneTexte 25">
              <a:extLst>
                <a:ext uri="{FF2B5EF4-FFF2-40B4-BE49-F238E27FC236}">
                  <a16:creationId xmlns:a16="http://schemas.microsoft.com/office/drawing/2014/main" id="{9A57AC8E-90F6-4185-9846-AD2C5F07F2EB}"/>
                </a:ext>
              </a:extLst>
            </p:cNvPr>
            <p:cNvSpPr txBox="1">
              <a:spLocks noChangeArrowheads="1"/>
            </p:cNvSpPr>
            <p:nvPr/>
          </p:nvSpPr>
          <p:spPr bwMode="auto">
            <a:xfrm>
              <a:off x="9340607" y="6236901"/>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lnSpc>
                  <a:spcPct val="100000"/>
                </a:lnSpc>
                <a:spcBef>
                  <a:spcPct val="0"/>
                </a:spcBef>
                <a:buFontTx/>
                <a:buNone/>
              </a:pPr>
              <a:r>
                <a:rPr lang="fr-FR" altLang="fr-FR" dirty="0">
                  <a:solidFill>
                    <a:srgbClr val="FFFFFF"/>
                  </a:solidFill>
                  <a:cs typeface="Arial" panose="020B0604020202020204" pitchFamily="34" charset="0"/>
                </a:rPr>
                <a:t>						Suivant</a:t>
              </a:r>
            </a:p>
          </p:txBody>
        </p:sp>
        <p:pic>
          <p:nvPicPr>
            <p:cNvPr id="43022" name="Image 28">
              <a:extLst>
                <a:ext uri="{FF2B5EF4-FFF2-40B4-BE49-F238E27FC236}">
                  <a16:creationId xmlns:a16="http://schemas.microsoft.com/office/drawing/2014/main" id="{F6946DC1-2C60-490B-B690-BDF40B35B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1" y="6160503"/>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ZoneTexte 24">
              <a:extLst>
                <a:ext uri="{FF2B5EF4-FFF2-40B4-BE49-F238E27FC236}">
                  <a16:creationId xmlns:a16="http://schemas.microsoft.com/office/drawing/2014/main" id="{90AB4505-A7CE-422A-A564-32A73C7C3EB3}"/>
                </a:ext>
              </a:extLst>
            </p:cNvPr>
            <p:cNvSpPr txBox="1">
              <a:spLocks noChangeArrowheads="1"/>
            </p:cNvSpPr>
            <p:nvPr/>
          </p:nvSpPr>
          <p:spPr bwMode="auto">
            <a:xfrm>
              <a:off x="5427663" y="6285367"/>
              <a:ext cx="2333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lnSpc>
                  <a:spcPct val="100000"/>
                </a:lnSpc>
                <a:spcBef>
                  <a:spcPct val="0"/>
                </a:spcBef>
                <a:buFontTx/>
                <a:buNone/>
              </a:pPr>
              <a:r>
                <a:rPr lang="fr-FR" altLang="fr-FR">
                  <a:solidFill>
                    <a:srgbClr val="FFFFFF"/>
                  </a:solidFill>
                  <a:cs typeface="Arial" panose="020B0604020202020204" pitchFamily="34" charset="0"/>
                </a:rPr>
                <a:t>Fermer et revenir à la session 4</a:t>
              </a:r>
            </a:p>
          </p:txBody>
        </p:sp>
      </p:grpSp>
      <p:sp>
        <p:nvSpPr>
          <p:cNvPr id="15" name="Bouton d’action : vide 14" descr="Bouton pour fermer la diapositive et revenir à la page d'accueil">
            <a:hlinkClick r:id="rId6" action="ppaction://hlinksldjump" highlightClick="1"/>
            <a:extLst>
              <a:ext uri="{FF2B5EF4-FFF2-40B4-BE49-F238E27FC236}">
                <a16:creationId xmlns:a16="http://schemas.microsoft.com/office/drawing/2014/main" id="{34F26AF9-9F89-4698-BC86-5F96069D0A01}"/>
              </a:ext>
            </a:extLst>
          </p:cNvPr>
          <p:cNvSpPr/>
          <p:nvPr/>
        </p:nvSpPr>
        <p:spPr bwMode="auto">
          <a:xfrm>
            <a:off x="513873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rPr>
              <a:t>X</a:t>
            </a:r>
          </a:p>
        </p:txBody>
      </p:sp>
      <p:sp>
        <p:nvSpPr>
          <p:cNvPr id="27" name="Bouton d’action : vide 26" descr="Bouton pour aller à la diapositive suivante">
            <a:hlinkClick r:id="" action="ppaction://hlinkshowjump?jump=nextslide" highlightClick="1"/>
            <a:extLst>
              <a:ext uri="{FF2B5EF4-FFF2-40B4-BE49-F238E27FC236}">
                <a16:creationId xmlns:a16="http://schemas.microsoft.com/office/drawing/2014/main" id="{5D1C34D6-D52A-4652-A857-F96E9DF32C18}"/>
              </a:ext>
            </a:extLst>
          </p:cNvPr>
          <p:cNvSpPr/>
          <p:nvPr/>
        </p:nvSpPr>
        <p:spPr bwMode="auto">
          <a:xfrm>
            <a:off x="11435097" y="6134099"/>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rPr>
              <a:t>&gt;</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oneTexte 3">
            <a:extLst>
              <a:ext uri="{FF2B5EF4-FFF2-40B4-BE49-F238E27FC236}">
                <a16:creationId xmlns:a16="http://schemas.microsoft.com/office/drawing/2014/main" id="{D06CFE4E-06C4-47EA-9511-E0FBA7827657}"/>
              </a:ext>
            </a:extLst>
          </p:cNvPr>
          <p:cNvSpPr txBox="1">
            <a:spLocks noGrp="1" noChangeArrowheads="1"/>
          </p:cNvSpPr>
          <p:nvPr>
            <p:ph type="title" idx="4294967295"/>
          </p:nvPr>
        </p:nvSpPr>
        <p:spPr bwMode="auto">
          <a:xfrm>
            <a:off x="3076575" y="0"/>
            <a:ext cx="9115425"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base" latinLnBrk="0" hangingPunct="1">
              <a:lnSpc>
                <a:spcPct val="100000"/>
              </a:lnSpc>
              <a:spcBef>
                <a:spcPct val="0"/>
              </a:spcBef>
              <a:spcAft>
                <a:spcPct val="0"/>
              </a:spcAft>
              <a:buClrTx/>
              <a:buSzTx/>
              <a:buFontTx/>
              <a:buNone/>
              <a:tabLst/>
              <a:defRPr/>
            </a:pPr>
            <a:r>
              <a:rPr lang="fr-FR" altLang="fr-FR" sz="3600" dirty="0">
                <a:solidFill>
                  <a:srgbClr val="5B225F"/>
                </a:solidFill>
                <a:latin typeface="Arial" panose="020B0604020202020204" pitchFamily="34" charset="0"/>
                <a:ea typeface="+mn-ea"/>
                <a:cs typeface="Arial" panose="020B0604020202020204" pitchFamily="34" charset="0"/>
              </a:rPr>
              <a:t>Collège</a:t>
            </a:r>
          </a:p>
        </p:txBody>
      </p:sp>
      <p:grpSp>
        <p:nvGrpSpPr>
          <p:cNvPr id="6" name="Groupe 5" descr="Menu:&#10;Collège&#10;Lycée : enseignement général et technologique&#10;Lycée : enseignement professionnel&#10;">
            <a:extLst>
              <a:ext uri="{FF2B5EF4-FFF2-40B4-BE49-F238E27FC236}">
                <a16:creationId xmlns:a16="http://schemas.microsoft.com/office/drawing/2014/main" id="{846B305E-833A-072F-A86E-01B9F8DE5711}"/>
              </a:ext>
            </a:extLst>
          </p:cNvPr>
          <p:cNvGrpSpPr/>
          <p:nvPr/>
        </p:nvGrpSpPr>
        <p:grpSpPr>
          <a:xfrm>
            <a:off x="4763" y="18767"/>
            <a:ext cx="3071812" cy="5959475"/>
            <a:chOff x="4763" y="30799"/>
            <a:chExt cx="3071812" cy="5959475"/>
          </a:xfrm>
        </p:grpSpPr>
        <p:sp>
          <p:nvSpPr>
            <p:cNvPr id="15" name="Rectangle 14" descr="Barre de navigation des diapositives">
              <a:extLst>
                <a:ext uri="{FF2B5EF4-FFF2-40B4-BE49-F238E27FC236}">
                  <a16:creationId xmlns:a16="http://schemas.microsoft.com/office/drawing/2014/main" id="{74369FCD-45CD-45CF-B48F-2E95FB11BF74}"/>
                </a:ext>
              </a:extLst>
            </p:cNvPr>
            <p:cNvSpPr/>
            <p:nvPr/>
          </p:nvSpPr>
          <p:spPr bwMode="auto">
            <a:xfrm>
              <a:off x="4763" y="30799"/>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grpSp>
          <p:nvGrpSpPr>
            <p:cNvPr id="3" name="Groupe 2">
              <a:extLst>
                <a:ext uri="{FF2B5EF4-FFF2-40B4-BE49-F238E27FC236}">
                  <a16:creationId xmlns:a16="http://schemas.microsoft.com/office/drawing/2014/main" id="{AD4D8F1F-C601-CA45-D03F-2AB2D9588521}"/>
                </a:ext>
              </a:extLst>
            </p:cNvPr>
            <p:cNvGrpSpPr/>
            <p:nvPr/>
          </p:nvGrpSpPr>
          <p:grpSpPr>
            <a:xfrm>
              <a:off x="4763" y="69850"/>
              <a:ext cx="3071812" cy="5248275"/>
              <a:chOff x="4763" y="69850"/>
              <a:chExt cx="3071812" cy="5248275"/>
            </a:xfrm>
          </p:grpSpPr>
          <p:cxnSp>
            <p:nvCxnSpPr>
              <p:cNvPr id="5" name="Connecteur droit 4" descr="Sommaire">
                <a:extLst>
                  <a:ext uri="{FF2B5EF4-FFF2-40B4-BE49-F238E27FC236}">
                    <a16:creationId xmlns:a16="http://schemas.microsoft.com/office/drawing/2014/main" id="{FF2B0A2D-AFD9-448D-AEC2-07CE8572D675}"/>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sp>
            <p:nvSpPr>
              <p:cNvPr id="26" name="ZoneTexte 25">
                <a:extLst>
                  <a:ext uri="{FF2B5EF4-FFF2-40B4-BE49-F238E27FC236}">
                    <a16:creationId xmlns:a16="http://schemas.microsoft.com/office/drawing/2014/main" id="{CC91BE3A-97AA-4941-99E9-7287E297AEE7}"/>
                  </a:ext>
                </a:extLst>
              </p:cNvPr>
              <p:cNvSpPr txBox="1"/>
              <p:nvPr/>
            </p:nvSpPr>
            <p:spPr bwMode="auto">
              <a:xfrm>
                <a:off x="104775" y="1855788"/>
                <a:ext cx="2871788" cy="3462337"/>
              </a:xfrm>
              <a:prstGeom prst="rect">
                <a:avLst/>
              </a:prstGeom>
              <a:noFill/>
              <a:ln>
                <a:noFill/>
              </a:ln>
            </p:spPr>
            <p:txBody>
              <a:bodyPr>
                <a:spAutoFit/>
              </a:bodyPr>
              <a:lstStyle/>
              <a:p>
                <a:pPr eaLnBrk="1" fontAlgn="auto" hangingPunct="1">
                  <a:spcBef>
                    <a:spcPts val="0"/>
                  </a:spcBef>
                  <a:spcAft>
                    <a:spcPts val="0"/>
                  </a:spcAft>
                  <a:defRPr/>
                </a:pPr>
                <a:endParaRPr lang="fr-FR" sz="1400" dirty="0">
                  <a:solidFill>
                    <a:srgbClr val="FFFFFF"/>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C1B1B"/>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b="1" dirty="0">
                    <a:solidFill>
                      <a:srgbClr val="5B225F"/>
                    </a:solidFill>
                    <a:latin typeface="+mn-lt"/>
                  </a:rPr>
                  <a:t>Collège</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mn-lt"/>
                  </a:rPr>
                  <a:t>Lycée : enseignement général et technologique</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mn-lt"/>
                  </a:rPr>
                  <a:t>Lycée : enseignement professionnel</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eaLnBrk="1" fontAlgn="auto" hangingPunct="1">
                  <a:spcBef>
                    <a:spcPts val="0"/>
                  </a:spcBef>
                  <a:spcAft>
                    <a:spcPts val="0"/>
                  </a:spcAft>
                  <a:defRPr/>
                </a:pPr>
                <a:endParaRPr lang="fr-FR" dirty="0">
                  <a:latin typeface="+mn-lt"/>
                </a:endParaRPr>
              </a:p>
            </p:txBody>
          </p:sp>
          <p:pic>
            <p:nvPicPr>
              <p:cNvPr id="44039" name="Image 2" descr="Logo de Safeconsume">
                <a:extLst>
                  <a:ext uri="{FF2B5EF4-FFF2-40B4-BE49-F238E27FC236}">
                    <a16:creationId xmlns:a16="http://schemas.microsoft.com/office/drawing/2014/main" id="{9F919CB6-EB5B-45E3-876B-5CF4C03C3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69850"/>
                <a:ext cx="2919412"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7107" name="ZoneTexte 13">
            <a:extLst>
              <a:ext uri="{FF2B5EF4-FFF2-40B4-BE49-F238E27FC236}">
                <a16:creationId xmlns:a16="http://schemas.microsoft.com/office/drawing/2014/main" id="{056C5AEC-4A34-45BB-85AB-483ACD19F1DC}"/>
              </a:ext>
            </a:extLst>
          </p:cNvPr>
          <p:cNvSpPr txBox="1">
            <a:spLocks noChangeArrowheads="1"/>
          </p:cNvSpPr>
          <p:nvPr/>
        </p:nvSpPr>
        <p:spPr bwMode="auto">
          <a:xfrm>
            <a:off x="3076575" y="555625"/>
            <a:ext cx="9115425" cy="54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900">
                <a:solidFill>
                  <a:schemeClr val="tx1"/>
                </a:solidFill>
                <a:latin typeface="Microsoft Sans Serif" pitchFamily="34" charset="0"/>
              </a:defRPr>
            </a:lvl1pPr>
            <a:lvl2pPr marL="400050" indent="-171450">
              <a:defRPr sz="900">
                <a:solidFill>
                  <a:schemeClr val="tx1"/>
                </a:solidFill>
                <a:latin typeface="Microsoft Sans Serif" pitchFamily="34" charset="0"/>
              </a:defRPr>
            </a:lvl2pPr>
            <a:lvl3pPr marL="628650" indent="-171450">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defTabSz="228600" eaLnBrk="0" fontAlgn="base" hangingPunct="0">
              <a:spcBef>
                <a:spcPct val="0"/>
              </a:spcBef>
              <a:spcAft>
                <a:spcPct val="0"/>
              </a:spcAft>
              <a:defRPr sz="900">
                <a:solidFill>
                  <a:schemeClr val="tx1"/>
                </a:solidFill>
                <a:latin typeface="Microsoft Sans Serif" pitchFamily="34" charset="0"/>
              </a:defRPr>
            </a:lvl6pPr>
            <a:lvl7pPr marL="1828800" indent="914400" defTabSz="228600" eaLnBrk="0" fontAlgn="base" hangingPunct="0">
              <a:spcBef>
                <a:spcPct val="0"/>
              </a:spcBef>
              <a:spcAft>
                <a:spcPct val="0"/>
              </a:spcAft>
              <a:defRPr sz="900">
                <a:solidFill>
                  <a:schemeClr val="tx1"/>
                </a:solidFill>
                <a:latin typeface="Microsoft Sans Serif" pitchFamily="34" charset="0"/>
              </a:defRPr>
            </a:lvl7pPr>
            <a:lvl8pPr marL="2286000" indent="914400" defTabSz="228600" eaLnBrk="0" fontAlgn="base" hangingPunct="0">
              <a:spcBef>
                <a:spcPct val="0"/>
              </a:spcBef>
              <a:spcAft>
                <a:spcPct val="0"/>
              </a:spcAft>
              <a:defRPr sz="900">
                <a:solidFill>
                  <a:schemeClr val="tx1"/>
                </a:solidFill>
                <a:latin typeface="Microsoft Sans Serif" pitchFamily="34" charset="0"/>
              </a:defRPr>
            </a:lvl8pPr>
            <a:lvl9pPr marL="2743200" indent="914400" defTabSz="228600" eaLnBrk="0" fontAlgn="base" hangingPunct="0">
              <a:spcBef>
                <a:spcPct val="0"/>
              </a:spcBef>
              <a:spcAft>
                <a:spcPct val="0"/>
              </a:spcAft>
              <a:defRPr sz="900">
                <a:solidFill>
                  <a:schemeClr val="tx1"/>
                </a:solidFill>
                <a:latin typeface="Microsoft Sans Serif" pitchFamily="34" charset="0"/>
              </a:defRPr>
            </a:lvl9pPr>
          </a:lstStyle>
          <a:p>
            <a:pPr eaLnBrk="1" hangingPunct="1">
              <a:lnSpc>
                <a:spcPct val="150000"/>
              </a:lnSpc>
              <a:spcBef>
                <a:spcPts val="1000"/>
              </a:spcBef>
              <a:buClr>
                <a:schemeClr val="tx1"/>
              </a:buClr>
              <a:buFont typeface="Wingdings" pitchFamily="2" charset="2"/>
              <a:buChar char="ü"/>
              <a:defRPr/>
            </a:pPr>
            <a:r>
              <a:rPr lang="fr-FR" altLang="fr-FR" sz="1600" b="1" dirty="0">
                <a:latin typeface="Arial" panose="020B0604020202020204" pitchFamily="34" charset="0"/>
                <a:cs typeface="Arial" panose="020B0604020202020204" pitchFamily="34" charset="0"/>
              </a:rPr>
              <a:t>Cycle 3 : cycle de consolidation</a:t>
            </a:r>
            <a:endParaRPr lang="en-US" altLang="fr-FR" sz="1600" b="1" dirty="0">
              <a:latin typeface="Arial" panose="020B0604020202020204" pitchFamily="34" charset="0"/>
              <a:cs typeface="Arial" panose="020B0604020202020204" pitchFamily="34" charset="0"/>
            </a:endParaRPr>
          </a:p>
          <a:p>
            <a:pPr lvl="1">
              <a:buFont typeface="Wingdings" pitchFamily="2" charset="2"/>
              <a:buChar char="§"/>
              <a:defRPr/>
            </a:pPr>
            <a:r>
              <a:rPr lang="fr-FR" altLang="fr-FR" sz="1400" u="sng" dirty="0">
                <a:latin typeface="Arial" panose="020B0604020202020204" pitchFamily="34" charset="0"/>
                <a:cs typeface="Arial" panose="020B0604020202020204" pitchFamily="34" charset="0"/>
              </a:rPr>
              <a:t>Sciences et technologies</a:t>
            </a:r>
            <a:endParaRPr lang="fr-FR" altLang="fr-FR" sz="1400" dirty="0">
              <a:latin typeface="Arial" panose="020B0604020202020204" pitchFamily="34" charset="0"/>
              <a:cs typeface="Arial" panose="020B0604020202020204" pitchFamily="34" charset="0"/>
            </a:endParaRPr>
          </a:p>
          <a:p>
            <a:pPr lvl="1">
              <a:buClr>
                <a:schemeClr val="tx1"/>
              </a:buClr>
              <a:buFont typeface="Wingdings" pitchFamily="2" charset="2"/>
              <a:buChar char="§"/>
              <a:defRPr/>
            </a:pPr>
            <a:r>
              <a:rPr lang="fr-FR" altLang="fr-FR" sz="1200" dirty="0">
                <a:latin typeface="Arial" panose="020B0604020202020204" pitchFamily="34" charset="0"/>
                <a:cs typeface="Arial" panose="020B0604020202020204" pitchFamily="34" charset="0"/>
              </a:rPr>
              <a:t>Mettre en relation les paramètres physicochimiques lors de la conservation des aliments et la limitation de la prolifération de microorganismes pathogènes </a:t>
            </a:r>
            <a:r>
              <a:rPr lang="fr-FR" altLang="fr-FR" sz="1200" b="1" dirty="0">
                <a:latin typeface="Arial" panose="020B0604020202020204" pitchFamily="34" charset="0"/>
                <a:cs typeface="Arial" panose="020B0604020202020204" pitchFamily="34" charset="0"/>
              </a:rPr>
              <a:t>:</a:t>
            </a:r>
            <a:endParaRPr lang="fr-FR" altLang="fr-FR" sz="1200" dirty="0">
              <a:latin typeface="Arial" panose="020B0604020202020204" pitchFamily="34" charset="0"/>
              <a:cs typeface="Arial" panose="020B0604020202020204" pitchFamily="34" charset="0"/>
            </a:endParaRPr>
          </a:p>
          <a:p>
            <a:pPr lvl="2">
              <a:buClr>
                <a:schemeClr val="tx2"/>
              </a:buClr>
              <a:buFontTx/>
              <a:buChar char="-"/>
              <a:defRPr/>
            </a:pPr>
            <a:r>
              <a:rPr lang="fr-FR" altLang="fr-FR" sz="1200" dirty="0">
                <a:latin typeface="Arial" panose="020B0604020202020204" pitchFamily="34" charset="0"/>
                <a:cs typeface="Arial" panose="020B0604020202020204" pitchFamily="34" charset="0"/>
              </a:rPr>
              <a:t>Quelques techniques permettant d’</a:t>
            </a:r>
            <a:r>
              <a:rPr lang="fr-FR" altLang="fr-FR" sz="1200" b="1" dirty="0">
                <a:latin typeface="Arial" panose="020B0604020202020204" pitchFamily="34" charset="0"/>
                <a:cs typeface="Arial" panose="020B0604020202020204" pitchFamily="34" charset="0"/>
              </a:rPr>
              <a:t>éviter la prolifération des microorganismes</a:t>
            </a:r>
          </a:p>
          <a:p>
            <a:pPr lvl="2">
              <a:buClr>
                <a:schemeClr val="accent1"/>
              </a:buClr>
              <a:buFontTx/>
              <a:buChar char="-"/>
              <a:defRPr/>
            </a:pPr>
            <a:r>
              <a:rPr lang="fr-FR" altLang="fr-FR" sz="1200" b="1" dirty="0">
                <a:latin typeface="Arial" panose="020B0604020202020204" pitchFamily="34" charset="0"/>
                <a:cs typeface="Arial" panose="020B0604020202020204" pitchFamily="34" charset="0"/>
              </a:rPr>
              <a:t>Hygiène alimentaire</a:t>
            </a:r>
          </a:p>
          <a:p>
            <a:pPr marL="228600" lvl="1" indent="0">
              <a:buClr>
                <a:srgbClr val="8DB7BC"/>
              </a:buClr>
              <a:defRPr/>
            </a:pPr>
            <a:endParaRPr lang="fr-FR" altLang="fr-FR" sz="1200" dirty="0">
              <a:latin typeface="Arial" panose="020B0604020202020204" pitchFamily="34" charset="0"/>
              <a:cs typeface="Arial" panose="020B0604020202020204" pitchFamily="34" charset="0"/>
            </a:endParaRPr>
          </a:p>
          <a:p>
            <a:pPr lvl="1">
              <a:buFont typeface="Wingdings" pitchFamily="2" charset="2"/>
              <a:buChar char="§"/>
              <a:defRPr/>
            </a:pPr>
            <a:r>
              <a:rPr lang="fr-FR" altLang="fr-FR" sz="1400" u="sng" dirty="0">
                <a:latin typeface="Arial" panose="020B0604020202020204" pitchFamily="34" charset="0"/>
                <a:cs typeface="Arial" panose="020B0604020202020204" pitchFamily="34" charset="0"/>
              </a:rPr>
              <a:t>Education morale et civique</a:t>
            </a:r>
          </a:p>
          <a:p>
            <a:pPr lvl="1">
              <a:buClr>
                <a:schemeClr val="tx1"/>
              </a:buClr>
              <a:buFont typeface="Wingdings" pitchFamily="2" charset="2"/>
              <a:buChar char="§"/>
              <a:defRPr/>
            </a:pPr>
            <a:r>
              <a:rPr lang="fr-FR" altLang="fr-FR" sz="1200" dirty="0">
                <a:latin typeface="Arial" panose="020B0604020202020204" pitchFamily="34" charset="0"/>
                <a:cs typeface="Arial" panose="020B0604020202020204" pitchFamily="34" charset="0"/>
              </a:rPr>
              <a:t>La responsabilité de l’individu et du citoyen dans le domaine de l’environnement, de la santé</a:t>
            </a:r>
          </a:p>
          <a:p>
            <a:pPr marL="228600" lvl="1" indent="0">
              <a:buClr>
                <a:srgbClr val="8DB7BC"/>
              </a:buClr>
              <a:defRPr/>
            </a:pPr>
            <a:endParaRPr lang="fr-FR" altLang="fr-FR" sz="1200" dirty="0">
              <a:latin typeface="Arial" panose="020B0604020202020204" pitchFamily="34" charset="0"/>
              <a:cs typeface="Arial" panose="020B0604020202020204" pitchFamily="34" charset="0"/>
            </a:endParaRPr>
          </a:p>
          <a:p>
            <a:pPr lvl="1">
              <a:buFont typeface="Wingdings" pitchFamily="2" charset="2"/>
              <a:buChar char="§"/>
              <a:defRPr/>
            </a:pPr>
            <a:r>
              <a:rPr lang="fr-FR" altLang="fr-FR" sz="1400" u="sng" dirty="0">
                <a:latin typeface="Arial" panose="020B0604020202020204" pitchFamily="34" charset="0"/>
                <a:cs typeface="Arial" panose="020B0604020202020204" pitchFamily="34" charset="0"/>
              </a:rPr>
              <a:t>Parcours éducatif de santé</a:t>
            </a:r>
            <a:endParaRPr lang="fr-FR" altLang="fr-FR" sz="1100" u="sng" dirty="0">
              <a:latin typeface="Arial" panose="020B0604020202020204" pitchFamily="34" charset="0"/>
              <a:cs typeface="Arial" panose="020B0604020202020204" pitchFamily="34" charset="0"/>
            </a:endParaRPr>
          </a:p>
          <a:p>
            <a:pPr lvl="1">
              <a:buFont typeface="Wingdings" pitchFamily="2" charset="2"/>
              <a:buChar char="§"/>
              <a:defRPr/>
            </a:pPr>
            <a:r>
              <a:rPr lang="fr-FR" altLang="fr-FR" sz="1400" u="sng" dirty="0">
                <a:latin typeface="Arial" panose="020B0604020202020204" pitchFamily="34" charset="0"/>
                <a:cs typeface="Arial" panose="020B0604020202020204" pitchFamily="34" charset="0"/>
              </a:rPr>
              <a:t>Education à l’alimentation et au goût</a:t>
            </a:r>
          </a:p>
          <a:p>
            <a:pPr lvl="1">
              <a:buFont typeface="Wingdings" pitchFamily="2" charset="2"/>
              <a:buChar char="§"/>
              <a:defRPr/>
            </a:pPr>
            <a:endParaRPr lang="fr-FR" altLang="fr-FR" sz="1200" dirty="0">
              <a:latin typeface="Arial" panose="020B0604020202020204" pitchFamily="34" charset="0"/>
              <a:cs typeface="Arial" panose="020B0604020202020204" pitchFamily="34" charset="0"/>
            </a:endParaRPr>
          </a:p>
          <a:p>
            <a:pPr eaLnBrk="1" hangingPunct="1">
              <a:lnSpc>
                <a:spcPct val="150000"/>
              </a:lnSpc>
              <a:spcBef>
                <a:spcPts val="1000"/>
              </a:spcBef>
              <a:buFont typeface="Wingdings" pitchFamily="2" charset="2"/>
              <a:buChar char="ü"/>
              <a:defRPr/>
            </a:pPr>
            <a:r>
              <a:rPr lang="en-US" altLang="fr-FR" sz="1600" b="1" dirty="0">
                <a:latin typeface="Arial" panose="020B0604020202020204" pitchFamily="34" charset="0"/>
                <a:cs typeface="Arial" panose="020B0604020202020204" pitchFamily="34" charset="0"/>
              </a:rPr>
              <a:t>Cycle 4 : cycle des </a:t>
            </a:r>
            <a:r>
              <a:rPr lang="en-US" altLang="fr-FR" sz="1600" b="1" dirty="0" err="1">
                <a:latin typeface="Arial" panose="020B0604020202020204" pitchFamily="34" charset="0"/>
                <a:cs typeface="Arial" panose="020B0604020202020204" pitchFamily="34" charset="0"/>
              </a:rPr>
              <a:t>approfondissements</a:t>
            </a:r>
            <a:endParaRPr lang="en-US" altLang="fr-FR" sz="1600" b="1" dirty="0">
              <a:latin typeface="Arial" panose="020B0604020202020204" pitchFamily="34" charset="0"/>
              <a:cs typeface="Arial" panose="020B0604020202020204" pitchFamily="34" charset="0"/>
            </a:endParaRPr>
          </a:p>
          <a:p>
            <a:pPr lvl="1">
              <a:buFont typeface="Wingdings" pitchFamily="2" charset="2"/>
              <a:buChar char="§"/>
              <a:defRPr/>
            </a:pPr>
            <a:r>
              <a:rPr lang="fr-FR" altLang="fr-FR" sz="1400" u="sng" dirty="0">
                <a:latin typeface="Arial" panose="020B0604020202020204" pitchFamily="34" charset="0"/>
                <a:cs typeface="Arial" panose="020B0604020202020204" pitchFamily="34" charset="0"/>
              </a:rPr>
              <a:t>Sciences de la vie et de la terre</a:t>
            </a:r>
          </a:p>
          <a:p>
            <a:pPr lvl="1">
              <a:buFont typeface="Wingdings" pitchFamily="2" charset="2"/>
              <a:buChar char="§"/>
              <a:defRPr/>
            </a:pPr>
            <a:r>
              <a:rPr lang="fr-FR" altLang="fr-FR" sz="1200" dirty="0">
                <a:latin typeface="Arial" panose="020B0604020202020204" pitchFamily="34" charset="0"/>
                <a:cs typeface="Arial" panose="020B0604020202020204" pitchFamily="34" charset="0"/>
              </a:rPr>
              <a:t>Argumenter l’intérêt des politiques de prévention et de lutte contre la contamination et/ou l’infection :</a:t>
            </a:r>
          </a:p>
          <a:p>
            <a:pPr lvl="2">
              <a:buFontTx/>
              <a:buChar char="-"/>
              <a:defRPr/>
            </a:pPr>
            <a:r>
              <a:rPr lang="fr-FR" altLang="fr-FR" sz="1200" b="1" dirty="0">
                <a:latin typeface="Arial" panose="020B0604020202020204" pitchFamily="34" charset="0"/>
                <a:cs typeface="Arial" panose="020B0604020202020204" pitchFamily="34" charset="0"/>
              </a:rPr>
              <a:t>Mesures d’hygiène</a:t>
            </a:r>
            <a:r>
              <a:rPr lang="fr-FR" altLang="fr-FR" sz="1200" dirty="0">
                <a:latin typeface="Arial" panose="020B0604020202020204" pitchFamily="34" charset="0"/>
                <a:cs typeface="Arial" panose="020B0604020202020204" pitchFamily="34" charset="0"/>
              </a:rPr>
              <a:t>, vaccination, action des antiseptiques et des antibiotiques</a:t>
            </a:r>
          </a:p>
          <a:p>
            <a:pPr>
              <a:defRPr/>
            </a:pPr>
            <a:endParaRPr lang="fr-FR" altLang="fr-FR" sz="1200" dirty="0">
              <a:latin typeface="Arial" panose="020B0604020202020204" pitchFamily="34" charset="0"/>
              <a:cs typeface="Arial" panose="020B0604020202020204" pitchFamily="34" charset="0"/>
            </a:endParaRPr>
          </a:p>
          <a:p>
            <a:pPr lvl="1">
              <a:buFont typeface="Wingdings" pitchFamily="2" charset="2"/>
              <a:buChar char="§"/>
              <a:defRPr/>
            </a:pPr>
            <a:r>
              <a:rPr lang="fr-FR" altLang="fr-FR" sz="1400" u="sng" dirty="0">
                <a:latin typeface="Arial" panose="020B0604020202020204" pitchFamily="34" charset="0"/>
                <a:cs typeface="Arial" panose="020B0604020202020204" pitchFamily="34" charset="0"/>
              </a:rPr>
              <a:t>Enseignement pratiques interdisciplinaires</a:t>
            </a:r>
          </a:p>
          <a:p>
            <a:pPr lvl="1">
              <a:buClr>
                <a:schemeClr val="tx1"/>
              </a:buClr>
              <a:buFont typeface="Wingdings" pitchFamily="2" charset="2"/>
              <a:buChar char="§"/>
              <a:defRPr/>
            </a:pPr>
            <a:r>
              <a:rPr lang="fr-FR" altLang="fr-FR" sz="1200" dirty="0">
                <a:latin typeface="Arial" panose="020B0604020202020204" pitchFamily="34" charset="0"/>
                <a:cs typeface="Arial" panose="020B0604020202020204" pitchFamily="34" charset="0"/>
              </a:rPr>
              <a:t>Corps, santé, bien-être et sécurité :</a:t>
            </a:r>
          </a:p>
          <a:p>
            <a:pPr lvl="2">
              <a:buClr>
                <a:schemeClr val="tx1"/>
              </a:buClr>
              <a:buFontTx/>
              <a:buChar char="-"/>
              <a:defRPr/>
            </a:pPr>
            <a:r>
              <a:rPr lang="fr-FR" altLang="fr-FR" sz="1200" dirty="0">
                <a:latin typeface="Arial" panose="020B0604020202020204" pitchFamily="34" charset="0"/>
                <a:cs typeface="Arial" panose="020B0604020202020204" pitchFamily="34" charset="0"/>
              </a:rPr>
              <a:t>Aliments, alimentation, gestion mondiale des </a:t>
            </a:r>
            <a:r>
              <a:rPr lang="fr-FR" altLang="fr-FR" sz="1200" b="1" dirty="0">
                <a:latin typeface="Arial" panose="020B0604020202020204" pitchFamily="34" charset="0"/>
                <a:cs typeface="Arial" panose="020B0604020202020204" pitchFamily="34" charset="0"/>
              </a:rPr>
              <a:t>ressources alimentaires </a:t>
            </a:r>
            <a:r>
              <a:rPr lang="fr-FR" altLang="fr-FR" sz="1200" dirty="0">
                <a:latin typeface="Arial" panose="020B0604020202020204" pitchFamily="34" charset="0"/>
                <a:cs typeface="Arial" panose="020B0604020202020204" pitchFamily="34" charset="0"/>
              </a:rPr>
              <a:t>(production, transport, </a:t>
            </a:r>
            <a:r>
              <a:rPr lang="fr-FR" altLang="fr-FR" sz="1200" b="1" dirty="0">
                <a:latin typeface="Arial" panose="020B0604020202020204" pitchFamily="34" charset="0"/>
                <a:cs typeface="Arial" panose="020B0604020202020204" pitchFamily="34" charset="0"/>
              </a:rPr>
              <a:t>conservation</a:t>
            </a:r>
            <a:r>
              <a:rPr lang="fr-FR" altLang="fr-FR" sz="1200" dirty="0">
                <a:latin typeface="Arial" panose="020B0604020202020204" pitchFamily="34" charset="0"/>
                <a:cs typeface="Arial" panose="020B0604020202020204" pitchFamily="34" charset="0"/>
              </a:rPr>
              <a:t>)</a:t>
            </a:r>
          </a:p>
          <a:p>
            <a:pPr lvl="2">
              <a:buClr>
                <a:schemeClr val="tx1"/>
              </a:buClr>
              <a:buFontTx/>
              <a:buChar char="-"/>
              <a:defRPr/>
            </a:pPr>
            <a:r>
              <a:rPr lang="fr-FR" altLang="fr-FR" sz="1200" b="1" dirty="0">
                <a:latin typeface="Arial" panose="020B0604020202020204" pitchFamily="34" charset="0"/>
                <a:cs typeface="Arial" panose="020B0604020202020204" pitchFamily="34" charset="0"/>
              </a:rPr>
              <a:t>Sécurité alimentaire</a:t>
            </a:r>
          </a:p>
          <a:p>
            <a:pPr marL="457200" lvl="2" indent="0">
              <a:buClr>
                <a:schemeClr val="tx2"/>
              </a:buClr>
              <a:defRPr/>
            </a:pPr>
            <a:endParaRPr lang="fr-FR" altLang="fr-FR" sz="1200" dirty="0">
              <a:latin typeface="Arial" panose="020B0604020202020204" pitchFamily="34" charset="0"/>
              <a:cs typeface="Arial" panose="020B0604020202020204" pitchFamily="34" charset="0"/>
            </a:endParaRPr>
          </a:p>
          <a:p>
            <a:pPr lvl="1">
              <a:buFont typeface="Wingdings" pitchFamily="2" charset="2"/>
              <a:buChar char="§"/>
              <a:defRPr/>
            </a:pPr>
            <a:r>
              <a:rPr lang="fr-FR" altLang="fr-FR" sz="1400" u="sng" dirty="0">
                <a:latin typeface="Arial" panose="020B0604020202020204" pitchFamily="34" charset="0"/>
                <a:cs typeface="Arial" panose="020B0604020202020204" pitchFamily="34" charset="0"/>
              </a:rPr>
              <a:t>Parcours éducatif de santé</a:t>
            </a:r>
            <a:endParaRPr lang="fr-FR" altLang="fr-FR" sz="1200" u="sng" dirty="0">
              <a:latin typeface="Arial" panose="020B0604020202020204" pitchFamily="34" charset="0"/>
              <a:cs typeface="Arial" panose="020B0604020202020204" pitchFamily="34" charset="0"/>
            </a:endParaRPr>
          </a:p>
          <a:p>
            <a:pPr lvl="1">
              <a:buFont typeface="Wingdings" pitchFamily="2" charset="2"/>
              <a:buChar char="§"/>
              <a:defRPr/>
            </a:pPr>
            <a:r>
              <a:rPr lang="fr-FR" altLang="fr-FR" sz="1400" u="sng" dirty="0">
                <a:latin typeface="Arial" panose="020B0604020202020204" pitchFamily="34" charset="0"/>
                <a:cs typeface="Arial" panose="020B0604020202020204" pitchFamily="34" charset="0"/>
              </a:rPr>
              <a:t>Education à l’alimentation et au goût</a:t>
            </a:r>
          </a:p>
        </p:txBody>
      </p:sp>
      <p:grpSp>
        <p:nvGrpSpPr>
          <p:cNvPr id="4" name="Groupe 3">
            <a:extLst>
              <a:ext uri="{FF2B5EF4-FFF2-40B4-BE49-F238E27FC236}">
                <a16:creationId xmlns:a16="http://schemas.microsoft.com/office/drawing/2014/main" id="{874E4E99-4506-D0D2-AAE0-40521C148B42}"/>
              </a:ext>
              <a:ext uri="{C183D7F6-B498-43B3-948B-1728B52AA6E4}">
                <adec:decorative xmlns:adec="http://schemas.microsoft.com/office/drawing/2017/decorative" val="1"/>
              </a:ext>
            </a:extLst>
          </p:cNvPr>
          <p:cNvGrpSpPr/>
          <p:nvPr/>
        </p:nvGrpSpPr>
        <p:grpSpPr>
          <a:xfrm>
            <a:off x="-41275" y="6016621"/>
            <a:ext cx="12276138" cy="887413"/>
            <a:chOff x="-41275" y="6016621"/>
            <a:chExt cx="12276138" cy="887413"/>
          </a:xfrm>
        </p:grpSpPr>
        <p:sp>
          <p:nvSpPr>
            <p:cNvPr id="19" name="Rectangle 18">
              <a:extLst>
                <a:ext uri="{FF2B5EF4-FFF2-40B4-BE49-F238E27FC236}">
                  <a16:creationId xmlns:a16="http://schemas.microsoft.com/office/drawing/2014/main" id="{048D8DA2-04C4-4CEE-8FE5-38D9F3B4F277}"/>
                </a:ext>
              </a:extLst>
            </p:cNvPr>
            <p:cNvSpPr/>
            <p:nvPr/>
          </p:nvSpPr>
          <p:spPr bwMode="auto">
            <a:xfrm>
              <a:off x="-41275" y="6016621"/>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endParaRPr>
            </a:p>
          </p:txBody>
        </p:sp>
        <p:grpSp>
          <p:nvGrpSpPr>
            <p:cNvPr id="2" name="Groupe 1">
              <a:extLst>
                <a:ext uri="{FF2B5EF4-FFF2-40B4-BE49-F238E27FC236}">
                  <a16:creationId xmlns:a16="http://schemas.microsoft.com/office/drawing/2014/main" id="{3B73BB2A-3554-9F5B-501E-BCD2FAAF7715}"/>
                </a:ext>
              </a:extLst>
            </p:cNvPr>
            <p:cNvGrpSpPr/>
            <p:nvPr/>
          </p:nvGrpSpPr>
          <p:grpSpPr>
            <a:xfrm>
              <a:off x="45801" y="6064247"/>
              <a:ext cx="11534678" cy="412998"/>
              <a:chOff x="45801" y="6064247"/>
              <a:chExt cx="11534678" cy="412998"/>
            </a:xfrm>
          </p:grpSpPr>
          <p:sp>
            <p:nvSpPr>
              <p:cNvPr id="44048" name="ZoneTexte 25">
                <a:extLst>
                  <a:ext uri="{FF2B5EF4-FFF2-40B4-BE49-F238E27FC236}">
                    <a16:creationId xmlns:a16="http://schemas.microsoft.com/office/drawing/2014/main" id="{7FB5CCDF-1828-4544-8D79-DABDD6D38000}"/>
                  </a:ext>
                </a:extLst>
              </p:cNvPr>
              <p:cNvSpPr txBox="1">
                <a:spLocks noChangeArrowheads="1"/>
              </p:cNvSpPr>
              <p:nvPr/>
            </p:nvSpPr>
            <p:spPr bwMode="auto">
              <a:xfrm>
                <a:off x="9436608" y="6136089"/>
                <a:ext cx="2143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lnSpc>
                    <a:spcPct val="100000"/>
                  </a:lnSpc>
                  <a:spcBef>
                    <a:spcPct val="0"/>
                  </a:spcBef>
                  <a:buFontTx/>
                  <a:buNone/>
                </a:pPr>
                <a:r>
                  <a:rPr lang="fr-FR" altLang="fr-FR">
                    <a:solidFill>
                      <a:srgbClr val="FFFFFF"/>
                    </a:solidFill>
                    <a:cs typeface="Arial" panose="020B0604020202020204" pitchFamily="34" charset="0"/>
                  </a:rPr>
                  <a:t>    Précédent             Suivant</a:t>
                </a:r>
              </a:p>
            </p:txBody>
          </p:sp>
          <p:pic>
            <p:nvPicPr>
              <p:cNvPr id="44050" name="Image 28">
                <a:extLst>
                  <a:ext uri="{FF2B5EF4-FFF2-40B4-BE49-F238E27FC236}">
                    <a16:creationId xmlns:a16="http://schemas.microsoft.com/office/drawing/2014/main" id="{83FDBC27-99EA-4B8A-AEE4-9E47C187E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1" y="6064247"/>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ZoneTexte 24">
                <a:extLst>
                  <a:ext uri="{FF2B5EF4-FFF2-40B4-BE49-F238E27FC236}">
                    <a16:creationId xmlns:a16="http://schemas.microsoft.com/office/drawing/2014/main" id="{73B20A22-49D9-42D0-9F65-413235F5C095}"/>
                  </a:ext>
                </a:extLst>
              </p:cNvPr>
              <p:cNvSpPr txBox="1">
                <a:spLocks noChangeArrowheads="1"/>
              </p:cNvSpPr>
              <p:nvPr/>
            </p:nvSpPr>
            <p:spPr bwMode="auto">
              <a:xfrm>
                <a:off x="5427663" y="6154738"/>
                <a:ext cx="2333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lnSpc>
                    <a:spcPct val="100000"/>
                  </a:lnSpc>
                  <a:spcBef>
                    <a:spcPct val="0"/>
                  </a:spcBef>
                  <a:buFontTx/>
                  <a:buNone/>
                </a:pPr>
                <a:r>
                  <a:rPr lang="fr-FR" altLang="fr-FR">
                    <a:solidFill>
                      <a:srgbClr val="FFFFFF"/>
                    </a:solidFill>
                    <a:cs typeface="Arial" panose="020B0604020202020204" pitchFamily="34" charset="0"/>
                  </a:rPr>
                  <a:t>Fermer et revenir à la session 4</a:t>
                </a:r>
              </a:p>
            </p:txBody>
          </p:sp>
        </p:grpSp>
      </p:grpSp>
      <p:sp>
        <p:nvSpPr>
          <p:cNvPr id="20" name="Bouton d’action : vide 19" descr="Bouton pour fermer la diapositive et revenir à la page d'accueil">
            <a:hlinkClick r:id="rId5" action="ppaction://hlinksldjump" highlightClick="1"/>
            <a:extLst>
              <a:ext uri="{FF2B5EF4-FFF2-40B4-BE49-F238E27FC236}">
                <a16:creationId xmlns:a16="http://schemas.microsoft.com/office/drawing/2014/main" id="{41F5839A-3FE4-4741-8A95-83A4F8CC492C}"/>
              </a:ext>
            </a:extLst>
          </p:cNvPr>
          <p:cNvSpPr/>
          <p:nvPr/>
        </p:nvSpPr>
        <p:spPr bwMode="auto">
          <a:xfrm>
            <a:off x="513873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rPr>
              <a:t>X</a:t>
            </a:r>
          </a:p>
        </p:txBody>
      </p:sp>
      <p:sp>
        <p:nvSpPr>
          <p:cNvPr id="28" name="Bouton d’action : vide 27" descr="Bouton pour aller à la diapositive précédente">
            <a:hlinkClick r:id="" action="ppaction://hlinkshowjump?jump=previousslide" highlightClick="1"/>
            <a:extLst>
              <a:ext uri="{FF2B5EF4-FFF2-40B4-BE49-F238E27FC236}">
                <a16:creationId xmlns:a16="http://schemas.microsoft.com/office/drawing/2014/main" id="{766AE1B1-A05B-4EE4-B742-78903CAEDB04}"/>
              </a:ext>
            </a:extLst>
          </p:cNvPr>
          <p:cNvSpPr/>
          <p:nvPr/>
        </p:nvSpPr>
        <p:spPr bwMode="auto">
          <a:xfrm>
            <a:off x="9305162" y="6156815"/>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63FCF6A1-7AE9-425E-B4F0-3C35B2E19493}"/>
              </a:ext>
            </a:extLst>
          </p:cNvPr>
          <p:cNvSpPr/>
          <p:nvPr/>
        </p:nvSpPr>
        <p:spPr bwMode="auto">
          <a:xfrm>
            <a:off x="11555413" y="6134096"/>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oneTexte 3">
            <a:extLst>
              <a:ext uri="{FF2B5EF4-FFF2-40B4-BE49-F238E27FC236}">
                <a16:creationId xmlns:a16="http://schemas.microsoft.com/office/drawing/2014/main" id="{66E9D01B-FB34-442E-97ED-E315E77CA36E}"/>
              </a:ext>
            </a:extLst>
          </p:cNvPr>
          <p:cNvSpPr txBox="1">
            <a:spLocks noGrp="1" noChangeArrowheads="1"/>
          </p:cNvSpPr>
          <p:nvPr>
            <p:ph type="title" idx="4294967295"/>
          </p:nvPr>
        </p:nvSpPr>
        <p:spPr bwMode="auto">
          <a:xfrm>
            <a:off x="3076575" y="109538"/>
            <a:ext cx="9115425" cy="133895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hangingPunct="1">
              <a:lnSpc>
                <a:spcPct val="100000"/>
              </a:lnSpc>
              <a:defRPr/>
            </a:pPr>
            <a:r>
              <a:rPr lang="fr-FR" altLang="fr-FR" sz="3600" dirty="0">
                <a:solidFill>
                  <a:srgbClr val="5B225F"/>
                </a:solidFill>
                <a:latin typeface="Arial" panose="020B0604020202020204" pitchFamily="34" charset="0"/>
                <a:ea typeface="+mn-ea"/>
                <a:cs typeface="Arial" panose="020B0604020202020204" pitchFamily="34" charset="0"/>
              </a:rPr>
              <a:t>Lycée - Enseignement général et technologique </a:t>
            </a:r>
            <a:r>
              <a:rPr lang="fr-FR" altLang="fr-FR" sz="4501" dirty="0">
                <a:solidFill>
                  <a:schemeClr val="bg1"/>
                </a:solidFill>
              </a:rPr>
              <a:t>1</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10;Collège&#10;Lycée : enseignement général et technologique&#10;Lycée : enseignement professionnel&#10;">
            <a:extLst>
              <a:ext uri="{FF2B5EF4-FFF2-40B4-BE49-F238E27FC236}">
                <a16:creationId xmlns:a16="http://schemas.microsoft.com/office/drawing/2014/main" id="{F5D35407-FA4E-E292-58E4-837A356D0B97}"/>
              </a:ext>
            </a:extLst>
          </p:cNvPr>
          <p:cNvGrpSpPr/>
          <p:nvPr/>
        </p:nvGrpSpPr>
        <p:grpSpPr>
          <a:xfrm>
            <a:off x="4763" y="18767"/>
            <a:ext cx="3071812" cy="5959475"/>
            <a:chOff x="4763" y="18767"/>
            <a:chExt cx="3071812" cy="5959475"/>
          </a:xfrm>
        </p:grpSpPr>
        <p:sp>
          <p:nvSpPr>
            <p:cNvPr id="3" name="Rectangle 2" descr="Barre de navigation des diapositives">
              <a:extLst>
                <a:ext uri="{FF2B5EF4-FFF2-40B4-BE49-F238E27FC236}">
                  <a16:creationId xmlns:a16="http://schemas.microsoft.com/office/drawing/2014/main" id="{656323CB-629D-C4F1-3DC0-7D06D9678865}"/>
                </a:ext>
              </a:extLst>
            </p:cNvPr>
            <p:cNvSpPr/>
            <p:nvPr/>
          </p:nvSpPr>
          <p:spPr bwMode="auto">
            <a:xfrm>
              <a:off x="4763" y="18767"/>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grpSp>
          <p:nvGrpSpPr>
            <p:cNvPr id="4" name="Groupe 3">
              <a:extLst>
                <a:ext uri="{FF2B5EF4-FFF2-40B4-BE49-F238E27FC236}">
                  <a16:creationId xmlns:a16="http://schemas.microsoft.com/office/drawing/2014/main" id="{860006E6-77FA-CB1D-9C77-3C5C600F0ABC}"/>
                </a:ext>
              </a:extLst>
            </p:cNvPr>
            <p:cNvGrpSpPr/>
            <p:nvPr/>
          </p:nvGrpSpPr>
          <p:grpSpPr>
            <a:xfrm>
              <a:off x="4763" y="69850"/>
              <a:ext cx="3071812" cy="5248275"/>
              <a:chOff x="4763" y="69850"/>
              <a:chExt cx="3071812" cy="5248275"/>
            </a:xfrm>
          </p:grpSpPr>
          <p:cxnSp>
            <p:nvCxnSpPr>
              <p:cNvPr id="6" name="Connecteur droit 5" descr="Sommaire">
                <a:extLst>
                  <a:ext uri="{FF2B5EF4-FFF2-40B4-BE49-F238E27FC236}">
                    <a16:creationId xmlns:a16="http://schemas.microsoft.com/office/drawing/2014/main" id="{37C56407-D827-767C-3FDE-32E74A9A41CA}"/>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sp>
            <p:nvSpPr>
              <p:cNvPr id="7" name="ZoneTexte 6">
                <a:extLst>
                  <a:ext uri="{FF2B5EF4-FFF2-40B4-BE49-F238E27FC236}">
                    <a16:creationId xmlns:a16="http://schemas.microsoft.com/office/drawing/2014/main" id="{206EF237-70D0-4F9A-2F0B-F67716CD92B9}"/>
                  </a:ext>
                </a:extLst>
              </p:cNvPr>
              <p:cNvSpPr txBox="1"/>
              <p:nvPr/>
            </p:nvSpPr>
            <p:spPr bwMode="auto">
              <a:xfrm>
                <a:off x="104775" y="1855788"/>
                <a:ext cx="2871788" cy="3462337"/>
              </a:xfrm>
              <a:prstGeom prst="rect">
                <a:avLst/>
              </a:prstGeom>
              <a:noFill/>
              <a:ln>
                <a:noFill/>
              </a:ln>
            </p:spPr>
            <p:txBody>
              <a:bodyPr>
                <a:spAutoFit/>
              </a:bodyPr>
              <a:lstStyle/>
              <a:p>
                <a:pPr eaLnBrk="1" fontAlgn="auto" hangingPunct="1">
                  <a:spcBef>
                    <a:spcPts val="0"/>
                  </a:spcBef>
                  <a:spcAft>
                    <a:spcPts val="0"/>
                  </a:spcAft>
                  <a:defRPr/>
                </a:pPr>
                <a:endParaRPr lang="fr-FR" sz="1400" dirty="0">
                  <a:solidFill>
                    <a:srgbClr val="FFFFFF"/>
                  </a:solidFill>
                  <a:latin typeface="Microsoft Sans Serif"/>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C1B1B"/>
                  </a:solidFill>
                  <a:latin typeface="Microsoft Sans Serif"/>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mj-lt"/>
                  </a:rPr>
                  <a:t>Collège</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j-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j-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j-lt"/>
                </a:endParaRPr>
              </a:p>
              <a:p>
                <a:pPr marL="285750" indent="-285750" eaLnBrk="1" fontAlgn="auto" hangingPunct="1">
                  <a:spcBef>
                    <a:spcPts val="0"/>
                  </a:spcBef>
                  <a:spcAft>
                    <a:spcPts val="0"/>
                  </a:spcAft>
                  <a:buFont typeface="Wingdings" panose="05000000000000000000" pitchFamily="2" charset="2"/>
                  <a:buChar char="Ø"/>
                  <a:defRPr/>
                </a:pPr>
                <a:r>
                  <a:rPr lang="fr-FR" sz="1400" b="1" dirty="0">
                    <a:solidFill>
                      <a:srgbClr val="5B225F"/>
                    </a:solidFill>
                    <a:latin typeface="+mj-lt"/>
                  </a:rPr>
                  <a:t>Lycée : enseignement général et technologique</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j-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j-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j-lt"/>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mj-lt"/>
                  </a:rPr>
                  <a:t>Lycée : enseignement professionnel</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icrosoft Sans Serif"/>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icrosoft Sans Serif"/>
                </a:endParaRPr>
              </a:p>
              <a:p>
                <a:pPr eaLnBrk="1" fontAlgn="auto" hangingPunct="1">
                  <a:spcBef>
                    <a:spcPts val="0"/>
                  </a:spcBef>
                  <a:spcAft>
                    <a:spcPts val="0"/>
                  </a:spcAft>
                  <a:defRPr/>
                </a:pPr>
                <a:endParaRPr lang="fr-FR" dirty="0">
                  <a:latin typeface="Microsoft Sans Serif"/>
                </a:endParaRPr>
              </a:p>
            </p:txBody>
          </p:sp>
          <p:pic>
            <p:nvPicPr>
              <p:cNvPr id="8" name="Image 2" descr="Logo de Safeconsume">
                <a:extLst>
                  <a:ext uri="{FF2B5EF4-FFF2-40B4-BE49-F238E27FC236}">
                    <a16:creationId xmlns:a16="http://schemas.microsoft.com/office/drawing/2014/main" id="{46917A99-137D-3EDA-FCF5-5056D04E5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69850"/>
                <a:ext cx="2919412"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 name="ZoneTexte 13">
            <a:extLst>
              <a:ext uri="{FF2B5EF4-FFF2-40B4-BE49-F238E27FC236}">
                <a16:creationId xmlns:a16="http://schemas.microsoft.com/office/drawing/2014/main" id="{550FF495-0E0C-4294-95E0-45ED0C9F4E54}"/>
              </a:ext>
            </a:extLst>
          </p:cNvPr>
          <p:cNvSpPr txBox="1"/>
          <p:nvPr/>
        </p:nvSpPr>
        <p:spPr>
          <a:xfrm>
            <a:off x="3263900" y="1958975"/>
            <a:ext cx="8864600" cy="3985706"/>
          </a:xfrm>
          <a:prstGeom prst="rect">
            <a:avLst/>
          </a:prstGeom>
          <a:noFill/>
        </p:spPr>
        <p:txBody>
          <a:bodyPr>
            <a:spAutoFit/>
          </a:bodyPr>
          <a:lstStyle/>
          <a:p>
            <a:pPr marL="285750" indent="-285750" eaLnBrk="1" hangingPunct="1">
              <a:lnSpc>
                <a:spcPct val="150000"/>
              </a:lnSpc>
              <a:spcBef>
                <a:spcPts val="1000"/>
              </a:spcBef>
              <a:buClr>
                <a:schemeClr val="tx1"/>
              </a:buClr>
              <a:buFont typeface="Wingdings" panose="05000000000000000000" pitchFamily="2" charset="2"/>
              <a:buChar char="ü"/>
              <a:defRPr/>
            </a:pPr>
            <a:r>
              <a:rPr lang="fr-FR" sz="1600" b="1" dirty="0">
                <a:latin typeface="Arial" panose="020B0604020202020204" pitchFamily="34" charset="0"/>
                <a:cs typeface="Arial" panose="020B0604020202020204" pitchFamily="34" charset="0"/>
              </a:rPr>
              <a:t>Voie générale : Seconde – Première – Terminale</a:t>
            </a:r>
            <a:endParaRPr lang="en-US" sz="1600" b="1" dirty="0">
              <a:latin typeface="Arial" panose="020B0604020202020204" pitchFamily="34" charset="0"/>
              <a:cs typeface="Arial" panose="020B0604020202020204" pitchFamily="34" charset="0"/>
            </a:endParaRPr>
          </a:p>
          <a:p>
            <a:pPr marL="400050" lvl="1" indent="-171450">
              <a:buFont typeface="Wingdings" panose="05000000000000000000" pitchFamily="2" charset="2"/>
              <a:buChar char="§"/>
              <a:defRPr/>
            </a:pPr>
            <a:r>
              <a:rPr lang="fr-FR" sz="1400" u="sng" dirty="0">
                <a:latin typeface="Arial" panose="020B0604020202020204" pitchFamily="34" charset="0"/>
                <a:cs typeface="Arial" panose="020B0604020202020204" pitchFamily="34" charset="0"/>
              </a:rPr>
              <a:t>Parcours éducatif de santé</a:t>
            </a:r>
          </a:p>
          <a:p>
            <a:pPr marL="400050" lvl="1" indent="-171450">
              <a:buFont typeface="Wingdings" panose="05000000000000000000" pitchFamily="2" charset="2"/>
              <a:buChar char="§"/>
              <a:defRPr/>
            </a:pPr>
            <a:r>
              <a:rPr lang="fr-FR" altLang="fr-FR" sz="1400" u="sng" dirty="0">
                <a:latin typeface="Arial" panose="020B0604020202020204" pitchFamily="34" charset="0"/>
                <a:cs typeface="Arial" panose="020B0604020202020204" pitchFamily="34" charset="0"/>
              </a:rPr>
              <a:t>Education à l’alimentation et au goût</a:t>
            </a:r>
          </a:p>
          <a:p>
            <a:pPr lvl="1" indent="0">
              <a:defRPr/>
            </a:pPr>
            <a:endParaRPr lang="fr-FR" sz="1200" u="sng" dirty="0">
              <a:latin typeface="Arial" panose="020B0604020202020204" pitchFamily="34" charset="0"/>
              <a:cs typeface="Arial" panose="020B0604020202020204" pitchFamily="34" charset="0"/>
            </a:endParaRPr>
          </a:p>
          <a:p>
            <a:pPr lvl="1" indent="0">
              <a:defRPr/>
            </a:pPr>
            <a:endParaRPr lang="fr-FR" sz="1200" u="sng" dirty="0">
              <a:latin typeface="Arial" panose="020B0604020202020204" pitchFamily="34" charset="0"/>
              <a:cs typeface="Arial" panose="020B0604020202020204" pitchFamily="34" charset="0"/>
            </a:endParaRPr>
          </a:p>
          <a:p>
            <a:pPr lvl="1" indent="0">
              <a:defRPr/>
            </a:pPr>
            <a:endParaRPr lang="fr-FR" sz="1200" u="sn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fr-FR" sz="1600" b="1" dirty="0">
                <a:latin typeface="Arial" panose="020B0604020202020204" pitchFamily="34" charset="0"/>
                <a:cs typeface="Arial" panose="020B0604020202020204" pitchFamily="34" charset="0"/>
              </a:rPr>
              <a:t>ST2S : Terminale : </a:t>
            </a:r>
            <a:r>
              <a:rPr lang="fr-FR" sz="1600" b="1" i="1" dirty="0">
                <a:latin typeface="Arial" panose="020B0604020202020204" pitchFamily="34" charset="0"/>
                <a:cs typeface="Arial" panose="020B0604020202020204" pitchFamily="34" charset="0"/>
              </a:rPr>
              <a:t>spécialité de chimie, biologie et physiopathologie humaines</a:t>
            </a:r>
          </a:p>
          <a:p>
            <a:pPr marL="400050" lvl="1" indent="-171450">
              <a:buFont typeface="Wingdings" panose="05000000000000000000" pitchFamily="2" charset="2"/>
              <a:buChar char="§"/>
              <a:defRPr/>
            </a:pPr>
            <a:r>
              <a:rPr lang="fr-FR" sz="1400" u="sng" dirty="0">
                <a:latin typeface="Arial" panose="020B0604020202020204" pitchFamily="34" charset="0"/>
                <a:cs typeface="Arial" panose="020B0604020202020204" pitchFamily="34" charset="0"/>
              </a:rPr>
              <a:t>La sécurité physico-chimique dans l’alimentation</a:t>
            </a:r>
            <a:endParaRPr lang="fr-FR" sz="1400" dirty="0">
              <a:latin typeface="Arial" panose="020B0604020202020204" pitchFamily="34" charset="0"/>
              <a:cs typeface="Arial" panose="020B0604020202020204" pitchFamily="34" charset="0"/>
            </a:endParaRPr>
          </a:p>
          <a:p>
            <a:pPr lvl="1" indent="0">
              <a:defRPr/>
            </a:pPr>
            <a:r>
              <a:rPr lang="fr-FR" sz="1200" dirty="0">
                <a:latin typeface="Arial" panose="020B0604020202020204" pitchFamily="34" charset="0"/>
                <a:cs typeface="Arial" panose="020B0604020202020204" pitchFamily="34" charset="0"/>
              </a:rPr>
              <a:t>	Oxydation et dégradation des aliments</a:t>
            </a:r>
          </a:p>
          <a:p>
            <a:pPr lvl="2" indent="0">
              <a:defRPr/>
            </a:pPr>
            <a:r>
              <a:rPr lang="fr-FR" sz="1200" b="1" dirty="0">
                <a:latin typeface="Arial" panose="020B0604020202020204" pitchFamily="34" charset="0"/>
                <a:cs typeface="Arial" panose="020B0604020202020204" pitchFamily="34" charset="0"/>
              </a:rPr>
              <a:t>Conservation alimentaire </a:t>
            </a:r>
            <a:r>
              <a:rPr lang="fr-FR" sz="1200" dirty="0">
                <a:latin typeface="Arial" panose="020B0604020202020204" pitchFamily="34" charset="0"/>
                <a:cs typeface="Arial" panose="020B0604020202020204" pitchFamily="34" charset="0"/>
              </a:rPr>
              <a:t>: procédés physiques et procédés chimiques </a:t>
            </a:r>
          </a:p>
          <a:p>
            <a:pPr lvl="1" indent="0">
              <a:buClr>
                <a:schemeClr val="accent6"/>
              </a:buClr>
              <a:defRPr/>
            </a:pPr>
            <a:endParaRPr lang="fr-FR" sz="1200" dirty="0">
              <a:latin typeface="Arial" panose="020B0604020202020204" pitchFamily="34" charset="0"/>
              <a:cs typeface="Arial" panose="020B0604020202020204" pitchFamily="34" charset="0"/>
            </a:endParaRPr>
          </a:p>
          <a:p>
            <a:pPr marL="400050" lvl="1" indent="-171450">
              <a:buClr>
                <a:schemeClr val="accent6"/>
              </a:buClr>
              <a:buFont typeface="Wingdings" panose="05000000000000000000" pitchFamily="2" charset="2"/>
              <a:buChar char="§"/>
              <a:defRPr/>
            </a:pPr>
            <a:endParaRPr lang="fr-FR" sz="1200" dirty="0">
              <a:latin typeface="Arial" panose="020B0604020202020204" pitchFamily="34" charset="0"/>
              <a:cs typeface="Arial" panose="020B0604020202020204" pitchFamily="34" charset="0"/>
            </a:endParaRPr>
          </a:p>
          <a:p>
            <a:pPr marL="400050" lvl="1" indent="-171450">
              <a:buFont typeface="Wingdings" panose="05000000000000000000" pitchFamily="2" charset="2"/>
              <a:buChar char="§"/>
              <a:defRPr/>
            </a:pPr>
            <a:endParaRPr lang="fr-FR" sz="1200" u="sn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fr-FR" sz="1600" b="1" dirty="0">
                <a:latin typeface="Arial" panose="020B0604020202020204" pitchFamily="34" charset="0"/>
                <a:cs typeface="Arial" panose="020B0604020202020204" pitchFamily="34" charset="0"/>
              </a:rPr>
              <a:t>STHR : Seconde : </a:t>
            </a:r>
            <a:r>
              <a:rPr lang="fr-FR" sz="1600" b="1" i="1" dirty="0">
                <a:latin typeface="Arial" panose="020B0604020202020204" pitchFamily="34" charset="0"/>
                <a:cs typeface="Arial" panose="020B0604020202020204" pitchFamily="34" charset="0"/>
              </a:rPr>
              <a:t>sciences</a:t>
            </a:r>
          </a:p>
          <a:p>
            <a:pPr marL="400050" lvl="1" indent="-171450">
              <a:buFont typeface="Wingdings" panose="05000000000000000000" pitchFamily="2" charset="2"/>
              <a:buChar char="§"/>
              <a:defRPr/>
            </a:pPr>
            <a:r>
              <a:rPr lang="fr-FR" sz="1400" u="sng" dirty="0">
                <a:latin typeface="Arial" panose="020B0604020202020204" pitchFamily="34" charset="0"/>
                <a:cs typeface="Arial" panose="020B0604020202020204" pitchFamily="34" charset="0"/>
              </a:rPr>
              <a:t>Thème 1 : Les ressources disponibles pour l’homme dans son environnement</a:t>
            </a:r>
          </a:p>
          <a:p>
            <a:pPr lvl="1" indent="0">
              <a:defRPr/>
            </a:pPr>
            <a:r>
              <a:rPr lang="fr-FR" sz="105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Montrer le danger que représentent certains microorganismes (faire le lien entre danger, </a:t>
            </a:r>
            <a:r>
              <a:rPr lang="fr-FR" sz="1200" b="1" dirty="0">
                <a:latin typeface="Arial" panose="020B0604020202020204" pitchFamily="34" charset="0"/>
                <a:cs typeface="Arial" panose="020B0604020202020204" pitchFamily="34" charset="0"/>
              </a:rPr>
              <a:t>risque et bonnes pratiques en 	cuisine </a:t>
            </a:r>
            <a:r>
              <a:rPr lang="fr-FR" sz="1200" dirty="0">
                <a:latin typeface="Arial" panose="020B0604020202020204" pitchFamily="34" charset="0"/>
                <a:cs typeface="Arial" panose="020B0604020202020204" pitchFamily="34" charset="0"/>
              </a:rPr>
              <a:t>et service)</a:t>
            </a:r>
          </a:p>
          <a:p>
            <a:pPr lvl="1" indent="0">
              <a:defRPr/>
            </a:pPr>
            <a:endParaRPr lang="fr-FR" sz="1050" dirty="0">
              <a:latin typeface="Arial" panose="020B0604020202020204" pitchFamily="34" charset="0"/>
              <a:cs typeface="Arial" panose="020B0604020202020204" pitchFamily="34" charset="0"/>
            </a:endParaRPr>
          </a:p>
          <a:p>
            <a:pPr lvl="1" indent="0">
              <a:defRPr/>
            </a:pPr>
            <a:endParaRPr lang="fr-FR" sz="1050" dirty="0">
              <a:latin typeface="Arial" panose="020B060402020202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9CC46C3A-14BC-2831-3A57-AFBAFE1EFA3C}"/>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3" name="Rectangle 22">
              <a:extLst>
                <a:ext uri="{FF2B5EF4-FFF2-40B4-BE49-F238E27FC236}">
                  <a16:creationId xmlns:a16="http://schemas.microsoft.com/office/drawing/2014/main" id="{C59D72B7-078F-43F4-9242-9B7A35A8FC4B}"/>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endParaRPr>
            </a:p>
          </p:txBody>
        </p:sp>
        <p:sp>
          <p:nvSpPr>
            <p:cNvPr id="45072" name="ZoneTexte 25">
              <a:extLst>
                <a:ext uri="{FF2B5EF4-FFF2-40B4-BE49-F238E27FC236}">
                  <a16:creationId xmlns:a16="http://schemas.microsoft.com/office/drawing/2014/main" id="{34E761C4-E694-4949-8B94-431A2B6AFB45}"/>
                </a:ext>
              </a:extLst>
            </p:cNvPr>
            <p:cNvSpPr txBox="1">
              <a:spLocks noChangeArrowheads="1"/>
            </p:cNvSpPr>
            <p:nvPr/>
          </p:nvSpPr>
          <p:spPr bwMode="auto">
            <a:xfrm>
              <a:off x="9436608" y="6136093"/>
              <a:ext cx="2143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lnSpc>
                  <a:spcPct val="100000"/>
                </a:lnSpc>
                <a:spcBef>
                  <a:spcPct val="0"/>
                </a:spcBef>
                <a:buFontTx/>
                <a:buNone/>
              </a:pPr>
              <a:r>
                <a:rPr lang="fr-FR" altLang="fr-FR">
                  <a:solidFill>
                    <a:srgbClr val="FFFFFF"/>
                  </a:solidFill>
                  <a:cs typeface="Arial" panose="020B0604020202020204" pitchFamily="34" charset="0"/>
                </a:rPr>
                <a:t>    Précédent             Suivant</a:t>
              </a:r>
            </a:p>
          </p:txBody>
        </p:sp>
        <p:pic>
          <p:nvPicPr>
            <p:cNvPr id="45074" name="Image 28">
              <a:extLst>
                <a:ext uri="{FF2B5EF4-FFF2-40B4-BE49-F238E27FC236}">
                  <a16:creationId xmlns:a16="http://schemas.microsoft.com/office/drawing/2014/main" id="{DBF96298-7264-458C-8E87-ADE3502A5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ZoneTexte 24">
              <a:extLst>
                <a:ext uri="{FF2B5EF4-FFF2-40B4-BE49-F238E27FC236}">
                  <a16:creationId xmlns:a16="http://schemas.microsoft.com/office/drawing/2014/main" id="{97521013-C6C7-4068-8AC9-16B3B5D767CB}"/>
                </a:ext>
              </a:extLst>
            </p:cNvPr>
            <p:cNvSpPr txBox="1">
              <a:spLocks noChangeArrowheads="1"/>
            </p:cNvSpPr>
            <p:nvPr/>
          </p:nvSpPr>
          <p:spPr bwMode="auto">
            <a:xfrm>
              <a:off x="5427663" y="6154738"/>
              <a:ext cx="2333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lnSpc>
                  <a:spcPct val="100000"/>
                </a:lnSpc>
                <a:spcBef>
                  <a:spcPct val="0"/>
                </a:spcBef>
                <a:buFontTx/>
                <a:buNone/>
              </a:pPr>
              <a:r>
                <a:rPr lang="fr-FR" altLang="fr-FR">
                  <a:solidFill>
                    <a:srgbClr val="FFFFFF"/>
                  </a:solidFill>
                  <a:cs typeface="Arial" panose="020B0604020202020204" pitchFamily="34" charset="0"/>
                </a:rPr>
                <a:t>Fermer et revenir à la session 4</a:t>
              </a:r>
            </a:p>
          </p:txBody>
        </p:sp>
      </p:grpSp>
      <p:sp>
        <p:nvSpPr>
          <p:cNvPr id="19" name="Bouton d’action : vide 18" descr="Bouton pour fermer la diapositive et revenir à la page d'accueil">
            <a:hlinkClick r:id="rId4" action="ppaction://hlinksldjump" highlightClick="1"/>
            <a:extLst>
              <a:ext uri="{FF2B5EF4-FFF2-40B4-BE49-F238E27FC236}">
                <a16:creationId xmlns:a16="http://schemas.microsoft.com/office/drawing/2014/main" id="{4CF7692E-EE1E-45A3-89B2-C0B29281169D}"/>
              </a:ext>
            </a:extLst>
          </p:cNvPr>
          <p:cNvSpPr/>
          <p:nvPr/>
        </p:nvSpPr>
        <p:spPr bwMode="auto">
          <a:xfrm>
            <a:off x="513873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rPr>
              <a:t>X</a:t>
            </a:r>
          </a:p>
        </p:txBody>
      </p:sp>
      <p:sp>
        <p:nvSpPr>
          <p:cNvPr id="18" name="Bouton d’action : vide 17" descr="Bouton pour aller à la diapositive précédente">
            <a:hlinkClick r:id="" action="ppaction://hlinkshowjump?jump=previousslide" highlightClick="1"/>
            <a:extLst>
              <a:ext uri="{FF2B5EF4-FFF2-40B4-BE49-F238E27FC236}">
                <a16:creationId xmlns:a16="http://schemas.microsoft.com/office/drawing/2014/main" id="{273FA1C1-2D6A-4CD8-919B-E9171BC68FC6}"/>
              </a:ext>
            </a:extLst>
          </p:cNvPr>
          <p:cNvSpPr/>
          <p:nvPr/>
        </p:nvSpPr>
        <p:spPr bwMode="auto">
          <a:xfrm>
            <a:off x="9317038" y="6167438"/>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
        <p:nvSpPr>
          <p:cNvPr id="28" name="Bouton d’action : vide 27" descr="Bouton pour aller à la diapositive suivante">
            <a:hlinkClick r:id="" action="ppaction://hlinkshowjump?jump=nextslide" highlightClick="1"/>
            <a:extLst>
              <a:ext uri="{FF2B5EF4-FFF2-40B4-BE49-F238E27FC236}">
                <a16:creationId xmlns:a16="http://schemas.microsoft.com/office/drawing/2014/main" id="{9D6EA1E0-B6DF-41DD-A55B-425220D176BF}"/>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oneTexte 3">
            <a:extLst>
              <a:ext uri="{FF2B5EF4-FFF2-40B4-BE49-F238E27FC236}">
                <a16:creationId xmlns:a16="http://schemas.microsoft.com/office/drawing/2014/main" id="{9704C87E-FCAF-431A-9797-A228F9B4B181}"/>
              </a:ext>
            </a:extLst>
          </p:cNvPr>
          <p:cNvSpPr txBox="1">
            <a:spLocks noGrp="1" noChangeArrowheads="1"/>
          </p:cNvSpPr>
          <p:nvPr>
            <p:ph type="title" idx="4294967295"/>
          </p:nvPr>
        </p:nvSpPr>
        <p:spPr bwMode="auto">
          <a:xfrm>
            <a:off x="3076575" y="109538"/>
            <a:ext cx="9115425" cy="133895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hangingPunct="1">
              <a:lnSpc>
                <a:spcPct val="100000"/>
              </a:lnSpc>
              <a:defRPr/>
            </a:pPr>
            <a:r>
              <a:rPr lang="fr-FR" altLang="fr-FR" sz="3600" dirty="0">
                <a:solidFill>
                  <a:srgbClr val="5B225F"/>
                </a:solidFill>
                <a:latin typeface="Arial" panose="020B0604020202020204" pitchFamily="34" charset="0"/>
                <a:ea typeface="+mn-ea"/>
                <a:cs typeface="Arial" panose="020B0604020202020204" pitchFamily="34" charset="0"/>
              </a:rPr>
              <a:t>Lycée - Enseignement général et technologique </a:t>
            </a:r>
            <a:r>
              <a:rPr lang="fr-FR" altLang="fr-FR" sz="4501" dirty="0">
                <a:solidFill>
                  <a:schemeClr val="bg1"/>
                </a:solidFill>
              </a:rPr>
              <a:t>2</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10;Collège&#10;Lycée : enseignement général et technologique&#10;Lycée : enseignement professionnel&#10;">
            <a:extLst>
              <a:ext uri="{FF2B5EF4-FFF2-40B4-BE49-F238E27FC236}">
                <a16:creationId xmlns:a16="http://schemas.microsoft.com/office/drawing/2014/main" id="{7C698E8D-304F-A92A-22E9-9CD891B67815}"/>
              </a:ext>
            </a:extLst>
          </p:cNvPr>
          <p:cNvGrpSpPr/>
          <p:nvPr/>
        </p:nvGrpSpPr>
        <p:grpSpPr>
          <a:xfrm>
            <a:off x="4763" y="18767"/>
            <a:ext cx="3071812" cy="5959475"/>
            <a:chOff x="4763" y="18767"/>
            <a:chExt cx="3071812" cy="5959475"/>
          </a:xfrm>
        </p:grpSpPr>
        <p:sp>
          <p:nvSpPr>
            <p:cNvPr id="3" name="Rectangle 2" descr="Barre de navigation des diapositives">
              <a:extLst>
                <a:ext uri="{FF2B5EF4-FFF2-40B4-BE49-F238E27FC236}">
                  <a16:creationId xmlns:a16="http://schemas.microsoft.com/office/drawing/2014/main" id="{5B77A991-23EF-AFAA-D36E-687C27B69701}"/>
                </a:ext>
              </a:extLst>
            </p:cNvPr>
            <p:cNvSpPr/>
            <p:nvPr/>
          </p:nvSpPr>
          <p:spPr bwMode="auto">
            <a:xfrm>
              <a:off x="4763" y="18767"/>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grpSp>
          <p:nvGrpSpPr>
            <p:cNvPr id="4" name="Groupe 3">
              <a:extLst>
                <a:ext uri="{FF2B5EF4-FFF2-40B4-BE49-F238E27FC236}">
                  <a16:creationId xmlns:a16="http://schemas.microsoft.com/office/drawing/2014/main" id="{CEC7A715-1AA1-40B3-83AD-020DC2BC1E07}"/>
                </a:ext>
              </a:extLst>
            </p:cNvPr>
            <p:cNvGrpSpPr/>
            <p:nvPr/>
          </p:nvGrpSpPr>
          <p:grpSpPr>
            <a:xfrm>
              <a:off x="4763" y="69850"/>
              <a:ext cx="3071812" cy="5248275"/>
              <a:chOff x="4763" y="69850"/>
              <a:chExt cx="3071812" cy="5248275"/>
            </a:xfrm>
          </p:grpSpPr>
          <p:cxnSp>
            <p:nvCxnSpPr>
              <p:cNvPr id="6" name="Connecteur droit 5" descr="Sommaire">
                <a:extLst>
                  <a:ext uri="{FF2B5EF4-FFF2-40B4-BE49-F238E27FC236}">
                    <a16:creationId xmlns:a16="http://schemas.microsoft.com/office/drawing/2014/main" id="{9029A321-1B4B-E75C-FBCA-D5ED2F3592F5}"/>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sp>
            <p:nvSpPr>
              <p:cNvPr id="7" name="ZoneTexte 6">
                <a:extLst>
                  <a:ext uri="{FF2B5EF4-FFF2-40B4-BE49-F238E27FC236}">
                    <a16:creationId xmlns:a16="http://schemas.microsoft.com/office/drawing/2014/main" id="{A3711EFA-E872-85F1-5B11-18F8D1E6AADD}"/>
                  </a:ext>
                </a:extLst>
              </p:cNvPr>
              <p:cNvSpPr txBox="1"/>
              <p:nvPr/>
            </p:nvSpPr>
            <p:spPr bwMode="auto">
              <a:xfrm>
                <a:off x="104775" y="1855788"/>
                <a:ext cx="2871788" cy="3462337"/>
              </a:xfrm>
              <a:prstGeom prst="rect">
                <a:avLst/>
              </a:prstGeom>
              <a:noFill/>
              <a:ln>
                <a:noFill/>
              </a:ln>
            </p:spPr>
            <p:txBody>
              <a:bodyPr>
                <a:spAutoFit/>
              </a:bodyPr>
              <a:lstStyle/>
              <a:p>
                <a:pPr eaLnBrk="1" fontAlgn="auto" hangingPunct="1">
                  <a:spcBef>
                    <a:spcPts val="0"/>
                  </a:spcBef>
                  <a:spcAft>
                    <a:spcPts val="0"/>
                  </a:spcAft>
                  <a:defRPr/>
                </a:pPr>
                <a:endParaRPr lang="fr-FR" sz="1400" dirty="0">
                  <a:solidFill>
                    <a:srgbClr val="FFFFFF"/>
                  </a:solidFill>
                  <a:latin typeface="Microsoft Sans Serif"/>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C1B1B"/>
                  </a:solidFill>
                  <a:latin typeface="Microsoft Sans Serif"/>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mn-lt"/>
                  </a:rPr>
                  <a:t>Collège</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b="1" dirty="0">
                    <a:solidFill>
                      <a:srgbClr val="5B225F"/>
                    </a:solidFill>
                    <a:latin typeface="+mn-lt"/>
                  </a:rPr>
                  <a:t>Lycée : enseignement général et technologique</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mn-lt"/>
                  </a:rPr>
                  <a:t>Lycée : enseignement professionnel</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icrosoft Sans Serif"/>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icrosoft Sans Serif"/>
                </a:endParaRPr>
              </a:p>
              <a:p>
                <a:pPr eaLnBrk="1" fontAlgn="auto" hangingPunct="1">
                  <a:spcBef>
                    <a:spcPts val="0"/>
                  </a:spcBef>
                  <a:spcAft>
                    <a:spcPts val="0"/>
                  </a:spcAft>
                  <a:defRPr/>
                </a:pPr>
                <a:endParaRPr lang="fr-FR" dirty="0">
                  <a:latin typeface="Microsoft Sans Serif"/>
                </a:endParaRPr>
              </a:p>
            </p:txBody>
          </p:sp>
          <p:pic>
            <p:nvPicPr>
              <p:cNvPr id="8" name="Image 2" descr="Logo de Safeconsume">
                <a:extLst>
                  <a:ext uri="{FF2B5EF4-FFF2-40B4-BE49-F238E27FC236}">
                    <a16:creationId xmlns:a16="http://schemas.microsoft.com/office/drawing/2014/main" id="{5385A381-ECB6-96B5-D137-0CFA292A2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69850"/>
                <a:ext cx="2919412"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 name="ZoneTexte 13">
            <a:extLst>
              <a:ext uri="{FF2B5EF4-FFF2-40B4-BE49-F238E27FC236}">
                <a16:creationId xmlns:a16="http://schemas.microsoft.com/office/drawing/2014/main" id="{C2ACD79E-675E-4D93-8D11-B77C1303F906}"/>
              </a:ext>
            </a:extLst>
          </p:cNvPr>
          <p:cNvSpPr txBox="1"/>
          <p:nvPr/>
        </p:nvSpPr>
        <p:spPr>
          <a:xfrm>
            <a:off x="3263900" y="2005013"/>
            <a:ext cx="8864600" cy="3462337"/>
          </a:xfrm>
          <a:prstGeom prst="rect">
            <a:avLst/>
          </a:prstGeom>
          <a:noFill/>
        </p:spPr>
        <p:txBody>
          <a:bodyPr>
            <a:spAutoFit/>
          </a:bodyPr>
          <a:lstStyle/>
          <a:p>
            <a:pPr marL="285750" indent="-285750" algn="just">
              <a:buFont typeface="Wingdings" panose="05000000000000000000" pitchFamily="2" charset="2"/>
              <a:buChar char="ü"/>
              <a:defRPr/>
            </a:pPr>
            <a:r>
              <a:rPr lang="fr-FR" sz="1600" b="1" dirty="0">
                <a:latin typeface="Arial" panose="020B0604020202020204" pitchFamily="34" charset="0"/>
                <a:cs typeface="Arial" panose="020B0604020202020204" pitchFamily="34" charset="0"/>
              </a:rPr>
              <a:t>STHR : Première et Terminale : </a:t>
            </a:r>
            <a:r>
              <a:rPr lang="fr-FR" sz="1600" b="1" i="1" dirty="0">
                <a:latin typeface="Arial" panose="020B0604020202020204" pitchFamily="34" charset="0"/>
                <a:cs typeface="Arial" panose="020B0604020202020204" pitchFamily="34" charset="0"/>
              </a:rPr>
              <a:t>enseignement scientifique alimentation-environnement</a:t>
            </a:r>
            <a:endParaRPr lang="fr-FR" sz="1600" b="1" dirty="0">
              <a:latin typeface="Arial" panose="020B0604020202020204" pitchFamily="34" charset="0"/>
              <a:cs typeface="Arial" panose="020B0604020202020204" pitchFamily="34" charset="0"/>
            </a:endParaRPr>
          </a:p>
          <a:p>
            <a:pPr marL="400050" lvl="1" indent="-171450" algn="just">
              <a:buFont typeface="Wingdings" panose="05000000000000000000" pitchFamily="2" charset="2"/>
              <a:buChar char="§"/>
              <a:defRPr/>
            </a:pPr>
            <a:r>
              <a:rPr lang="fr-FR" sz="1400" u="sng" dirty="0">
                <a:latin typeface="Arial" panose="020B0604020202020204" pitchFamily="34" charset="0"/>
                <a:cs typeface="Arial" panose="020B0604020202020204" pitchFamily="34" charset="0"/>
              </a:rPr>
              <a:t>Thème 3 : Bonnes pratiques et qualité : des démarches pour la satisfaction du client </a:t>
            </a:r>
          </a:p>
          <a:p>
            <a:pPr lvl="2" indent="0" algn="just">
              <a:defRPr/>
            </a:pPr>
            <a:r>
              <a:rPr lang="fr-FR" sz="1200" u="sng" dirty="0">
                <a:latin typeface="Arial" panose="020B0604020202020204" pitchFamily="34" charset="0"/>
                <a:cs typeface="Arial" panose="020B0604020202020204" pitchFamily="34" charset="0"/>
              </a:rPr>
              <a:t>Première :</a:t>
            </a:r>
          </a:p>
          <a:p>
            <a:pPr lvl="2" indent="0" algn="just">
              <a:defRPr/>
            </a:pPr>
            <a:r>
              <a:rPr lang="fr-FR" sz="1200" dirty="0">
                <a:latin typeface="Arial" panose="020B0604020202020204" pitchFamily="34" charset="0"/>
                <a:cs typeface="Arial" panose="020B0604020202020204" pitchFamily="34" charset="0"/>
              </a:rPr>
              <a:t>Relier les paramètres de développement aux </a:t>
            </a:r>
            <a:r>
              <a:rPr lang="fr-FR" sz="1200" b="1" dirty="0">
                <a:latin typeface="Arial" panose="020B0604020202020204" pitchFamily="34" charset="0"/>
                <a:cs typeface="Arial" panose="020B0604020202020204" pitchFamily="34" charset="0"/>
              </a:rPr>
              <a:t>procédés de conservation </a:t>
            </a:r>
            <a:r>
              <a:rPr lang="fr-FR" sz="1200" dirty="0">
                <a:latin typeface="Arial" panose="020B0604020202020204" pitchFamily="34" charset="0"/>
                <a:cs typeface="Arial" panose="020B0604020202020204" pitchFamily="34" charset="0"/>
              </a:rPr>
              <a:t>: </a:t>
            </a:r>
          </a:p>
          <a:p>
            <a:pPr marL="628650" lvl="2" indent="-171450" algn="just">
              <a:buFontTx/>
              <a:buChar char="-"/>
              <a:defRPr/>
            </a:pPr>
            <a:r>
              <a:rPr lang="fr-FR" sz="1200" dirty="0">
                <a:latin typeface="Arial" panose="020B0604020202020204" pitchFamily="34" charset="0"/>
                <a:cs typeface="Arial" panose="020B0604020202020204" pitchFamily="34" charset="0"/>
              </a:rPr>
              <a:t>procédé de conservation,  couple temps-température, spore et sporulation et </a:t>
            </a:r>
            <a:r>
              <a:rPr lang="fr-FR" sz="1200" dirty="0" err="1">
                <a:latin typeface="Arial" panose="020B0604020202020204" pitchFamily="34" charset="0"/>
                <a:cs typeface="Arial" panose="020B0604020202020204" pitchFamily="34" charset="0"/>
              </a:rPr>
              <a:t>thermorésistance</a:t>
            </a:r>
            <a:endParaRPr lang="fr-FR" sz="1200" dirty="0">
              <a:latin typeface="Arial" panose="020B0604020202020204" pitchFamily="34" charset="0"/>
              <a:cs typeface="Arial" panose="020B0604020202020204" pitchFamily="34" charset="0"/>
            </a:endParaRPr>
          </a:p>
          <a:p>
            <a:pPr lvl="2" indent="0" algn="just">
              <a:defRPr/>
            </a:pPr>
            <a:endParaRPr lang="fr-FR" sz="1200" dirty="0">
              <a:latin typeface="Arial" panose="020B0604020202020204" pitchFamily="34" charset="0"/>
              <a:cs typeface="Arial" panose="020B0604020202020204" pitchFamily="34" charset="0"/>
            </a:endParaRPr>
          </a:p>
          <a:p>
            <a:pPr lvl="2" indent="0" algn="just">
              <a:defRPr/>
            </a:pPr>
            <a:r>
              <a:rPr lang="fr-FR" sz="1200" dirty="0">
                <a:latin typeface="Arial" panose="020B0604020202020204" pitchFamily="34" charset="0"/>
                <a:cs typeface="Arial" panose="020B0604020202020204" pitchFamily="34" charset="0"/>
              </a:rPr>
              <a:t>Relier les caractéristiques d’un </a:t>
            </a:r>
            <a:r>
              <a:rPr lang="fr-FR" sz="1200" b="1" dirty="0">
                <a:latin typeface="Arial" panose="020B0604020202020204" pitchFamily="34" charset="0"/>
                <a:cs typeface="Arial" panose="020B0604020202020204" pitchFamily="34" charset="0"/>
              </a:rPr>
              <a:t>parasite alimentaire </a:t>
            </a:r>
            <a:r>
              <a:rPr lang="fr-FR" sz="1200" dirty="0">
                <a:latin typeface="Arial" panose="020B0604020202020204" pitchFamily="34" charset="0"/>
                <a:cs typeface="Arial" panose="020B0604020202020204" pitchFamily="34" charset="0"/>
              </a:rPr>
              <a:t>aux mesures de prévention : </a:t>
            </a:r>
          </a:p>
          <a:p>
            <a:pPr marL="628650" lvl="2" indent="-171450" algn="just">
              <a:buFontTx/>
              <a:buChar char="-"/>
              <a:defRPr/>
            </a:pPr>
            <a:r>
              <a:rPr lang="fr-FR" sz="1200" b="1" dirty="0">
                <a:latin typeface="Arial" panose="020B0604020202020204" pitchFamily="34" charset="0"/>
                <a:cs typeface="Arial" panose="020B0604020202020204" pitchFamily="34" charset="0"/>
              </a:rPr>
              <a:t>mesures de prévention </a:t>
            </a:r>
          </a:p>
          <a:p>
            <a:pPr marL="628650" lvl="2" indent="-171450" algn="just">
              <a:buFontTx/>
              <a:buChar char="-"/>
              <a:defRPr/>
            </a:pPr>
            <a:endParaRPr lang="fr-FR" sz="1050" b="1" dirty="0">
              <a:latin typeface="Arial" panose="020B0604020202020204" pitchFamily="34" charset="0"/>
              <a:cs typeface="Arial" panose="020B0604020202020204" pitchFamily="34" charset="0"/>
            </a:endParaRPr>
          </a:p>
          <a:p>
            <a:pPr marL="400050" lvl="1" indent="-171450" algn="just">
              <a:buFont typeface="Wingdings" panose="05000000000000000000" pitchFamily="2" charset="2"/>
              <a:buChar char="§"/>
              <a:defRPr/>
            </a:pPr>
            <a:endParaRPr lang="fr-FR" sz="1200" dirty="0">
              <a:latin typeface="Arial" panose="020B0604020202020204" pitchFamily="34" charset="0"/>
              <a:cs typeface="Arial" panose="020B0604020202020204" pitchFamily="34" charset="0"/>
            </a:endParaRPr>
          </a:p>
          <a:p>
            <a:pPr lvl="1" indent="0" algn="just">
              <a:defRPr/>
            </a:pPr>
            <a:r>
              <a:rPr lang="fr-FR" sz="1200" dirty="0">
                <a:latin typeface="Arial" panose="020B0604020202020204" pitchFamily="34" charset="0"/>
                <a:cs typeface="Arial" panose="020B0604020202020204" pitchFamily="34" charset="0"/>
              </a:rPr>
              <a:t>	</a:t>
            </a:r>
            <a:r>
              <a:rPr lang="fr-FR" sz="1200" u="sng" dirty="0">
                <a:latin typeface="Arial" panose="020B0604020202020204" pitchFamily="34" charset="0"/>
                <a:cs typeface="Arial" panose="020B0604020202020204" pitchFamily="34" charset="0"/>
              </a:rPr>
              <a:t>Terminale :</a:t>
            </a:r>
          </a:p>
          <a:p>
            <a:pPr lvl="2" indent="0" algn="just">
              <a:defRPr/>
            </a:pPr>
            <a:r>
              <a:rPr lang="fr-FR" sz="1200" dirty="0">
                <a:latin typeface="Arial" panose="020B0604020202020204" pitchFamily="34" charset="0"/>
                <a:cs typeface="Arial" panose="020B0604020202020204" pitchFamily="34" charset="0"/>
              </a:rPr>
              <a:t>Quelles sont les références du professionnel pour assurer la mise en œuvre d’une démarche qualité ? </a:t>
            </a:r>
          </a:p>
          <a:p>
            <a:pPr marL="628650" lvl="2" indent="-171450" algn="just">
              <a:buFontTx/>
              <a:buChar char="-"/>
              <a:defRPr/>
            </a:pPr>
            <a:r>
              <a:rPr lang="fr-FR" sz="1200" dirty="0">
                <a:latin typeface="Arial" panose="020B0604020202020204" pitchFamily="34" charset="0"/>
                <a:cs typeface="Arial" panose="020B0604020202020204" pitchFamily="34" charset="0"/>
              </a:rPr>
              <a:t>Montrer l’importance de la </a:t>
            </a:r>
            <a:r>
              <a:rPr lang="fr-FR" sz="1200" b="1" dirty="0">
                <a:latin typeface="Arial" panose="020B0604020202020204" pitchFamily="34" charset="0"/>
                <a:cs typeface="Arial" panose="020B0604020202020204" pitchFamily="34" charset="0"/>
              </a:rPr>
              <a:t>qualité sanitaire d’un produit</a:t>
            </a:r>
          </a:p>
          <a:p>
            <a:pPr marL="628650" lvl="2" indent="-171450" algn="just">
              <a:buFontTx/>
              <a:buChar char="-"/>
              <a:defRPr/>
            </a:pPr>
            <a:r>
              <a:rPr lang="fr-FR" sz="1200" dirty="0">
                <a:latin typeface="Arial" panose="020B0604020202020204" pitchFamily="34" charset="0"/>
                <a:cs typeface="Arial" panose="020B0604020202020204" pitchFamily="34" charset="0"/>
              </a:rPr>
              <a:t>Repérer les éléments de la traçabilité d’une denrée du transport à son stockage (</a:t>
            </a:r>
            <a:r>
              <a:rPr lang="fr-FR" sz="1200" b="1" dirty="0">
                <a:latin typeface="Arial" panose="020B0604020202020204" pitchFamily="34" charset="0"/>
                <a:cs typeface="Arial" panose="020B0604020202020204" pitchFamily="34" charset="0"/>
              </a:rPr>
              <a:t>chaine du froid </a:t>
            </a:r>
            <a:r>
              <a:rPr lang="fr-FR" sz="1200" dirty="0">
                <a:latin typeface="Arial" panose="020B0604020202020204" pitchFamily="34" charset="0"/>
                <a:cs typeface="Arial" panose="020B0604020202020204" pitchFamily="34" charset="0"/>
              </a:rPr>
              <a:t>et du chaud) </a:t>
            </a:r>
          </a:p>
          <a:p>
            <a:pPr lvl="2" indent="0" algn="just">
              <a:defRPr/>
            </a:pPr>
            <a:endParaRPr lang="fr-FR" sz="1200" dirty="0">
              <a:latin typeface="Arial" panose="020B0604020202020204" pitchFamily="34" charset="0"/>
              <a:cs typeface="Arial" panose="020B0604020202020204" pitchFamily="34" charset="0"/>
            </a:endParaRPr>
          </a:p>
          <a:p>
            <a:pPr lvl="2" indent="0" algn="just">
              <a:defRPr/>
            </a:pPr>
            <a:r>
              <a:rPr lang="fr-FR" sz="1200" dirty="0">
                <a:latin typeface="Arial" panose="020B0604020202020204" pitchFamily="34" charset="0"/>
                <a:cs typeface="Arial" panose="020B0604020202020204" pitchFamily="34" charset="0"/>
              </a:rPr>
              <a:t>Comment entretenir les locaux pour protéger et satisfaire le client tout en limitant l’impact sur l’environnement </a:t>
            </a:r>
          </a:p>
          <a:p>
            <a:pPr marL="628650" lvl="2" indent="-171450" algn="just">
              <a:buFontTx/>
              <a:buChar char="-"/>
              <a:defRPr/>
            </a:pPr>
            <a:r>
              <a:rPr lang="fr-FR" sz="1200" dirty="0">
                <a:latin typeface="Arial" panose="020B0604020202020204" pitchFamily="34" charset="0"/>
                <a:cs typeface="Arial" panose="020B0604020202020204" pitchFamily="34" charset="0"/>
              </a:rPr>
              <a:t>Caractériser </a:t>
            </a:r>
            <a:r>
              <a:rPr lang="fr-FR" sz="1200" b="1" dirty="0">
                <a:latin typeface="Arial" panose="020B0604020202020204" pitchFamily="34" charset="0"/>
                <a:cs typeface="Arial" panose="020B0604020202020204" pitchFamily="34" charset="0"/>
              </a:rPr>
              <a:t>nettoyage et désinfection </a:t>
            </a:r>
            <a:r>
              <a:rPr lang="fr-FR" sz="1200" dirty="0">
                <a:latin typeface="Arial" panose="020B0604020202020204" pitchFamily="34" charset="0"/>
                <a:cs typeface="Arial" panose="020B0604020202020204" pitchFamily="34" charset="0"/>
              </a:rPr>
              <a:t>et préciser leur rôle dans un protocole</a:t>
            </a:r>
          </a:p>
          <a:p>
            <a:pPr marL="628650" lvl="2" indent="-171450" algn="just">
              <a:buFontTx/>
              <a:buChar char="-"/>
              <a:defRPr/>
            </a:pPr>
            <a:endParaRPr lang="fr-FR" sz="1050" dirty="0">
              <a:latin typeface="Arial" panose="020B060402020202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1857F411-052E-EC62-0D12-A98FBFC13631}"/>
              </a:ext>
              <a:ext uri="{C183D7F6-B498-43B3-948B-1728B52AA6E4}">
                <adec:decorative xmlns:adec="http://schemas.microsoft.com/office/drawing/2017/decorative" val="1"/>
              </a:ext>
            </a:extLst>
          </p:cNvPr>
          <p:cNvGrpSpPr/>
          <p:nvPr/>
        </p:nvGrpSpPr>
        <p:grpSpPr>
          <a:xfrm>
            <a:off x="-42069" y="6003893"/>
            <a:ext cx="12276138" cy="887413"/>
            <a:chOff x="-42069" y="6003893"/>
            <a:chExt cx="12276138" cy="887413"/>
          </a:xfrm>
        </p:grpSpPr>
        <p:sp>
          <p:nvSpPr>
            <p:cNvPr id="23" name="Rectangle 22">
              <a:extLst>
                <a:ext uri="{FF2B5EF4-FFF2-40B4-BE49-F238E27FC236}">
                  <a16:creationId xmlns:a16="http://schemas.microsoft.com/office/drawing/2014/main" id="{C6DB0BFD-BE6D-43F2-92AE-BE95A0499948}"/>
                </a:ext>
              </a:extLst>
            </p:cNvPr>
            <p:cNvSpPr/>
            <p:nvPr/>
          </p:nvSpPr>
          <p:spPr bwMode="auto">
            <a:xfrm>
              <a:off x="-42069" y="6003893"/>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endParaRPr>
            </a:p>
          </p:txBody>
        </p:sp>
        <p:sp>
          <p:nvSpPr>
            <p:cNvPr id="46096" name="ZoneTexte 25">
              <a:extLst>
                <a:ext uri="{FF2B5EF4-FFF2-40B4-BE49-F238E27FC236}">
                  <a16:creationId xmlns:a16="http://schemas.microsoft.com/office/drawing/2014/main" id="{F8A23576-71C3-48B5-8322-039683DA4943}"/>
                </a:ext>
              </a:extLst>
            </p:cNvPr>
            <p:cNvSpPr txBox="1">
              <a:spLocks noChangeArrowheads="1"/>
            </p:cNvSpPr>
            <p:nvPr/>
          </p:nvSpPr>
          <p:spPr bwMode="auto">
            <a:xfrm>
              <a:off x="9435814" y="6123361"/>
              <a:ext cx="2143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lnSpc>
                  <a:spcPct val="100000"/>
                </a:lnSpc>
                <a:spcBef>
                  <a:spcPct val="0"/>
                </a:spcBef>
                <a:buFontTx/>
                <a:buNone/>
              </a:pPr>
              <a:r>
                <a:rPr lang="fr-FR" altLang="fr-FR">
                  <a:solidFill>
                    <a:srgbClr val="FFFFFF"/>
                  </a:solidFill>
                  <a:cs typeface="Arial" panose="020B0604020202020204" pitchFamily="34" charset="0"/>
                </a:rPr>
                <a:t>    Précédent             Suivant</a:t>
              </a:r>
            </a:p>
          </p:txBody>
        </p:sp>
        <p:pic>
          <p:nvPicPr>
            <p:cNvPr id="46098" name="Image 28">
              <a:extLst>
                <a:ext uri="{FF2B5EF4-FFF2-40B4-BE49-F238E27FC236}">
                  <a16:creationId xmlns:a16="http://schemas.microsoft.com/office/drawing/2014/main" id="{086B036B-F971-44E0-8289-9FA29CAAA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7" y="6051519"/>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ZoneTexte 24">
              <a:extLst>
                <a:ext uri="{FF2B5EF4-FFF2-40B4-BE49-F238E27FC236}">
                  <a16:creationId xmlns:a16="http://schemas.microsoft.com/office/drawing/2014/main" id="{86D0969A-262A-4B1E-9932-700CE7D5C5C9}"/>
                </a:ext>
              </a:extLst>
            </p:cNvPr>
            <p:cNvSpPr txBox="1">
              <a:spLocks noChangeArrowheads="1"/>
            </p:cNvSpPr>
            <p:nvPr/>
          </p:nvSpPr>
          <p:spPr bwMode="auto">
            <a:xfrm>
              <a:off x="5427663" y="6154738"/>
              <a:ext cx="2333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lnSpc>
                  <a:spcPct val="100000"/>
                </a:lnSpc>
                <a:spcBef>
                  <a:spcPct val="0"/>
                </a:spcBef>
                <a:buFontTx/>
                <a:buNone/>
              </a:pPr>
              <a:r>
                <a:rPr lang="fr-FR" altLang="fr-FR">
                  <a:solidFill>
                    <a:srgbClr val="FFFFFF"/>
                  </a:solidFill>
                  <a:cs typeface="Arial" panose="020B0604020202020204" pitchFamily="34" charset="0"/>
                </a:rPr>
                <a:t>Fermer et revenir à la session 4</a:t>
              </a:r>
            </a:p>
          </p:txBody>
        </p:sp>
      </p:grpSp>
      <p:sp>
        <p:nvSpPr>
          <p:cNvPr id="20" name="Bouton d’action : vide 19" descr="Bouton pour fermer la diapositive et revenir à la page d'accueil">
            <a:hlinkClick r:id="rId4" action="ppaction://hlinksldjump" highlightClick="1"/>
            <a:extLst>
              <a:ext uri="{FF2B5EF4-FFF2-40B4-BE49-F238E27FC236}">
                <a16:creationId xmlns:a16="http://schemas.microsoft.com/office/drawing/2014/main" id="{54909207-6514-4362-9E1A-91A6E58BF6CB}"/>
              </a:ext>
            </a:extLst>
          </p:cNvPr>
          <p:cNvSpPr/>
          <p:nvPr/>
        </p:nvSpPr>
        <p:spPr bwMode="auto">
          <a:xfrm>
            <a:off x="513873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rPr>
              <a:t>X</a:t>
            </a:r>
          </a:p>
        </p:txBody>
      </p:sp>
      <p:sp>
        <p:nvSpPr>
          <p:cNvPr id="18" name="Bouton d’action : vide 17" descr="Bouton pour aller à la diapositive précédente">
            <a:hlinkClick r:id="" action="ppaction://hlinkshowjump?jump=previousslide" highlightClick="1"/>
            <a:extLst>
              <a:ext uri="{FF2B5EF4-FFF2-40B4-BE49-F238E27FC236}">
                <a16:creationId xmlns:a16="http://schemas.microsoft.com/office/drawing/2014/main" id="{6CDB0B4E-0826-41FF-9B04-94AC547242F9}"/>
              </a:ext>
            </a:extLst>
          </p:cNvPr>
          <p:cNvSpPr/>
          <p:nvPr/>
        </p:nvSpPr>
        <p:spPr bwMode="auto">
          <a:xfrm>
            <a:off x="9316244" y="6154706"/>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
        <p:nvSpPr>
          <p:cNvPr id="28" name="Bouton d’action : vide 27" descr="Bouton pour aller à la diapositive suivante">
            <a:hlinkClick r:id="" action="ppaction://hlinkshowjump?jump=nextslide" highlightClick="1"/>
            <a:extLst>
              <a:ext uri="{FF2B5EF4-FFF2-40B4-BE49-F238E27FC236}">
                <a16:creationId xmlns:a16="http://schemas.microsoft.com/office/drawing/2014/main" id="{8E2485ED-58A7-4E24-9EFE-D138DCBD1C5A}"/>
              </a:ext>
            </a:extLst>
          </p:cNvPr>
          <p:cNvSpPr/>
          <p:nvPr/>
        </p:nvSpPr>
        <p:spPr bwMode="auto">
          <a:xfrm>
            <a:off x="11554619" y="6121368"/>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&gt;</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oneTexte 3">
            <a:extLst>
              <a:ext uri="{FF2B5EF4-FFF2-40B4-BE49-F238E27FC236}">
                <a16:creationId xmlns:a16="http://schemas.microsoft.com/office/drawing/2014/main" id="{A915E9D9-5F35-4542-BBA8-86E64A95264F}"/>
              </a:ext>
            </a:extLst>
          </p:cNvPr>
          <p:cNvSpPr txBox="1">
            <a:spLocks noGrp="1" noChangeArrowheads="1"/>
          </p:cNvSpPr>
          <p:nvPr>
            <p:ph type="title" idx="4294967295"/>
          </p:nvPr>
        </p:nvSpPr>
        <p:spPr bwMode="auto">
          <a:xfrm>
            <a:off x="2862263" y="109538"/>
            <a:ext cx="9561512"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base" latinLnBrk="0" hangingPunct="1">
              <a:lnSpc>
                <a:spcPct val="100000"/>
              </a:lnSpc>
              <a:spcBef>
                <a:spcPct val="0"/>
              </a:spcBef>
              <a:spcAft>
                <a:spcPct val="0"/>
              </a:spcAft>
              <a:buClrTx/>
              <a:buSzTx/>
              <a:buFontTx/>
              <a:buNone/>
              <a:tabLst/>
              <a:defRPr/>
            </a:pPr>
            <a:r>
              <a:rPr lang="fr-FR" altLang="fr-FR" sz="3600" dirty="0">
                <a:solidFill>
                  <a:srgbClr val="5B225F"/>
                </a:solidFill>
                <a:latin typeface="Arial" panose="020B0604020202020204" pitchFamily="34" charset="0"/>
                <a:ea typeface="+mn-ea"/>
                <a:cs typeface="Arial" panose="020B0604020202020204" pitchFamily="34" charset="0"/>
              </a:rPr>
              <a:t>Lycée – Enseignement professionnel</a:t>
            </a:r>
          </a:p>
        </p:txBody>
      </p:sp>
      <p:grpSp>
        <p:nvGrpSpPr>
          <p:cNvPr id="2" name="Groupe 1" descr="Menu:&#10;Collège&#10;Lycée : enseignement général et technologique&#10;Lycée : enseignement professionnel&#10;">
            <a:extLst>
              <a:ext uri="{FF2B5EF4-FFF2-40B4-BE49-F238E27FC236}">
                <a16:creationId xmlns:a16="http://schemas.microsoft.com/office/drawing/2014/main" id="{289436B8-7FB5-F2D9-70E9-7825BAD7AE07}"/>
              </a:ext>
            </a:extLst>
          </p:cNvPr>
          <p:cNvGrpSpPr/>
          <p:nvPr/>
        </p:nvGrpSpPr>
        <p:grpSpPr>
          <a:xfrm>
            <a:off x="4763" y="18767"/>
            <a:ext cx="3071812" cy="5959475"/>
            <a:chOff x="4763" y="18767"/>
            <a:chExt cx="3071812" cy="5959475"/>
          </a:xfrm>
        </p:grpSpPr>
        <p:sp>
          <p:nvSpPr>
            <p:cNvPr id="3" name="Rectangle 2" descr="Barre de navigation des diapositives">
              <a:extLst>
                <a:ext uri="{FF2B5EF4-FFF2-40B4-BE49-F238E27FC236}">
                  <a16:creationId xmlns:a16="http://schemas.microsoft.com/office/drawing/2014/main" id="{56D898B8-C7E0-D53D-4806-1C9AB5095B59}"/>
                </a:ext>
              </a:extLst>
            </p:cNvPr>
            <p:cNvSpPr/>
            <p:nvPr/>
          </p:nvSpPr>
          <p:spPr bwMode="auto">
            <a:xfrm>
              <a:off x="4763" y="18767"/>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grpSp>
          <p:nvGrpSpPr>
            <p:cNvPr id="4" name="Groupe 3">
              <a:extLst>
                <a:ext uri="{FF2B5EF4-FFF2-40B4-BE49-F238E27FC236}">
                  <a16:creationId xmlns:a16="http://schemas.microsoft.com/office/drawing/2014/main" id="{E2E2853E-CE4C-3E26-6EE6-95AD267CF544}"/>
                </a:ext>
              </a:extLst>
            </p:cNvPr>
            <p:cNvGrpSpPr/>
            <p:nvPr/>
          </p:nvGrpSpPr>
          <p:grpSpPr>
            <a:xfrm>
              <a:off x="4763" y="69850"/>
              <a:ext cx="3071812" cy="5248275"/>
              <a:chOff x="4763" y="69850"/>
              <a:chExt cx="3071812" cy="5248275"/>
            </a:xfrm>
          </p:grpSpPr>
          <p:cxnSp>
            <p:nvCxnSpPr>
              <p:cNvPr id="6" name="Connecteur droit 5" descr="Sommaire">
                <a:extLst>
                  <a:ext uri="{FF2B5EF4-FFF2-40B4-BE49-F238E27FC236}">
                    <a16:creationId xmlns:a16="http://schemas.microsoft.com/office/drawing/2014/main" id="{87254AB3-E867-0AE3-5331-86AC5288D52C}"/>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sp>
            <p:nvSpPr>
              <p:cNvPr id="7" name="ZoneTexte 6">
                <a:extLst>
                  <a:ext uri="{FF2B5EF4-FFF2-40B4-BE49-F238E27FC236}">
                    <a16:creationId xmlns:a16="http://schemas.microsoft.com/office/drawing/2014/main" id="{FD35B933-7793-C57E-CC35-011198D32A0F}"/>
                  </a:ext>
                </a:extLst>
              </p:cNvPr>
              <p:cNvSpPr txBox="1"/>
              <p:nvPr/>
            </p:nvSpPr>
            <p:spPr bwMode="auto">
              <a:xfrm>
                <a:off x="104775" y="1855788"/>
                <a:ext cx="2871788" cy="3462337"/>
              </a:xfrm>
              <a:prstGeom prst="rect">
                <a:avLst/>
              </a:prstGeom>
              <a:noFill/>
              <a:ln>
                <a:noFill/>
              </a:ln>
            </p:spPr>
            <p:txBody>
              <a:bodyPr>
                <a:spAutoFit/>
              </a:bodyPr>
              <a:lstStyle/>
              <a:p>
                <a:pPr eaLnBrk="1" fontAlgn="auto" hangingPunct="1">
                  <a:spcBef>
                    <a:spcPts val="0"/>
                  </a:spcBef>
                  <a:spcAft>
                    <a:spcPts val="0"/>
                  </a:spcAft>
                  <a:defRPr/>
                </a:pPr>
                <a:endParaRPr lang="fr-FR" sz="1400" dirty="0">
                  <a:solidFill>
                    <a:srgbClr val="FFFFFF"/>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C1B1B"/>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mn-lt"/>
                  </a:rPr>
                  <a:t>Collège</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mn-lt"/>
                  </a:rPr>
                  <a:t>Lycée : enseignement général et technologique</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b="1" dirty="0">
                    <a:solidFill>
                      <a:srgbClr val="5B225F"/>
                    </a:solidFill>
                    <a:latin typeface="+mn-lt"/>
                  </a:rPr>
                  <a:t>Lycée : enseignement professionnel</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mn-lt"/>
                </a:endParaRPr>
              </a:p>
              <a:p>
                <a:pPr eaLnBrk="1" fontAlgn="auto" hangingPunct="1">
                  <a:spcBef>
                    <a:spcPts val="0"/>
                  </a:spcBef>
                  <a:spcAft>
                    <a:spcPts val="0"/>
                  </a:spcAft>
                  <a:defRPr/>
                </a:pPr>
                <a:endParaRPr lang="fr-FR" dirty="0">
                  <a:latin typeface="+mn-lt"/>
                </a:endParaRPr>
              </a:p>
            </p:txBody>
          </p:sp>
          <p:pic>
            <p:nvPicPr>
              <p:cNvPr id="8" name="Image 2" descr="Logo de Safeconsume">
                <a:extLst>
                  <a:ext uri="{FF2B5EF4-FFF2-40B4-BE49-F238E27FC236}">
                    <a16:creationId xmlns:a16="http://schemas.microsoft.com/office/drawing/2014/main" id="{1EE690A5-0535-5A1D-1726-2C3522278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69850"/>
                <a:ext cx="2919412"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 name="ZoneTexte 13">
            <a:extLst>
              <a:ext uri="{FF2B5EF4-FFF2-40B4-BE49-F238E27FC236}">
                <a16:creationId xmlns:a16="http://schemas.microsoft.com/office/drawing/2014/main" id="{CAB4C704-26CD-47D6-B754-B66CF7FA1CE4}"/>
              </a:ext>
            </a:extLst>
          </p:cNvPr>
          <p:cNvSpPr txBox="1"/>
          <p:nvPr/>
        </p:nvSpPr>
        <p:spPr>
          <a:xfrm>
            <a:off x="3263900" y="2260600"/>
            <a:ext cx="8864600" cy="1700213"/>
          </a:xfrm>
          <a:prstGeom prst="rect">
            <a:avLst/>
          </a:prstGeom>
          <a:noFill/>
        </p:spPr>
        <p:txBody>
          <a:bodyPr>
            <a:spAutoFit/>
          </a:bodyPr>
          <a:lstStyle/>
          <a:p>
            <a:pPr marL="285750" indent="-285750">
              <a:buFont typeface="Wingdings" panose="05000000000000000000" pitchFamily="2" charset="2"/>
              <a:buChar char="ü"/>
              <a:defRPr/>
            </a:pPr>
            <a:r>
              <a:rPr lang="fr-FR" sz="1600" b="1" dirty="0">
                <a:latin typeface="Arial" panose="020B0604020202020204" pitchFamily="34" charset="0"/>
                <a:cs typeface="Arial" panose="020B0604020202020204" pitchFamily="34" charset="0"/>
              </a:rPr>
              <a:t>Classes préparant au certificat d’aptitude professionnelle : </a:t>
            </a:r>
            <a:r>
              <a:rPr lang="fr-FR" sz="1600" b="1" i="1" dirty="0">
                <a:latin typeface="Arial" panose="020B0604020202020204" pitchFamily="34" charset="0"/>
                <a:cs typeface="Arial" panose="020B0604020202020204" pitchFamily="34" charset="0"/>
              </a:rPr>
              <a:t>Prévention-santé-environnement </a:t>
            </a:r>
            <a:endParaRPr lang="fr-FR" sz="1600" b="1" dirty="0">
              <a:latin typeface="Arial" panose="020B0604020202020204" pitchFamily="34" charset="0"/>
              <a:cs typeface="Arial" panose="020B0604020202020204" pitchFamily="34" charset="0"/>
            </a:endParaRPr>
          </a:p>
          <a:p>
            <a:pPr marL="400050" lvl="1" indent="-171450">
              <a:buFont typeface="Wingdings" panose="05000000000000000000" pitchFamily="2" charset="2"/>
              <a:buChar char="§"/>
              <a:defRPr/>
            </a:pPr>
            <a:r>
              <a:rPr lang="fr-FR" sz="1400" dirty="0">
                <a:latin typeface="Arial" panose="020B0604020202020204" pitchFamily="34" charset="0"/>
                <a:cs typeface="Arial" panose="020B0604020202020204" pitchFamily="34" charset="0"/>
              </a:rPr>
              <a:t>Thématique D : L’individu consommateur averti</a:t>
            </a:r>
          </a:p>
          <a:p>
            <a:pPr lvl="1" indent="0">
              <a:defRPr/>
            </a:pPr>
            <a:r>
              <a:rPr lang="fr-FR" sz="105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Repérer et décoder les informations utiles au choix sur une étiquette de produit à consommer pour son alimentation :</a:t>
            </a:r>
          </a:p>
          <a:p>
            <a:pPr marL="628650" lvl="2" indent="-171450">
              <a:buFontTx/>
              <a:buChar char="-"/>
              <a:defRPr/>
            </a:pPr>
            <a:r>
              <a:rPr lang="fr-FR" sz="1200" dirty="0">
                <a:latin typeface="Arial" panose="020B0604020202020204" pitchFamily="34" charset="0"/>
                <a:cs typeface="Arial" panose="020B0604020202020204" pitchFamily="34" charset="0"/>
              </a:rPr>
              <a:t>DLC/DDM</a:t>
            </a:r>
          </a:p>
          <a:p>
            <a:pPr marL="628650" lvl="2" indent="-171450">
              <a:buFontTx/>
              <a:buChar char="-"/>
              <a:defRPr/>
            </a:pPr>
            <a:r>
              <a:rPr lang="fr-FR" sz="1200" dirty="0">
                <a:latin typeface="Arial" panose="020B0604020202020204" pitchFamily="34" charset="0"/>
                <a:cs typeface="Arial" panose="020B0604020202020204" pitchFamily="34" charset="0"/>
              </a:rPr>
              <a:t>Allergènes</a:t>
            </a:r>
          </a:p>
          <a:p>
            <a:pPr marL="628650" lvl="2" indent="-171450">
              <a:buFontTx/>
              <a:buChar char="-"/>
              <a:defRPr/>
            </a:pPr>
            <a:r>
              <a:rPr lang="fr-FR" sz="1200" b="1" dirty="0">
                <a:latin typeface="Arial" panose="020B0604020202020204" pitchFamily="34" charset="0"/>
                <a:cs typeface="Arial" panose="020B0604020202020204" pitchFamily="34" charset="0"/>
              </a:rPr>
              <a:t>Stockage</a:t>
            </a:r>
          </a:p>
          <a:p>
            <a:pPr marL="628650" lvl="2" indent="-171450">
              <a:buFontTx/>
              <a:buChar char="-"/>
              <a:defRPr/>
            </a:pPr>
            <a:endParaRPr lang="fr-FR" sz="1050" dirty="0">
              <a:latin typeface="Arial" panose="020B060402020202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0F1B8E48-F07C-F9C1-8394-4F4A8938A08E}"/>
              </a:ext>
              <a:ext uri="{C183D7F6-B498-43B3-948B-1728B52AA6E4}">
                <adec:decorative xmlns:adec="http://schemas.microsoft.com/office/drawing/2017/decorative" val="1"/>
              </a:ext>
            </a:extLst>
          </p:cNvPr>
          <p:cNvGrpSpPr/>
          <p:nvPr/>
        </p:nvGrpSpPr>
        <p:grpSpPr>
          <a:xfrm>
            <a:off x="-41275" y="6004590"/>
            <a:ext cx="12276138" cy="887413"/>
            <a:chOff x="-41275" y="6112878"/>
            <a:chExt cx="12276138" cy="887413"/>
          </a:xfrm>
        </p:grpSpPr>
        <p:sp>
          <p:nvSpPr>
            <p:cNvPr id="23" name="Rectangle 22">
              <a:extLst>
                <a:ext uri="{FF2B5EF4-FFF2-40B4-BE49-F238E27FC236}">
                  <a16:creationId xmlns:a16="http://schemas.microsoft.com/office/drawing/2014/main" id="{42D6DB28-4F41-4FE5-BB50-F88458C1E4D4}"/>
                </a:ext>
              </a:extLst>
            </p:cNvPr>
            <p:cNvSpPr/>
            <p:nvPr/>
          </p:nvSpPr>
          <p:spPr bwMode="auto">
            <a:xfrm>
              <a:off x="-41275" y="6112878"/>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endParaRPr>
            </a:p>
          </p:txBody>
        </p:sp>
        <p:sp>
          <p:nvSpPr>
            <p:cNvPr id="47120" name="ZoneTexte 25">
              <a:extLst>
                <a:ext uri="{FF2B5EF4-FFF2-40B4-BE49-F238E27FC236}">
                  <a16:creationId xmlns:a16="http://schemas.microsoft.com/office/drawing/2014/main" id="{1539CF65-16BF-4D4E-AFA1-76FB30D41BD8}"/>
                </a:ext>
              </a:extLst>
            </p:cNvPr>
            <p:cNvSpPr txBox="1">
              <a:spLocks noChangeArrowheads="1"/>
            </p:cNvSpPr>
            <p:nvPr/>
          </p:nvSpPr>
          <p:spPr bwMode="auto">
            <a:xfrm>
              <a:off x="9436608" y="6232346"/>
              <a:ext cx="2143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algn="r" eaLnBrk="1" hangingPunct="1">
                <a:lnSpc>
                  <a:spcPct val="100000"/>
                </a:lnSpc>
                <a:spcBef>
                  <a:spcPct val="0"/>
                </a:spcBef>
                <a:buFontTx/>
                <a:buNone/>
              </a:pPr>
              <a:r>
                <a:rPr lang="fr-FR" altLang="fr-FR">
                  <a:solidFill>
                    <a:srgbClr val="FFFFFF"/>
                  </a:solidFill>
                  <a:cs typeface="Arial" panose="020B0604020202020204" pitchFamily="34" charset="0"/>
                </a:rPr>
                <a:t>    Précédent</a:t>
              </a:r>
            </a:p>
          </p:txBody>
        </p:sp>
        <p:pic>
          <p:nvPicPr>
            <p:cNvPr id="47121" name="Image 28">
              <a:extLst>
                <a:ext uri="{FF2B5EF4-FFF2-40B4-BE49-F238E27FC236}">
                  <a16:creationId xmlns:a16="http://schemas.microsoft.com/office/drawing/2014/main" id="{224A8B40-223A-4719-B46E-6568970C4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 y="6160504"/>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ZoneTexte 24">
              <a:extLst>
                <a:ext uri="{FF2B5EF4-FFF2-40B4-BE49-F238E27FC236}">
                  <a16:creationId xmlns:a16="http://schemas.microsoft.com/office/drawing/2014/main" id="{B7D648F8-2FCE-4386-BA39-A3F92EE58038}"/>
                </a:ext>
              </a:extLst>
            </p:cNvPr>
            <p:cNvSpPr txBox="1">
              <a:spLocks noChangeArrowheads="1"/>
            </p:cNvSpPr>
            <p:nvPr/>
          </p:nvSpPr>
          <p:spPr bwMode="auto">
            <a:xfrm>
              <a:off x="5427663" y="6263026"/>
              <a:ext cx="2333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Arial"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Arial"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lnSpc>
                  <a:spcPct val="100000"/>
                </a:lnSpc>
                <a:spcBef>
                  <a:spcPct val="0"/>
                </a:spcBef>
                <a:buFontTx/>
                <a:buNone/>
              </a:pPr>
              <a:r>
                <a:rPr lang="fr-FR" altLang="fr-FR">
                  <a:solidFill>
                    <a:srgbClr val="FFFFFF"/>
                  </a:solidFill>
                  <a:cs typeface="Arial" panose="020B0604020202020204" pitchFamily="34" charset="0"/>
                </a:rPr>
                <a:t>Fermer et revenir à la session 4</a:t>
              </a:r>
            </a:p>
          </p:txBody>
        </p:sp>
      </p:grpSp>
      <p:sp>
        <p:nvSpPr>
          <p:cNvPr id="20" name="Bouton d’action : vide 19" descr="Bouton pour fermer la diapositive et revenir à la page d'accueil">
            <a:hlinkClick r:id="rId4" action="ppaction://hlinksldjump" highlightClick="1"/>
            <a:extLst>
              <a:ext uri="{FF2B5EF4-FFF2-40B4-BE49-F238E27FC236}">
                <a16:creationId xmlns:a16="http://schemas.microsoft.com/office/drawing/2014/main" id="{F32F7CB3-6111-4019-8241-242762D1A30C}"/>
              </a:ext>
            </a:extLst>
          </p:cNvPr>
          <p:cNvSpPr/>
          <p:nvPr/>
        </p:nvSpPr>
        <p:spPr bwMode="auto">
          <a:xfrm>
            <a:off x="5138738"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rPr>
              <a:t>X</a:t>
            </a:r>
          </a:p>
        </p:txBody>
      </p:sp>
      <p:sp>
        <p:nvSpPr>
          <p:cNvPr id="18" name="Bouton d’action : vide 17" descr="Bouton pour aller à la diapositive précédent">
            <a:hlinkClick r:id="" action="ppaction://hlinkshowjump?jump=previousslide" highlightClick="1"/>
            <a:extLst>
              <a:ext uri="{FF2B5EF4-FFF2-40B4-BE49-F238E27FC236}">
                <a16:creationId xmlns:a16="http://schemas.microsoft.com/office/drawing/2014/main" id="{EA946706-0533-4999-870C-DFF746D2AE13}"/>
              </a:ext>
            </a:extLst>
          </p:cNvPr>
          <p:cNvSpPr/>
          <p:nvPr/>
        </p:nvSpPr>
        <p:spPr bwMode="auto">
          <a:xfrm>
            <a:off x="11585575" y="6143371"/>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rPr>
              <a:t>&lt;</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8926D-55CA-4504-9713-01BF1752EE63}"/>
              </a:ext>
            </a:extLst>
          </p:cNvPr>
          <p:cNvSpPr>
            <a:spLocks noGrp="1"/>
          </p:cNvSpPr>
          <p:nvPr>
            <p:ph type="title" idx="4294967295"/>
          </p:nvPr>
        </p:nvSpPr>
        <p:spPr>
          <a:xfrm>
            <a:off x="814388" y="-69528"/>
            <a:ext cx="10515600" cy="663254"/>
          </a:xfrm>
        </p:spPr>
        <p:txBody>
          <a:bodyPr/>
          <a:lstStyle/>
          <a:p>
            <a:pPr algn="ctr" eaLnBrk="1" hangingPunct="1">
              <a:lnSpc>
                <a:spcPct val="100000"/>
              </a:lnSpc>
            </a:pPr>
            <a:r>
              <a:rPr lang="fr-FR" sz="3200" dirty="0">
                <a:solidFill>
                  <a:srgbClr val="5B225F"/>
                </a:solidFill>
                <a:latin typeface="Arial" panose="020B0604020202020204" pitchFamily="34" charset="0"/>
                <a:cs typeface="Arial" panose="020B0604020202020204" pitchFamily="34" charset="0"/>
              </a:rPr>
              <a:t>Synthèse de la session</a:t>
            </a:r>
            <a:endParaRPr lang="fr-FR" dirty="0">
              <a:solidFill>
                <a:schemeClr val="tx1"/>
              </a:solidFill>
            </a:endParaRPr>
          </a:p>
        </p:txBody>
      </p:sp>
      <p:grpSp>
        <p:nvGrpSpPr>
          <p:cNvPr id="5" name="Groupe 4" descr="Comment limiter la transmission des infections lors du parcours des aliments ?&#10;1) Eviter la contamination croisée&#10;A. Respecter les règles d’hygiène&#10;a. Pour les équipements : &#10;Nettoyer régulièrement le frigo&#10;Utiliser des planches à découper/ustensiles différents pour la viande/volaille/poisson crus et les fruits et légumes&#10;Changer ou laver le plat avant et après la cuisson&#10;Laver soigneusement tous les ustensiles ayant servi pour de la viande/volaille/poisson crus&#10;Renouveler ou laver fréquemment les éponges&#10;b. Pour les aliments&#10;Ne pas laver la viande/volaille&#10;Laver minutieusement les fruits et légumes&#10;c. Pour le corps&#10;Se laver les mains avec du savon avant, pendant et après la préparation des repas&#10;Utiliser des torchons propres ou du papier essuie-tout&#10;Eviter les distractions (téléphone, animal…)&#10;Privilégier les poubelles à pédale&#10;B. Compartimenter les aliments&#10;a. Séparer la viande/volaille/poisson des fruits et légumes et des aliments prêts à consommer durant les courses, le transport et dans le réfrigérateur&#10;b. Jeter les emballages&#10;&#10;2) Limiter la prolifération bactérienne&#10;A. Respecter la chaîne du froid&#10;a. Le jour de l’achat&#10;Acheter les produits frais et surgelés en dernier et utiliser un sac isotherme&#10;Transport rapide&#10;Ranger les produits frais et surgelés en premier&#10;b. Dans le réfrigérateur&#10;Contrôler la température (≤4°C)&#10;Ranger les aliments les plus sensibles dans les zones les plus  froides&#10;Identifier les DLC&#10;Respecter la règle 1,2,3,4 pour les restes&#10;Laisser refroidir les restes (maximum 2h avant réfrigération)&#10;B. Les œufs &#10;Conserver les œufs à une température stable&#10;Pas d’œufs sales ou dans des emballages sales, attention aux dates&#10;Les œufs des poules de basse-cour sont plus à risque (Salmonella enterica)&#10;Réfrigérer et consommer dans les 24h les plats à base d’œufs crus&#10;C. Congélation&#10;Ne pas recongeler un aliment décongelé&#10;Décongeler les aliments dans le frigo, au micro-onde ou à l’eau chaude&#10;&#10;3) Surveiller la cuisson des aliments&#10;A. Température à cœur : 70°C &#10;Utiliser un thermomètre de cuisson&#10;L’intérieur de la viande ne doit pas être rose  ou brillant et le jus doit être clair&#10;B. Une cuisson homogène (éviter les points froids)&#10;Attention lors de la cuisson au barbecue/micro-ondes &#10;Utiliser une poêle/casserole couverte">
            <a:extLst>
              <a:ext uri="{FF2B5EF4-FFF2-40B4-BE49-F238E27FC236}">
                <a16:creationId xmlns:a16="http://schemas.microsoft.com/office/drawing/2014/main" id="{15731F22-EBF4-8EF3-E0FE-7A0D3D0FA8A6}"/>
              </a:ext>
            </a:extLst>
          </p:cNvPr>
          <p:cNvGrpSpPr/>
          <p:nvPr/>
        </p:nvGrpSpPr>
        <p:grpSpPr>
          <a:xfrm>
            <a:off x="4763" y="104775"/>
            <a:ext cx="12245975" cy="6215063"/>
            <a:chOff x="4763" y="104775"/>
            <a:chExt cx="12245975" cy="6215063"/>
          </a:xfrm>
        </p:grpSpPr>
        <p:sp>
          <p:nvSpPr>
            <p:cNvPr id="45063" name="ZoneTexte 4">
              <a:extLst>
                <a:ext uri="{FF2B5EF4-FFF2-40B4-BE49-F238E27FC236}">
                  <a16:creationId xmlns:a16="http://schemas.microsoft.com/office/drawing/2014/main" id="{7D8BD675-66F9-4A07-BA2B-20A82F82FAA1}"/>
                </a:ext>
              </a:extLst>
            </p:cNvPr>
            <p:cNvSpPr txBox="1">
              <a:spLocks noChangeArrowheads="1"/>
            </p:cNvSpPr>
            <p:nvPr/>
          </p:nvSpPr>
          <p:spPr bwMode="auto">
            <a:xfrm>
              <a:off x="4763" y="104775"/>
              <a:ext cx="4183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358775"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Pour les équipements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Nettoyer régulièrement le frigo</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Utiliser des planches à découper/ustensiles différents pour la viande/volaille/poisson crus et les fruits et légumes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Changer ou laver le plat avant et après la cuisson</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Laver soigneusement tous les ustensiles ayant servi pour de la viande/volaille/poisson crus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Renouveler ou laver fréquemment les éponges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Pour les aliments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Ne pas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laver la viande/volaille</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Laver minutieusement les fruits et légumes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Pour le corps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 laver les mains avec du savon avant, pendant et après la préparation des repas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Utiliser des torchons propres ou du papier essuie-tout</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Eviter les distractions (téléphone, animal…)</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Privilégier les poubelles à pédale</a:t>
              </a:r>
            </a:p>
          </p:txBody>
        </p:sp>
        <p:grpSp>
          <p:nvGrpSpPr>
            <p:cNvPr id="4" name="Groupe 3">
              <a:extLst>
                <a:ext uri="{FF2B5EF4-FFF2-40B4-BE49-F238E27FC236}">
                  <a16:creationId xmlns:a16="http://schemas.microsoft.com/office/drawing/2014/main" id="{B8AFF814-5E15-DBEC-BE06-A4CA49355AB9}"/>
                </a:ext>
              </a:extLst>
            </p:cNvPr>
            <p:cNvGrpSpPr/>
            <p:nvPr/>
          </p:nvGrpSpPr>
          <p:grpSpPr>
            <a:xfrm>
              <a:off x="4763" y="568325"/>
              <a:ext cx="12245975" cy="5751513"/>
              <a:chOff x="4763" y="568325"/>
              <a:chExt cx="12245975" cy="5751513"/>
            </a:xfrm>
          </p:grpSpPr>
          <p:sp>
            <p:nvSpPr>
              <p:cNvPr id="29" name="Rectangle 28">
                <a:extLst>
                  <a:ext uri="{FF2B5EF4-FFF2-40B4-BE49-F238E27FC236}">
                    <a16:creationId xmlns:a16="http://schemas.microsoft.com/office/drawing/2014/main" id="{32AD6114-477C-4D1B-9355-F8DB2B6D723A}"/>
                  </a:ext>
                </a:extLst>
              </p:cNvPr>
              <p:cNvSpPr/>
              <p:nvPr/>
            </p:nvSpPr>
            <p:spPr>
              <a:xfrm>
                <a:off x="5189538" y="3014663"/>
                <a:ext cx="1812925" cy="828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a:extLst>
                  <a:ext uri="{FF2B5EF4-FFF2-40B4-BE49-F238E27FC236}">
                    <a16:creationId xmlns:a16="http://schemas.microsoft.com/office/drawing/2014/main" id="{04F082C4-3B5D-4C71-A530-944428EB5660}"/>
                  </a:ext>
                </a:extLst>
              </p:cNvPr>
              <p:cNvSpPr/>
              <p:nvPr/>
            </p:nvSpPr>
            <p:spPr>
              <a:xfrm>
                <a:off x="5341938" y="3167063"/>
                <a:ext cx="1812925" cy="828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me 2">
                <a:extLst>
                  <a:ext uri="{FF2B5EF4-FFF2-40B4-BE49-F238E27FC236}">
                    <a16:creationId xmlns:a16="http://schemas.microsoft.com/office/drawing/2014/main" id="{CDB68C71-51E1-4920-AFB7-F369D6D52102}"/>
                  </a:ext>
                </a:extLst>
              </p:cNvPr>
              <p:cNvGraphicFramePr/>
              <p:nvPr/>
            </p:nvGraphicFramePr>
            <p:xfrm>
              <a:off x="266700" y="687977"/>
              <a:ext cx="11968163" cy="5447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52D2F4DD-281C-4CA9-AC35-32A959C2BB87}"/>
                  </a:ext>
                </a:extLst>
              </p:cNvPr>
              <p:cNvSpPr txBox="1"/>
              <p:nvPr/>
            </p:nvSpPr>
            <p:spPr>
              <a:xfrm>
                <a:off x="8370888" y="568325"/>
                <a:ext cx="3821112" cy="1016000"/>
              </a:xfrm>
              <a:prstGeom prst="rect">
                <a:avLst/>
              </a:prstGeom>
              <a:noFill/>
            </p:spPr>
            <p:txBody>
              <a:bodyPr>
                <a:spAutoFit/>
              </a:bodyPr>
              <a:lstStyle/>
              <a:p>
                <a:pPr marL="1714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Séparer la viande/volaille/poisson des fruits et légumes et des aliments prêts à consommer durant les courses, le transport et dans le réfrigérateur</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Jeter les emballages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38" name="ZoneTexte 37">
                <a:extLst>
                  <a:ext uri="{FF2B5EF4-FFF2-40B4-BE49-F238E27FC236}">
                    <a16:creationId xmlns:a16="http://schemas.microsoft.com/office/drawing/2014/main" id="{056AFEF7-BA3C-4A3B-9163-3D37C51962D7}"/>
                  </a:ext>
                </a:extLst>
              </p:cNvPr>
              <p:cNvSpPr txBox="1"/>
              <p:nvPr/>
            </p:nvSpPr>
            <p:spPr>
              <a:xfrm>
                <a:off x="4763" y="5305425"/>
                <a:ext cx="2711450" cy="1014413"/>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Utiliser un thermomètre de cuisson</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L’intérieur de la viande ne doit pas être rose  ou brillant et le jus doit être clair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endParaRPr>
              </a:p>
            </p:txBody>
          </p:sp>
          <p:sp>
            <p:nvSpPr>
              <p:cNvPr id="39" name="ZoneTexte 38">
                <a:extLst>
                  <a:ext uri="{FF2B5EF4-FFF2-40B4-BE49-F238E27FC236}">
                    <a16:creationId xmlns:a16="http://schemas.microsoft.com/office/drawing/2014/main" id="{1F7F1F3D-D345-4614-930F-8A6CB4916045}"/>
                  </a:ext>
                </a:extLst>
              </p:cNvPr>
              <p:cNvSpPr txBox="1"/>
              <p:nvPr/>
            </p:nvSpPr>
            <p:spPr>
              <a:xfrm>
                <a:off x="3098800" y="5027613"/>
                <a:ext cx="2578100" cy="1016000"/>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Attention lors de la cuisson au barbecue/micro-ondes </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Utiliser une poêle/casserole couverte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endParaRPr>
              </a:p>
            </p:txBody>
          </p:sp>
          <p:sp>
            <p:nvSpPr>
              <p:cNvPr id="40" name="ZoneTexte 39">
                <a:extLst>
                  <a:ext uri="{FF2B5EF4-FFF2-40B4-BE49-F238E27FC236}">
                    <a16:creationId xmlns:a16="http://schemas.microsoft.com/office/drawing/2014/main" id="{1B61F9BF-414B-4681-9978-AA5DAB9B99BA}"/>
                  </a:ext>
                </a:extLst>
              </p:cNvPr>
              <p:cNvSpPr txBox="1"/>
              <p:nvPr/>
            </p:nvSpPr>
            <p:spPr>
              <a:xfrm>
                <a:off x="7061200" y="5600700"/>
                <a:ext cx="5189538" cy="461963"/>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Ne pas recongeler un aliment décongelé</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Décongeler les aliments dans le frigo, au micro-onde ou à l’eau chaude</a:t>
                </a:r>
              </a:p>
            </p:txBody>
          </p:sp>
          <p:sp>
            <p:nvSpPr>
              <p:cNvPr id="41" name="ZoneTexte 40">
                <a:extLst>
                  <a:ext uri="{FF2B5EF4-FFF2-40B4-BE49-F238E27FC236}">
                    <a16:creationId xmlns:a16="http://schemas.microsoft.com/office/drawing/2014/main" id="{47F4D6BB-CADA-4049-82CF-9D30192797A6}"/>
                  </a:ext>
                </a:extLst>
              </p:cNvPr>
              <p:cNvSpPr txBox="1"/>
              <p:nvPr/>
            </p:nvSpPr>
            <p:spPr>
              <a:xfrm>
                <a:off x="8682038" y="4210050"/>
                <a:ext cx="3509962" cy="1570038"/>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Conserver les œufs à une température stable</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Pas d’œufs sales ou dans des emballages sales, attention aux dates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Les œufs des poules de basse-cour sont plus à risque (</a:t>
                </a:r>
                <a:r>
                  <a:rPr kumimoji="0" lang="fr-FR" sz="1200" b="0" i="1"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Salmonella enterica</a:t>
                </a: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Réfrigérer et consommer dans les 24h les plats à base d’œufs crus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endParaRPr>
              </a:p>
            </p:txBody>
          </p:sp>
          <p:sp>
            <p:nvSpPr>
              <p:cNvPr id="42" name="ZoneTexte 41">
                <a:extLst>
                  <a:ext uri="{FF2B5EF4-FFF2-40B4-BE49-F238E27FC236}">
                    <a16:creationId xmlns:a16="http://schemas.microsoft.com/office/drawing/2014/main" id="{DF298191-00B2-42E4-836A-63AF80E0CCF7}"/>
                  </a:ext>
                </a:extLst>
              </p:cNvPr>
              <p:cNvSpPr txBox="1"/>
              <p:nvPr/>
            </p:nvSpPr>
            <p:spPr>
              <a:xfrm>
                <a:off x="8951913" y="1363663"/>
                <a:ext cx="3198812" cy="2862262"/>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Le jour de l’achat</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Acheter les produits frais et surgelés en dernier et utiliser un sac isotherme</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Transport rapide</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Ranger les produits frais et surgelés en premier</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Dans le réfrigérateur</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Contrôler la température (≤4°C)</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Ranger les aliments les plus sensibles dans les zones les plus  froides</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Identifier les DLC</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Respecter la règle 1,2,3,4 pour les restes</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Laisser refroidir les restes (maximum 2h avant réfrigération)</a:t>
                </a:r>
              </a:p>
            </p:txBody>
          </p:sp>
          <p:pic>
            <p:nvPicPr>
              <p:cNvPr id="45070" name="Picture 2" descr="Des aliments rangés dans le réfrigérateur">
                <a:extLst>
                  <a:ext uri="{FF2B5EF4-FFF2-40B4-BE49-F238E27FC236}">
                    <a16:creationId xmlns:a16="http://schemas.microsoft.com/office/drawing/2014/main" id="{70E7E423-EC03-47B3-B116-498F7146DF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8475" y="1112838"/>
                <a:ext cx="1092200" cy="6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1" name="Picture 3" descr="Les règles d'hygiène">
                <a:extLst>
                  <a:ext uri="{FF2B5EF4-FFF2-40B4-BE49-F238E27FC236}">
                    <a16:creationId xmlns:a16="http://schemas.microsoft.com/office/drawing/2014/main" id="{4FB501C8-A791-4A6E-B28E-9B6BAD38AA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3113" y="1112838"/>
                <a:ext cx="10826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2" name="Picture 4" descr="Des oeufs">
                <a:extLst>
                  <a:ext uri="{FF2B5EF4-FFF2-40B4-BE49-F238E27FC236}">
                    <a16:creationId xmlns:a16="http://schemas.microsoft.com/office/drawing/2014/main" id="{1D7D4A32-E54D-4D1A-8B10-63650927C8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2725" y="4614863"/>
                <a:ext cx="679450"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3" name="Picture 5" descr="La chaîne du froid">
                <a:extLst>
                  <a:ext uri="{FF2B5EF4-FFF2-40B4-BE49-F238E27FC236}">
                    <a16:creationId xmlns:a16="http://schemas.microsoft.com/office/drawing/2014/main" id="{2A6B871D-EF75-4DAF-A952-3F064169BA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3163" y="2505075"/>
                <a:ext cx="11049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4" name="Picture 6" descr="Des aliments congelés">
                <a:extLst>
                  <a:ext uri="{FF2B5EF4-FFF2-40B4-BE49-F238E27FC236}">
                    <a16:creationId xmlns:a16="http://schemas.microsoft.com/office/drawing/2014/main" id="{C91F07AA-43F3-4D8C-8E44-821D7A3E72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8088" y="5584825"/>
                <a:ext cx="446087" cy="44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5" name="Picture 7" descr="Un récipient couvert pour la cuisson des aliments">
                <a:extLst>
                  <a:ext uri="{FF2B5EF4-FFF2-40B4-BE49-F238E27FC236}">
                    <a16:creationId xmlns:a16="http://schemas.microsoft.com/office/drawing/2014/main" id="{A77C6B04-72F7-4DA3-83BE-6840175FEE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8450" y="4291013"/>
                <a:ext cx="576263" cy="68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6" name="Picture 8" descr="Un thermomètre de cuisson">
                <a:extLst>
                  <a:ext uri="{FF2B5EF4-FFF2-40B4-BE49-F238E27FC236}">
                    <a16:creationId xmlns:a16="http://schemas.microsoft.com/office/drawing/2014/main" id="{3FD043DC-CB30-4FAE-9584-07B3F32C1C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7750" y="4651375"/>
                <a:ext cx="590550"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6" name="Groupe 5">
            <a:extLst>
              <a:ext uri="{FF2B5EF4-FFF2-40B4-BE49-F238E27FC236}">
                <a16:creationId xmlns:a16="http://schemas.microsoft.com/office/drawing/2014/main" id="{24F9178D-45C6-849E-9B8C-B86739EDD07C}"/>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06A4C46C-3A48-4BF4-A2EF-4B63DF6A849B}"/>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45082" name="Image 25">
              <a:extLst>
                <a:ext uri="{FF2B5EF4-FFF2-40B4-BE49-F238E27FC236}">
                  <a16:creationId xmlns:a16="http://schemas.microsoft.com/office/drawing/2014/main" id="{E6944B44-F913-4108-A7AB-B697D9DABD8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7" name="ZoneTexte 31">
              <a:extLst>
                <a:ext uri="{FF2B5EF4-FFF2-40B4-BE49-F238E27FC236}">
                  <a16:creationId xmlns:a16="http://schemas.microsoft.com/office/drawing/2014/main" id="{A0EBD0B6-4ED7-49B1-945A-291B8FD77024}"/>
                </a:ext>
              </a:extLst>
            </p:cNvPr>
            <p:cNvSpPr txBox="1">
              <a:spLocks noChangeArrowheads="1"/>
            </p:cNvSpPr>
            <p:nvPr/>
          </p:nvSpPr>
          <p:spPr bwMode="auto">
            <a:xfrm>
              <a:off x="6072188" y="6216650"/>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15" action="ppaction://hlinksldjump" highlightClick="1"/>
            <a:extLst>
              <a:ext uri="{FF2B5EF4-FFF2-40B4-BE49-F238E27FC236}">
                <a16:creationId xmlns:a16="http://schemas.microsoft.com/office/drawing/2014/main" id="{34D60169-3AEE-4E24-9685-4A3F158EC67F}"/>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re 1">
            <a:extLst>
              <a:ext uri="{FF2B5EF4-FFF2-40B4-BE49-F238E27FC236}">
                <a16:creationId xmlns:a16="http://schemas.microsoft.com/office/drawing/2014/main" id="{2057B571-0AEB-4822-86EF-05564DC917DC}"/>
              </a:ext>
            </a:extLst>
          </p:cNvPr>
          <p:cNvSpPr txBox="1">
            <a:spLocks noGrp="1" noChangeArrowheads="1"/>
          </p:cNvSpPr>
          <p:nvPr>
            <p:ph type="title" idx="4294967295"/>
          </p:nvPr>
        </p:nvSpPr>
        <p:spPr bwMode="auto">
          <a:xfrm>
            <a:off x="0" y="3706813"/>
            <a:ext cx="12034838" cy="13255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ctr" defTabSz="914400" rtl="0" eaLnBrk="1" fontAlgn="base" latinLnBrk="0" hangingPunct="1">
              <a:lnSpc>
                <a:spcPts val="5250"/>
              </a:lnSpc>
              <a:spcBef>
                <a:spcPct val="0"/>
              </a:spcBef>
              <a:spcAft>
                <a:spcPct val="0"/>
              </a:spcAft>
              <a:buClrTx/>
              <a:buSzTx/>
              <a:buFontTx/>
              <a:buNone/>
              <a:tabLst/>
              <a:defRPr/>
            </a:pPr>
            <a:r>
              <a:rPr kumimoji="0" lang="en-US" altLang="fr-FR"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Enseigner</a:t>
            </a:r>
            <a:r>
              <a:rPr kumimoji="0" lang="en-US" altLang="fr-FR"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altLang="fr-FR"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l’hygiène</a:t>
            </a:r>
            <a:r>
              <a:rPr kumimoji="0" lang="en-US" altLang="fr-FR"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des aliments</a:t>
            </a:r>
          </a:p>
          <a:p>
            <a:pPr marL="0" marR="0" lvl="0" indent="0" algn="ctr" defTabSz="914400" rtl="0" eaLnBrk="1" fontAlgn="base" latinLnBrk="0" hangingPunct="1">
              <a:lnSpc>
                <a:spcPts val="5250"/>
              </a:lnSpc>
              <a:spcBef>
                <a:spcPct val="0"/>
              </a:spcBef>
              <a:spcAft>
                <a:spcPct val="0"/>
              </a:spcAft>
              <a:buClrTx/>
              <a:buSzTx/>
              <a:buFontTx/>
              <a:buNone/>
              <a:tabLst/>
              <a:defRPr/>
            </a:pPr>
            <a:r>
              <a:rPr kumimoji="0" lang="fr-FR"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Aperçus et liens</a:t>
            </a:r>
            <a:endParaRPr kumimoji="0" lang="en-US" altLang="fr-FR"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8677" name="Picture 11">
            <a:extLst>
              <a:ext uri="{FF2B5EF4-FFF2-40B4-BE49-F238E27FC236}">
                <a16:creationId xmlns:a16="http://schemas.microsoft.com/office/drawing/2014/main" id="{F433BACD-5D2F-410D-9747-99D7CEDB9F7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41300"/>
            <a:ext cx="7493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descr="Le projet SafeConsume a été financé par  le programme Européen de recherche et d’innovation Horizon 2020 aux termes d’un accord de subvention No 727580.">
            <a:extLst>
              <a:ext uri="{FF2B5EF4-FFF2-40B4-BE49-F238E27FC236}">
                <a16:creationId xmlns:a16="http://schemas.microsoft.com/office/drawing/2014/main" id="{BDE74989-E358-761B-7C43-5667C5CE5C5C}"/>
              </a:ext>
            </a:extLst>
          </p:cNvPr>
          <p:cNvGrpSpPr/>
          <p:nvPr/>
        </p:nvGrpSpPr>
        <p:grpSpPr>
          <a:xfrm>
            <a:off x="7696552" y="76791"/>
            <a:ext cx="4359275" cy="1019175"/>
            <a:chOff x="7721600" y="77788"/>
            <a:chExt cx="4359275" cy="1019175"/>
          </a:xfrm>
        </p:grpSpPr>
        <p:sp>
          <p:nvSpPr>
            <p:cNvPr id="28678" name="Rectangle 15">
              <a:extLst>
                <a:ext uri="{FF2B5EF4-FFF2-40B4-BE49-F238E27FC236}">
                  <a16:creationId xmlns:a16="http://schemas.microsoft.com/office/drawing/2014/main" id="{46F94179-DB4F-4340-8C46-A5E8F7153472}"/>
                </a:ext>
              </a:extLst>
            </p:cNvPr>
            <p:cNvSpPr>
              <a:spLocks noChangeArrowheads="1"/>
            </p:cNvSpPr>
            <p:nvPr/>
          </p:nvSpPr>
          <p:spPr bwMode="auto">
            <a:xfrm>
              <a:off x="7721600" y="171450"/>
              <a:ext cx="2828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2286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Ce projet a été financé par  le programme Européen de recherche et d’innovation Horizon 2020 aux termes d’un accord de subvention No 727580.</a:t>
              </a:r>
              <a:endParaRPr kumimoji="0" lang="fr-FR" altLang="fr-FR" sz="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8679" name="Picture 8" descr="Drapeau européen">
              <a:extLst>
                <a:ext uri="{FF2B5EF4-FFF2-40B4-BE49-F238E27FC236}">
                  <a16:creationId xmlns:a16="http://schemas.microsoft.com/office/drawing/2014/main" id="{BC276A1A-8738-4720-B626-651B95319A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525" y="77788"/>
              <a:ext cx="15303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4" name="Image 1">
            <a:extLst>
              <a:ext uri="{FF2B5EF4-FFF2-40B4-BE49-F238E27FC236}">
                <a16:creationId xmlns:a16="http://schemas.microsoft.com/office/drawing/2014/main" id="{84DDA91E-FBE2-489F-8D55-E7A809B1002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13" y="1606550"/>
            <a:ext cx="92741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BCCC1132-EC5C-7017-4899-1C1099F832A5}"/>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7" name="Rectangle 6">
              <a:extLst>
                <a:ext uri="{FF2B5EF4-FFF2-40B4-BE49-F238E27FC236}">
                  <a16:creationId xmlns:a16="http://schemas.microsoft.com/office/drawing/2014/main" id="{6B495D80-A3D5-477B-A206-4F793F023BC5}"/>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8684" name="ZoneTexte 8">
              <a:extLst>
                <a:ext uri="{FF2B5EF4-FFF2-40B4-BE49-F238E27FC236}">
                  <a16:creationId xmlns:a16="http://schemas.microsoft.com/office/drawing/2014/main" id="{F07E8731-7D7B-411C-8E0E-68225B00E82B}"/>
                </a:ext>
              </a:extLst>
            </p:cNvPr>
            <p:cNvSpPr txBox="1">
              <a:spLocks noChangeArrowheads="1"/>
            </p:cNvSpPr>
            <p:nvPr/>
          </p:nvSpPr>
          <p:spPr bwMode="auto">
            <a:xfrm>
              <a:off x="6019693" y="6155409"/>
              <a:ext cx="2635690"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Fermer</a:t>
              </a:r>
            </a:p>
          </p:txBody>
        </p:sp>
        <p:sp>
          <p:nvSpPr>
            <p:cNvPr id="28685" name="ZoneTexte 9">
              <a:extLst>
                <a:ext uri="{FF2B5EF4-FFF2-40B4-BE49-F238E27FC236}">
                  <a16:creationId xmlns:a16="http://schemas.microsoft.com/office/drawing/2014/main" id="{F96760CB-A27C-4E8C-A339-C976D22E758C}"/>
                </a:ext>
              </a:extLst>
            </p:cNvPr>
            <p:cNvSpPr txBox="1">
              <a:spLocks noChangeArrowheads="1"/>
            </p:cNvSpPr>
            <p:nvPr/>
          </p:nvSpPr>
          <p:spPr bwMode="auto">
            <a:xfrm>
              <a:off x="9514922" y="6136093"/>
              <a:ext cx="20712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Suivant</a:t>
              </a:r>
            </a:p>
          </p:txBody>
        </p:sp>
        <p:pic>
          <p:nvPicPr>
            <p:cNvPr id="28687" name="Image 11">
              <a:extLst>
                <a:ext uri="{FF2B5EF4-FFF2-40B4-BE49-F238E27FC236}">
                  <a16:creationId xmlns:a16="http://schemas.microsoft.com/office/drawing/2014/main" id="{2F6087C6-51D9-4A23-8F69-9A228592F6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Bouton d’action : vide 7" descr="Bouton pour fermer la diapositive et revenir au menu principal">
            <a:hlinkClick r:id="rId6" action="ppaction://hlinksldjump" highlightClick="1"/>
            <a:extLst>
              <a:ext uri="{FF2B5EF4-FFF2-40B4-BE49-F238E27FC236}">
                <a16:creationId xmlns:a16="http://schemas.microsoft.com/office/drawing/2014/main" id="{C17A8107-5617-4F9F-A642-154F72D31F91}"/>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11" name="Bouton d’action : vide 10" descr="Bouton pour aller à la diapositive suivante">
            <a:hlinkClick r:id="" action="ppaction://hlinkshowjump?jump=nextslide" highlightClick="1"/>
            <a:extLst>
              <a:ext uri="{FF2B5EF4-FFF2-40B4-BE49-F238E27FC236}">
                <a16:creationId xmlns:a16="http://schemas.microsoft.com/office/drawing/2014/main" id="{2ACFFF56-08C9-440E-A7EA-641BAA5EBA1F}"/>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B5E283-6C15-40F8-831F-01FA281DC1EB}"/>
              </a:ext>
            </a:extLst>
          </p:cNvPr>
          <p:cNvSpPr>
            <a:spLocks noGrp="1"/>
          </p:cNvSpPr>
          <p:nvPr>
            <p:ph type="title" idx="4294967295"/>
          </p:nvPr>
        </p:nvSpPr>
        <p:spPr>
          <a:xfrm>
            <a:off x="45801" y="-150653"/>
            <a:ext cx="12065236" cy="1325563"/>
          </a:xfrm>
        </p:spPr>
        <p:txBody>
          <a:bodyPr/>
          <a:lstStyle/>
          <a:p>
            <a:pPr algn="ctr"/>
            <a:r>
              <a:rPr lang="fr-FR" sz="3200" dirty="0">
                <a:solidFill>
                  <a:srgbClr val="5B225F"/>
                </a:solidFill>
                <a:latin typeface="Arial" panose="020B0604020202020204" pitchFamily="34" charset="0"/>
                <a:ea typeface="+mn-ea"/>
                <a:cs typeface="Arial" panose="020B0604020202020204" pitchFamily="34" charset="0"/>
              </a:rPr>
              <a:t>Aperçus et liens </a:t>
            </a:r>
            <a:r>
              <a:rPr lang="fr-FR" sz="3200" dirty="0">
                <a:solidFill>
                  <a:schemeClr val="bg1"/>
                </a:solidFill>
                <a:latin typeface="Arial" panose="020B0604020202020204" pitchFamily="34" charset="0"/>
                <a:ea typeface="+mn-ea"/>
                <a:cs typeface="Arial" panose="020B0604020202020204" pitchFamily="34" charset="0"/>
              </a:rPr>
              <a:t>2</a:t>
            </a:r>
          </a:p>
        </p:txBody>
      </p:sp>
      <p:sp>
        <p:nvSpPr>
          <p:cNvPr id="28" name="ZoneTexte 27">
            <a:extLst>
              <a:ext uri="{FF2B5EF4-FFF2-40B4-BE49-F238E27FC236}">
                <a16:creationId xmlns:a16="http://schemas.microsoft.com/office/drawing/2014/main" id="{0E0CA3B9-B79E-4E48-B807-B5E242AC3B3A}"/>
              </a:ext>
            </a:extLst>
          </p:cNvPr>
          <p:cNvSpPr txBox="1"/>
          <p:nvPr/>
        </p:nvSpPr>
        <p:spPr>
          <a:xfrm>
            <a:off x="733425" y="518828"/>
            <a:ext cx="10888663" cy="461665"/>
          </a:xfrm>
          <a:prstGeom prst="rect">
            <a:avLst/>
          </a:prstGeom>
          <a:noFill/>
        </p:spPr>
        <p:txBody>
          <a:bodyPr>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altLang="fr-FR" sz="24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Sessions de formation des enseignants et ressources élèves</a:t>
            </a:r>
            <a:endParaRPr kumimoji="0" lang="fr-FR" sz="24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endParaRPr>
          </a:p>
        </p:txBody>
      </p:sp>
      <p:grpSp>
        <p:nvGrpSpPr>
          <p:cNvPr id="7" name="Groupe 6" descr="Session de formation 1 : une introduction&#10;adaptée aux ressources élèves : microbes utiles et pathogènes et investigation d'une épidémie&#10;Session de formation 2 : aspects microbiologiques&#10;adaptée aux ressources élèves : microbes utiles et pathogènes, investigation d'une épidémie et scénarios&#10;Session de formation 3 : étiquetage des denrées alimentaires&#10;adaptée aux ressources élèves : sécurité vs qualité des aliments et scénarios&#10;Session de formation 4 : transmission des infections&#10;adaptée aux ressources élèves : parcours des aliments, investigation d'une épidémie, scénarios, livre de recettes et kit de débat">
            <a:extLst>
              <a:ext uri="{FF2B5EF4-FFF2-40B4-BE49-F238E27FC236}">
                <a16:creationId xmlns:a16="http://schemas.microsoft.com/office/drawing/2014/main" id="{5E64EB2B-E27F-2161-B9AF-890551E0B2E4}"/>
              </a:ext>
            </a:extLst>
          </p:cNvPr>
          <p:cNvGrpSpPr/>
          <p:nvPr/>
        </p:nvGrpSpPr>
        <p:grpSpPr>
          <a:xfrm>
            <a:off x="80963" y="1025525"/>
            <a:ext cx="11903075" cy="5078413"/>
            <a:chOff x="80963" y="1025525"/>
            <a:chExt cx="11903075" cy="5078413"/>
          </a:xfrm>
        </p:grpSpPr>
        <p:sp>
          <p:nvSpPr>
            <p:cNvPr id="2" name="ZoneTexte 1">
              <a:extLst>
                <a:ext uri="{FF2B5EF4-FFF2-40B4-BE49-F238E27FC236}">
                  <a16:creationId xmlns:a16="http://schemas.microsoft.com/office/drawing/2014/main" id="{1231A546-54B1-4CEB-9E4E-042F2FAD8606}"/>
                </a:ext>
              </a:extLst>
            </p:cNvPr>
            <p:cNvSpPr txBox="1">
              <a:spLocks noGrp="1" noRot="1" noMove="1" noResize="1" noEditPoints="1" noAdjustHandles="1" noChangeArrowheads="1" noChangeShapeType="1"/>
            </p:cNvSpPr>
            <p:nvPr/>
          </p:nvSpPr>
          <p:spPr>
            <a:xfrm>
              <a:off x="80963" y="1025525"/>
              <a:ext cx="2492375" cy="1020763"/>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 action="ppaction://noaction"/>
                </a:rPr>
                <a:t>S1</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 action="ppaction://noaction"/>
                </a:rPr>
                <a:t>Une introduction</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ZoneTexte 20">
              <a:extLst>
                <a:ext uri="{FF2B5EF4-FFF2-40B4-BE49-F238E27FC236}">
                  <a16:creationId xmlns:a16="http://schemas.microsoft.com/office/drawing/2014/main" id="{08448A5A-BF83-4688-AD96-036E837F68D7}"/>
                </a:ext>
              </a:extLst>
            </p:cNvPr>
            <p:cNvSpPr txBox="1"/>
            <p:nvPr/>
          </p:nvSpPr>
          <p:spPr>
            <a:xfrm>
              <a:off x="2989263" y="1047750"/>
              <a:ext cx="2724150" cy="102235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 action="ppaction://noaction"/>
                </a:rPr>
                <a:t>S2 </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 action="ppaction://noaction"/>
                </a:rPr>
                <a:t>Aspects microbiologiques</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ZoneTexte 21">
              <a:extLst>
                <a:ext uri="{FF2B5EF4-FFF2-40B4-BE49-F238E27FC236}">
                  <a16:creationId xmlns:a16="http://schemas.microsoft.com/office/drawing/2014/main" id="{5AA35BB3-1FE2-4B5C-828E-6DCE97C7B566}"/>
                </a:ext>
              </a:extLst>
            </p:cNvPr>
            <p:cNvSpPr txBox="1"/>
            <p:nvPr/>
          </p:nvSpPr>
          <p:spPr>
            <a:xfrm>
              <a:off x="2344738" y="2719388"/>
              <a:ext cx="1876425" cy="646986"/>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8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sz="1600" dirty="0">
                  <a:hlinkClick r:id="rId2" action="ppaction://hlinksldjump"/>
                </a:rPr>
                <a:t>Microbes utiles et pathogènes</a:t>
              </a:r>
              <a:endParaRPr lang="fr-FR" sz="1600" dirty="0"/>
            </a:p>
          </p:txBody>
        </p:sp>
        <p:sp>
          <p:nvSpPr>
            <p:cNvPr id="24" name="ZoneTexte 23">
              <a:extLst>
                <a:ext uri="{FF2B5EF4-FFF2-40B4-BE49-F238E27FC236}">
                  <a16:creationId xmlns:a16="http://schemas.microsoft.com/office/drawing/2014/main" id="{637F59E1-907B-496D-A977-BC5362E1A5A6}"/>
                </a:ext>
              </a:extLst>
            </p:cNvPr>
            <p:cNvSpPr txBox="1"/>
            <p:nvPr/>
          </p:nvSpPr>
          <p:spPr>
            <a:xfrm>
              <a:off x="6361113" y="2519363"/>
              <a:ext cx="1539875" cy="92075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3" action="ppaction://hlinksldjump"/>
                </a:rPr>
                <a:t>Sécurité vs qualité des aliments</a:t>
              </a:r>
              <a:endParaRPr lang="fr-FR" dirty="0"/>
            </a:p>
          </p:txBody>
        </p:sp>
        <p:sp>
          <p:nvSpPr>
            <p:cNvPr id="25" name="ZoneTexte 24">
              <a:extLst>
                <a:ext uri="{FF2B5EF4-FFF2-40B4-BE49-F238E27FC236}">
                  <a16:creationId xmlns:a16="http://schemas.microsoft.com/office/drawing/2014/main" id="{9F8CCD84-1A59-4233-8E37-15C4BF900206}"/>
                </a:ext>
              </a:extLst>
            </p:cNvPr>
            <p:cNvSpPr txBox="1"/>
            <p:nvPr/>
          </p:nvSpPr>
          <p:spPr>
            <a:xfrm>
              <a:off x="10515600" y="2582863"/>
              <a:ext cx="1192213" cy="919162"/>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4" action="ppaction://hlinksldjump"/>
                </a:rPr>
                <a:t>Parcours des aliments</a:t>
              </a:r>
              <a:endParaRPr lang="fr-FR" dirty="0"/>
            </a:p>
          </p:txBody>
        </p:sp>
        <p:sp>
          <p:nvSpPr>
            <p:cNvPr id="27" name="ZoneTexte 26">
              <a:extLst>
                <a:ext uri="{FF2B5EF4-FFF2-40B4-BE49-F238E27FC236}">
                  <a16:creationId xmlns:a16="http://schemas.microsoft.com/office/drawing/2014/main" id="{2F5DB493-CFF8-42F8-8DE0-436219345B6F}"/>
                </a:ext>
              </a:extLst>
            </p:cNvPr>
            <p:cNvSpPr txBox="1"/>
            <p:nvPr/>
          </p:nvSpPr>
          <p:spPr>
            <a:xfrm>
              <a:off x="10104438" y="4279900"/>
              <a:ext cx="1135062" cy="64770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5" action="ppaction://hlinksldjump"/>
                </a:rPr>
                <a:t>Livre de recettes</a:t>
              </a:r>
              <a:endParaRPr lang="fr-FR" dirty="0"/>
            </a:p>
          </p:txBody>
        </p:sp>
        <p:sp>
          <p:nvSpPr>
            <p:cNvPr id="29" name="ZoneTexte 28">
              <a:extLst>
                <a:ext uri="{FF2B5EF4-FFF2-40B4-BE49-F238E27FC236}">
                  <a16:creationId xmlns:a16="http://schemas.microsoft.com/office/drawing/2014/main" id="{0F16BE8E-4A3B-4A54-ADB2-BBC5152F41BD}"/>
                </a:ext>
              </a:extLst>
            </p:cNvPr>
            <p:cNvSpPr txBox="1"/>
            <p:nvPr/>
          </p:nvSpPr>
          <p:spPr>
            <a:xfrm>
              <a:off x="2954338" y="5440363"/>
              <a:ext cx="2992437" cy="64770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6" action="ppaction://hlinksldjump"/>
                </a:rPr>
                <a:t>Investigation d’une épidémie</a:t>
              </a:r>
              <a:endParaRPr lang="fr-FR" dirty="0"/>
            </a:p>
          </p:txBody>
        </p:sp>
        <p:sp>
          <p:nvSpPr>
            <p:cNvPr id="30" name="ZoneTexte 29">
              <a:extLst>
                <a:ext uri="{FF2B5EF4-FFF2-40B4-BE49-F238E27FC236}">
                  <a16:creationId xmlns:a16="http://schemas.microsoft.com/office/drawing/2014/main" id="{AE0C0D54-5264-467A-B3B1-8484F6376BFB}"/>
                </a:ext>
              </a:extLst>
            </p:cNvPr>
            <p:cNvSpPr txBox="1"/>
            <p:nvPr/>
          </p:nvSpPr>
          <p:spPr>
            <a:xfrm>
              <a:off x="9990138" y="5456238"/>
              <a:ext cx="1466850" cy="64770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7" action="ppaction://hlinksldjump"/>
                </a:rPr>
                <a:t>Kit de débats</a:t>
              </a:r>
              <a:endParaRPr lang="fr-FR" dirty="0"/>
            </a:p>
          </p:txBody>
        </p:sp>
        <p:sp>
          <p:nvSpPr>
            <p:cNvPr id="31" name="ZoneTexte 30">
              <a:extLst>
                <a:ext uri="{FF2B5EF4-FFF2-40B4-BE49-F238E27FC236}">
                  <a16:creationId xmlns:a16="http://schemas.microsoft.com/office/drawing/2014/main" id="{410FAFE6-0829-4D3F-86EC-84308D820F14}"/>
                </a:ext>
              </a:extLst>
            </p:cNvPr>
            <p:cNvSpPr txBox="1"/>
            <p:nvPr/>
          </p:nvSpPr>
          <p:spPr>
            <a:xfrm>
              <a:off x="6883400" y="4897438"/>
              <a:ext cx="2033588" cy="37465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8" action="ppaction://hlinksldjump"/>
                </a:rPr>
                <a:t>Scénarios</a:t>
              </a:r>
              <a:endParaRPr lang="fr-FR" dirty="0"/>
            </a:p>
          </p:txBody>
        </p:sp>
        <p:sp>
          <p:nvSpPr>
            <p:cNvPr id="32" name="ZoneTexte 31">
              <a:extLst>
                <a:ext uri="{FF2B5EF4-FFF2-40B4-BE49-F238E27FC236}">
                  <a16:creationId xmlns:a16="http://schemas.microsoft.com/office/drawing/2014/main" id="{5191CEEF-2A92-4344-8DD1-A6855C00B490}"/>
                </a:ext>
              </a:extLst>
            </p:cNvPr>
            <p:cNvSpPr txBox="1"/>
            <p:nvPr/>
          </p:nvSpPr>
          <p:spPr>
            <a:xfrm>
              <a:off x="6219825" y="1079500"/>
              <a:ext cx="2697163" cy="1020763"/>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 action="ppaction://noaction"/>
                </a:rPr>
                <a:t>S3</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 action="ppaction://noaction"/>
                </a:rPr>
                <a:t>Etiquetage des denrées alimentaires</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ZoneTexte 32">
              <a:extLst>
                <a:ext uri="{FF2B5EF4-FFF2-40B4-BE49-F238E27FC236}">
                  <a16:creationId xmlns:a16="http://schemas.microsoft.com/office/drawing/2014/main" id="{E3DAEA3B-E4BD-4802-B1C1-A9A40B2B79E0}"/>
                </a:ext>
              </a:extLst>
            </p:cNvPr>
            <p:cNvSpPr txBox="1"/>
            <p:nvPr/>
          </p:nvSpPr>
          <p:spPr>
            <a:xfrm>
              <a:off x="9324975" y="1079500"/>
              <a:ext cx="2659063" cy="1020763"/>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 action="ppaction://noaction"/>
                </a:rPr>
                <a:t>S4</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 action="ppaction://noaction"/>
                </a:rPr>
                <a:t>Transmission des infections</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Flèche à angle droit 3">
              <a:extLst>
                <a:ext uri="{FF2B5EF4-FFF2-40B4-BE49-F238E27FC236}">
                  <a16:creationId xmlns:a16="http://schemas.microsoft.com/office/drawing/2014/main" id="{4330A04E-73FB-4774-A099-17D93EAF196F}"/>
                </a:ext>
              </a:extLst>
            </p:cNvPr>
            <p:cNvSpPr/>
            <p:nvPr/>
          </p:nvSpPr>
          <p:spPr>
            <a:xfrm rot="5400000">
              <a:off x="-161131" y="3169444"/>
              <a:ext cx="3889375" cy="1947863"/>
            </a:xfrm>
            <a:prstGeom prst="bentUpArrow">
              <a:avLst>
                <a:gd name="adj1" fmla="val 13296"/>
                <a:gd name="adj2" fmla="val 16344"/>
                <a:gd name="adj3" fmla="val 24507"/>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Flèche droite 4">
              <a:extLst>
                <a:ext uri="{FF2B5EF4-FFF2-40B4-BE49-F238E27FC236}">
                  <a16:creationId xmlns:a16="http://schemas.microsoft.com/office/drawing/2014/main" id="{5C943B0A-BA47-4AA3-BA14-EDA4E8CA00FC}"/>
                </a:ext>
              </a:extLst>
            </p:cNvPr>
            <p:cNvSpPr/>
            <p:nvPr/>
          </p:nvSpPr>
          <p:spPr>
            <a:xfrm rot="2624104">
              <a:off x="2038350" y="2225675"/>
              <a:ext cx="676275" cy="393700"/>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2" name="Flèche droite 41">
              <a:extLst>
                <a:ext uri="{FF2B5EF4-FFF2-40B4-BE49-F238E27FC236}">
                  <a16:creationId xmlns:a16="http://schemas.microsoft.com/office/drawing/2014/main" id="{249AD1B5-963F-4B1D-B943-0670E0E71580}"/>
                </a:ext>
              </a:extLst>
            </p:cNvPr>
            <p:cNvSpPr/>
            <p:nvPr/>
          </p:nvSpPr>
          <p:spPr>
            <a:xfrm rot="7811771">
              <a:off x="3596481" y="2248694"/>
              <a:ext cx="587375" cy="350838"/>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3" name="Flèche droite 42">
              <a:extLst>
                <a:ext uri="{FF2B5EF4-FFF2-40B4-BE49-F238E27FC236}">
                  <a16:creationId xmlns:a16="http://schemas.microsoft.com/office/drawing/2014/main" id="{62DEB9AB-6387-4F4D-B0F8-EDE97D1F3435}"/>
                </a:ext>
              </a:extLst>
            </p:cNvPr>
            <p:cNvSpPr/>
            <p:nvPr/>
          </p:nvSpPr>
          <p:spPr>
            <a:xfrm rot="5400000">
              <a:off x="3304381" y="3518694"/>
              <a:ext cx="3113088" cy="393700"/>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4" name="Flèche droite 43">
              <a:extLst>
                <a:ext uri="{FF2B5EF4-FFF2-40B4-BE49-F238E27FC236}">
                  <a16:creationId xmlns:a16="http://schemas.microsoft.com/office/drawing/2014/main" id="{392FC9AD-8CFE-46B8-A28E-1F249BF97253}"/>
                </a:ext>
              </a:extLst>
            </p:cNvPr>
            <p:cNvSpPr/>
            <p:nvPr/>
          </p:nvSpPr>
          <p:spPr>
            <a:xfrm rot="7811771">
              <a:off x="7212807" y="2193131"/>
              <a:ext cx="246062" cy="282575"/>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7" name="Flèche droite 46">
              <a:extLst>
                <a:ext uri="{FF2B5EF4-FFF2-40B4-BE49-F238E27FC236}">
                  <a16:creationId xmlns:a16="http://schemas.microsoft.com/office/drawing/2014/main" id="{4AD73816-9705-4119-ACC5-01063F5B5EAD}"/>
                </a:ext>
              </a:extLst>
            </p:cNvPr>
            <p:cNvSpPr/>
            <p:nvPr/>
          </p:nvSpPr>
          <p:spPr>
            <a:xfrm rot="6070266">
              <a:off x="7704137" y="3309938"/>
              <a:ext cx="2722563" cy="312738"/>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8" name="Flèche droite 47">
              <a:extLst>
                <a:ext uri="{FF2B5EF4-FFF2-40B4-BE49-F238E27FC236}">
                  <a16:creationId xmlns:a16="http://schemas.microsoft.com/office/drawing/2014/main" id="{2CD8571E-07CC-4841-9CC0-0CB6BE6F06E5}"/>
                </a:ext>
              </a:extLst>
            </p:cNvPr>
            <p:cNvSpPr/>
            <p:nvPr/>
          </p:nvSpPr>
          <p:spPr>
            <a:xfrm rot="5400000">
              <a:off x="9276556" y="2993232"/>
              <a:ext cx="1984375" cy="315912"/>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9" name="Flèche droite 48">
              <a:extLst>
                <a:ext uri="{FF2B5EF4-FFF2-40B4-BE49-F238E27FC236}">
                  <a16:creationId xmlns:a16="http://schemas.microsoft.com/office/drawing/2014/main" id="{CA439FE7-64DC-47E3-BB23-5DB92052524E}"/>
                </a:ext>
              </a:extLst>
            </p:cNvPr>
            <p:cNvSpPr/>
            <p:nvPr/>
          </p:nvSpPr>
          <p:spPr>
            <a:xfrm rot="5400000">
              <a:off x="10899775" y="2187575"/>
              <a:ext cx="365125" cy="314325"/>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6" name="Virage 5">
              <a:extLst>
                <a:ext uri="{FF2B5EF4-FFF2-40B4-BE49-F238E27FC236}">
                  <a16:creationId xmlns:a16="http://schemas.microsoft.com/office/drawing/2014/main" id="{D6E0FA4C-3928-4B73-9609-85F0A35D3A41}"/>
                </a:ext>
              </a:extLst>
            </p:cNvPr>
            <p:cNvSpPr/>
            <p:nvPr/>
          </p:nvSpPr>
          <p:spPr>
            <a:xfrm rot="10800000">
              <a:off x="11518900" y="2128838"/>
              <a:ext cx="465138" cy="3641725"/>
            </a:xfrm>
            <a:prstGeom prst="ben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51" name="Virage 50">
              <a:extLst>
                <a:ext uri="{FF2B5EF4-FFF2-40B4-BE49-F238E27FC236}">
                  <a16:creationId xmlns:a16="http://schemas.microsoft.com/office/drawing/2014/main" id="{AFB70B78-1A78-42E0-8A13-CCFB156DAA1B}"/>
                </a:ext>
              </a:extLst>
            </p:cNvPr>
            <p:cNvSpPr/>
            <p:nvPr/>
          </p:nvSpPr>
          <p:spPr>
            <a:xfrm rot="10800000">
              <a:off x="6134100" y="2198688"/>
              <a:ext cx="3741738" cy="3759200"/>
            </a:xfrm>
            <a:prstGeom prst="bentArrow">
              <a:avLst>
                <a:gd name="adj1" fmla="val 6069"/>
                <a:gd name="adj2" fmla="val 5851"/>
                <a:gd name="adj3" fmla="val 16723"/>
                <a:gd name="adj4" fmla="val 20939"/>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52" name="Flèche droite 51">
              <a:extLst>
                <a:ext uri="{FF2B5EF4-FFF2-40B4-BE49-F238E27FC236}">
                  <a16:creationId xmlns:a16="http://schemas.microsoft.com/office/drawing/2014/main" id="{DD0930AD-B008-44E9-AAFD-4FDF1CCA22EC}"/>
                </a:ext>
              </a:extLst>
            </p:cNvPr>
            <p:cNvSpPr/>
            <p:nvPr/>
          </p:nvSpPr>
          <p:spPr>
            <a:xfrm rot="5400000">
              <a:off x="6869906" y="3337719"/>
              <a:ext cx="2671763" cy="314325"/>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53" name="Flèche droite 52">
              <a:extLst>
                <a:ext uri="{FF2B5EF4-FFF2-40B4-BE49-F238E27FC236}">
                  <a16:creationId xmlns:a16="http://schemas.microsoft.com/office/drawing/2014/main" id="{E41C19B3-88C4-49F9-86CF-A9D6E57F7B64}"/>
                </a:ext>
              </a:extLst>
            </p:cNvPr>
            <p:cNvSpPr/>
            <p:nvPr/>
          </p:nvSpPr>
          <p:spPr>
            <a:xfrm rot="3702229">
              <a:off x="4612482" y="3318668"/>
              <a:ext cx="3041650" cy="341313"/>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grpSp>
      <p:grpSp>
        <p:nvGrpSpPr>
          <p:cNvPr id="8" name="Groupe 7">
            <a:extLst>
              <a:ext uri="{FF2B5EF4-FFF2-40B4-BE49-F238E27FC236}">
                <a16:creationId xmlns:a16="http://schemas.microsoft.com/office/drawing/2014/main" id="{575771A0-3612-AFB3-1D46-14EEA4CF5AA7}"/>
              </a:ext>
              <a:ext uri="{C183D7F6-B498-43B3-948B-1728B52AA6E4}">
                <adec:decorative xmlns:adec="http://schemas.microsoft.com/office/drawing/2017/decorative" val="1"/>
              </a:ext>
            </a:extLst>
          </p:cNvPr>
          <p:cNvGrpSpPr/>
          <p:nvPr/>
        </p:nvGrpSpPr>
        <p:grpSpPr>
          <a:xfrm>
            <a:off x="-41275" y="6165850"/>
            <a:ext cx="12276138" cy="733425"/>
            <a:chOff x="-41275" y="6165850"/>
            <a:chExt cx="12276138" cy="733425"/>
          </a:xfrm>
        </p:grpSpPr>
        <p:sp>
          <p:nvSpPr>
            <p:cNvPr id="35" name="Rectangle 34">
              <a:extLst>
                <a:ext uri="{FF2B5EF4-FFF2-40B4-BE49-F238E27FC236}">
                  <a16:creationId xmlns:a16="http://schemas.microsoft.com/office/drawing/2014/main" id="{E40AFC07-1DC3-4B87-953B-3D3928E3583A}"/>
                </a:ext>
              </a:extLst>
            </p:cNvPr>
            <p:cNvSpPr/>
            <p:nvPr/>
          </p:nvSpPr>
          <p:spPr bwMode="auto">
            <a:xfrm>
              <a:off x="-41275" y="6165850"/>
              <a:ext cx="12276138"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9727" name="ZoneTexte 31">
              <a:extLst>
                <a:ext uri="{FF2B5EF4-FFF2-40B4-BE49-F238E27FC236}">
                  <a16:creationId xmlns:a16="http://schemas.microsoft.com/office/drawing/2014/main" id="{B0CB88C7-BB75-4E51-A1D5-12966C02A1C0}"/>
                </a:ext>
              </a:extLst>
            </p:cNvPr>
            <p:cNvSpPr txBox="1">
              <a:spLocks noChangeArrowheads="1"/>
            </p:cNvSpPr>
            <p:nvPr/>
          </p:nvSpPr>
          <p:spPr bwMode="auto">
            <a:xfrm>
              <a:off x="6072461" y="6264911"/>
              <a:ext cx="2379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à la page d’accueil</a:t>
              </a:r>
            </a:p>
          </p:txBody>
        </p:sp>
        <p:pic>
          <p:nvPicPr>
            <p:cNvPr id="29728" name="Image 34">
              <a:extLst>
                <a:ext uri="{FF2B5EF4-FFF2-40B4-BE49-F238E27FC236}">
                  <a16:creationId xmlns:a16="http://schemas.microsoft.com/office/drawing/2014/main" id="{6F8EFD10-D0D5-4C06-89A3-17B1F04670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205212"/>
              <a:ext cx="1890406" cy="34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d'accueil">
            <a:hlinkClick r:id="rId10" action="ppaction://hlinksldjump" highlightClick="1"/>
            <a:extLst>
              <a:ext uri="{FF2B5EF4-FFF2-40B4-BE49-F238E27FC236}">
                <a16:creationId xmlns:a16="http://schemas.microsoft.com/office/drawing/2014/main" id="{8EDFA64E-9890-4D40-A5E9-535D5D1FB936}"/>
              </a:ext>
            </a:extLst>
          </p:cNvPr>
          <p:cNvSpPr/>
          <p:nvPr/>
        </p:nvSpPr>
        <p:spPr bwMode="auto">
          <a:xfrm>
            <a:off x="5713413" y="6264275"/>
            <a:ext cx="306387" cy="2222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33E5A-2627-475E-B216-B5FDA3E1D5DB}"/>
              </a:ext>
            </a:extLst>
          </p:cNvPr>
          <p:cNvSpPr>
            <a:spLocks noGrp="1"/>
          </p:cNvSpPr>
          <p:nvPr>
            <p:ph type="title" idx="4294967295"/>
          </p:nvPr>
        </p:nvSpPr>
        <p:spPr>
          <a:xfrm>
            <a:off x="2779030" y="-42358"/>
            <a:ext cx="8831945" cy="655133"/>
          </a:xfrm>
        </p:spPr>
        <p:txBody>
          <a:bodyPr/>
          <a:lstStyle/>
          <a:p>
            <a:pPr defTabSz="228600" eaLnBrk="1" fontAlgn="auto" hangingPunct="1">
              <a:lnSpc>
                <a:spcPct val="100000"/>
              </a:lnSpc>
              <a:spcBef>
                <a:spcPts val="0"/>
              </a:spcBef>
              <a:spcAft>
                <a:spcPts val="0"/>
              </a:spcAft>
              <a:defRPr/>
            </a:pPr>
            <a:r>
              <a:rPr lang="fr-FR" sz="3200">
                <a:solidFill>
                  <a:srgbClr val="5B225F"/>
                </a:solidFill>
                <a:latin typeface="Arial" panose="020B0604020202020204" pitchFamily="34" charset="0"/>
                <a:ea typeface="+mn-ea"/>
                <a:cs typeface="Arial" panose="020B0604020202020204" pitchFamily="34" charset="0"/>
              </a:rPr>
              <a:t>Des microbes utiles et pathogènes</a:t>
            </a:r>
          </a:p>
        </p:txBody>
      </p:sp>
      <p:grpSp>
        <p:nvGrpSpPr>
          <p:cNvPr id="4" name="Groupe 3" descr="Images donnant un aperçu de la ressource">
            <a:extLst>
              <a:ext uri="{FF2B5EF4-FFF2-40B4-BE49-F238E27FC236}">
                <a16:creationId xmlns:a16="http://schemas.microsoft.com/office/drawing/2014/main" id="{B892033D-2FF8-1933-9D7A-4963AF8D7993}"/>
              </a:ext>
              <a:ext uri="{C183D7F6-B498-43B3-948B-1728B52AA6E4}">
                <adec:decorative xmlns:adec="http://schemas.microsoft.com/office/drawing/2017/decorative" val="0"/>
              </a:ext>
            </a:extLst>
          </p:cNvPr>
          <p:cNvGrpSpPr/>
          <p:nvPr/>
        </p:nvGrpSpPr>
        <p:grpSpPr>
          <a:xfrm>
            <a:off x="45801" y="450689"/>
            <a:ext cx="12144612" cy="5402804"/>
            <a:chOff x="45801" y="450689"/>
            <a:chExt cx="12144612" cy="5402804"/>
          </a:xfrm>
        </p:grpSpPr>
        <p:grpSp>
          <p:nvGrpSpPr>
            <p:cNvPr id="3" name="Groupe 2">
              <a:extLst>
                <a:ext uri="{FF2B5EF4-FFF2-40B4-BE49-F238E27FC236}">
                  <a16:creationId xmlns:a16="http://schemas.microsoft.com/office/drawing/2014/main" id="{2E917331-1403-8BA9-D360-2218D9BE417F}"/>
                </a:ext>
                <a:ext uri="{C183D7F6-B498-43B3-948B-1728B52AA6E4}">
                  <adec:decorative xmlns:adec="http://schemas.microsoft.com/office/drawing/2017/decorative" val="1"/>
                </a:ext>
              </a:extLst>
            </p:cNvPr>
            <p:cNvGrpSpPr/>
            <p:nvPr/>
          </p:nvGrpSpPr>
          <p:grpSpPr>
            <a:xfrm>
              <a:off x="45801" y="450689"/>
              <a:ext cx="12144612" cy="5402804"/>
              <a:chOff x="45801" y="450689"/>
              <a:chExt cx="12144612" cy="5402804"/>
            </a:xfrm>
          </p:grpSpPr>
          <p:pic>
            <p:nvPicPr>
              <p:cNvPr id="30726" name="Picture 20" descr="Microbes et aliments - Page d'accueil du PowerPoint">
                <a:extLst>
                  <a:ext uri="{FF2B5EF4-FFF2-40B4-BE49-F238E27FC236}">
                    <a16:creationId xmlns:a16="http://schemas.microsoft.com/office/drawing/2014/main" id="{CB9C5866-9C2D-4B79-BBD1-76AFA3F422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1" y="450689"/>
                <a:ext cx="2477145" cy="157507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27" name="Picture 21" descr="Fiche réponse de l'activité élève &quot;Etude de cas : une mise en garde à prendre au sérieux&quot;">
                <a:extLst>
                  <a:ext uri="{FF2B5EF4-FFF2-40B4-BE49-F238E27FC236}">
                    <a16:creationId xmlns:a16="http://schemas.microsoft.com/office/drawing/2014/main" id="{769C8A20-9106-4EE6-BADC-04542DB631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3" y="2532729"/>
                <a:ext cx="2455093" cy="317658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29" name="Picture 22" descr="Activité de couplage sur les microbes">
                <a:extLst>
                  <a:ext uri="{FF2B5EF4-FFF2-40B4-BE49-F238E27FC236}">
                    <a16:creationId xmlns:a16="http://schemas.microsoft.com/office/drawing/2014/main" id="{A1BFAD5E-408C-4E68-AA11-469B112F0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363" y="1924050"/>
                <a:ext cx="27940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0" name="Picture 23">
                <a:extLst>
                  <a:ext uri="{FF2B5EF4-FFF2-40B4-BE49-F238E27FC236}">
                    <a16:creationId xmlns:a16="http://schemas.microsoft.com/office/drawing/2014/main" id="{097A4576-9D96-4793-BA3C-0709BA2887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4825" y="2755900"/>
                <a:ext cx="2795588" cy="56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2" name="Picture 24" descr="Les microbes pathogènes - PowerPoint complémentaire">
                <a:extLst>
                  <a:ext uri="{FF2B5EF4-FFF2-40B4-BE49-F238E27FC236}">
                    <a16:creationId xmlns:a16="http://schemas.microsoft.com/office/drawing/2014/main" id="{3879613C-5D0A-4F65-9D47-BA683F75F8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2101" y="4252913"/>
                <a:ext cx="2724453" cy="160058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pic>
          <p:nvPicPr>
            <p:cNvPr id="15382" name="Picture 22" descr="fleche - Conseils &amp; astuces Twitch">
              <a:extLst>
                <a:ext uri="{FF2B5EF4-FFF2-40B4-BE49-F238E27FC236}">
                  <a16:creationId xmlns:a16="http://schemas.microsoft.com/office/drawing/2014/main" id="{CABF7ED3-ECB5-4F8B-A881-3C16D1F07FBE}"/>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765315">
              <a:off x="2502696" y="4142060"/>
              <a:ext cx="577703" cy="57770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2" descr="fleche - Conseils &amp; astuces Twitch">
              <a:extLst>
                <a:ext uri="{FF2B5EF4-FFF2-40B4-BE49-F238E27FC236}">
                  <a16:creationId xmlns:a16="http://schemas.microsoft.com/office/drawing/2014/main" id="{90617A49-26D5-49D9-9105-AE60C59E6640}"/>
                </a:ext>
              </a:extLst>
            </p:cNvPr>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744333">
              <a:off x="9100468" y="2110333"/>
              <a:ext cx="340758" cy="3407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fleche - Conseils &amp; astuces Twitch">
              <a:extLst>
                <a:ext uri="{FF2B5EF4-FFF2-40B4-BE49-F238E27FC236}">
                  <a16:creationId xmlns:a16="http://schemas.microsoft.com/office/drawing/2014/main" id="{EFCC61C6-BC6C-471E-A410-4537977639F1}"/>
                </a:ext>
              </a:extLst>
            </p:cNvPr>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659145">
              <a:off x="8879607" y="5150572"/>
              <a:ext cx="514437" cy="51768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F4E9DEB7-DCAB-4413-B7E6-60BA2BACEA1E}"/>
              </a:ext>
            </a:extLst>
          </p:cNvPr>
          <p:cNvSpPr txBox="1"/>
          <p:nvPr/>
        </p:nvSpPr>
        <p:spPr>
          <a:xfrm>
            <a:off x="2392363" y="615950"/>
            <a:ext cx="9218612" cy="1308100"/>
          </a:xfrm>
          <a:prstGeom prst="rect">
            <a:avLst/>
          </a:prstGeom>
          <a:noFill/>
        </p:spPr>
        <p:txBody>
          <a:bodyPr>
            <a:spAutoFit/>
          </a:bodyPr>
          <a:lstStyle/>
          <a:p>
            <a:pPr marL="285750" marR="0" lvl="1" indent="-285750" algn="l"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qu’il existe quatre types de microbes pathogènes différents pouvant provoquer des infections d’origine alimentaire.</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Connaître les différences entre les virus, les bactéries, les parasites et les champignons.</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qu’il existe des microbes utiles dans les aliments.</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Déterminer l’importance de manipuler correctement les aliments pour éviter les infections d’origine alimentaire.</a:t>
            </a:r>
          </a:p>
          <a:p>
            <a:pPr marL="400050" marR="0" lvl="1" indent="-171450" algn="l" defTabSz="228600" rtl="0" eaLnBrk="0" fontAlgn="base" latinLnBrk="0" hangingPunct="0">
              <a:lnSpc>
                <a:spcPct val="100000"/>
              </a:lnSpc>
              <a:spcBef>
                <a:spcPct val="0"/>
              </a:spcBef>
              <a:spcAft>
                <a:spcPct val="0"/>
              </a:spcAft>
              <a:buClrTx/>
              <a:buSzTx/>
              <a:buFontTx/>
              <a:buChar char="-"/>
              <a:tabLst/>
              <a:defRPr/>
            </a:pPr>
            <a:endPar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defRPr/>
            </a:pPr>
            <a:endParaRPr kumimoji="0" lang="fr-FR"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679E8D5C-FC13-40B7-9DCD-24DF067C244E}"/>
              </a:ext>
            </a:extLst>
          </p:cNvPr>
          <p:cNvSpPr txBox="1"/>
          <p:nvPr/>
        </p:nvSpPr>
        <p:spPr>
          <a:xfrm>
            <a:off x="2413000" y="1631950"/>
            <a:ext cx="7004050" cy="4338638"/>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microbes dans les aliments – PowerPoint principal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conduisant à diverses activités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“Microbes”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Activité de couplage sur les microbes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Demander aux élèves d’apparier chaque type de microbe aux caractérisitiques qui lui correspondent.</a:t>
            </a:r>
            <a:endParaRPr kumimoji="0" lang="fr-FR" sz="1200" b="0" i="0"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sz="1200" b="0" i="0"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“Spores”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Expliquer aux élèves que certaines bactéries peuvent survivre longtemps sans eau ni nutriment en fabriquant des spores.</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“Exemples de microbes utiles”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D</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iscuter du rôle des microbes utiles et bénéfiques vivant dans notre corps ou intervenant dans la fabrication de certains aliments.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“Etude de cas  : une mise en garde à prendre au sérieux”</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Fiche d’activité élève (1) + Fiche réponse (2)</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Faire réfléchir les élèves sur une étude de cas où des microbes ont été à l’origine d’une infection d’origine alimentaire.</a:t>
            </a: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Diapositives “Activité complémentaire : Recherche en groupe”</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Permettre aux élèves de travailler sur un poster ou une fiche descriptive au sujet d’un des cinq principaux microbes pathogènes. Cette activité peut aussi faire l’objet d’un devoir à la maison.</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microbes pathogènes – PowerPoint complémentaire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Présenter les principaux pathogènes à l’origine d’infections d’origine alimentaire en Europe.</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5" name="Groupe 4">
            <a:extLst>
              <a:ext uri="{FF2B5EF4-FFF2-40B4-BE49-F238E27FC236}">
                <a16:creationId xmlns:a16="http://schemas.microsoft.com/office/drawing/2014/main" id="{26D1A001-5153-1B5C-EEBE-6872E55BFD87}"/>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0C41642B-B87D-48C1-9819-685A0A00E6F6}"/>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0738" name="ZoneTexte 31">
              <a:extLst>
                <a:ext uri="{FF2B5EF4-FFF2-40B4-BE49-F238E27FC236}">
                  <a16:creationId xmlns:a16="http://schemas.microsoft.com/office/drawing/2014/main" id="{19D6C29D-0E86-4D4D-84D1-7E3AF46F2193}"/>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pic>
          <p:nvPicPr>
            <p:cNvPr id="30739" name="Image 34">
              <a:extLst>
                <a:ext uri="{FF2B5EF4-FFF2-40B4-BE49-F238E27FC236}">
                  <a16:creationId xmlns:a16="http://schemas.microsoft.com/office/drawing/2014/main" id="{23B373DA-806D-4C91-8C37-6F75FB27FA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2" action="ppaction://hlinksldjump" highlightClick="1"/>
            <a:extLst>
              <a:ext uri="{FF2B5EF4-FFF2-40B4-BE49-F238E27FC236}">
                <a16:creationId xmlns:a16="http://schemas.microsoft.com/office/drawing/2014/main" id="{5C2E737F-81D8-47C8-AC39-582AA7B9BFB5}"/>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250A14A-39A1-42A8-A542-50E72C7FAF87}"/>
              </a:ext>
            </a:extLst>
          </p:cNvPr>
          <p:cNvSpPr txBox="1">
            <a:spLocks noGrp="1"/>
          </p:cNvSpPr>
          <p:nvPr>
            <p:ph type="title" idx="4294967295"/>
          </p:nvPr>
        </p:nvSpPr>
        <p:spPr>
          <a:xfrm>
            <a:off x="3076575" y="-84138"/>
            <a:ext cx="911542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Organisation et déroulement des courses</a:t>
            </a:r>
            <a:endParaRPr lang="fr-FR" sz="4000" dirty="0">
              <a:solidFill>
                <a:srgbClr val="5B225F"/>
              </a:solidFill>
              <a:latin typeface="Arial" panose="020B0604020202020204" pitchFamily="34" charset="0"/>
              <a:ea typeface="+mn-ea"/>
              <a:cs typeface="Arial" panose="020B0604020202020204" pitchFamily="34" charset="0"/>
            </a:endParaRPr>
          </a:p>
        </p:txBody>
      </p:sp>
      <p:grpSp>
        <p:nvGrpSpPr>
          <p:cNvPr id="3" name="Groupe 2"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D49CB69D-468C-74D3-BA3C-BBC1B6ADDF89}"/>
              </a:ext>
            </a:extLst>
          </p:cNvPr>
          <p:cNvGrpSpPr/>
          <p:nvPr/>
        </p:nvGrpSpPr>
        <p:grpSpPr>
          <a:xfrm>
            <a:off x="4763" y="25400"/>
            <a:ext cx="3071812" cy="5959475"/>
            <a:chOff x="4763" y="25400"/>
            <a:chExt cx="3071812" cy="5959475"/>
          </a:xfrm>
        </p:grpSpPr>
        <p:grpSp>
          <p:nvGrpSpPr>
            <p:cNvPr id="6" name="Groupe 5" descr="Sommaire">
              <a:extLst>
                <a:ext uri="{FF2B5EF4-FFF2-40B4-BE49-F238E27FC236}">
                  <a16:creationId xmlns:a16="http://schemas.microsoft.com/office/drawing/2014/main" id="{FEE15EEF-16DB-4E0D-2B08-0B4CFC96418E}"/>
                </a:ext>
              </a:extLst>
            </p:cNvPr>
            <p:cNvGrpSpPr/>
            <p:nvPr/>
          </p:nvGrpSpPr>
          <p:grpSpPr>
            <a:xfrm>
              <a:off x="4763" y="25400"/>
              <a:ext cx="3071812" cy="5959475"/>
              <a:chOff x="4763" y="25400"/>
              <a:chExt cx="3071812" cy="5959475"/>
            </a:xfrm>
          </p:grpSpPr>
          <p:sp>
            <p:nvSpPr>
              <p:cNvPr id="8" name="Rectangle 7" descr="Barre de navigation des diapositives">
                <a:extLst>
                  <a:ext uri="{FF2B5EF4-FFF2-40B4-BE49-F238E27FC236}">
                    <a16:creationId xmlns:a16="http://schemas.microsoft.com/office/drawing/2014/main" id="{E4C54859-BDDE-E038-DB8B-F76D194CABF8}"/>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9" name="Image 22" descr="Logo de SafeConsume">
                <a:extLst>
                  <a:ext uri="{FF2B5EF4-FFF2-40B4-BE49-F238E27FC236}">
                    <a16:creationId xmlns:a16="http://schemas.microsoft.com/office/drawing/2014/main" id="{C4987119-417C-E71B-A30C-80D2D546D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EF904CF3-9AAE-D6F4-5BC7-37CC87F71433}"/>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7"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8"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7" name="Connecteur droit 6" descr="Sommaire">
              <a:extLst>
                <a:ext uri="{FF2B5EF4-FFF2-40B4-BE49-F238E27FC236}">
                  <a16:creationId xmlns:a16="http://schemas.microsoft.com/office/drawing/2014/main" id="{35EAFBC5-2100-77DB-75A9-D07E24417882}"/>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1" name="Bouton d’action : vide 10">
            <a:hlinkClick r:id="rId9" highlightClick="1"/>
            <a:extLst>
              <a:ext uri="{FF2B5EF4-FFF2-40B4-BE49-F238E27FC236}">
                <a16:creationId xmlns:a16="http://schemas.microsoft.com/office/drawing/2014/main" id="{6B9A5907-0445-06AD-CE2E-DD40A3727E0E}"/>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pSp>
        <p:nvGrpSpPr>
          <p:cNvPr id="19" name="Groupe 18">
            <a:extLst>
              <a:ext uri="{FF2B5EF4-FFF2-40B4-BE49-F238E27FC236}">
                <a16:creationId xmlns:a16="http://schemas.microsoft.com/office/drawing/2014/main" id="{57C81837-B0AD-F042-8078-1C609FD49C95}"/>
              </a:ext>
              <a:ext uri="{C183D7F6-B498-43B3-948B-1728B52AA6E4}">
                <adec:decorative xmlns:adec="http://schemas.microsoft.com/office/drawing/2017/decorative" val="1"/>
              </a:ext>
            </a:extLst>
          </p:cNvPr>
          <p:cNvGrpSpPr/>
          <p:nvPr/>
        </p:nvGrpSpPr>
        <p:grpSpPr>
          <a:xfrm>
            <a:off x="3122613" y="1312863"/>
            <a:ext cx="1325562" cy="3865562"/>
            <a:chOff x="3122613" y="1312863"/>
            <a:chExt cx="1325562" cy="3865562"/>
          </a:xfrm>
        </p:grpSpPr>
        <p:pic>
          <p:nvPicPr>
            <p:cNvPr id="17419" name="Picture 24" descr="Un homme qui fait ses courses avec un caddie et une liste">
              <a:extLst>
                <a:ext uri="{FF2B5EF4-FFF2-40B4-BE49-F238E27FC236}">
                  <a16:creationId xmlns:a16="http://schemas.microsoft.com/office/drawing/2014/main" id="{28A5BBFD-9DCA-4B42-A60C-76E503C7AD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2613" y="3975100"/>
              <a:ext cx="1325562" cy="120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Image 3" descr="Une personne qui fait sa liste de courses">
              <a:extLst>
                <a:ext uri="{FF2B5EF4-FFF2-40B4-BE49-F238E27FC236}">
                  <a16:creationId xmlns:a16="http://schemas.microsoft.com/office/drawing/2014/main" id="{DD4F66B7-B38C-4711-BE0F-5D2A2D2177B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122613" y="1312863"/>
              <a:ext cx="13255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ZoneTexte 13">
            <a:extLst>
              <a:ext uri="{FF2B5EF4-FFF2-40B4-BE49-F238E27FC236}">
                <a16:creationId xmlns:a16="http://schemas.microsoft.com/office/drawing/2014/main" id="{2AEDC1FC-13EC-45B7-81FD-F3624AF6D060}"/>
              </a:ext>
            </a:extLst>
          </p:cNvPr>
          <p:cNvSpPr txBox="1"/>
          <p:nvPr/>
        </p:nvSpPr>
        <p:spPr>
          <a:xfrm>
            <a:off x="4448175" y="1382728"/>
            <a:ext cx="7680325" cy="1420902"/>
          </a:xfrm>
          <a:prstGeom prst="rect">
            <a:avLst/>
          </a:prstGeom>
          <a:noFill/>
        </p:spPr>
        <p:txBody>
          <a:bodyPr>
            <a:spAutoFit/>
          </a:bodyPr>
          <a:lstStyle/>
          <a:p>
            <a:pPr marL="285750" indent="-285750" eaLnBrk="1" hangingPunct="1">
              <a:lnSpc>
                <a:spcPct val="150000"/>
              </a:lnSpc>
              <a:spcBef>
                <a:spcPts val="1000"/>
              </a:spcBef>
              <a:buClr>
                <a:schemeClr val="tx1"/>
              </a:buClr>
              <a:buFont typeface="Wingdings" panose="05000000000000000000" pitchFamily="2" charset="2"/>
              <a:buChar char="ü"/>
              <a:defRPr/>
            </a:pPr>
            <a:r>
              <a:rPr lang="fr-FR" sz="1400" b="1" dirty="0">
                <a:latin typeface="+mn-lt"/>
              </a:rPr>
              <a:t>Préparez votre liste de courses </a:t>
            </a:r>
            <a:r>
              <a:rPr lang="fr-FR" sz="1400" dirty="0">
                <a:latin typeface="+mn-lt"/>
              </a:rPr>
              <a:t>(les produits frais et surgelés à la fin de la liste).</a:t>
            </a:r>
            <a:endParaRPr lang="en-US" sz="1400" dirty="0">
              <a:latin typeface="+mn-lt"/>
            </a:endParaRPr>
          </a:p>
          <a:p>
            <a:pPr marL="285750" indent="-285750" eaLnBrk="1" hangingPunct="1">
              <a:spcBef>
                <a:spcPts val="1000"/>
              </a:spcBef>
              <a:buFont typeface="Wingdings" panose="05000000000000000000" pitchFamily="2" charset="2"/>
              <a:buChar char="ü"/>
              <a:defRPr/>
            </a:pPr>
            <a:r>
              <a:rPr lang="fr-FR" sz="1400" b="1" dirty="0">
                <a:latin typeface="+mn-lt"/>
              </a:rPr>
              <a:t>Pensez à prendre des sacs isothermes </a:t>
            </a:r>
            <a:r>
              <a:rPr lang="fr-FR" sz="1400" dirty="0">
                <a:latin typeface="+mn-lt"/>
              </a:rPr>
              <a:t>et assignez-en un pour la viande, la volaille et le poisson crus (identifiez-le).</a:t>
            </a:r>
            <a:endParaRPr lang="en-GB" sz="1400" dirty="0">
              <a:latin typeface="+mn-lt"/>
            </a:endParaRPr>
          </a:p>
          <a:p>
            <a:pPr lvl="1" indent="0" eaLnBrk="1" hangingPunct="1">
              <a:spcBef>
                <a:spcPts val="600"/>
              </a:spcBef>
              <a:defRPr/>
            </a:pPr>
            <a:r>
              <a:rPr lang="fr-FR" sz="1200" dirty="0">
                <a:latin typeface="+mn-lt"/>
              </a:rPr>
              <a:t> Les aliments crus (en particulier la viande, la volaille et le poisson) peuvent contenir des microbes. Pour  </a:t>
            </a:r>
          </a:p>
          <a:p>
            <a:pPr lvl="1" indent="0" eaLnBrk="1" hangingPunct="1">
              <a:spcBef>
                <a:spcPts val="0"/>
              </a:spcBef>
              <a:defRPr/>
            </a:pPr>
            <a:r>
              <a:rPr lang="fr-FR" sz="1200" dirty="0">
                <a:latin typeface="+mn-lt"/>
              </a:rPr>
              <a:t> éviter la contamination croisée il faut donc les séparer lors de l’achat, du transport et du </a:t>
            </a:r>
            <a:r>
              <a:rPr lang="fr-FR" sz="1200">
                <a:latin typeface="+mn-lt"/>
              </a:rPr>
              <a:t>stockage.</a:t>
            </a:r>
            <a:endParaRPr lang="fr-FR" sz="1200" dirty="0">
              <a:latin typeface="+mn-lt"/>
            </a:endParaRPr>
          </a:p>
        </p:txBody>
      </p:sp>
      <p:sp>
        <p:nvSpPr>
          <p:cNvPr id="25" name="Bouton d’action : vide 24" descr="Bouton pour accéder aux diapositives sur la contamination croisée">
            <a:hlinkClick r:id="rId12" action="ppaction://hlinksldjump" highlightClick="1"/>
            <a:extLst>
              <a:ext uri="{FF2B5EF4-FFF2-40B4-BE49-F238E27FC236}">
                <a16:creationId xmlns:a16="http://schemas.microsoft.com/office/drawing/2014/main" id="{527A7F7B-DF3D-4D5A-AF98-8D9EE19ED1B6}"/>
              </a:ext>
            </a:extLst>
          </p:cNvPr>
          <p:cNvSpPr/>
          <p:nvPr/>
        </p:nvSpPr>
        <p:spPr>
          <a:xfrm>
            <a:off x="6097588" y="2820988"/>
            <a:ext cx="3135312" cy="366712"/>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la contamination croisée</a:t>
            </a:r>
          </a:p>
        </p:txBody>
      </p:sp>
      <p:sp>
        <p:nvSpPr>
          <p:cNvPr id="18" name="ZoneTexte 17">
            <a:extLst>
              <a:ext uri="{FF2B5EF4-FFF2-40B4-BE49-F238E27FC236}">
                <a16:creationId xmlns:a16="http://schemas.microsoft.com/office/drawing/2014/main" id="{35E82E95-9984-5846-96B1-C60CD951DDE1}"/>
              </a:ext>
            </a:extLst>
          </p:cNvPr>
          <p:cNvSpPr txBox="1"/>
          <p:nvPr/>
        </p:nvSpPr>
        <p:spPr>
          <a:xfrm>
            <a:off x="4448175" y="3380835"/>
            <a:ext cx="5234715" cy="523220"/>
          </a:xfrm>
          <a:prstGeom prst="rect">
            <a:avLst/>
          </a:prstGeom>
          <a:noFill/>
        </p:spPr>
        <p:txBody>
          <a:bodyPr wrap="square">
            <a:spAutoFit/>
          </a:bodyPr>
          <a:lstStyle/>
          <a:p>
            <a:pPr marL="285750" indent="-285750" eaLnBrk="1" hangingPunct="1">
              <a:spcBef>
                <a:spcPts val="1000"/>
              </a:spcBef>
              <a:buFont typeface="Wingdings" panose="05000000000000000000" pitchFamily="2" charset="2"/>
              <a:buChar char="ü"/>
              <a:defRPr/>
            </a:pPr>
            <a:r>
              <a:rPr lang="fr-FR" sz="1400" b="1">
                <a:latin typeface="+mn-lt"/>
              </a:rPr>
              <a:t>Lisez les étiquettes et vérifiez les dates limites de consommation.</a:t>
            </a:r>
            <a:endParaRPr lang="en-US" sz="1400" b="1">
              <a:latin typeface="+mn-lt"/>
            </a:endParaRPr>
          </a:p>
        </p:txBody>
      </p:sp>
      <p:sp>
        <p:nvSpPr>
          <p:cNvPr id="2" name="Bouton d’action : vide 1" descr="Bouton pour télécharger la session 3 sur l'étiquetage des denrées alimentaires">
            <a:hlinkClick r:id="rId13" highlightClick="1"/>
            <a:extLst>
              <a:ext uri="{FF2B5EF4-FFF2-40B4-BE49-F238E27FC236}">
                <a16:creationId xmlns:a16="http://schemas.microsoft.com/office/drawing/2014/main" id="{4994EB2E-9CB8-48F9-8080-8D0D9E7EFB1B}"/>
              </a:ext>
            </a:extLst>
          </p:cNvPr>
          <p:cNvSpPr/>
          <p:nvPr/>
        </p:nvSpPr>
        <p:spPr>
          <a:xfrm>
            <a:off x="9682890" y="3216248"/>
            <a:ext cx="2414951" cy="646112"/>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Télécharger la session 3 (étiquetage des denrées alimentaires)</a:t>
            </a:r>
          </a:p>
        </p:txBody>
      </p:sp>
      <p:sp>
        <p:nvSpPr>
          <p:cNvPr id="16" name="ZoneTexte 15">
            <a:extLst>
              <a:ext uri="{FF2B5EF4-FFF2-40B4-BE49-F238E27FC236}">
                <a16:creationId xmlns:a16="http://schemas.microsoft.com/office/drawing/2014/main" id="{09BEB061-D0CF-92D2-9475-3606A0AF3336}"/>
              </a:ext>
            </a:extLst>
          </p:cNvPr>
          <p:cNvSpPr txBox="1"/>
          <p:nvPr/>
        </p:nvSpPr>
        <p:spPr>
          <a:xfrm>
            <a:off x="4448175" y="4033256"/>
            <a:ext cx="6325496" cy="1077218"/>
          </a:xfrm>
          <a:prstGeom prst="rect">
            <a:avLst/>
          </a:prstGeom>
          <a:noFill/>
        </p:spPr>
        <p:txBody>
          <a:bodyPr wrap="square">
            <a:spAutoFit/>
          </a:bodyPr>
          <a:lstStyle/>
          <a:p>
            <a:pPr marL="285750" indent="-285750" eaLnBrk="1" hangingPunct="1">
              <a:spcBef>
                <a:spcPts val="1000"/>
              </a:spcBef>
              <a:buFont typeface="Wingdings" panose="05000000000000000000" pitchFamily="2" charset="2"/>
              <a:buChar char="ü"/>
              <a:defRPr/>
            </a:pPr>
            <a:r>
              <a:rPr lang="fr-FR" sz="1400" dirty="0">
                <a:latin typeface="+mn-lt"/>
              </a:rPr>
              <a:t>Dans le chariot, </a:t>
            </a:r>
            <a:r>
              <a:rPr lang="fr-FR" sz="1400" b="1" dirty="0">
                <a:latin typeface="+mn-lt"/>
              </a:rPr>
              <a:t>séparez la viande, la volaille et le poisson des fruits et légumes.</a:t>
            </a:r>
            <a:endParaRPr lang="en-US" sz="1400" b="1" dirty="0">
              <a:latin typeface="+mn-lt"/>
            </a:endParaRPr>
          </a:p>
          <a:p>
            <a:pPr eaLnBrk="1" hangingPunct="1">
              <a:spcBef>
                <a:spcPts val="0"/>
              </a:spcBef>
              <a:defRPr/>
            </a:pPr>
            <a:r>
              <a:rPr lang="en-US" sz="1200" dirty="0">
                <a:latin typeface="+mn-lt"/>
              </a:rPr>
              <a:t>	</a:t>
            </a:r>
            <a:r>
              <a:rPr lang="fr-FR" sz="1200" dirty="0">
                <a:latin typeface="+mn-lt"/>
              </a:rPr>
              <a:t>La viande, la volaille et le poisson crus peuvent souvent être contaminés par des </a:t>
            </a:r>
          </a:p>
          <a:p>
            <a:pPr eaLnBrk="1" hangingPunct="1">
              <a:spcBef>
                <a:spcPts val="0"/>
              </a:spcBef>
              <a:defRPr/>
            </a:pPr>
            <a:r>
              <a:rPr lang="fr-FR" sz="1200" dirty="0">
                <a:latin typeface="+mn-lt"/>
              </a:rPr>
              <a:t>	microbes pouvant causer des infections d’origine alimentaire et doivent être rangés </a:t>
            </a:r>
          </a:p>
          <a:p>
            <a:pPr eaLnBrk="1" hangingPunct="1">
              <a:spcBef>
                <a:spcPts val="0"/>
              </a:spcBef>
              <a:defRPr/>
            </a:pPr>
            <a:r>
              <a:rPr lang="fr-FR" sz="1200" dirty="0">
                <a:latin typeface="+mn-lt"/>
              </a:rPr>
              <a:t>	séparément des fruits/légumes et des autres aliments.</a:t>
            </a:r>
            <a:endParaRPr lang="en-GB" sz="1200" dirty="0">
              <a:latin typeface="+mn-lt"/>
            </a:endParaRPr>
          </a:p>
        </p:txBody>
      </p:sp>
      <p:grpSp>
        <p:nvGrpSpPr>
          <p:cNvPr id="17420" name="Groupe 26" descr="Bouton pour accéder aux diapositives sur la manipulation de la viande">
            <a:extLst>
              <a:ext uri="{FF2B5EF4-FFF2-40B4-BE49-F238E27FC236}">
                <a16:creationId xmlns:a16="http://schemas.microsoft.com/office/drawing/2014/main" id="{782FA347-0E0D-44D1-B551-F1C26F7CDF65}"/>
              </a:ext>
            </a:extLst>
          </p:cNvPr>
          <p:cNvGrpSpPr>
            <a:grpSpLocks/>
          </p:cNvGrpSpPr>
          <p:nvPr/>
        </p:nvGrpSpPr>
        <p:grpSpPr bwMode="auto">
          <a:xfrm>
            <a:off x="10784760" y="4257675"/>
            <a:ext cx="1363663" cy="925513"/>
            <a:chOff x="9429019" y="4129623"/>
            <a:chExt cx="1363538" cy="924933"/>
          </a:xfrm>
        </p:grpSpPr>
        <p:pic>
          <p:nvPicPr>
            <p:cNvPr id="17423" name="Image 27">
              <a:hlinkClick r:id="rId14" action="ppaction://hlinksldjump"/>
              <a:extLst>
                <a:ext uri="{FF2B5EF4-FFF2-40B4-BE49-F238E27FC236}">
                  <a16:creationId xmlns:a16="http://schemas.microsoft.com/office/drawing/2014/main" id="{5FA55A92-E748-4D3A-9C5F-5978A6AF24A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29019" y="4129623"/>
              <a:ext cx="1363538" cy="9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Bouton d’action : obtenir des informations 28">
              <a:hlinkClick r:id="rId14" action="ppaction://hlinksldjump" highlightClick="1"/>
              <a:extLst>
                <a:ext uri="{FF2B5EF4-FFF2-40B4-BE49-F238E27FC236}">
                  <a16:creationId xmlns:a16="http://schemas.microsoft.com/office/drawing/2014/main" id="{DABDA371-91D8-4008-B3C3-0016A1062C2E}"/>
                </a:ext>
              </a:extLst>
            </p:cNvPr>
            <p:cNvSpPr/>
            <p:nvPr/>
          </p:nvSpPr>
          <p:spPr bwMode="auto">
            <a:xfrm>
              <a:off x="10459213" y="4134383"/>
              <a:ext cx="328582" cy="347444"/>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grpSp>
      <p:sp>
        <p:nvSpPr>
          <p:cNvPr id="23" name="ZoneTexte 22">
            <a:extLst>
              <a:ext uri="{FF2B5EF4-FFF2-40B4-BE49-F238E27FC236}">
                <a16:creationId xmlns:a16="http://schemas.microsoft.com/office/drawing/2014/main" id="{502B602F-8AAE-EAE8-57C4-E21EEEBBBB44}"/>
              </a:ext>
            </a:extLst>
          </p:cNvPr>
          <p:cNvSpPr txBox="1"/>
          <p:nvPr/>
        </p:nvSpPr>
        <p:spPr>
          <a:xfrm>
            <a:off x="4448175" y="5129329"/>
            <a:ext cx="6325496" cy="492443"/>
          </a:xfrm>
          <a:prstGeom prst="rect">
            <a:avLst/>
          </a:prstGeom>
          <a:noFill/>
        </p:spPr>
        <p:txBody>
          <a:bodyPr wrap="square">
            <a:spAutoFit/>
          </a:bodyPr>
          <a:lstStyle/>
          <a:p>
            <a:pPr marL="285750" indent="-285750" eaLnBrk="1" hangingPunct="1">
              <a:spcBef>
                <a:spcPts val="1000"/>
              </a:spcBef>
              <a:buFont typeface="Wingdings" panose="05000000000000000000" pitchFamily="2" charset="2"/>
              <a:buChar char="ü"/>
              <a:defRPr/>
            </a:pPr>
            <a:r>
              <a:rPr lang="fr-FR" sz="1400" b="1">
                <a:latin typeface="+mn-lt"/>
              </a:rPr>
              <a:t>Utilisez des sacs isothermes pour ne pas rompre la chaîne du froid</a:t>
            </a:r>
            <a:r>
              <a:rPr lang="en-US" sz="1400" b="1">
                <a:latin typeface="+mn-lt"/>
              </a:rPr>
              <a:t>.</a:t>
            </a:r>
          </a:p>
          <a:p>
            <a:pPr eaLnBrk="1" hangingPunct="1">
              <a:spcBef>
                <a:spcPts val="0"/>
              </a:spcBef>
              <a:defRPr/>
            </a:pPr>
            <a:r>
              <a:rPr lang="en-US" sz="1200">
                <a:latin typeface="+mn-lt"/>
              </a:rPr>
              <a:t>	</a:t>
            </a:r>
            <a:r>
              <a:rPr lang="fr-FR" sz="1200">
                <a:latin typeface="+mn-lt"/>
              </a:rPr>
              <a:t> Cela permettra de ralentir la prolifération bactérienne.</a:t>
            </a:r>
            <a:endParaRPr lang="en-US" sz="1200" dirty="0">
              <a:latin typeface="+mn-lt"/>
            </a:endParaRPr>
          </a:p>
        </p:txBody>
      </p:sp>
      <p:sp>
        <p:nvSpPr>
          <p:cNvPr id="24" name="Bouton d’action : vide 23" descr="Bouton pour accéder aux diapositives sur la chaîne du froid">
            <a:hlinkClick r:id="rId16" action="ppaction://hlinksldjump" highlightClick="1"/>
            <a:extLst>
              <a:ext uri="{FF2B5EF4-FFF2-40B4-BE49-F238E27FC236}">
                <a16:creationId xmlns:a16="http://schemas.microsoft.com/office/drawing/2014/main" id="{D3E5AD1D-B56F-4277-9B95-8EF8A9426F1F}"/>
              </a:ext>
            </a:extLst>
          </p:cNvPr>
          <p:cNvSpPr/>
          <p:nvPr/>
        </p:nvSpPr>
        <p:spPr>
          <a:xfrm>
            <a:off x="6408738" y="5604399"/>
            <a:ext cx="2616200" cy="365125"/>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la chaîne du froid</a:t>
            </a:r>
          </a:p>
        </p:txBody>
      </p:sp>
      <p:grpSp>
        <p:nvGrpSpPr>
          <p:cNvPr id="12" name="Groupe 11">
            <a:extLst>
              <a:ext uri="{FF2B5EF4-FFF2-40B4-BE49-F238E27FC236}">
                <a16:creationId xmlns:a16="http://schemas.microsoft.com/office/drawing/2014/main" id="{051FF166-C444-4B71-42E6-48DE809E11E1}"/>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21" name="Rectangle 20" descr="Barre de navigation des diapositives">
              <a:extLst>
                <a:ext uri="{FF2B5EF4-FFF2-40B4-BE49-F238E27FC236}">
                  <a16:creationId xmlns:a16="http://schemas.microsoft.com/office/drawing/2014/main" id="{11535812-4654-4C83-A8EF-85786C354B14}"/>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429" name="ZoneTexte 22">
              <a:extLst>
                <a:ext uri="{FF2B5EF4-FFF2-40B4-BE49-F238E27FC236}">
                  <a16:creationId xmlns:a16="http://schemas.microsoft.com/office/drawing/2014/main" id="{257BB352-1789-489E-8BEF-1481C8F27FD7}"/>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17430" name="Image 25">
              <a:extLst>
                <a:ext uri="{FF2B5EF4-FFF2-40B4-BE49-F238E27FC236}">
                  <a16:creationId xmlns:a16="http://schemas.microsoft.com/office/drawing/2014/main" id="{96262A8F-E962-4BB9-9427-9511683EE5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Bouton d’action : vide 21" descr="Bouton pour retourner à la page d'accueil">
            <a:hlinkClick r:id="rId18" action="ppaction://hlinksldjump" highlightClick="1"/>
            <a:extLst>
              <a:ext uri="{FF2B5EF4-FFF2-40B4-BE49-F238E27FC236}">
                <a16:creationId xmlns:a16="http://schemas.microsoft.com/office/drawing/2014/main" id="{CD5010E8-4097-4407-8171-091E83E86102}"/>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21682-F61A-41B4-85D4-BF045DE638B3}"/>
              </a:ext>
            </a:extLst>
          </p:cNvPr>
          <p:cNvSpPr>
            <a:spLocks noGrp="1"/>
          </p:cNvSpPr>
          <p:nvPr>
            <p:ph type="title" idx="4294967295"/>
          </p:nvPr>
        </p:nvSpPr>
        <p:spPr>
          <a:xfrm>
            <a:off x="3130722" y="-41508"/>
            <a:ext cx="10515600" cy="1325563"/>
          </a:xfrm>
        </p:spPr>
        <p:txBody>
          <a:bodyPr/>
          <a:lstStyle/>
          <a:p>
            <a:r>
              <a:rPr lang="fr-FR" sz="3200">
                <a:solidFill>
                  <a:srgbClr val="5B225F"/>
                </a:solidFill>
                <a:latin typeface="Arial" panose="020B0604020202020204" pitchFamily="34" charset="0"/>
                <a:ea typeface="+mn-ea"/>
                <a:cs typeface="Arial" panose="020B0604020202020204" pitchFamily="34" charset="0"/>
              </a:rPr>
              <a:t>Investigation d’une épidémie</a:t>
            </a:r>
          </a:p>
        </p:txBody>
      </p:sp>
      <p:grpSp>
        <p:nvGrpSpPr>
          <p:cNvPr id="3" name="Groupe 2" descr="Images donnant un aperçu de la ressource">
            <a:extLst>
              <a:ext uri="{FF2B5EF4-FFF2-40B4-BE49-F238E27FC236}">
                <a16:creationId xmlns:a16="http://schemas.microsoft.com/office/drawing/2014/main" id="{6F5A3A81-FCF3-24BA-C995-EFDC0046AEA0}"/>
              </a:ext>
              <a:ext uri="{C183D7F6-B498-43B3-948B-1728B52AA6E4}">
                <adec:decorative xmlns:adec="http://schemas.microsoft.com/office/drawing/2017/decorative" val="0"/>
              </a:ext>
            </a:extLst>
          </p:cNvPr>
          <p:cNvGrpSpPr/>
          <p:nvPr/>
        </p:nvGrpSpPr>
        <p:grpSpPr>
          <a:xfrm>
            <a:off x="119100" y="525463"/>
            <a:ext cx="11895114" cy="5364162"/>
            <a:chOff x="119100" y="525463"/>
            <a:chExt cx="11895114" cy="5364162"/>
          </a:xfrm>
        </p:grpSpPr>
        <p:pic>
          <p:nvPicPr>
            <p:cNvPr id="31750" name="Picture 19" descr="Investigation d'une épidémie - Page d'accueil du PowerPoint">
              <a:extLst>
                <a:ext uri="{FF2B5EF4-FFF2-40B4-BE49-F238E27FC236}">
                  <a16:creationId xmlns:a16="http://schemas.microsoft.com/office/drawing/2014/main" id="{11CDBF5A-0ACB-4AB7-8E16-783174DBB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12" y="525463"/>
              <a:ext cx="2713038" cy="177958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751" name="Picture 20" descr="Investigation d'une épidémie - Fiche d'activité élève">
              <a:extLst>
                <a:ext uri="{FF2B5EF4-FFF2-40B4-BE49-F238E27FC236}">
                  <a16:creationId xmlns:a16="http://schemas.microsoft.com/office/drawing/2014/main" id="{3E81DD06-6750-42A6-8696-CFA0AFAE5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00" y="3225800"/>
              <a:ext cx="2724150" cy="266382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 name="Picture 22" descr="fleche - Conseils &amp; astuces Twitch">
              <a:extLst>
                <a:ext uri="{FF2B5EF4-FFF2-40B4-BE49-F238E27FC236}">
                  <a16:creationId xmlns:a16="http://schemas.microsoft.com/office/drawing/2014/main" id="{3917AE11-0CD8-4E6D-8F6A-41B264445F4E}"/>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88211">
              <a:off x="2608275" y="4381474"/>
              <a:ext cx="469949" cy="469949"/>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21" descr="Investigation d'une épidémie - PowerPoint diapositive &quot;Le dîner&quot;">
              <a:extLst>
                <a:ext uri="{FF2B5EF4-FFF2-40B4-BE49-F238E27FC236}">
                  <a16:creationId xmlns:a16="http://schemas.microsoft.com/office/drawing/2014/main" id="{E67A6F23-900C-4A8A-84C1-37B837CB21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9088" y="1244601"/>
              <a:ext cx="2736850" cy="146208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 name="Picture 22" descr="fleche - Conseils &amp; astuces Twitch">
              <a:extLst>
                <a:ext uri="{FF2B5EF4-FFF2-40B4-BE49-F238E27FC236}">
                  <a16:creationId xmlns:a16="http://schemas.microsoft.com/office/drawing/2014/main" id="{7E972F4D-C042-47EF-8A21-2B60263336D2}"/>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8912225" y="2514599"/>
              <a:ext cx="836565" cy="836565"/>
            </a:xfrm>
            <a:prstGeom prst="rect">
              <a:avLst/>
            </a:prstGeom>
            <a:noFill/>
            <a:extLst>
              <a:ext uri="{909E8E84-426E-40DD-AFC4-6F175D3DCCD1}">
                <a14:hiddenFill xmlns:a14="http://schemas.microsoft.com/office/drawing/2010/main">
                  <a:solidFill>
                    <a:srgbClr val="FFFFFF"/>
                  </a:solidFill>
                </a14:hiddenFill>
              </a:ext>
            </a:extLst>
          </p:spPr>
        </p:pic>
        <p:pic>
          <p:nvPicPr>
            <p:cNvPr id="31755" name="Picture 22">
              <a:extLst>
                <a:ext uri="{FF2B5EF4-FFF2-40B4-BE49-F238E27FC236}">
                  <a16:creationId xmlns:a16="http://schemas.microsoft.com/office/drawing/2014/main" id="{B4F0C6C0-BC37-49EF-AE1C-E3C5482F87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77364" y="3343275"/>
              <a:ext cx="2736850" cy="254635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2" name="Picture 22" descr="fleche - Conseils &amp; astuces Twitch">
              <a:extLst>
                <a:ext uri="{FF2B5EF4-FFF2-40B4-BE49-F238E27FC236}">
                  <a16:creationId xmlns:a16="http://schemas.microsoft.com/office/drawing/2014/main" id="{D5AF3285-E064-4105-8F10-736156D25E72}"/>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407947">
              <a:off x="8990930" y="4592195"/>
              <a:ext cx="436315" cy="51949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E0EB27AE-0666-4D0C-A118-97FCDDA5B580}"/>
              </a:ext>
            </a:extLst>
          </p:cNvPr>
          <p:cNvSpPr txBox="1"/>
          <p:nvPr/>
        </p:nvSpPr>
        <p:spPr>
          <a:xfrm>
            <a:off x="2743200" y="890588"/>
            <a:ext cx="6280150" cy="1522412"/>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Identifier les microbes pathogènes fréquemment transmis par les 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Identifier les conditions favorisant la multiplication des microbes pathogènes et comment la prévenir.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comment transporter, conserver et préparer les aliments de façon sûre.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les risques et les conséquences d’une infection d’origine alimentaire.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F739575E-59C4-4A45-839C-D36E558DB440}"/>
              </a:ext>
            </a:extLst>
          </p:cNvPr>
          <p:cNvSpPr txBox="1"/>
          <p:nvPr/>
        </p:nvSpPr>
        <p:spPr>
          <a:xfrm>
            <a:off x="2671763" y="2406650"/>
            <a:ext cx="6351587" cy="3046413"/>
          </a:xfrm>
          <a:prstGeom prst="rect">
            <a:avLst/>
          </a:prstGeom>
          <a:noFill/>
        </p:spPr>
        <p:txBody>
          <a:bodyPr>
            <a:spAutoFit/>
          </a:bodyPr>
          <a:lstStyle/>
          <a:p>
            <a:pPr marL="285750" marR="0" lvl="0" indent="-2857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Investigation d’une épidémie : une toxi-infection alimentaire collective après un dîner</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Présenter les questions que l’on peut se poser</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autour de chaque étape de la préparation des aliments pour un dîner entre amis notamment la manipulation des légumes, la cuisson au barbecue et le service à table. Cette activité peut être réalisée avec toute la classe ou peut être discutée entre élèves par petits groupes.</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Encourager les élèves à prendre des notes sur la fiche d’activité afin de les partager ensuite et d’en discuter avec l’ensemble de la classe.</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A utiliser comme un guide de discussion et pour vérifier que tous les points ont été abordés.</a:t>
            </a: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E846EB3E-6989-A06F-E224-9BA1D1D40039}"/>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BD921B69-5E71-4878-8FB6-E8EB2BF54089}"/>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1761" name="ZoneTexte 31">
              <a:extLst>
                <a:ext uri="{FF2B5EF4-FFF2-40B4-BE49-F238E27FC236}">
                  <a16:creationId xmlns:a16="http://schemas.microsoft.com/office/drawing/2014/main" id="{FADDCA97-A231-43D8-9FD1-321191E63394}"/>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1762" name="Image 34">
              <a:extLst>
                <a:ext uri="{FF2B5EF4-FFF2-40B4-BE49-F238E27FC236}">
                  <a16:creationId xmlns:a16="http://schemas.microsoft.com/office/drawing/2014/main" id="{93482884-E62A-4C61-9B3A-C504F95720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0F2CF5AF-C86F-4DB0-A19C-D157BAB1F550}"/>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7D4DC-B2E7-4882-8DB9-02F245F75C2C}"/>
              </a:ext>
            </a:extLst>
          </p:cNvPr>
          <p:cNvSpPr>
            <a:spLocks noGrp="1"/>
          </p:cNvSpPr>
          <p:nvPr>
            <p:ph type="title" idx="4294967295"/>
          </p:nvPr>
        </p:nvSpPr>
        <p:spPr>
          <a:xfrm>
            <a:off x="3080484" y="-46873"/>
            <a:ext cx="10515600" cy="1325563"/>
          </a:xfrm>
        </p:spPr>
        <p:txBody>
          <a:bodyPr/>
          <a:lstStyle/>
          <a:p>
            <a:r>
              <a:rPr lang="fr-FR" sz="3200">
                <a:solidFill>
                  <a:srgbClr val="5B225F"/>
                </a:solidFill>
                <a:latin typeface="Arial" panose="020B0604020202020204" pitchFamily="34" charset="0"/>
                <a:ea typeface="+mn-ea"/>
                <a:cs typeface="Arial" panose="020B0604020202020204" pitchFamily="34" charset="0"/>
              </a:rPr>
              <a:t>Scénarios</a:t>
            </a:r>
          </a:p>
        </p:txBody>
      </p:sp>
      <p:grpSp>
        <p:nvGrpSpPr>
          <p:cNvPr id="3" name="Groupe 2" descr="Images donnant un aperçu de la ressource">
            <a:extLst>
              <a:ext uri="{FF2B5EF4-FFF2-40B4-BE49-F238E27FC236}">
                <a16:creationId xmlns:a16="http://schemas.microsoft.com/office/drawing/2014/main" id="{EBFC4ECE-F0A7-58E6-99F7-8EA644087829}"/>
              </a:ext>
              <a:ext uri="{C183D7F6-B498-43B3-948B-1728B52AA6E4}">
                <adec:decorative xmlns:adec="http://schemas.microsoft.com/office/drawing/2017/decorative" val="0"/>
              </a:ext>
            </a:extLst>
          </p:cNvPr>
          <p:cNvGrpSpPr/>
          <p:nvPr/>
        </p:nvGrpSpPr>
        <p:grpSpPr>
          <a:xfrm>
            <a:off x="45801" y="328613"/>
            <a:ext cx="11917599" cy="5535613"/>
            <a:chOff x="45801" y="328613"/>
            <a:chExt cx="11917599" cy="5535613"/>
          </a:xfrm>
        </p:grpSpPr>
        <p:pic>
          <p:nvPicPr>
            <p:cNvPr id="32774" name="Picture 19" descr="Scénarios - Page d'accueil du PowerPoint">
              <a:extLst>
                <a:ext uri="{FF2B5EF4-FFF2-40B4-BE49-F238E27FC236}">
                  <a16:creationId xmlns:a16="http://schemas.microsoft.com/office/drawing/2014/main" id="{2C755ED9-849C-4795-A533-9583B98CB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68" y="522627"/>
              <a:ext cx="2679700" cy="1770063"/>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2775" name="Picture 20" descr="Scénarios - Fiche d'activité élève">
              <a:extLst>
                <a:ext uri="{FF2B5EF4-FFF2-40B4-BE49-F238E27FC236}">
                  <a16:creationId xmlns:a16="http://schemas.microsoft.com/office/drawing/2014/main" id="{08DDD0C1-07F9-470B-8FB1-1001BB85D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 y="2976563"/>
              <a:ext cx="2679700" cy="2887663"/>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 name="Picture 22" descr="fleche - Conseils &amp; astuces Twitch">
              <a:extLst>
                <a:ext uri="{FF2B5EF4-FFF2-40B4-BE49-F238E27FC236}">
                  <a16:creationId xmlns:a16="http://schemas.microsoft.com/office/drawing/2014/main" id="{5DEB241E-0FA3-4770-8E0A-8F84FC0C4196}"/>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765315">
              <a:off x="2513271" y="4351824"/>
              <a:ext cx="608795" cy="608795"/>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21" descr="Scénarios - PowerPoint diapositive &quot;Hannah et la pharmacienne&quot;">
              <a:extLst>
                <a:ext uri="{FF2B5EF4-FFF2-40B4-BE49-F238E27FC236}">
                  <a16:creationId xmlns:a16="http://schemas.microsoft.com/office/drawing/2014/main" id="{AB589783-6DBD-4518-8054-50CF23AC43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8738" y="328613"/>
              <a:ext cx="3014662" cy="2158093"/>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 name="Picture 22" descr="fleche - Conseils &amp; astuces Twitch">
              <a:extLst>
                <a:ext uri="{FF2B5EF4-FFF2-40B4-BE49-F238E27FC236}">
                  <a16:creationId xmlns:a16="http://schemas.microsoft.com/office/drawing/2014/main" id="{0DDC6EFE-9E0A-4668-80E8-95BA36D3D8DA}"/>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792644">
              <a:off x="8468586" y="2486448"/>
              <a:ext cx="1259625" cy="935171"/>
            </a:xfrm>
            <a:prstGeom prst="rect">
              <a:avLst/>
            </a:prstGeom>
            <a:noFill/>
            <a:extLst>
              <a:ext uri="{909E8E84-426E-40DD-AFC4-6F175D3DCCD1}">
                <a14:hiddenFill xmlns:a14="http://schemas.microsoft.com/office/drawing/2010/main">
                  <a:solidFill>
                    <a:srgbClr val="FFFFFF"/>
                  </a:solidFill>
                </a14:hiddenFill>
              </a:ext>
            </a:extLst>
          </p:spPr>
        </p:pic>
        <p:pic>
          <p:nvPicPr>
            <p:cNvPr id="32779" name="Picture 22" descr="Scénarios - Fiche réponse de l'activité élève">
              <a:extLst>
                <a:ext uri="{FF2B5EF4-FFF2-40B4-BE49-F238E27FC236}">
                  <a16:creationId xmlns:a16="http://schemas.microsoft.com/office/drawing/2014/main" id="{913D7DE3-B384-416A-9A60-00CCC134B4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3390" y="2735715"/>
              <a:ext cx="2570010" cy="312851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2" name="Picture 22" descr="fleche - Conseils &amp; astuces Twitch">
              <a:extLst>
                <a:ext uri="{FF2B5EF4-FFF2-40B4-BE49-F238E27FC236}">
                  <a16:creationId xmlns:a16="http://schemas.microsoft.com/office/drawing/2014/main" id="{2FA9E256-3997-4825-AB74-6969B9D46C22}"/>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621085">
              <a:off x="8820594" y="4536389"/>
              <a:ext cx="548882" cy="54888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11E8D3C3-18E6-4E49-AC56-40F174F664FC}"/>
              </a:ext>
            </a:extLst>
          </p:cNvPr>
          <p:cNvSpPr txBox="1"/>
          <p:nvPr/>
        </p:nvSpPr>
        <p:spPr>
          <a:xfrm>
            <a:off x="2717800" y="873125"/>
            <a:ext cx="5991225" cy="2446338"/>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que les infections d’origine alimentaire peuvent avoir des conséquences graves et ne contribuent pas à renforcer le système immunitaire.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les conséquences du non-respect des règles d’hygiène à la maison, comme la contamination croisée, et comment les éviter.</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signification des différents types d’étiquetage sur les denrées alimentaires et leur importance.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Expliquer la différence entre la sécurité (du point de vue microbiologique) et la qualité des 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que les plats préparés à la maison ne sont pas nécessairement plus sûrs que ceux consommés au restaurant.</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4A265407-45B9-4AD2-986E-70807C3306B8}"/>
              </a:ext>
            </a:extLst>
          </p:cNvPr>
          <p:cNvSpPr txBox="1"/>
          <p:nvPr/>
        </p:nvSpPr>
        <p:spPr>
          <a:xfrm>
            <a:off x="2722563" y="2976563"/>
            <a:ext cx="6454775" cy="2492375"/>
          </a:xfrm>
          <a:prstGeom prst="rect">
            <a:avLst/>
          </a:prstGeom>
          <a:noFill/>
        </p:spPr>
        <p:txBody>
          <a:bodyPr>
            <a:spAutoFit/>
          </a:bodyPr>
          <a:lstStyle/>
          <a:p>
            <a:pPr marL="285750" marR="0" lvl="0" indent="-285750" algn="l"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Scénarios</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arcourir les différents scénarios sur l’hygiène des aliments. Ils mettent en scène différents personnages dans des situations de la vie de tous les jours.</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Encourager les élèves à prendre des notes sur la fiche d’activité afin de les partager ensuite et d’en discuter avec l’ensemble de la classe.</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A utiliser comme un guide de discussion et pour vérifier que tous les points ont été abordés.</a:t>
            </a: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endParaRPr kumimoji="0" lang="en-US"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C65786EE-9390-8601-4533-F2BAE3CBD750}"/>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D6B84EA3-34AA-403F-8BC4-FE513C6193BE}"/>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2785" name="ZoneTexte 31">
              <a:extLst>
                <a:ext uri="{FF2B5EF4-FFF2-40B4-BE49-F238E27FC236}">
                  <a16:creationId xmlns:a16="http://schemas.microsoft.com/office/drawing/2014/main" id="{47BEB486-9DCD-497D-82D4-2C5231F41BF3}"/>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2786" name="Image 34">
              <a:extLst>
                <a:ext uri="{FF2B5EF4-FFF2-40B4-BE49-F238E27FC236}">
                  <a16:creationId xmlns:a16="http://schemas.microsoft.com/office/drawing/2014/main" id="{B7343DF9-9AF4-439A-A97B-04E219E8DD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A023A70A-5603-4089-AF1F-0E3192BA3953}"/>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BBC9D-49D3-4065-BCE3-6986354854B7}"/>
              </a:ext>
            </a:extLst>
          </p:cNvPr>
          <p:cNvSpPr>
            <a:spLocks noGrp="1"/>
          </p:cNvSpPr>
          <p:nvPr>
            <p:ph type="title" idx="4294967295"/>
          </p:nvPr>
        </p:nvSpPr>
        <p:spPr>
          <a:xfrm>
            <a:off x="2588108" y="-149876"/>
            <a:ext cx="7409996" cy="729903"/>
          </a:xfrm>
        </p:spPr>
        <p:txBody>
          <a:bodyPr/>
          <a:lstStyle/>
          <a:p>
            <a:pPr rtl="0" eaLnBrk="1" fontAlgn="auto" latinLnBrk="0" hangingPunct="1"/>
            <a:r>
              <a:rPr lang="fr-FR" sz="3200" dirty="0">
                <a:solidFill>
                  <a:srgbClr val="5B225F"/>
                </a:solidFill>
                <a:latin typeface="Arial" panose="020B0604020202020204" pitchFamily="34" charset="0"/>
                <a:ea typeface="+mn-ea"/>
                <a:cs typeface="Arial" panose="020B0604020202020204" pitchFamily="34" charset="0"/>
              </a:rPr>
              <a:t>Sécurité vs qualité des aliments</a:t>
            </a:r>
          </a:p>
        </p:txBody>
      </p:sp>
      <p:grpSp>
        <p:nvGrpSpPr>
          <p:cNvPr id="3" name="Groupe 2" descr="Images donnant un aperçu de la ressource">
            <a:extLst>
              <a:ext uri="{FF2B5EF4-FFF2-40B4-BE49-F238E27FC236}">
                <a16:creationId xmlns:a16="http://schemas.microsoft.com/office/drawing/2014/main" id="{53FF69A8-638C-2B20-F148-322AB424CECC}"/>
              </a:ext>
              <a:ext uri="{C183D7F6-B498-43B3-948B-1728B52AA6E4}">
                <adec:decorative xmlns:adec="http://schemas.microsoft.com/office/drawing/2017/decorative" val="0"/>
              </a:ext>
            </a:extLst>
          </p:cNvPr>
          <p:cNvGrpSpPr/>
          <p:nvPr/>
        </p:nvGrpSpPr>
        <p:grpSpPr>
          <a:xfrm>
            <a:off x="-1186" y="85730"/>
            <a:ext cx="12195857" cy="5860234"/>
            <a:chOff x="-1186" y="85730"/>
            <a:chExt cx="12195857" cy="5860234"/>
          </a:xfrm>
        </p:grpSpPr>
        <p:pic>
          <p:nvPicPr>
            <p:cNvPr id="4" name="Image 3">
              <a:extLst>
                <a:ext uri="{FF2B5EF4-FFF2-40B4-BE49-F238E27FC236}">
                  <a16:creationId xmlns:a16="http://schemas.microsoft.com/office/drawing/2014/main" id="{2C07E400-0696-4D05-A318-CB5E5BDB68F8}"/>
                </a:ext>
              </a:extLst>
            </p:cNvPr>
            <p:cNvPicPr>
              <a:picLocks noChangeAspect="1"/>
            </p:cNvPicPr>
            <p:nvPr/>
          </p:nvPicPr>
          <p:blipFill>
            <a:blip r:embed="rId2"/>
            <a:stretch>
              <a:fillRect/>
            </a:stretch>
          </p:blipFill>
          <p:spPr>
            <a:xfrm>
              <a:off x="-1186" y="85730"/>
              <a:ext cx="2271518" cy="1323970"/>
            </a:xfrm>
            <a:prstGeom prst="rect">
              <a:avLst/>
            </a:prstGeom>
          </p:spPr>
        </p:pic>
        <p:pic>
          <p:nvPicPr>
            <p:cNvPr id="8" name="Image 7">
              <a:extLst>
                <a:ext uri="{FF2B5EF4-FFF2-40B4-BE49-F238E27FC236}">
                  <a16:creationId xmlns:a16="http://schemas.microsoft.com/office/drawing/2014/main" id="{B2C6D5AA-3D9B-4F9F-93FE-CC573913A6E4}"/>
                </a:ext>
              </a:extLst>
            </p:cNvPr>
            <p:cNvPicPr>
              <a:picLocks noChangeAspect="1"/>
            </p:cNvPicPr>
            <p:nvPr/>
          </p:nvPicPr>
          <p:blipFill>
            <a:blip r:embed="rId3"/>
            <a:stretch>
              <a:fillRect/>
            </a:stretch>
          </p:blipFill>
          <p:spPr>
            <a:xfrm>
              <a:off x="163072" y="3491277"/>
              <a:ext cx="2372701" cy="1583025"/>
            </a:xfrm>
            <a:prstGeom prst="rect">
              <a:avLst/>
            </a:prstGeom>
          </p:spPr>
        </p:pic>
        <p:pic>
          <p:nvPicPr>
            <p:cNvPr id="10" name="Image 9">
              <a:extLst>
                <a:ext uri="{FF2B5EF4-FFF2-40B4-BE49-F238E27FC236}">
                  <a16:creationId xmlns:a16="http://schemas.microsoft.com/office/drawing/2014/main" id="{330B586F-808A-41B4-85FB-82C04ACB0A4E}"/>
                </a:ext>
              </a:extLst>
            </p:cNvPr>
            <p:cNvPicPr>
              <a:picLocks noChangeAspect="1"/>
            </p:cNvPicPr>
            <p:nvPr/>
          </p:nvPicPr>
          <p:blipFill>
            <a:blip r:embed="rId4"/>
            <a:stretch>
              <a:fillRect/>
            </a:stretch>
          </p:blipFill>
          <p:spPr>
            <a:xfrm>
              <a:off x="10268004" y="4672987"/>
              <a:ext cx="1926667" cy="1272977"/>
            </a:xfrm>
            <a:prstGeom prst="rect">
              <a:avLst/>
            </a:prstGeom>
          </p:spPr>
        </p:pic>
        <p:pic>
          <p:nvPicPr>
            <p:cNvPr id="30" name="Picture 22" descr="fleche - Conseils &amp; astuces Twitch">
              <a:extLst>
                <a:ext uri="{FF2B5EF4-FFF2-40B4-BE49-F238E27FC236}">
                  <a16:creationId xmlns:a16="http://schemas.microsoft.com/office/drawing/2014/main" id="{80A23A55-A132-4B00-81E0-97D6248B925F}"/>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584072">
              <a:off x="9786146" y="5195164"/>
              <a:ext cx="509069" cy="50906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F5D1EE54-79AC-4B13-89BC-D9E333F90BA5}"/>
                </a:ext>
              </a:extLst>
            </p:cNvPr>
            <p:cNvPicPr>
              <a:picLocks noChangeAspect="1"/>
            </p:cNvPicPr>
            <p:nvPr/>
          </p:nvPicPr>
          <p:blipFill>
            <a:blip r:embed="rId6"/>
            <a:stretch>
              <a:fillRect/>
            </a:stretch>
          </p:blipFill>
          <p:spPr>
            <a:xfrm>
              <a:off x="10137774" y="3267081"/>
              <a:ext cx="2017089" cy="1158076"/>
            </a:xfrm>
            <a:prstGeom prst="rect">
              <a:avLst/>
            </a:prstGeom>
          </p:spPr>
        </p:pic>
        <p:pic>
          <p:nvPicPr>
            <p:cNvPr id="32" name="Picture 22" descr="fleche - Conseils &amp; astuces Twitch">
              <a:extLst>
                <a:ext uri="{FF2B5EF4-FFF2-40B4-BE49-F238E27FC236}">
                  <a16:creationId xmlns:a16="http://schemas.microsoft.com/office/drawing/2014/main" id="{E8451BE4-71DC-431A-B462-7F3A02CAB2CC}"/>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925638">
              <a:off x="9716630" y="4256883"/>
              <a:ext cx="576922" cy="6547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fleche - Conseils &amp; astuces Twitch">
              <a:extLst>
                <a:ext uri="{FF2B5EF4-FFF2-40B4-BE49-F238E27FC236}">
                  <a16:creationId xmlns:a16="http://schemas.microsoft.com/office/drawing/2014/main" id="{42CA774E-BB0A-4D44-85B9-2DE09F97E214}"/>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29857">
              <a:off x="2010448" y="4952012"/>
              <a:ext cx="445836" cy="44583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3659B3F9-0537-4022-85F7-06D735D18AC5}"/>
              </a:ext>
            </a:extLst>
          </p:cNvPr>
          <p:cNvSpPr txBox="1"/>
          <p:nvPr/>
        </p:nvSpPr>
        <p:spPr>
          <a:xfrm>
            <a:off x="2209800" y="555625"/>
            <a:ext cx="9944100" cy="1708150"/>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signification des différents types d’étiquettes et leur importance.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différence entre sécurité (du point de vue microbiologique) et qualité des 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comment conserver et utiliser les différentes catégories d’aliments.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les conséquences du non-respect des étiquettes.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 lien avec le gaspillage alimentaire et comment le réduire.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8CEED046-4636-433E-9340-CA6D603D11C3}"/>
              </a:ext>
            </a:extLst>
          </p:cNvPr>
          <p:cNvSpPr txBox="1"/>
          <p:nvPr/>
        </p:nvSpPr>
        <p:spPr>
          <a:xfrm>
            <a:off x="2170113" y="1854200"/>
            <a:ext cx="7967662" cy="4154488"/>
          </a:xfrm>
          <a:prstGeom prst="rect">
            <a:avLst/>
          </a:prstGeom>
          <a:noFill/>
        </p:spPr>
        <p:txBody>
          <a:bodyPr>
            <a:spAutoFit/>
          </a:bodyPr>
          <a:lstStyle/>
          <a:p>
            <a:pPr marL="285750" marR="0" lvl="0" indent="-2857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Sécurité </a:t>
            </a:r>
            <a:r>
              <a:rPr lang="fr-FR" sz="1200" b="1" dirty="0">
                <a:latin typeface="Arial" panose="020B0604020202020204" pitchFamily="34" charset="0"/>
                <a:cs typeface="Arial" panose="020B0604020202020204" pitchFamily="34" charset="0"/>
              </a:rPr>
              <a:t>vs</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qualité des aliments</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avec différentes activités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Diapositive “Que trouve-t-on sur les étiquettes ?”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Introduire l’importance  des étiquettes sur les emballages alimentaires.</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Diapositives “A vous de voter”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Organiser un vote dans la classe sur la signification des étiquettes “à consommer jusqu’au…” et “à consommer de préférence avant le…”.</a:t>
            </a:r>
            <a:endParaRPr kumimoji="0" lang="fr-FR" sz="1200" b="0" i="0"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“Que se passe-t-il si nous ne tenons pas compte des étiquettes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Demander </a:t>
            </a:r>
          </a:p>
          <a:p>
            <a:pPr marL="457200" marR="0" lvl="2" indent="0" algn="just" defTabSz="2286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aux élèves de discuter par petits groupes sur les conséquences de la comsommation d’aliments </a:t>
            </a:r>
          </a:p>
          <a:p>
            <a:pPr marL="457200" marR="0" lvl="2" indent="0" algn="just" defTabSz="2286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qui ont dépassé leur DLC ou leur DDM puis de voter à main levée pour dire s'ils jetteraient ces aliments.</a:t>
            </a:r>
            <a:endPar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Diapositives “Eviter le gaspillage alimentaire”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Discuter avec les élèves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sur ce que l’on peut faire pour éviter ce gaspillage et expliquer comment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la congélation peut permettre de le réduire. Si possible, demander aux élèves de créer un poster ou une carte mentale en groupe.</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Encourager les élèves à prendre des notes sur la fiche d’activité afin de les partager ensuite et d’en discuter avec l’ensemble de la classe.</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Utiliser comme guide pour vérifier que tous les points ont été abordés.</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optionnelle : Analyse de données</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Réaliser un diagramme basé sur les résultats du vote en classe et répondre à des questions sur les données européennes.</a:t>
            </a:r>
          </a:p>
        </p:txBody>
      </p:sp>
      <p:grpSp>
        <p:nvGrpSpPr>
          <p:cNvPr id="5" name="Groupe 4">
            <a:extLst>
              <a:ext uri="{FF2B5EF4-FFF2-40B4-BE49-F238E27FC236}">
                <a16:creationId xmlns:a16="http://schemas.microsoft.com/office/drawing/2014/main" id="{A98489A9-8C20-58E4-BDB0-52965C0D9942}"/>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88A1121F-7656-4507-938F-3BAE2A664F85}"/>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3809" name="ZoneTexte 31">
              <a:extLst>
                <a:ext uri="{FF2B5EF4-FFF2-40B4-BE49-F238E27FC236}">
                  <a16:creationId xmlns:a16="http://schemas.microsoft.com/office/drawing/2014/main" id="{4FDD07B2-67EF-408A-8C5B-235DF829B0C1}"/>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3810" name="Image 34">
              <a:extLst>
                <a:ext uri="{FF2B5EF4-FFF2-40B4-BE49-F238E27FC236}">
                  <a16:creationId xmlns:a16="http://schemas.microsoft.com/office/drawing/2014/main" id="{D2735C05-AF33-4F7B-8709-AA17A1E2C0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35804EE9-1254-4296-8A85-1D2473292A4A}"/>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02A33-3009-45FA-AB18-FE2A5001007B}"/>
              </a:ext>
            </a:extLst>
          </p:cNvPr>
          <p:cNvSpPr>
            <a:spLocks noGrp="1"/>
          </p:cNvSpPr>
          <p:nvPr>
            <p:ph type="title" idx="4294967295"/>
          </p:nvPr>
        </p:nvSpPr>
        <p:spPr>
          <a:xfrm>
            <a:off x="3030324" y="-113077"/>
            <a:ext cx="10515600" cy="1325563"/>
          </a:xfrm>
        </p:spPr>
        <p:txBody>
          <a:bodyPr/>
          <a:lstStyle/>
          <a:p>
            <a:pPr rtl="0" eaLnBrk="1" fontAlgn="auto" latinLnBrk="0" hangingPunct="1"/>
            <a:r>
              <a:rPr lang="fr-FR" sz="3200">
                <a:solidFill>
                  <a:srgbClr val="5B225F"/>
                </a:solidFill>
                <a:latin typeface="Arial" panose="020B0604020202020204" pitchFamily="34" charset="0"/>
                <a:ea typeface="+mn-ea"/>
                <a:cs typeface="Arial" panose="020B0604020202020204" pitchFamily="34" charset="0"/>
              </a:rPr>
              <a:t>Le parcours des aliments</a:t>
            </a:r>
          </a:p>
        </p:txBody>
      </p:sp>
      <p:grpSp>
        <p:nvGrpSpPr>
          <p:cNvPr id="3" name="Groupe 2" descr="Images donnant un aperçu de la ressource">
            <a:extLst>
              <a:ext uri="{FF2B5EF4-FFF2-40B4-BE49-F238E27FC236}">
                <a16:creationId xmlns:a16="http://schemas.microsoft.com/office/drawing/2014/main" id="{ED7EAD7E-6DDD-9949-3DBE-B0DC18D73467}"/>
              </a:ext>
              <a:ext uri="{C183D7F6-B498-43B3-948B-1728B52AA6E4}">
                <adec:decorative xmlns:adec="http://schemas.microsoft.com/office/drawing/2017/decorative" val="0"/>
              </a:ext>
            </a:extLst>
          </p:cNvPr>
          <p:cNvGrpSpPr/>
          <p:nvPr/>
        </p:nvGrpSpPr>
        <p:grpSpPr>
          <a:xfrm>
            <a:off x="142220" y="129314"/>
            <a:ext cx="12006658" cy="5800844"/>
            <a:chOff x="142220" y="129314"/>
            <a:chExt cx="12006658" cy="5800844"/>
          </a:xfrm>
        </p:grpSpPr>
        <p:pic>
          <p:nvPicPr>
            <p:cNvPr id="34822" name="Picture 19" descr="Le parcours des aliments - Page d'accueil du PowerPoint">
              <a:extLst>
                <a:ext uri="{FF2B5EF4-FFF2-40B4-BE49-F238E27FC236}">
                  <a16:creationId xmlns:a16="http://schemas.microsoft.com/office/drawing/2014/main" id="{B363534B-4AA0-44FF-BA2D-D30A7FE305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234" y="129314"/>
              <a:ext cx="2420001" cy="1733586"/>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4823" name="Picture 20" descr="Le parcours des aliments - Fiche d'activité élève">
              <a:extLst>
                <a:ext uri="{FF2B5EF4-FFF2-40B4-BE49-F238E27FC236}">
                  <a16:creationId xmlns:a16="http://schemas.microsoft.com/office/drawing/2014/main" id="{83DA9C34-4E32-4BC8-BC50-B999511CDD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20" y="3549240"/>
              <a:ext cx="2352566" cy="221195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4" name="Picture 22" descr="fleche - Conseils &amp; astuces Twitch">
              <a:extLst>
                <a:ext uri="{FF2B5EF4-FFF2-40B4-BE49-F238E27FC236}">
                  <a16:creationId xmlns:a16="http://schemas.microsoft.com/office/drawing/2014/main" id="{34175D85-44AB-4281-B15A-DBEA7D991118}"/>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411465">
              <a:off x="2574948" y="4012129"/>
              <a:ext cx="415406" cy="415406"/>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21" descr="Le parcours des aliments - PowerPoint diapositive &quot;les risques lors de la planification et les achats&quot;">
              <a:extLst>
                <a:ext uri="{FF2B5EF4-FFF2-40B4-BE49-F238E27FC236}">
                  <a16:creationId xmlns:a16="http://schemas.microsoft.com/office/drawing/2014/main" id="{4EE503FB-A1B4-44EA-9BD0-5BBC1E3B05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1704" y="630238"/>
              <a:ext cx="2581275" cy="190977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 name="Picture 22" descr="fleche - Conseils &amp; astuces Twitch">
              <a:extLst>
                <a:ext uri="{FF2B5EF4-FFF2-40B4-BE49-F238E27FC236}">
                  <a16:creationId xmlns:a16="http://schemas.microsoft.com/office/drawing/2014/main" id="{2EE7C6BD-2C7B-4927-8330-263EC7C1AAFA}"/>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069857">
              <a:off x="9835045" y="2746959"/>
              <a:ext cx="674121" cy="589343"/>
            </a:xfrm>
            <a:prstGeom prst="rect">
              <a:avLst/>
            </a:prstGeom>
            <a:noFill/>
            <a:extLst>
              <a:ext uri="{909E8E84-426E-40DD-AFC4-6F175D3DCCD1}">
                <a14:hiddenFill xmlns:a14="http://schemas.microsoft.com/office/drawing/2010/main">
                  <a:solidFill>
                    <a:srgbClr val="FFFFFF"/>
                  </a:solidFill>
                </a14:hiddenFill>
              </a:ext>
            </a:extLst>
          </p:spPr>
        </p:pic>
        <p:pic>
          <p:nvPicPr>
            <p:cNvPr id="34835" name="Picture 19" descr="Le parcours des aliments - Fiche réponse de l'activité élève">
              <a:extLst>
                <a:ext uri="{FF2B5EF4-FFF2-40B4-BE49-F238E27FC236}">
                  <a16:creationId xmlns:a16="http://schemas.microsoft.com/office/drawing/2014/main" id="{93C5F360-2002-4D1E-9EA5-F34306E27F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72109" y="3612863"/>
              <a:ext cx="1976769" cy="231729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 name="Picture 22" descr="fleche - Conseils &amp; astuces Twitch">
              <a:extLst>
                <a:ext uri="{FF2B5EF4-FFF2-40B4-BE49-F238E27FC236}">
                  <a16:creationId xmlns:a16="http://schemas.microsoft.com/office/drawing/2014/main" id="{87A7EC25-E443-44E8-8E75-C6E82B9325EA}"/>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154483">
              <a:off x="9729525" y="4348937"/>
              <a:ext cx="420248" cy="42024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D6FBF406-E5F8-439C-929D-FD855A5202F1}"/>
              </a:ext>
            </a:extLst>
          </p:cNvPr>
          <p:cNvSpPr txBox="1"/>
          <p:nvPr/>
        </p:nvSpPr>
        <p:spPr>
          <a:xfrm>
            <a:off x="2657475" y="831850"/>
            <a:ext cx="6526213" cy="2062163"/>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qu’il existe des microbes pathogènes dans les aliments qui peuvent provoquer des infections d’origine alimentaire, où on peut les trouver et les risques et conséquences de ces infections.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ce qu’est la contamination croisée et comment elle se produit afin d’acquérir les bonnes pratiques d’hygiène des mains et d’hygiène des aliments dans la vie de tous les jours pour rester en bonne santé.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chaîne de transmission des infections et les éléments critiques pour assurer l’hygiène des aliments.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941E3D39-D55C-4E43-BAFD-EFAF4F7E99DF}"/>
              </a:ext>
            </a:extLst>
          </p:cNvPr>
          <p:cNvSpPr txBox="1"/>
          <p:nvPr/>
        </p:nvSpPr>
        <p:spPr>
          <a:xfrm>
            <a:off x="2657475" y="2841625"/>
            <a:ext cx="7515225" cy="3046413"/>
          </a:xfrm>
          <a:prstGeom prst="rect">
            <a:avLst/>
          </a:prstGeom>
          <a:noFill/>
        </p:spPr>
        <p:txBody>
          <a:bodyPr>
            <a:spAutoFit/>
          </a:bodyPr>
          <a:lstStyle/>
          <a:p>
            <a:pPr marL="285750" marR="0" lvl="0" indent="-2857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Le parcours des aliments</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de l’enseignant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Introduire la notion d’infection d’origine alimentaire et les différents risques à éviter pour chaque étape du parcours des aliments de l’achat à la consommation.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Divisée en sections pour chaque étape du parcours des aliments. Demander aux élèves de compléter chaque section soit au fur et à mesure de la diffusion du PowerPoint pendant le cours soit à la fin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Utiliser comme guide pour vérifier que tous les points ont été abordés.</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Animation SafeConsume sur le Parcours des aliments</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en-US"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23054584-AB99-8A68-6F2F-D088E8077CAE}"/>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4A70AEC8-6359-4D9A-856C-256872471FA9}"/>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4833" name="ZoneTexte 31">
              <a:extLst>
                <a:ext uri="{FF2B5EF4-FFF2-40B4-BE49-F238E27FC236}">
                  <a16:creationId xmlns:a16="http://schemas.microsoft.com/office/drawing/2014/main" id="{773C575C-47E0-4052-94FD-7B7844B5E2FC}"/>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4834" name="Image 34">
              <a:extLst>
                <a:ext uri="{FF2B5EF4-FFF2-40B4-BE49-F238E27FC236}">
                  <a16:creationId xmlns:a16="http://schemas.microsoft.com/office/drawing/2014/main" id="{A5EA01BD-E5AB-454A-A7BA-6BF046818E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BD919DAC-177B-4E8E-85A0-0B5EE2105437}"/>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CE74B-9543-4601-9538-C4A66D9F5CE4}"/>
              </a:ext>
            </a:extLst>
          </p:cNvPr>
          <p:cNvSpPr>
            <a:spLocks noGrp="1"/>
          </p:cNvSpPr>
          <p:nvPr>
            <p:ph type="title" idx="4294967295"/>
          </p:nvPr>
        </p:nvSpPr>
        <p:spPr>
          <a:xfrm>
            <a:off x="4497100" y="-5725"/>
            <a:ext cx="10515600" cy="1325563"/>
          </a:xfrm>
        </p:spPr>
        <p:txBody>
          <a:bodyPr/>
          <a:lstStyle/>
          <a:p>
            <a:pPr rtl="0" eaLnBrk="1" fontAlgn="auto" latinLnBrk="0" hangingPunct="1"/>
            <a:r>
              <a:rPr lang="fr-FR" sz="3200">
                <a:solidFill>
                  <a:srgbClr val="5B225F"/>
                </a:solidFill>
                <a:latin typeface="Arial" panose="020B0604020202020204" pitchFamily="34" charset="0"/>
                <a:ea typeface="+mn-ea"/>
                <a:cs typeface="Arial" panose="020B0604020202020204" pitchFamily="34" charset="0"/>
              </a:rPr>
              <a:t>Kit de débats</a:t>
            </a:r>
          </a:p>
        </p:txBody>
      </p:sp>
      <p:grpSp>
        <p:nvGrpSpPr>
          <p:cNvPr id="3" name="Groupe 2" descr="Images donnant un aperçu de la ressource">
            <a:extLst>
              <a:ext uri="{FF2B5EF4-FFF2-40B4-BE49-F238E27FC236}">
                <a16:creationId xmlns:a16="http://schemas.microsoft.com/office/drawing/2014/main" id="{0907E6CB-1D02-6208-004F-93E9B635909C}"/>
              </a:ext>
              <a:ext uri="{C183D7F6-B498-43B3-948B-1728B52AA6E4}">
                <adec:decorative xmlns:adec="http://schemas.microsoft.com/office/drawing/2017/decorative" val="0"/>
              </a:ext>
            </a:extLst>
          </p:cNvPr>
          <p:cNvGrpSpPr/>
          <p:nvPr/>
        </p:nvGrpSpPr>
        <p:grpSpPr>
          <a:xfrm>
            <a:off x="103188" y="304800"/>
            <a:ext cx="11993562" cy="5518150"/>
            <a:chOff x="103188" y="304800"/>
            <a:chExt cx="11993562" cy="5518150"/>
          </a:xfrm>
        </p:grpSpPr>
        <p:pic>
          <p:nvPicPr>
            <p:cNvPr id="35845" name="Picture 14" descr="Kit de débats sur l'hygiène des aliments - Page d'accueil">
              <a:extLst>
                <a:ext uri="{FF2B5EF4-FFF2-40B4-BE49-F238E27FC236}">
                  <a16:creationId xmlns:a16="http://schemas.microsoft.com/office/drawing/2014/main" id="{7CFD00AF-8E32-42A4-945A-D393277A1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8" y="304800"/>
              <a:ext cx="4022725" cy="23368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5846" name="Picture 15" descr="Kit de débat - &quot;Est-il plus sur de prendre ses repas chez soi ou au restaurant ?&quot;">
              <a:extLst>
                <a:ext uri="{FF2B5EF4-FFF2-40B4-BE49-F238E27FC236}">
                  <a16:creationId xmlns:a16="http://schemas.microsoft.com/office/drawing/2014/main" id="{780D5CAA-0B93-4F47-83AD-63E9783A5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163" y="2641600"/>
              <a:ext cx="5881687" cy="318135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5847" name="Picture 16" descr="Carte de débat sur Henri, cuisinier">
              <a:extLst>
                <a:ext uri="{FF2B5EF4-FFF2-40B4-BE49-F238E27FC236}">
                  <a16:creationId xmlns:a16="http://schemas.microsoft.com/office/drawing/2014/main" id="{5BFF0A73-6E74-48D8-B215-F733EDEA1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988" y="1343025"/>
              <a:ext cx="3052762" cy="423068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sp>
        <p:nvSpPr>
          <p:cNvPr id="23" name="ZoneTexte 22">
            <a:extLst>
              <a:ext uri="{FF2B5EF4-FFF2-40B4-BE49-F238E27FC236}">
                <a16:creationId xmlns:a16="http://schemas.microsoft.com/office/drawing/2014/main" id="{A18781A6-E13D-4AE4-B5A9-5A33A18DAAD7}"/>
              </a:ext>
            </a:extLst>
          </p:cNvPr>
          <p:cNvSpPr txBox="1"/>
          <p:nvPr/>
        </p:nvSpPr>
        <p:spPr>
          <a:xfrm>
            <a:off x="4125913" y="1006475"/>
            <a:ext cx="6186487" cy="1200150"/>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S'entraîner à discuter et à débattre de questions et à exprimer son opinion.</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Examiner les questions sociales, éthiques et factuelles de manière globale.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Réfléchir à différents points de vue.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Apprendre à appuyer ses opinions sur des éléments concrets.</a:t>
            </a: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4BE5D685-4790-F569-96F5-113472E8F43D}"/>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9505DCFE-10BD-4233-9501-810BC4865735}"/>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5852" name="ZoneTexte 31">
              <a:extLst>
                <a:ext uri="{FF2B5EF4-FFF2-40B4-BE49-F238E27FC236}">
                  <a16:creationId xmlns:a16="http://schemas.microsoft.com/office/drawing/2014/main" id="{01328ACD-C22B-4164-8C47-6C68331A45DD}"/>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5853" name="Image 34">
              <a:extLst>
                <a:ext uri="{FF2B5EF4-FFF2-40B4-BE49-F238E27FC236}">
                  <a16:creationId xmlns:a16="http://schemas.microsoft.com/office/drawing/2014/main" id="{C26D7E70-331C-4993-B82E-98B43D311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6" action="ppaction://hlinksldjump" highlightClick="1"/>
            <a:extLst>
              <a:ext uri="{FF2B5EF4-FFF2-40B4-BE49-F238E27FC236}">
                <a16:creationId xmlns:a16="http://schemas.microsoft.com/office/drawing/2014/main" id="{4AEFB9E3-653A-4981-9175-7553265B1A0E}"/>
              </a:ext>
            </a:extLst>
          </p:cNvPr>
          <p:cNvSpPr/>
          <p:nvPr/>
        </p:nvSpPr>
        <p:spPr bwMode="auto">
          <a:xfrm>
            <a:off x="5713413" y="6130925"/>
            <a:ext cx="306387" cy="269875"/>
          </a:xfrm>
          <a:prstGeom prst="actionButtonBlank">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black"/>
                </a:solidFill>
                <a:effectLst/>
                <a:uLnTx/>
                <a:uFillTx/>
                <a:latin typeface="Microsoft Sans Serif"/>
                <a:ea typeface="+mn-ea"/>
                <a:cs typeface="+mn-cs"/>
              </a:rPr>
              <a:t>X</a:t>
            </a:r>
            <a:endParaRPr kumimoji="0" lang="fr-FR" sz="900" b="0" i="0" u="none" strike="noStrike" kern="1200" cap="none" spc="0" normalizeH="0" baseline="0" noProof="0" dirty="0">
              <a:ln>
                <a:noFill/>
              </a:ln>
              <a:solidFill>
                <a:prstClr val="black"/>
              </a:solidFill>
              <a:effectLst/>
              <a:uLnTx/>
              <a:uFillTx/>
              <a:latin typeface="Microsoft Sans Serif"/>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781B1-4419-4EEF-9FF8-95B7F5D379A7}"/>
              </a:ext>
            </a:extLst>
          </p:cNvPr>
          <p:cNvSpPr>
            <a:spLocks noGrp="1"/>
          </p:cNvSpPr>
          <p:nvPr>
            <p:ph type="title" idx="4294967295"/>
          </p:nvPr>
        </p:nvSpPr>
        <p:spPr>
          <a:xfrm>
            <a:off x="3780379" y="-110455"/>
            <a:ext cx="10515600" cy="1325563"/>
          </a:xfrm>
        </p:spPr>
        <p:txBody>
          <a:bodyPr/>
          <a:lstStyle/>
          <a:p>
            <a:pPr eaLnBrk="1" fontAlgn="auto" hangingPunct="1"/>
            <a:r>
              <a:rPr lang="fr-FR" sz="3200">
                <a:solidFill>
                  <a:srgbClr val="5B225F"/>
                </a:solidFill>
                <a:latin typeface="Arial" panose="020B0604020202020204" pitchFamily="34" charset="0"/>
                <a:ea typeface="+mn-ea"/>
                <a:cs typeface="Arial" panose="020B0604020202020204" pitchFamily="34" charset="0"/>
              </a:rPr>
              <a:t>Livre de recettes</a:t>
            </a:r>
          </a:p>
        </p:txBody>
      </p:sp>
      <p:grpSp>
        <p:nvGrpSpPr>
          <p:cNvPr id="3" name="Groupe 2" descr="Images illustrant la ressource">
            <a:extLst>
              <a:ext uri="{FF2B5EF4-FFF2-40B4-BE49-F238E27FC236}">
                <a16:creationId xmlns:a16="http://schemas.microsoft.com/office/drawing/2014/main" id="{952E7368-5045-5B6A-F18D-5CAA101486ED}"/>
              </a:ext>
            </a:extLst>
          </p:cNvPr>
          <p:cNvGrpSpPr/>
          <p:nvPr/>
        </p:nvGrpSpPr>
        <p:grpSpPr>
          <a:xfrm>
            <a:off x="82799" y="136525"/>
            <a:ext cx="11979819" cy="5634277"/>
            <a:chOff x="82799" y="136525"/>
            <a:chExt cx="11979819" cy="5634277"/>
          </a:xfrm>
        </p:grpSpPr>
        <p:pic>
          <p:nvPicPr>
            <p:cNvPr id="36870" name="Picture 16" descr="Livre de recette - Page d'accueil">
              <a:extLst>
                <a:ext uri="{FF2B5EF4-FFF2-40B4-BE49-F238E27FC236}">
                  <a16:creationId xmlns:a16="http://schemas.microsoft.com/office/drawing/2014/main" id="{CCF5D8D3-8270-42EA-B122-5D4B4F6C84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9" y="136525"/>
              <a:ext cx="3300829" cy="23749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871" name="Picture 17" descr="Livre de recettes - Sommaire">
              <a:extLst>
                <a:ext uri="{FF2B5EF4-FFF2-40B4-BE49-F238E27FC236}">
                  <a16:creationId xmlns:a16="http://schemas.microsoft.com/office/drawing/2014/main" id="{D53EA1D1-3FBF-465A-AD4E-8B2A8F218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07" y="2906332"/>
              <a:ext cx="3535599" cy="255014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872" name="Picture 18" descr="Livre de recettes - Ingrédients de la crème brulée">
              <a:extLst>
                <a:ext uri="{FF2B5EF4-FFF2-40B4-BE49-F238E27FC236}">
                  <a16:creationId xmlns:a16="http://schemas.microsoft.com/office/drawing/2014/main" id="{A16544AD-68D3-40F6-8E41-4C321BA1FB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1292" y="875982"/>
              <a:ext cx="2981325" cy="1845924"/>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873" name="Picture 19" descr="Livre de recettes - Méthode de préparation de la crème brulée">
              <a:extLst>
                <a:ext uri="{FF2B5EF4-FFF2-40B4-BE49-F238E27FC236}">
                  <a16:creationId xmlns:a16="http://schemas.microsoft.com/office/drawing/2014/main" id="{4EF42419-5D82-48ED-B4C1-A720FEC4C6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6503" y="3635375"/>
              <a:ext cx="2926115" cy="213542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sp>
        <p:nvSpPr>
          <p:cNvPr id="23" name="ZoneTexte 22">
            <a:extLst>
              <a:ext uri="{FF2B5EF4-FFF2-40B4-BE49-F238E27FC236}">
                <a16:creationId xmlns:a16="http://schemas.microsoft.com/office/drawing/2014/main" id="{40A5A99C-680D-418D-B201-B799B7009877}"/>
              </a:ext>
            </a:extLst>
          </p:cNvPr>
          <p:cNvSpPr txBox="1"/>
          <p:nvPr/>
        </p:nvSpPr>
        <p:spPr>
          <a:xfrm>
            <a:off x="3382963" y="841375"/>
            <a:ext cx="5675312" cy="1200150"/>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contamination croisée et comment elle se produit.</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Développer et normaliser les compétences de la vie quotidienne concernant l’hygiène des mains, l’hygiène des aliments et la préparation des aliments.</a:t>
            </a: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7" name="ZoneTexte 16">
            <a:extLst>
              <a:ext uri="{FF2B5EF4-FFF2-40B4-BE49-F238E27FC236}">
                <a16:creationId xmlns:a16="http://schemas.microsoft.com/office/drawing/2014/main" id="{E459B0AE-0447-4887-8A24-BA3FC940E675}"/>
              </a:ext>
            </a:extLst>
          </p:cNvPr>
          <p:cNvSpPr txBox="1"/>
          <p:nvPr/>
        </p:nvSpPr>
        <p:spPr>
          <a:xfrm>
            <a:off x="3382963" y="1798638"/>
            <a:ext cx="5675312" cy="4154487"/>
          </a:xfrm>
          <a:prstGeom prst="rect">
            <a:avLst/>
          </a:prstGeom>
          <a:noFill/>
        </p:spPr>
        <p:txBody>
          <a:bodyPr>
            <a:spAutoFit/>
          </a:bodyPr>
          <a:lstStyle/>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71450" marR="0" lvl="0" indent="-1714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Chaque recette comprend des instructions détaillées, avec des informations supplémentaires sur l'hygiène des aliments entre chaque étape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 sécurité des aliments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désigne des méthodes sûres de préparation des aliments. Par exemple, couper la partie épaisse du poulet pour s'assurer qu'il n'y ait pas de partie rose et que le jus soit clair.</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L’hygiène des ustensiles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concerne les ustensiles de cuisine. Par exemple, utiliser un couteau et une planche à découper spécifiques pour le poulet cru.</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L’hygiène des surfaces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fait référence au plan de travail de la cuisine et aux torchons. Par exemple, nettoyer les surfaces et laisser sécher les torchons.</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L’hygiène personnelle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 réfère à votre protection et à la sécurité des aliments. Par exemple, se laver les mains après manipulation de la viande crue.</a:t>
            </a: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instructions relatives à l'hygiène des aliments sont là pour rappeler comment cuisiner en respectant les règles de bonne pratique afin d’éviter les infections d’origine alimentaire.</a:t>
            </a:r>
          </a:p>
        </p:txBody>
      </p:sp>
      <p:grpSp>
        <p:nvGrpSpPr>
          <p:cNvPr id="4" name="Groupe 3">
            <a:extLst>
              <a:ext uri="{FF2B5EF4-FFF2-40B4-BE49-F238E27FC236}">
                <a16:creationId xmlns:a16="http://schemas.microsoft.com/office/drawing/2014/main" id="{7959D2F2-F056-66D1-83FD-10D4F7E827AF}"/>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1C097407-C3F3-4848-8FC1-0F98F1D69FD1}"/>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6878" name="ZoneTexte 31">
              <a:extLst>
                <a:ext uri="{FF2B5EF4-FFF2-40B4-BE49-F238E27FC236}">
                  <a16:creationId xmlns:a16="http://schemas.microsoft.com/office/drawing/2014/main" id="{4DC7A159-4DF8-4B14-AD68-EB4E4B16BB80}"/>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6879" name="Image 34">
              <a:extLst>
                <a:ext uri="{FF2B5EF4-FFF2-40B4-BE49-F238E27FC236}">
                  <a16:creationId xmlns:a16="http://schemas.microsoft.com/office/drawing/2014/main" id="{A3A1DD71-E04B-4D4E-AD78-25B2B55853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7" action="ppaction://hlinksldjump" highlightClick="1"/>
            <a:extLst>
              <a:ext uri="{FF2B5EF4-FFF2-40B4-BE49-F238E27FC236}">
                <a16:creationId xmlns:a16="http://schemas.microsoft.com/office/drawing/2014/main" id="{AB32DDFB-40BC-4F9A-9EDD-28555F31FD3F}"/>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83D0CAA-5776-48B2-90BF-05408C8AE13D}"/>
              </a:ext>
            </a:extLst>
          </p:cNvPr>
          <p:cNvSpPr>
            <a:spLocks noGrp="1"/>
          </p:cNvSpPr>
          <p:nvPr>
            <p:ph type="title" idx="4294967295"/>
          </p:nvPr>
        </p:nvSpPr>
        <p:spPr>
          <a:xfrm>
            <a:off x="45800" y="-220013"/>
            <a:ext cx="7099593" cy="831254"/>
          </a:xfrm>
        </p:spPr>
        <p:txBody>
          <a:bodyPr/>
          <a:lstStyle/>
          <a:p>
            <a:pPr algn="ctr" eaLnBrk="1" fontAlgn="auto" hangingPunct="1"/>
            <a:r>
              <a:rPr lang="fr-FR" sz="3200">
                <a:solidFill>
                  <a:srgbClr val="5B225F"/>
                </a:solidFill>
                <a:latin typeface="Arial" panose="020B0604020202020204" pitchFamily="34" charset="0"/>
                <a:ea typeface="+mn-ea"/>
                <a:cs typeface="Arial" panose="020B0604020202020204" pitchFamily="34" charset="0"/>
              </a:rPr>
              <a:t>Introduction</a:t>
            </a:r>
          </a:p>
        </p:txBody>
      </p:sp>
      <p:grpSp>
        <p:nvGrpSpPr>
          <p:cNvPr id="4" name="Groupe 3" descr="Des risques d’infections d’origine alimentaire&#10;Selon l’OMS, les bactéries, parasites, toxines et allergènes présents dans les aliments sont responsables d’environ 23 millions de cas de maladie et 5 000 décès chaque année en Europe.&#10;40% sont contractées à domicile suite à :&#10; Un manque d’hygiène&#10; Une cuisson insuffisante&#10; Un refroidissement trop tardif&#10;Les consommateurs eux-mêmes, grâce à un comportement sûr (choix, stockage et préparation des aliments), peuvent éliminer partiellement ou totalement ce risque.&#10;Principaux microbes pathogènes responsables des infections d’origine alimentaire&#10;Salmonella&#10;Campylobacter&#10;Toxoplasma&#10;Norovirus&#10;Listeria monocytogenes&#10;&#10;Une perspective globale : nutrition, microbiologie, écologie, allergies, culture">
            <a:extLst>
              <a:ext uri="{FF2B5EF4-FFF2-40B4-BE49-F238E27FC236}">
                <a16:creationId xmlns:a16="http://schemas.microsoft.com/office/drawing/2014/main" id="{B425DADC-2302-3784-940A-20115B57D7A9}"/>
              </a:ext>
            </a:extLst>
          </p:cNvPr>
          <p:cNvGrpSpPr/>
          <p:nvPr/>
        </p:nvGrpSpPr>
        <p:grpSpPr>
          <a:xfrm>
            <a:off x="209550" y="633413"/>
            <a:ext cx="11630025" cy="5376863"/>
            <a:chOff x="209550" y="633413"/>
            <a:chExt cx="11630025" cy="5376863"/>
          </a:xfrm>
        </p:grpSpPr>
        <p:sp>
          <p:nvSpPr>
            <p:cNvPr id="103433" name="Forme automatique 2">
              <a:extLst>
                <a:ext uri="{FF2B5EF4-FFF2-40B4-BE49-F238E27FC236}">
                  <a16:creationId xmlns:a16="http://schemas.microsoft.com/office/drawing/2014/main" id="{CD8EBBB4-F172-4975-AE6B-A73566D00B99}"/>
                </a:ext>
              </a:extLst>
            </p:cNvPr>
            <p:cNvSpPr>
              <a:spLocks noChangeArrowheads="1"/>
            </p:cNvSpPr>
            <p:nvPr/>
          </p:nvSpPr>
          <p:spPr bwMode="auto">
            <a:xfrm>
              <a:off x="209550" y="633413"/>
              <a:ext cx="6457950" cy="3328987"/>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457200" marR="0" lvl="1" indent="0" algn="ctr" defTabSz="914400" rtl="0" eaLnBrk="1" fontAlgn="base" latinLnBrk="0" hangingPunct="1">
                <a:lnSpc>
                  <a:spcPct val="100000"/>
                </a:lnSpc>
                <a:spcBef>
                  <a:spcPct val="0"/>
                </a:spcBef>
                <a:spcAft>
                  <a:spcPts val="1000"/>
                </a:spcAft>
                <a:buClrTx/>
                <a:buSzTx/>
                <a:buFontTx/>
                <a:buNone/>
                <a:tabLst/>
                <a:defRPr/>
              </a:pPr>
              <a:r>
                <a:rPr kumimoji="0" lang="fr-FR" altLang="fr-FR" sz="1800" b="1" i="0" u="none" strike="noStrike" kern="1200" cap="none" spc="0" normalizeH="0" baseline="0" noProof="0" dirty="0">
                  <a:ln>
                    <a:noFill/>
                  </a:ln>
                  <a:solidFill>
                    <a:srgbClr val="5B225F"/>
                  </a:solidFill>
                  <a:effectLst/>
                  <a:uLnTx/>
                  <a:uFillTx/>
                  <a:latin typeface="Arial" charset="0"/>
                  <a:ea typeface="+mn-ea"/>
                  <a:cs typeface="Arial" charset="0"/>
                </a:rPr>
                <a:t>Des risques d’infections d’origine alimentaire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charset="0"/>
                  <a:ea typeface="+mn-ea"/>
                  <a:cs typeface="Arial" charset="0"/>
                </a:rPr>
                <a:t>Selon l’OMS, les bactéries, parasites, toxines et allergènes présents dans les aliments sont responsables d’environ 23 millions de cas de maladie et 5 000 décès chaque année en Europe.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charset="0"/>
                  <a:ea typeface="+mn-ea"/>
                  <a:cs typeface="Arial" charset="0"/>
                </a:rPr>
                <a:t>40% sont contractées à domicile suite à :</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charset="0"/>
                  <a:ea typeface="+mn-ea"/>
                  <a:cs typeface="Arial" charset="0"/>
                </a:rPr>
                <a:t>Un manque d’hygiène</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charset="0"/>
                  <a:ea typeface="+mn-ea"/>
                  <a:cs typeface="Arial" charset="0"/>
                </a:rPr>
                <a:t>Une cuisson insuffisante</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charset="0"/>
                  <a:ea typeface="+mn-ea"/>
                  <a:cs typeface="Arial" charset="0"/>
                </a:rPr>
                <a:t>Un refroidissement trop tardif</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charset="0"/>
                  <a:ea typeface="+mn-ea"/>
                  <a:cs typeface="Arial" charset="0"/>
                </a:rPr>
                <a:t>Les consommateurs eux-mêmes, grâce à un comportement sûr (choix, stockage et préparation des aliments), peuvent éliminer partiellement ou totalement ce risque.</a:t>
              </a:r>
              <a:endParaRPr kumimoji="0" lang="fr-FR" altLang="fr-FR" sz="2000" b="0" i="0" u="none" strike="noStrike" kern="1200" cap="none" spc="0" normalizeH="0" baseline="0" noProof="0" dirty="0">
                <a:ln>
                  <a:noFill/>
                </a:ln>
                <a:effectLst/>
                <a:uLnTx/>
                <a:uFillTx/>
                <a:latin typeface="Arial" charset="0"/>
                <a:ea typeface="+mn-ea"/>
                <a:cs typeface="Arial" charset="0"/>
              </a:endParaRPr>
            </a:p>
          </p:txBody>
        </p:sp>
        <p:sp>
          <p:nvSpPr>
            <p:cNvPr id="37893" name="Forme automatique 2">
              <a:extLst>
                <a:ext uri="{FF2B5EF4-FFF2-40B4-BE49-F238E27FC236}">
                  <a16:creationId xmlns:a16="http://schemas.microsoft.com/office/drawing/2014/main" id="{26576A53-7289-4B1C-A458-DD85AC3596EA}"/>
                </a:ext>
              </a:extLst>
            </p:cNvPr>
            <p:cNvSpPr>
              <a:spLocks noChangeArrowheads="1"/>
            </p:cNvSpPr>
            <p:nvPr/>
          </p:nvSpPr>
          <p:spPr bwMode="auto">
            <a:xfrm>
              <a:off x="209550" y="4095750"/>
              <a:ext cx="6457950" cy="1914525"/>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6286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125413">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fr-FR" altLang="fr-FR" sz="18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Principaux microbes pathogènes responsables des infections d’origine alimentaire</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Salmonella</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Campylobacter</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Toxoplasma</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Norovirus</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Listeria monocytogenes</a:t>
              </a:r>
            </a:p>
          </p:txBody>
        </p:sp>
        <p:sp>
          <p:nvSpPr>
            <p:cNvPr id="37894" name="Forme automatique 2">
              <a:extLst>
                <a:ext uri="{FF2B5EF4-FFF2-40B4-BE49-F238E27FC236}">
                  <a16:creationId xmlns:a16="http://schemas.microsoft.com/office/drawing/2014/main" id="{1B9163E8-49A0-4A41-9CBE-FB8181DEFFF9}"/>
                </a:ext>
              </a:extLst>
            </p:cNvPr>
            <p:cNvSpPr>
              <a:spLocks noChangeArrowheads="1"/>
            </p:cNvSpPr>
            <p:nvPr/>
          </p:nvSpPr>
          <p:spPr bwMode="auto">
            <a:xfrm>
              <a:off x="6907213" y="633413"/>
              <a:ext cx="4932362" cy="5376862"/>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p>
              <a:pPr algn="ctr" eaLnBrk="1" hangingPunct="1">
                <a:spcAft>
                  <a:spcPts val="1000"/>
                </a:spcAft>
              </a:pPr>
              <a:r>
                <a:rPr lang="fr-FR" altLang="fr-FR" sz="1400" b="1">
                  <a:solidFill>
                    <a:srgbClr val="5B225F"/>
                  </a:solidFill>
                  <a:latin typeface="Arial" panose="020B0604020202020204" pitchFamily="34" charset="0"/>
                  <a:cs typeface="Arial" panose="020B0604020202020204" pitchFamily="34" charset="0"/>
                </a:rPr>
                <a:t>Une perspective globale</a:t>
              </a:r>
            </a:p>
            <a:p>
              <a:pPr algn="ctr" eaLnBrk="1" hangingPunct="1">
                <a:spcAft>
                  <a:spcPts val="1000"/>
                </a:spcAft>
              </a:pPr>
              <a:endParaRPr lang="fr-FR" altLang="fr-FR" sz="1400" b="1">
                <a:solidFill>
                  <a:srgbClr val="5B225F"/>
                </a:solidFill>
                <a:latin typeface="Arial" panose="020B0604020202020204" pitchFamily="34" charset="0"/>
                <a:cs typeface="Arial" panose="020B0604020202020204" pitchFamily="34" charset="0"/>
              </a:endParaRPr>
            </a:p>
            <a:p>
              <a:pPr algn="ctr" eaLnBrk="1" hangingPunct="1">
                <a:spcAft>
                  <a:spcPts val="1000"/>
                </a:spcAft>
              </a:pPr>
              <a:endParaRPr lang="fr-FR" altLang="fr-FR" sz="1400" b="1">
                <a:solidFill>
                  <a:srgbClr val="5B225F"/>
                </a:solidFill>
                <a:latin typeface="Arial" panose="020B0604020202020204" pitchFamily="34" charset="0"/>
                <a:cs typeface="Arial" panose="020B0604020202020204" pitchFamily="34" charset="0"/>
              </a:endParaRPr>
            </a:p>
          </p:txBody>
        </p:sp>
        <p:graphicFrame>
          <p:nvGraphicFramePr>
            <p:cNvPr id="2" name="Diagramme 1">
              <a:extLst>
                <a:ext uri="{FF2B5EF4-FFF2-40B4-BE49-F238E27FC236}">
                  <a16:creationId xmlns:a16="http://schemas.microsoft.com/office/drawing/2014/main" id="{82679869-BA57-4943-A5DA-331997A4EA14}"/>
                </a:ext>
                <a:ext uri="{C183D7F6-B498-43B3-948B-1728B52AA6E4}">
                  <adec:decorative xmlns:adec="http://schemas.microsoft.com/office/drawing/2017/decorative" val="1"/>
                </a:ext>
              </a:extLst>
            </p:cNvPr>
            <p:cNvGraphicFramePr/>
            <p:nvPr/>
          </p:nvGraphicFramePr>
          <p:xfrm>
            <a:off x="7145393" y="1057705"/>
            <a:ext cx="4456001" cy="4952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5" name="Groupe 4">
            <a:extLst>
              <a:ext uri="{FF2B5EF4-FFF2-40B4-BE49-F238E27FC236}">
                <a16:creationId xmlns:a16="http://schemas.microsoft.com/office/drawing/2014/main" id="{08F30BA8-A63D-4713-0D63-C62EACD47AAC}"/>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EFD3B6E8-B46A-4482-A128-0BF09BA5A1D6}"/>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37901" name="Image 25">
              <a:extLst>
                <a:ext uri="{FF2B5EF4-FFF2-40B4-BE49-F238E27FC236}">
                  <a16:creationId xmlns:a16="http://schemas.microsoft.com/office/drawing/2014/main" id="{5B19E837-A35B-4B87-9DF2-A6555C9925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ZoneTexte 31">
              <a:extLst>
                <a:ext uri="{FF2B5EF4-FFF2-40B4-BE49-F238E27FC236}">
                  <a16:creationId xmlns:a16="http://schemas.microsoft.com/office/drawing/2014/main" id="{CE34E17C-F154-4E25-8CCF-83DDF2785012}"/>
                </a:ext>
              </a:extLst>
            </p:cNvPr>
            <p:cNvSpPr txBox="1">
              <a:spLocks noChangeArrowheads="1"/>
            </p:cNvSpPr>
            <p:nvPr/>
          </p:nvSpPr>
          <p:spPr bwMode="auto">
            <a:xfrm>
              <a:off x="6062663" y="6254750"/>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9" action="ppaction://hlinksldjump" highlightClick="1"/>
            <a:extLst>
              <a:ext uri="{FF2B5EF4-FFF2-40B4-BE49-F238E27FC236}">
                <a16:creationId xmlns:a16="http://schemas.microsoft.com/office/drawing/2014/main" id="{0E1D3C22-5FA0-4049-BFBB-0946D2DC8C51}"/>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E09C1D0-4744-4030-8E75-7358BE7651D7}"/>
              </a:ext>
            </a:extLst>
          </p:cNvPr>
          <p:cNvSpPr>
            <a:spLocks noGrp="1"/>
          </p:cNvSpPr>
          <p:nvPr>
            <p:ph type="title" idx="4294967295"/>
          </p:nvPr>
        </p:nvSpPr>
        <p:spPr>
          <a:xfrm>
            <a:off x="0" y="-138969"/>
            <a:ext cx="12192000" cy="820281"/>
          </a:xfrm>
        </p:spPr>
        <p:txBody>
          <a:bodyPr/>
          <a:lstStyle/>
          <a:p>
            <a:pPr algn="ctr" rtl="0" eaLnBrk="1" fontAlgn="base" latinLnBrk="0" hangingPunct="1"/>
            <a:r>
              <a:rPr lang="fr-FR" sz="3200">
                <a:solidFill>
                  <a:srgbClr val="5B225F"/>
                </a:solidFill>
                <a:latin typeface="Arial" panose="020B0604020202020204" pitchFamily="34" charset="0"/>
                <a:ea typeface="+mn-ea"/>
                <a:cs typeface="Arial" panose="020B0604020202020204" pitchFamily="34" charset="0"/>
              </a:rPr>
              <a:t>Aspects microbiologiques - Les microbes pathogènes </a:t>
            </a:r>
            <a:r>
              <a:rPr lang="fr-FR" sz="3200">
                <a:solidFill>
                  <a:schemeClr val="bg1"/>
                </a:solidFill>
                <a:latin typeface="Arial" panose="020B0604020202020204" pitchFamily="34" charset="0"/>
                <a:ea typeface="+mn-ea"/>
                <a:cs typeface="Arial" panose="020B0604020202020204" pitchFamily="34" charset="0"/>
              </a:rPr>
              <a:t>1</a:t>
            </a:r>
          </a:p>
        </p:txBody>
      </p:sp>
      <p:graphicFrame>
        <p:nvGraphicFramePr>
          <p:cNvPr id="2" name="Tableau 1">
            <a:extLst>
              <a:ext uri="{FF2B5EF4-FFF2-40B4-BE49-F238E27FC236}">
                <a16:creationId xmlns:a16="http://schemas.microsoft.com/office/drawing/2014/main" id="{BDE6F4AF-DC4E-4B62-AE71-9E8512112E12}"/>
              </a:ext>
            </a:extLst>
          </p:cNvPr>
          <p:cNvGraphicFramePr>
            <a:graphicFrameLocks noGrp="1"/>
          </p:cNvGraphicFramePr>
          <p:nvPr/>
        </p:nvGraphicFramePr>
        <p:xfrm>
          <a:off x="46038" y="711200"/>
          <a:ext cx="12015787" cy="5394600"/>
        </p:xfrm>
        <a:graphic>
          <a:graphicData uri="http://schemas.openxmlformats.org/drawingml/2006/table">
            <a:tbl>
              <a:tblPr firstRow="1" bandRow="1">
                <a:tableStyleId>{5C22544A-7EE6-4342-B048-85BDC9FD1C3A}</a:tableStyleId>
              </a:tblPr>
              <a:tblGrid>
                <a:gridCol w="1308546">
                  <a:extLst>
                    <a:ext uri="{9D8B030D-6E8A-4147-A177-3AD203B41FA5}">
                      <a16:colId xmlns:a16="http://schemas.microsoft.com/office/drawing/2014/main" val="20000"/>
                    </a:ext>
                  </a:extLst>
                </a:gridCol>
                <a:gridCol w="819510">
                  <a:extLst>
                    <a:ext uri="{9D8B030D-6E8A-4147-A177-3AD203B41FA5}">
                      <a16:colId xmlns:a16="http://schemas.microsoft.com/office/drawing/2014/main" val="20001"/>
                    </a:ext>
                  </a:extLst>
                </a:gridCol>
                <a:gridCol w="1121434">
                  <a:extLst>
                    <a:ext uri="{9D8B030D-6E8A-4147-A177-3AD203B41FA5}">
                      <a16:colId xmlns:a16="http://schemas.microsoft.com/office/drawing/2014/main" val="20002"/>
                    </a:ext>
                  </a:extLst>
                </a:gridCol>
                <a:gridCol w="2769079">
                  <a:extLst>
                    <a:ext uri="{9D8B030D-6E8A-4147-A177-3AD203B41FA5}">
                      <a16:colId xmlns:a16="http://schemas.microsoft.com/office/drawing/2014/main" val="20003"/>
                    </a:ext>
                  </a:extLst>
                </a:gridCol>
                <a:gridCol w="1698702">
                  <a:extLst>
                    <a:ext uri="{9D8B030D-6E8A-4147-A177-3AD203B41FA5}">
                      <a16:colId xmlns:a16="http://schemas.microsoft.com/office/drawing/2014/main" val="20004"/>
                    </a:ext>
                  </a:extLst>
                </a:gridCol>
                <a:gridCol w="1596588">
                  <a:extLst>
                    <a:ext uri="{9D8B030D-6E8A-4147-A177-3AD203B41FA5}">
                      <a16:colId xmlns:a16="http://schemas.microsoft.com/office/drawing/2014/main" val="20005"/>
                    </a:ext>
                  </a:extLst>
                </a:gridCol>
                <a:gridCol w="2701928">
                  <a:extLst>
                    <a:ext uri="{9D8B030D-6E8A-4147-A177-3AD203B41FA5}">
                      <a16:colId xmlns:a16="http://schemas.microsoft.com/office/drawing/2014/main" val="20006"/>
                    </a:ext>
                  </a:extLst>
                </a:gridCol>
              </a:tblGrid>
              <a:tr h="457108">
                <a:tc>
                  <a:txBody>
                    <a:bodyPr/>
                    <a:lstStyle/>
                    <a:p>
                      <a:pPr algn="ctr"/>
                      <a:r>
                        <a:rPr lang="fr-FR" sz="1200" dirty="0">
                          <a:solidFill>
                            <a:srgbClr val="5B225F"/>
                          </a:solidFill>
                          <a:latin typeface="Arial" panose="020B0604020202020204" pitchFamily="34" charset="0"/>
                          <a:cs typeface="Arial" panose="020B0604020202020204" pitchFamily="34" charset="0"/>
                        </a:rPr>
                        <a:t>Nom du</a:t>
                      </a:r>
                      <a:r>
                        <a:rPr lang="fr-FR" sz="1200" baseline="0" dirty="0">
                          <a:solidFill>
                            <a:srgbClr val="5B225F"/>
                          </a:solidFill>
                          <a:latin typeface="Arial" panose="020B0604020202020204" pitchFamily="34" charset="0"/>
                          <a:cs typeface="Arial" panose="020B0604020202020204" pitchFamily="34" charset="0"/>
                        </a:rPr>
                        <a:t> microbe</a:t>
                      </a:r>
                      <a:endParaRPr lang="fr-FR" sz="1200" dirty="0">
                        <a:solidFill>
                          <a:srgbClr val="5B225F"/>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Type de microbe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Milieu de vie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Transmission</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Symptômes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Traitement</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Gestes barrières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4326">
                <a:tc>
                  <a:txBody>
                    <a:bodyPr/>
                    <a:lstStyle/>
                    <a:p>
                      <a:r>
                        <a:rPr lang="fr-FR" sz="1200" b="1" dirty="0">
                          <a:solidFill>
                            <a:schemeClr val="tx1"/>
                          </a:solidFill>
                          <a:latin typeface="Arial" panose="020B0604020202020204" pitchFamily="34" charset="0"/>
                          <a:cs typeface="Arial" panose="020B0604020202020204" pitchFamily="34" charset="0"/>
                        </a:rPr>
                        <a:t>Norovirus</a:t>
                      </a: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Virus</a:t>
                      </a: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L’Homme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Par les mains, les vomissures, les matières fécales et les eaux usées</a:t>
                      </a:r>
                    </a:p>
                    <a:p>
                      <a:r>
                        <a:rPr lang="fr-FR" sz="1200" dirty="0">
                          <a:solidFill>
                            <a:schemeClr val="tx1"/>
                          </a:solidFill>
                          <a:latin typeface="Arial" panose="020B0604020202020204" pitchFamily="34" charset="0"/>
                          <a:cs typeface="Arial" panose="020B0604020202020204" pitchFamily="34" charset="0"/>
                        </a:rPr>
                        <a:t>Par la nourriture contaminée</a:t>
                      </a:r>
                      <a:r>
                        <a:rPr lang="fr-FR" sz="1200" baseline="0" dirty="0">
                          <a:solidFill>
                            <a:schemeClr val="tx1"/>
                          </a:solidFill>
                          <a:latin typeface="Arial" panose="020B0604020202020204" pitchFamily="34" charset="0"/>
                          <a:cs typeface="Arial" panose="020B0604020202020204" pitchFamily="34" charset="0"/>
                        </a:rPr>
                        <a:t> suite à une manipulation par des personnes infectées, par les m</a:t>
                      </a:r>
                      <a:r>
                        <a:rPr lang="fr-FR" sz="1200" dirty="0">
                          <a:solidFill>
                            <a:schemeClr val="tx1"/>
                          </a:solidFill>
                          <a:latin typeface="Arial" panose="020B0604020202020204" pitchFamily="34" charset="0"/>
                          <a:cs typeface="Arial" panose="020B0604020202020204" pitchFamily="34" charset="0"/>
                        </a:rPr>
                        <a:t>ollusques</a:t>
                      </a:r>
                      <a:r>
                        <a:rPr lang="fr-FR" sz="1200" baseline="0" dirty="0">
                          <a:solidFill>
                            <a:schemeClr val="tx1"/>
                          </a:solidFill>
                          <a:latin typeface="Arial" panose="020B0604020202020204" pitchFamily="34" charset="0"/>
                          <a:cs typeface="Arial" panose="020B0604020202020204" pitchFamily="34" charset="0"/>
                        </a:rPr>
                        <a:t> bivalves et par les fruits/légumes contaminés par l’irrigation</a:t>
                      </a:r>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Pendant 2-3 jours</a:t>
                      </a:r>
                    </a:p>
                    <a:p>
                      <a:r>
                        <a:rPr lang="fr-FR" sz="1200" dirty="0">
                          <a:solidFill>
                            <a:schemeClr val="tx1"/>
                          </a:solidFill>
                          <a:latin typeface="Arial" panose="020B0604020202020204" pitchFamily="34" charset="0"/>
                          <a:cs typeface="Arial" panose="020B0604020202020204" pitchFamily="34" charset="0"/>
                        </a:rPr>
                        <a:t>Gastro-entérite : diarrhées, vomissements, nausées, douleurs abdominales, maux de têtes, fièvre…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p>
                      <a:r>
                        <a:rPr lang="fr-FR" sz="1200" dirty="0">
                          <a:solidFill>
                            <a:schemeClr val="tx1"/>
                          </a:solidFill>
                          <a:latin typeface="Arial" panose="020B0604020202020204" pitchFamily="34" charset="0"/>
                          <a:cs typeface="Arial" panose="020B0604020202020204" pitchFamily="34" charset="0"/>
                        </a:rPr>
                        <a:t>Boire beaucoup d’eau pour éviter la déshydratation</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Se laver les mains avec du savon</a:t>
                      </a:r>
                    </a:p>
                    <a:p>
                      <a:r>
                        <a:rPr lang="fr-FR" sz="1200" dirty="0">
                          <a:solidFill>
                            <a:schemeClr val="tx1"/>
                          </a:solidFill>
                          <a:latin typeface="Arial" panose="020B0604020202020204" pitchFamily="34" charset="0"/>
                          <a:cs typeface="Arial" panose="020B0604020202020204" pitchFamily="34" charset="0"/>
                        </a:rPr>
                        <a:t>Laver les fruits/légumes</a:t>
                      </a:r>
                    </a:p>
                    <a:p>
                      <a:r>
                        <a:rPr lang="fr-FR" sz="1200" dirty="0">
                          <a:solidFill>
                            <a:schemeClr val="tx1"/>
                          </a:solidFill>
                          <a:latin typeface="Arial" panose="020B0604020202020204" pitchFamily="34" charset="0"/>
                          <a:cs typeface="Arial" panose="020B0604020202020204" pitchFamily="34" charset="0"/>
                        </a:rPr>
                        <a:t>Désinfecter les surfaces</a:t>
                      </a:r>
                    </a:p>
                    <a:p>
                      <a:r>
                        <a:rPr lang="fr-FR" sz="1200" dirty="0">
                          <a:solidFill>
                            <a:schemeClr val="tx1"/>
                          </a:solidFill>
                          <a:latin typeface="Arial" panose="020B0604020202020204" pitchFamily="34" charset="0"/>
                          <a:cs typeface="Arial" panose="020B0604020202020204" pitchFamily="34" charset="0"/>
                        </a:rPr>
                        <a:t>Bien cuire</a:t>
                      </a:r>
                      <a:r>
                        <a:rPr lang="fr-FR" sz="1200" baseline="0" dirty="0">
                          <a:solidFill>
                            <a:schemeClr val="tx1"/>
                          </a:solidFill>
                          <a:latin typeface="Arial" panose="020B0604020202020204" pitchFamily="34" charset="0"/>
                          <a:cs typeface="Arial" panose="020B0604020202020204" pitchFamily="34" charset="0"/>
                        </a:rPr>
                        <a:t> les </a:t>
                      </a:r>
                      <a:r>
                        <a:rPr lang="fr-FR" sz="1200" dirty="0">
                          <a:solidFill>
                            <a:schemeClr val="tx1"/>
                          </a:solidFill>
                          <a:latin typeface="Arial" panose="020B0604020202020204" pitchFamily="34" charset="0"/>
                          <a:cs typeface="Arial" panose="020B0604020202020204" pitchFamily="34" charset="0"/>
                        </a:rPr>
                        <a:t>mollusques</a:t>
                      </a:r>
                    </a:p>
                    <a:p>
                      <a:r>
                        <a:rPr lang="fr-FR" sz="1200" dirty="0">
                          <a:solidFill>
                            <a:schemeClr val="tx1"/>
                          </a:solidFill>
                          <a:latin typeface="Arial" panose="020B0604020202020204" pitchFamily="34" charset="0"/>
                          <a:cs typeface="Arial" panose="020B0604020202020204" pitchFamily="34" charset="0"/>
                        </a:rPr>
                        <a:t>Eviter de cuisiner</a:t>
                      </a:r>
                      <a:r>
                        <a:rPr lang="fr-FR" sz="1200" baseline="0" dirty="0">
                          <a:solidFill>
                            <a:schemeClr val="tx1"/>
                          </a:solidFill>
                          <a:latin typeface="Arial" panose="020B0604020202020204" pitchFamily="34" charset="0"/>
                          <a:cs typeface="Arial" panose="020B0604020202020204" pitchFamily="34" charset="0"/>
                        </a:rPr>
                        <a:t> en étant malade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88587">
                <a:tc>
                  <a:txBody>
                    <a:bodyPr/>
                    <a:lstStyle/>
                    <a:p>
                      <a:r>
                        <a:rPr lang="fr-FR" sz="1200" b="1" i="1" dirty="0">
                          <a:solidFill>
                            <a:schemeClr val="tx1"/>
                          </a:solidFill>
                          <a:latin typeface="Arial" panose="020B0604020202020204" pitchFamily="34" charset="0"/>
                          <a:cs typeface="Arial" panose="020B0604020202020204" pitchFamily="34" charset="0"/>
                        </a:rPr>
                        <a:t>Toxoplasma gondii</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Parasite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Les animaux (chats)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aseline="0" dirty="0">
                          <a:solidFill>
                            <a:schemeClr val="tx1"/>
                          </a:solidFill>
                          <a:latin typeface="Arial" panose="020B0604020202020204" pitchFamily="34" charset="0"/>
                          <a:cs typeface="Arial" panose="020B0604020202020204" pitchFamily="34" charset="0"/>
                        </a:rPr>
                        <a:t>Consommation de viande crue ou pas assez cuite et de fruits/légumes crus</a:t>
                      </a:r>
                    </a:p>
                    <a:p>
                      <a:r>
                        <a:rPr lang="fr-FR" sz="1200" baseline="0" dirty="0">
                          <a:solidFill>
                            <a:schemeClr val="tx1"/>
                          </a:solidFill>
                          <a:latin typeface="Arial" panose="020B0604020202020204" pitchFamily="34" charset="0"/>
                          <a:cs typeface="Arial" panose="020B0604020202020204" pitchFamily="34" charset="0"/>
                        </a:rPr>
                        <a:t>Transmission directe par un chat infecté</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Asymptomatiques</a:t>
                      </a:r>
                    </a:p>
                    <a:p>
                      <a:r>
                        <a:rPr lang="fr-FR" sz="1200" dirty="0">
                          <a:solidFill>
                            <a:schemeClr val="tx1"/>
                          </a:solidFill>
                          <a:latin typeface="Arial" panose="020B0604020202020204" pitchFamily="34" charset="0"/>
                          <a:cs typeface="Arial" panose="020B0604020202020204" pitchFamily="34" charset="0"/>
                        </a:rPr>
                        <a:t>Risques pour le fœtus et chez</a:t>
                      </a:r>
                      <a:r>
                        <a:rPr lang="fr-FR" sz="1200" baseline="0" dirty="0">
                          <a:solidFill>
                            <a:schemeClr val="tx1"/>
                          </a:solidFill>
                          <a:latin typeface="Arial" panose="020B0604020202020204" pitchFamily="34" charset="0"/>
                          <a:cs typeface="Arial" panose="020B0604020202020204" pitchFamily="34" charset="0"/>
                        </a:rPr>
                        <a:t> les personnes immunodéprimés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Médicaments antiparasitaires (parfois pendant plusieurs mois)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Eviter la litière des chats (femmes enceintes)</a:t>
                      </a:r>
                    </a:p>
                    <a:p>
                      <a:r>
                        <a:rPr lang="fr-FR" sz="1200" dirty="0">
                          <a:solidFill>
                            <a:schemeClr val="tx1"/>
                          </a:solidFill>
                          <a:latin typeface="Arial" panose="020B0604020202020204" pitchFamily="34" charset="0"/>
                          <a:cs typeface="Arial" panose="020B0604020202020204" pitchFamily="34" charset="0"/>
                        </a:rPr>
                        <a:t>Se laver les mains avec du savon</a:t>
                      </a:r>
                    </a:p>
                    <a:p>
                      <a:r>
                        <a:rPr lang="fr-FR" sz="1200" dirty="0">
                          <a:solidFill>
                            <a:schemeClr val="tx1"/>
                          </a:solidFill>
                          <a:latin typeface="Arial" panose="020B0604020202020204" pitchFamily="34" charset="0"/>
                          <a:cs typeface="Arial" panose="020B0604020202020204" pitchFamily="34" charset="0"/>
                        </a:rPr>
                        <a:t>Laver les fruits/légumes</a:t>
                      </a:r>
                    </a:p>
                    <a:p>
                      <a:r>
                        <a:rPr lang="fr-FR" sz="1200" dirty="0">
                          <a:solidFill>
                            <a:schemeClr val="tx1"/>
                          </a:solidFill>
                          <a:latin typeface="Arial" panose="020B0604020202020204" pitchFamily="34" charset="0"/>
                          <a:cs typeface="Arial" panose="020B0604020202020204" pitchFamily="34" charset="0"/>
                        </a:rPr>
                        <a:t>Cuire (&gt; 70°C) et congeler (&lt; -12°C) la viande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88587">
                <a:tc>
                  <a:txBody>
                    <a:bodyPr/>
                    <a:lstStyle/>
                    <a:p>
                      <a:r>
                        <a:rPr lang="fr-FR" sz="1200" b="1" i="1" dirty="0">
                          <a:solidFill>
                            <a:schemeClr val="tx1"/>
                          </a:solidFill>
                          <a:latin typeface="Arial" panose="020B0604020202020204" pitchFamily="34" charset="0"/>
                          <a:cs typeface="Arial" panose="020B0604020202020204" pitchFamily="34" charset="0"/>
                        </a:rPr>
                        <a:t>Campylobacter</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Tube digestif des</a:t>
                      </a:r>
                      <a:r>
                        <a:rPr lang="fr-FR" sz="1200" baseline="0" dirty="0">
                          <a:solidFill>
                            <a:schemeClr val="tx1"/>
                          </a:solidFill>
                          <a:latin typeface="Arial" panose="020B0604020202020204" pitchFamily="34" charset="0"/>
                          <a:cs typeface="Arial" panose="020B0604020202020204" pitchFamily="34" charset="0"/>
                        </a:rPr>
                        <a:t> animaux (en particulier la volaille)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Volaille, viande et lait</a:t>
                      </a:r>
                      <a:r>
                        <a:rPr lang="fr-FR" sz="1200" baseline="0" dirty="0">
                          <a:solidFill>
                            <a:schemeClr val="tx1"/>
                          </a:solidFill>
                          <a:latin typeface="Arial" panose="020B0604020202020204" pitchFamily="34" charset="0"/>
                          <a:cs typeface="Arial" panose="020B0604020202020204" pitchFamily="34" charset="0"/>
                        </a:rPr>
                        <a:t> crus</a:t>
                      </a:r>
                    </a:p>
                    <a:p>
                      <a:r>
                        <a:rPr lang="fr-FR" sz="1200" baseline="0" dirty="0">
                          <a:solidFill>
                            <a:schemeClr val="tx1"/>
                          </a:solidFill>
                          <a:latin typeface="Arial" panose="020B0604020202020204" pitchFamily="34" charset="0"/>
                          <a:cs typeface="Arial" panose="020B0604020202020204" pitchFamily="34" charset="0"/>
                        </a:rPr>
                        <a:t>Contamination croisée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Pendant 2</a:t>
                      </a:r>
                      <a:r>
                        <a:rPr lang="fr-FR" sz="1200" baseline="0" dirty="0">
                          <a:solidFill>
                            <a:schemeClr val="tx1"/>
                          </a:solidFill>
                          <a:latin typeface="Arial" panose="020B0604020202020204" pitchFamily="34" charset="0"/>
                          <a:cs typeface="Arial" panose="020B0604020202020204" pitchFamily="34" charset="0"/>
                        </a:rPr>
                        <a:t>-</a:t>
                      </a:r>
                      <a:r>
                        <a:rPr lang="fr-FR" sz="1200" dirty="0">
                          <a:solidFill>
                            <a:schemeClr val="tx1"/>
                          </a:solidFill>
                          <a:latin typeface="Arial" panose="020B0604020202020204" pitchFamily="34" charset="0"/>
                          <a:cs typeface="Arial" panose="020B0604020202020204" pitchFamily="34" charset="0"/>
                        </a:rPr>
                        <a:t>5 jours</a:t>
                      </a:r>
                    </a:p>
                    <a:p>
                      <a:r>
                        <a:rPr lang="fr-FR" sz="1200" dirty="0">
                          <a:solidFill>
                            <a:schemeClr val="tx1"/>
                          </a:solidFill>
                          <a:latin typeface="Arial" panose="020B0604020202020204" pitchFamily="34" charset="0"/>
                          <a:cs typeface="Arial" panose="020B0604020202020204" pitchFamily="34" charset="0"/>
                        </a:rPr>
                        <a:t>Gastro-entérite aigüe</a:t>
                      </a:r>
                    </a:p>
                    <a:p>
                      <a:r>
                        <a:rPr lang="fr-FR" sz="1200" dirty="0">
                          <a:solidFill>
                            <a:schemeClr val="tx1"/>
                          </a:solidFill>
                          <a:latin typeface="Arial" panose="020B0604020202020204" pitchFamily="34" charset="0"/>
                          <a:cs typeface="Arial" panose="020B0604020202020204" pitchFamily="34" charset="0"/>
                        </a:rPr>
                        <a:t>Infection systémique (très rare)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p>
                      <a:endParaRPr lang="fr-FR"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Antibiotiques pour les</a:t>
                      </a:r>
                      <a:r>
                        <a:rPr lang="fr-FR" sz="1200" baseline="0" dirty="0">
                          <a:solidFill>
                            <a:schemeClr val="tx1"/>
                          </a:solidFill>
                          <a:latin typeface="Arial" panose="020B0604020202020204" pitchFamily="34" charset="0"/>
                          <a:cs typeface="Arial" panose="020B0604020202020204" pitchFamily="34" charset="0"/>
                        </a:rPr>
                        <a:t> cas sévères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Consommer</a:t>
                      </a:r>
                      <a:r>
                        <a:rPr lang="fr-FR" sz="1200" baseline="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la viande/volaille</a:t>
                      </a:r>
                      <a:r>
                        <a:rPr lang="fr-FR" sz="1200" baseline="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bien cuite et ne pas la laver</a:t>
                      </a:r>
                    </a:p>
                    <a:p>
                      <a:r>
                        <a:rPr lang="fr-FR" sz="1200" dirty="0">
                          <a:solidFill>
                            <a:schemeClr val="tx1"/>
                          </a:solidFill>
                          <a:latin typeface="Arial" panose="020B0604020202020204" pitchFamily="34" charset="0"/>
                          <a:cs typeface="Arial" panose="020B0604020202020204" pitchFamily="34" charset="0"/>
                        </a:rPr>
                        <a:t>Se</a:t>
                      </a:r>
                      <a:r>
                        <a:rPr lang="fr-FR" sz="1200" baseline="0" dirty="0">
                          <a:solidFill>
                            <a:schemeClr val="tx1"/>
                          </a:solidFill>
                          <a:latin typeface="Arial" panose="020B0604020202020204" pitchFamily="34" charset="0"/>
                          <a:cs typeface="Arial" panose="020B0604020202020204" pitchFamily="34" charset="0"/>
                        </a:rPr>
                        <a:t> laver les mains avec du savon</a:t>
                      </a:r>
                      <a:endParaRPr lang="fr-FR"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Laver</a:t>
                      </a:r>
                      <a:r>
                        <a:rPr lang="fr-FR" sz="1200" baseline="0" dirty="0">
                          <a:solidFill>
                            <a:schemeClr val="tx1"/>
                          </a:solidFill>
                          <a:latin typeface="Arial" panose="020B0604020202020204" pitchFamily="34" charset="0"/>
                          <a:cs typeface="Arial" panose="020B0604020202020204" pitchFamily="34" charset="0"/>
                        </a:rPr>
                        <a:t> les surfaces et les ustensiles et utiliser des planches à découper différentes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5717">
                <a:tc>
                  <a:txBody>
                    <a:bodyPr/>
                    <a:lstStyle/>
                    <a:p>
                      <a:r>
                        <a:rPr lang="fr-FR" sz="1200" b="1" i="1" dirty="0">
                          <a:solidFill>
                            <a:schemeClr val="tx1"/>
                          </a:solidFill>
                          <a:latin typeface="Arial" panose="020B0604020202020204" pitchFamily="34" charset="0"/>
                          <a:cs typeface="Arial" panose="020B0604020202020204" pitchFamily="34" charset="0"/>
                        </a:rPr>
                        <a:t>Salmonella</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Arial" panose="020B0604020202020204" pitchFamily="34" charset="0"/>
                          <a:cs typeface="Arial" panose="020B0604020202020204" pitchFamily="34" charset="0"/>
                        </a:rPr>
                        <a:t>Tube digestif des animaux d’élevage</a:t>
                      </a:r>
                    </a:p>
                    <a:p>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Les œufs et produits à base d’œufs</a:t>
                      </a:r>
                    </a:p>
                    <a:p>
                      <a:r>
                        <a:rPr lang="fr-FR" sz="1200" dirty="0">
                          <a:solidFill>
                            <a:schemeClr val="tx1"/>
                          </a:solidFill>
                          <a:latin typeface="Arial" panose="020B0604020202020204" pitchFamily="34" charset="0"/>
                          <a:cs typeface="Arial" panose="020B0604020202020204" pitchFamily="34" charset="0"/>
                        </a:rPr>
                        <a:t>La viande et les produits à base de viande</a:t>
                      </a:r>
                    </a:p>
                    <a:p>
                      <a:r>
                        <a:rPr lang="fr-FR" sz="1200" dirty="0">
                          <a:solidFill>
                            <a:schemeClr val="tx1"/>
                          </a:solidFill>
                          <a:latin typeface="Arial" panose="020B0604020202020204" pitchFamily="34" charset="0"/>
                          <a:cs typeface="Arial" panose="020B0604020202020204" pitchFamily="34" charset="0"/>
                        </a:rPr>
                        <a:t>Les produits</a:t>
                      </a:r>
                      <a:r>
                        <a:rPr lang="fr-FR" sz="1200" baseline="0" dirty="0">
                          <a:solidFill>
                            <a:schemeClr val="tx1"/>
                          </a:solidFill>
                          <a:latin typeface="Arial" panose="020B0604020202020204" pitchFamily="34" charset="0"/>
                          <a:cs typeface="Arial" panose="020B0604020202020204" pitchFamily="34" charset="0"/>
                        </a:rPr>
                        <a:t> laitiers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Gastro-entérite aigüe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r>
                        <a:rPr lang="fr-FR" sz="1200" baseline="0" dirty="0">
                          <a:solidFill>
                            <a:schemeClr val="tx1"/>
                          </a:solidFill>
                          <a:latin typeface="Arial" panose="020B0604020202020204" pitchFamily="34" charset="0"/>
                          <a:cs typeface="Arial" panose="020B0604020202020204" pitchFamily="34" charset="0"/>
                        </a:rPr>
                        <a:t> (b</a:t>
                      </a:r>
                      <a:r>
                        <a:rPr lang="fr-FR" sz="1200" dirty="0">
                          <a:solidFill>
                            <a:schemeClr val="tx1"/>
                          </a:solidFill>
                          <a:latin typeface="Arial" panose="020B0604020202020204" pitchFamily="34" charset="0"/>
                          <a:cs typeface="Arial" panose="020B0604020202020204" pitchFamily="34" charset="0"/>
                        </a:rPr>
                        <a:t>oire beaucoup d’eau)</a:t>
                      </a:r>
                    </a:p>
                    <a:p>
                      <a:r>
                        <a:rPr lang="fr-FR" sz="1200" dirty="0">
                          <a:solidFill>
                            <a:schemeClr val="tx1"/>
                          </a:solidFill>
                          <a:latin typeface="Arial" panose="020B0604020202020204" pitchFamily="34" charset="0"/>
                          <a:cs typeface="Arial" panose="020B0604020202020204" pitchFamily="34" charset="0"/>
                        </a:rPr>
                        <a:t>Antibiotiques</a:t>
                      </a:r>
                      <a:r>
                        <a:rPr lang="fr-FR" sz="1200" baseline="0" dirty="0">
                          <a:solidFill>
                            <a:schemeClr val="tx1"/>
                          </a:solidFill>
                          <a:latin typeface="Arial" panose="020B0604020202020204" pitchFamily="34" charset="0"/>
                          <a:cs typeface="Arial" panose="020B0604020202020204" pitchFamily="34" charset="0"/>
                        </a:rPr>
                        <a:t> en cas de maladie invasive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Eviter la viande et les œufs peu/pas</a:t>
                      </a:r>
                      <a:r>
                        <a:rPr lang="fr-FR" sz="1200" baseline="0" dirty="0">
                          <a:solidFill>
                            <a:schemeClr val="tx1"/>
                          </a:solidFill>
                          <a:latin typeface="Arial" panose="020B0604020202020204" pitchFamily="34" charset="0"/>
                          <a:cs typeface="Arial" panose="020B0604020202020204" pitchFamily="34" charset="0"/>
                        </a:rPr>
                        <a:t> cuits (ou utiliser des œufs pasteurisés)</a:t>
                      </a:r>
                    </a:p>
                    <a:p>
                      <a:r>
                        <a:rPr lang="fr-FR" sz="1200" baseline="0" dirty="0">
                          <a:solidFill>
                            <a:schemeClr val="tx1"/>
                          </a:solidFill>
                          <a:latin typeface="Arial" panose="020B0604020202020204" pitchFamily="34" charset="0"/>
                          <a:cs typeface="Arial" panose="020B0604020202020204" pitchFamily="34" charset="0"/>
                        </a:rPr>
                        <a:t>Conserver les œufs à une température stable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8969" name="Picture 2">
            <a:extLst>
              <a:ext uri="{FF2B5EF4-FFF2-40B4-BE49-F238E27FC236}">
                <a16:creationId xmlns:a16="http://schemas.microsoft.com/office/drawing/2014/main" id="{ACE0CA72-A74C-4EC7-88F5-87C8CF243B4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 y="1441450"/>
            <a:ext cx="9366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8" name="Image 13">
            <a:extLst>
              <a:ext uri="{FF2B5EF4-FFF2-40B4-BE49-F238E27FC236}">
                <a16:creationId xmlns:a16="http://schemas.microsoft.com/office/drawing/2014/main" id="{5BC9D47E-5032-474D-AE85-3D5A5F200A7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3167063"/>
            <a:ext cx="9366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7" name="Image 15">
            <a:extLst>
              <a:ext uri="{FF2B5EF4-FFF2-40B4-BE49-F238E27FC236}">
                <a16:creationId xmlns:a16="http://schemas.microsoft.com/office/drawing/2014/main" id="{C893B4BE-8733-48DC-8949-0DE916C5FC1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4156075"/>
            <a:ext cx="9366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6" name="Image 27">
            <a:extLst>
              <a:ext uri="{FF2B5EF4-FFF2-40B4-BE49-F238E27FC236}">
                <a16:creationId xmlns:a16="http://schemas.microsoft.com/office/drawing/2014/main" id="{AF338718-6DC8-422F-901A-28A4F42E4D52}"/>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 y="5356225"/>
            <a:ext cx="936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a:extLst>
              <a:ext uri="{FF2B5EF4-FFF2-40B4-BE49-F238E27FC236}">
                <a16:creationId xmlns:a16="http://schemas.microsoft.com/office/drawing/2014/main" id="{9E714B7F-2255-7BD1-27A6-E9895C92F042}"/>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grpSp>
          <p:nvGrpSpPr>
            <p:cNvPr id="4" name="Groupe 3">
              <a:extLst>
                <a:ext uri="{FF2B5EF4-FFF2-40B4-BE49-F238E27FC236}">
                  <a16:creationId xmlns:a16="http://schemas.microsoft.com/office/drawing/2014/main" id="{9F15E19F-05A2-D022-9C24-3A45D6608A1F}"/>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D9999C4B-9206-48B3-9509-91ED03C31C4C}"/>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8970" name="ZoneTexte 31">
                <a:extLst>
                  <a:ext uri="{FF2B5EF4-FFF2-40B4-BE49-F238E27FC236}">
                    <a16:creationId xmlns:a16="http://schemas.microsoft.com/office/drawing/2014/main" id="{98B28794-6C92-4C55-96B1-4AB22BD8F857}"/>
                  </a:ext>
                </a:extLst>
              </p:cNvPr>
              <p:cNvSpPr txBox="1">
                <a:spLocks noChangeArrowheads="1"/>
              </p:cNvSpPr>
              <p:nvPr/>
            </p:nvSpPr>
            <p:spPr bwMode="auto">
              <a:xfrm>
                <a:off x="6072188" y="6223000"/>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8977" name="Image 25">
                <a:extLst>
                  <a:ext uri="{FF2B5EF4-FFF2-40B4-BE49-F238E27FC236}">
                    <a16:creationId xmlns:a16="http://schemas.microsoft.com/office/drawing/2014/main" id="{DF03B6FA-DA49-44C1-AEED-38F16E20C0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75" name="ZoneTexte 23">
              <a:extLst>
                <a:ext uri="{FF2B5EF4-FFF2-40B4-BE49-F238E27FC236}">
                  <a16:creationId xmlns:a16="http://schemas.microsoft.com/office/drawing/2014/main" id="{0E95AFE1-4618-42AB-84C3-39CC5768317A}"/>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Suivant</a:t>
              </a:r>
            </a:p>
          </p:txBody>
        </p:sp>
      </p:grpSp>
      <p:sp>
        <p:nvSpPr>
          <p:cNvPr id="22" name="Bouton d’action : vide 21" descr="Bouton pour fermer la diapositive et revenir à la page principale de l'aperçu des ressources">
            <a:hlinkClick r:id="rId8" action="ppaction://hlinksldjump" highlightClick="1"/>
            <a:extLst>
              <a:ext uri="{FF2B5EF4-FFF2-40B4-BE49-F238E27FC236}">
                <a16:creationId xmlns:a16="http://schemas.microsoft.com/office/drawing/2014/main" id="{7C89C316-2D2E-4ADD-A77B-C7159445E2E6}"/>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C4DEFEAB-B14C-49A0-B835-07BD52809144}"/>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59CDCF-191F-4F5C-9AB5-166189021AD3}"/>
              </a:ext>
            </a:extLst>
          </p:cNvPr>
          <p:cNvSpPr>
            <a:spLocks noGrp="1"/>
          </p:cNvSpPr>
          <p:nvPr>
            <p:ph type="title" idx="4294967295"/>
          </p:nvPr>
        </p:nvSpPr>
        <p:spPr>
          <a:xfrm>
            <a:off x="45801" y="-115924"/>
            <a:ext cx="12146199" cy="749338"/>
          </a:xfrm>
        </p:spPr>
        <p:txBody>
          <a:bodyPr/>
          <a:lstStyle/>
          <a:p>
            <a:pPr algn="ctr" rtl="0" eaLnBrk="1" fontAlgn="base" latinLnBrk="0" hangingPunct="1"/>
            <a:r>
              <a:rPr lang="fr-FR" sz="3200">
                <a:solidFill>
                  <a:srgbClr val="5B225F"/>
                </a:solidFill>
                <a:latin typeface="Arial" panose="020B0604020202020204" pitchFamily="34" charset="0"/>
                <a:ea typeface="+mn-ea"/>
                <a:cs typeface="Arial" panose="020B0604020202020204" pitchFamily="34" charset="0"/>
              </a:rPr>
              <a:t>Aspects microbiologiques - Les microbes pathogènes </a:t>
            </a:r>
            <a:r>
              <a:rPr lang="fr-FR" sz="3200">
                <a:solidFill>
                  <a:schemeClr val="bg1"/>
                </a:solidFill>
                <a:latin typeface="Arial" panose="020B0604020202020204" pitchFamily="34" charset="0"/>
                <a:ea typeface="+mn-ea"/>
                <a:cs typeface="Arial" panose="020B0604020202020204" pitchFamily="34" charset="0"/>
              </a:rPr>
              <a:t>2</a:t>
            </a:r>
          </a:p>
        </p:txBody>
      </p:sp>
      <p:graphicFrame>
        <p:nvGraphicFramePr>
          <p:cNvPr id="2" name="Tableau 1">
            <a:extLst>
              <a:ext uri="{FF2B5EF4-FFF2-40B4-BE49-F238E27FC236}">
                <a16:creationId xmlns:a16="http://schemas.microsoft.com/office/drawing/2014/main" id="{DE25A257-D3E7-4659-A6C1-AD5887454F35}"/>
              </a:ext>
            </a:extLst>
          </p:cNvPr>
          <p:cNvGraphicFramePr>
            <a:graphicFrameLocks noGrp="1"/>
          </p:cNvGraphicFramePr>
          <p:nvPr/>
        </p:nvGraphicFramePr>
        <p:xfrm>
          <a:off x="117475" y="757238"/>
          <a:ext cx="11909424" cy="5303837"/>
        </p:xfrm>
        <a:graphic>
          <a:graphicData uri="http://schemas.openxmlformats.org/drawingml/2006/table">
            <a:tbl>
              <a:tblPr firstRow="1" bandRow="1">
                <a:tableStyleId>{5C22544A-7EE6-4342-B048-85BDC9FD1C3A}</a:tableStyleId>
              </a:tblPr>
              <a:tblGrid>
                <a:gridCol w="1597953">
                  <a:extLst>
                    <a:ext uri="{9D8B030D-6E8A-4147-A177-3AD203B41FA5}">
                      <a16:colId xmlns:a16="http://schemas.microsoft.com/office/drawing/2014/main" val="20000"/>
                    </a:ext>
                  </a:extLst>
                </a:gridCol>
                <a:gridCol w="794858">
                  <a:extLst>
                    <a:ext uri="{9D8B030D-6E8A-4147-A177-3AD203B41FA5}">
                      <a16:colId xmlns:a16="http://schemas.microsoft.com/office/drawing/2014/main" val="20001"/>
                    </a:ext>
                  </a:extLst>
                </a:gridCol>
                <a:gridCol w="1526875">
                  <a:extLst>
                    <a:ext uri="{9D8B030D-6E8A-4147-A177-3AD203B41FA5}">
                      <a16:colId xmlns:a16="http://schemas.microsoft.com/office/drawing/2014/main" val="20002"/>
                    </a:ext>
                  </a:extLst>
                </a:gridCol>
                <a:gridCol w="2156604">
                  <a:extLst>
                    <a:ext uri="{9D8B030D-6E8A-4147-A177-3AD203B41FA5}">
                      <a16:colId xmlns:a16="http://schemas.microsoft.com/office/drawing/2014/main" val="20003"/>
                    </a:ext>
                  </a:extLst>
                </a:gridCol>
                <a:gridCol w="1932317">
                  <a:extLst>
                    <a:ext uri="{9D8B030D-6E8A-4147-A177-3AD203B41FA5}">
                      <a16:colId xmlns:a16="http://schemas.microsoft.com/office/drawing/2014/main" val="20004"/>
                    </a:ext>
                  </a:extLst>
                </a:gridCol>
                <a:gridCol w="1525401">
                  <a:extLst>
                    <a:ext uri="{9D8B030D-6E8A-4147-A177-3AD203B41FA5}">
                      <a16:colId xmlns:a16="http://schemas.microsoft.com/office/drawing/2014/main" val="20005"/>
                    </a:ext>
                  </a:extLst>
                </a:gridCol>
                <a:gridCol w="2375416">
                  <a:extLst>
                    <a:ext uri="{9D8B030D-6E8A-4147-A177-3AD203B41FA5}">
                      <a16:colId xmlns:a16="http://schemas.microsoft.com/office/drawing/2014/main" val="20006"/>
                    </a:ext>
                  </a:extLst>
                </a:gridCol>
              </a:tblGrid>
              <a:tr h="457227">
                <a:tc>
                  <a:txBody>
                    <a:bodyPr/>
                    <a:lstStyle/>
                    <a:p>
                      <a:pPr algn="ctr"/>
                      <a:r>
                        <a:rPr lang="fr-FR" sz="1200" dirty="0">
                          <a:solidFill>
                            <a:srgbClr val="5B225F"/>
                          </a:solidFill>
                          <a:latin typeface="Arial" panose="020B0604020202020204" pitchFamily="34" charset="0"/>
                          <a:cs typeface="Arial" panose="020B0604020202020204" pitchFamily="34" charset="0"/>
                        </a:rPr>
                        <a:t>Nom du</a:t>
                      </a:r>
                      <a:r>
                        <a:rPr lang="fr-FR" sz="1200" baseline="0" dirty="0">
                          <a:solidFill>
                            <a:srgbClr val="5B225F"/>
                          </a:solidFill>
                          <a:latin typeface="Arial" panose="020B0604020202020204" pitchFamily="34" charset="0"/>
                          <a:cs typeface="Arial" panose="020B0604020202020204" pitchFamily="34" charset="0"/>
                        </a:rPr>
                        <a:t> microbe</a:t>
                      </a:r>
                      <a:endParaRPr lang="fr-FR" sz="1200" dirty="0">
                        <a:solidFill>
                          <a:srgbClr val="5B225F"/>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Type de microbe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Milieu de vie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Transmission</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Symptômes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Traitement</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Gestes barrières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54573">
                <a:tc>
                  <a:txBody>
                    <a:bodyPr/>
                    <a:lstStyle/>
                    <a:p>
                      <a:r>
                        <a:rPr lang="fr-FR" sz="1200" b="1" i="1" dirty="0">
                          <a:solidFill>
                            <a:schemeClr val="tx1"/>
                          </a:solidFill>
                          <a:latin typeface="Arial" panose="020B0604020202020204" pitchFamily="34" charset="0"/>
                          <a:cs typeface="Arial" panose="020B0604020202020204" pitchFamily="34" charset="0"/>
                        </a:rPr>
                        <a:t>Listeria</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Sol,</a:t>
                      </a:r>
                      <a:r>
                        <a:rPr lang="fr-FR" sz="1200" baseline="0" dirty="0">
                          <a:solidFill>
                            <a:schemeClr val="tx1"/>
                          </a:solidFill>
                          <a:latin typeface="Arial" panose="020B0604020202020204" pitchFamily="34" charset="0"/>
                          <a:cs typeface="Arial" panose="020B0604020202020204" pitchFamily="34" charset="0"/>
                        </a:rPr>
                        <a:t> eaux, plantes</a:t>
                      </a:r>
                    </a:p>
                    <a:p>
                      <a:r>
                        <a:rPr lang="fr-FR" sz="1200" baseline="0" dirty="0">
                          <a:solidFill>
                            <a:schemeClr val="tx1"/>
                          </a:solidFill>
                          <a:latin typeface="Arial" panose="020B0604020202020204" pitchFamily="34" charset="0"/>
                          <a:cs typeface="Arial" panose="020B0604020202020204" pitchFamily="34" charset="0"/>
                        </a:rPr>
                        <a:t>Peut se multiplier à des températures basses (1-2°C)</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Aliments réfrigérés et prêts</a:t>
                      </a:r>
                      <a:r>
                        <a:rPr lang="fr-FR" sz="1200" baseline="0" dirty="0">
                          <a:solidFill>
                            <a:schemeClr val="tx1"/>
                          </a:solidFill>
                          <a:latin typeface="Arial" panose="020B0604020202020204" pitchFamily="34" charset="0"/>
                          <a:cs typeface="Arial" panose="020B0604020202020204" pitchFamily="34" charset="0"/>
                        </a:rPr>
                        <a:t> à consommer</a:t>
                      </a:r>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Infections</a:t>
                      </a:r>
                      <a:r>
                        <a:rPr lang="fr-FR" sz="1200" baseline="0" dirty="0">
                          <a:solidFill>
                            <a:schemeClr val="tx1"/>
                          </a:solidFill>
                          <a:latin typeface="Arial" panose="020B0604020202020204" pitchFamily="34" charset="0"/>
                          <a:cs typeface="Arial" panose="020B0604020202020204" pitchFamily="34" charset="0"/>
                        </a:rPr>
                        <a:t> locales (b</a:t>
                      </a:r>
                      <a:r>
                        <a:rPr lang="fr-FR" sz="1200" dirty="0">
                          <a:solidFill>
                            <a:schemeClr val="tx1"/>
                          </a:solidFill>
                          <a:latin typeface="Arial" panose="020B0604020202020204" pitchFamily="34" charset="0"/>
                          <a:cs typeface="Arial" panose="020B0604020202020204" pitchFamily="34" charset="0"/>
                        </a:rPr>
                        <a:t>actériémie, méningite, abcès cérébraux)</a:t>
                      </a:r>
                    </a:p>
                    <a:p>
                      <a:r>
                        <a:rPr lang="fr-FR" sz="1200" dirty="0">
                          <a:solidFill>
                            <a:schemeClr val="tx1"/>
                          </a:solidFill>
                          <a:latin typeface="Arial" panose="020B0604020202020204" pitchFamily="34" charset="0"/>
                          <a:cs typeface="Arial" panose="020B0604020202020204" pitchFamily="34" charset="0"/>
                        </a:rPr>
                        <a:t>Naissance prématurée, avortement,</a:t>
                      </a:r>
                      <a:r>
                        <a:rPr lang="fr-FR" sz="1200" baseline="0" dirty="0">
                          <a:solidFill>
                            <a:schemeClr val="tx1"/>
                          </a:solidFill>
                          <a:latin typeface="Arial" panose="020B0604020202020204" pitchFamily="34" charset="0"/>
                          <a:cs typeface="Arial" panose="020B0604020202020204" pitchFamily="34" charset="0"/>
                        </a:rPr>
                        <a:t> infections néonatales</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Antibiotiques (à utiliser tôt et ne permettent</a:t>
                      </a:r>
                      <a:r>
                        <a:rPr lang="fr-FR" sz="1200" baseline="0" dirty="0">
                          <a:solidFill>
                            <a:schemeClr val="tx1"/>
                          </a:solidFill>
                          <a:latin typeface="Arial" panose="020B0604020202020204" pitchFamily="34" charset="0"/>
                          <a:cs typeface="Arial" panose="020B0604020202020204" pitchFamily="34" charset="0"/>
                        </a:rPr>
                        <a:t> pas toujours d’éviter la létalité)</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Réfrigérer les</a:t>
                      </a:r>
                      <a:r>
                        <a:rPr lang="fr-FR" sz="1200" baseline="0" dirty="0">
                          <a:solidFill>
                            <a:schemeClr val="tx1"/>
                          </a:solidFill>
                          <a:latin typeface="Arial" panose="020B0604020202020204" pitchFamily="34" charset="0"/>
                          <a:cs typeface="Arial" panose="020B0604020202020204" pitchFamily="34" charset="0"/>
                        </a:rPr>
                        <a:t> aliments</a:t>
                      </a:r>
                      <a:endParaRPr lang="fr-FR"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Laver les fruits/légumes, les équipements et les surfaces</a:t>
                      </a:r>
                    </a:p>
                    <a:p>
                      <a:r>
                        <a:rPr lang="fr-FR" sz="1200" dirty="0">
                          <a:solidFill>
                            <a:schemeClr val="tx1"/>
                          </a:solidFill>
                          <a:latin typeface="Arial" panose="020B0604020202020204" pitchFamily="34" charset="0"/>
                          <a:cs typeface="Arial" panose="020B0604020202020204" pitchFamily="34" charset="0"/>
                        </a:rPr>
                        <a:t>Pour les femmes enceintes, éviter certains aliments prêts à consommer (fromage au lait cru, charcuterie, poisson fumé ou cru,</a:t>
                      </a:r>
                      <a:r>
                        <a:rPr lang="fr-FR" sz="1200" baseline="0" dirty="0">
                          <a:solidFill>
                            <a:schemeClr val="tx1"/>
                          </a:solidFill>
                          <a:latin typeface="Arial" panose="020B0604020202020204" pitchFamily="34" charset="0"/>
                          <a:cs typeface="Arial" panose="020B0604020202020204" pitchFamily="34" charset="0"/>
                        </a:rPr>
                        <a:t> fruits de mer, viande crue)</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71682">
                <a:tc>
                  <a:txBody>
                    <a:bodyPr/>
                    <a:lstStyle/>
                    <a:p>
                      <a:r>
                        <a:rPr lang="fr-FR" sz="1200" b="1" i="1" dirty="0">
                          <a:solidFill>
                            <a:schemeClr val="tx1"/>
                          </a:solidFill>
                          <a:latin typeface="Arial" panose="020B0604020202020204" pitchFamily="34" charset="0"/>
                          <a:cs typeface="Arial" panose="020B0604020202020204" pitchFamily="34" charset="0"/>
                        </a:rPr>
                        <a:t>Bacillus cereus</a:t>
                      </a:r>
                      <a:endParaRPr lang="fr-FR" sz="1200" i="1" dirty="0">
                        <a:solidFill>
                          <a:schemeClr val="tx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Sol</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aseline="0" dirty="0">
                          <a:solidFill>
                            <a:schemeClr val="tx1"/>
                          </a:solidFill>
                          <a:latin typeface="Arial" panose="020B0604020202020204" pitchFamily="34" charset="0"/>
                          <a:cs typeface="Arial" panose="020B0604020202020204" pitchFamily="34" charset="0"/>
                        </a:rPr>
                        <a:t>Spores et toxines résistants à la chaleur</a:t>
                      </a:r>
                    </a:p>
                    <a:p>
                      <a:r>
                        <a:rPr lang="fr-FR" sz="1200" baseline="0" dirty="0">
                          <a:solidFill>
                            <a:schemeClr val="tx1"/>
                          </a:solidFill>
                          <a:latin typeface="Arial" panose="020B0604020202020204" pitchFamily="34" charset="0"/>
                          <a:cs typeface="Arial" panose="020B0604020202020204" pitchFamily="34" charset="0"/>
                        </a:rPr>
                        <a:t>Aliments cuits et pasteurisés non réfrigérés rapidement</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Diarrhées, douleurs</a:t>
                      </a:r>
                      <a:r>
                        <a:rPr lang="fr-FR" sz="1200" baseline="0" dirty="0">
                          <a:solidFill>
                            <a:schemeClr val="tx1"/>
                          </a:solidFill>
                          <a:latin typeface="Arial" panose="020B0604020202020204" pitchFamily="34" charset="0"/>
                          <a:cs typeface="Arial" panose="020B0604020202020204" pitchFamily="34" charset="0"/>
                        </a:rPr>
                        <a:t> abdominales</a:t>
                      </a:r>
                      <a:r>
                        <a:rPr lang="fr-FR" sz="1200" dirty="0">
                          <a:solidFill>
                            <a:schemeClr val="tx1"/>
                          </a:solidFill>
                          <a:latin typeface="Arial" panose="020B0604020202020204" pitchFamily="34" charset="0"/>
                          <a:cs typeface="Arial" panose="020B0604020202020204" pitchFamily="34" charset="0"/>
                        </a:rPr>
                        <a:t>, vomissements, nausées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Réfrigérer les aliments rapidement après la cuisson</a:t>
                      </a:r>
                    </a:p>
                    <a:p>
                      <a:r>
                        <a:rPr lang="fr-FR" sz="1200" dirty="0">
                          <a:solidFill>
                            <a:schemeClr val="tx1"/>
                          </a:solidFill>
                          <a:latin typeface="Arial" panose="020B0604020202020204" pitchFamily="34" charset="0"/>
                          <a:cs typeface="Arial" panose="020B0604020202020204" pitchFamily="34" charset="0"/>
                        </a:rPr>
                        <a:t>Vérifier la température du réfrigérateur</a:t>
                      </a:r>
                    </a:p>
                    <a:p>
                      <a:r>
                        <a:rPr lang="fr-FR" sz="1200" dirty="0">
                          <a:solidFill>
                            <a:schemeClr val="tx1"/>
                          </a:solidFill>
                          <a:latin typeface="Arial" panose="020B0604020202020204" pitchFamily="34" charset="0"/>
                          <a:cs typeface="Arial" panose="020B0604020202020204" pitchFamily="34" charset="0"/>
                        </a:rPr>
                        <a:t>Respecter la DLC</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20355">
                <a:tc>
                  <a:txBody>
                    <a:bodyPr/>
                    <a:lstStyle/>
                    <a:p>
                      <a:r>
                        <a:rPr lang="fr-FR" sz="1200" b="1" i="1" dirty="0">
                          <a:solidFill>
                            <a:schemeClr val="tx1"/>
                          </a:solidFill>
                          <a:latin typeface="Arial" panose="020B0604020202020204" pitchFamily="34" charset="0"/>
                          <a:cs typeface="Arial" panose="020B0604020202020204" pitchFamily="34" charset="0"/>
                        </a:rPr>
                        <a:t>Escherichia coli </a:t>
                      </a:r>
                      <a:r>
                        <a:rPr lang="fr-FR" sz="1200" b="1" dirty="0">
                          <a:solidFill>
                            <a:schemeClr val="tx1"/>
                          </a:solidFill>
                          <a:latin typeface="Arial" panose="020B0604020202020204" pitchFamily="34" charset="0"/>
                          <a:cs typeface="Arial" panose="020B0604020202020204" pitchFamily="34" charset="0"/>
                        </a:rPr>
                        <a:t>productrices de shigatoxines (STEC)</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Tube digestif des ruminants et des humains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Les</a:t>
                      </a:r>
                      <a:r>
                        <a:rPr lang="fr-FR" sz="1200" baseline="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STEC peuvent contaminer</a:t>
                      </a:r>
                      <a:r>
                        <a:rPr lang="fr-FR" sz="1200" baseline="0" dirty="0">
                          <a:solidFill>
                            <a:schemeClr val="tx1"/>
                          </a:solidFill>
                          <a:latin typeface="Arial" panose="020B0604020202020204" pitchFamily="34" charset="0"/>
                          <a:cs typeface="Arial" panose="020B0604020202020204" pitchFamily="34" charset="0"/>
                        </a:rPr>
                        <a:t> le lait, les produits laitiers et la viande crus mais aussi l’environnement (eau, fruits, légumes, céréales…) via les excréments des animaux</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Diarrhées parfois sanglantes, douleurs</a:t>
                      </a:r>
                      <a:r>
                        <a:rPr lang="fr-FR" sz="1200" baseline="0" dirty="0">
                          <a:solidFill>
                            <a:schemeClr val="tx1"/>
                          </a:solidFill>
                          <a:latin typeface="Arial" panose="020B0604020202020204" pitchFamily="34" charset="0"/>
                          <a:cs typeface="Arial" panose="020B0604020202020204" pitchFamily="34" charset="0"/>
                        </a:rPr>
                        <a:t> abdominales</a:t>
                      </a:r>
                      <a:r>
                        <a:rPr lang="fr-FR" sz="1200" dirty="0">
                          <a:solidFill>
                            <a:schemeClr val="tx1"/>
                          </a:solidFill>
                          <a:latin typeface="Arial" panose="020B0604020202020204" pitchFamily="34" charset="0"/>
                          <a:cs typeface="Arial" panose="020B0604020202020204" pitchFamily="34" charset="0"/>
                        </a:rPr>
                        <a:t>, fièvre</a:t>
                      </a:r>
                    </a:p>
                    <a:p>
                      <a:r>
                        <a:rPr lang="fr-FR" sz="1200" dirty="0">
                          <a:solidFill>
                            <a:schemeClr val="tx1"/>
                          </a:solidFill>
                          <a:latin typeface="Arial" panose="020B0604020202020204" pitchFamily="34" charset="0"/>
                          <a:cs typeface="Arial" panose="020B0604020202020204" pitchFamily="34" charset="0"/>
                        </a:rPr>
                        <a:t>Syndrome hémolytique et urémique (SHU)</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p>
                      <a:r>
                        <a:rPr lang="fr-FR" sz="1200" dirty="0">
                          <a:solidFill>
                            <a:schemeClr val="tx1"/>
                          </a:solidFill>
                          <a:latin typeface="Arial" panose="020B0604020202020204" pitchFamily="34" charset="0"/>
                          <a:cs typeface="Arial" panose="020B0604020202020204" pitchFamily="34" charset="0"/>
                        </a:rPr>
                        <a:t>Soins de support non spécifique</a:t>
                      </a:r>
                    </a:p>
                    <a:p>
                      <a:r>
                        <a:rPr lang="fr-FR" sz="1200" dirty="0">
                          <a:solidFill>
                            <a:schemeClr val="tx1"/>
                          </a:solidFill>
                          <a:latin typeface="Arial" panose="020B0604020202020204" pitchFamily="34" charset="0"/>
                          <a:cs typeface="Arial" panose="020B0604020202020204" pitchFamily="34" charset="0"/>
                        </a:rPr>
                        <a:t>Eviter les antibiotiques et anti-diarrhéiques qui augmentent le risque de SHU</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Eviter le lait et la</a:t>
                      </a:r>
                      <a:r>
                        <a:rPr lang="fr-FR" sz="1200" baseline="0" dirty="0">
                          <a:solidFill>
                            <a:schemeClr val="tx1"/>
                          </a:solidFill>
                          <a:latin typeface="Arial" panose="020B0604020202020204" pitchFamily="34" charset="0"/>
                          <a:cs typeface="Arial" panose="020B0604020202020204" pitchFamily="34" charset="0"/>
                        </a:rPr>
                        <a:t> viande crus</a:t>
                      </a:r>
                    </a:p>
                    <a:p>
                      <a:r>
                        <a:rPr lang="fr-FR" sz="1200" baseline="0" dirty="0">
                          <a:solidFill>
                            <a:schemeClr val="tx1"/>
                          </a:solidFill>
                          <a:latin typeface="Arial" panose="020B0604020202020204" pitchFamily="34" charset="0"/>
                          <a:cs typeface="Arial" panose="020B0604020202020204" pitchFamily="34" charset="0"/>
                        </a:rPr>
                        <a:t>Se laver les mains avec du savon</a:t>
                      </a:r>
                    </a:p>
                    <a:p>
                      <a:r>
                        <a:rPr lang="fr-FR" sz="1200" dirty="0">
                          <a:solidFill>
                            <a:schemeClr val="tx1"/>
                          </a:solidFill>
                          <a:latin typeface="Arial" panose="020B0604020202020204" pitchFamily="34" charset="0"/>
                          <a:cs typeface="Arial" panose="020B0604020202020204" pitchFamily="34" charset="0"/>
                        </a:rPr>
                        <a:t>Laver les fruits/légumes</a:t>
                      </a:r>
                    </a:p>
                    <a:p>
                      <a:r>
                        <a:rPr lang="fr-FR" sz="1200" dirty="0">
                          <a:solidFill>
                            <a:schemeClr val="tx1"/>
                          </a:solidFill>
                          <a:latin typeface="Arial" panose="020B0604020202020204" pitchFamily="34" charset="0"/>
                          <a:cs typeface="Arial" panose="020B0604020202020204" pitchFamily="34" charset="0"/>
                        </a:rPr>
                        <a:t>Eviter de consommer de la pâte à gâteau crue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39982" name="Image 3">
            <a:extLst>
              <a:ext uri="{FF2B5EF4-FFF2-40B4-BE49-F238E27FC236}">
                <a16:creationId xmlns:a16="http://schemas.microsoft.com/office/drawing/2014/main" id="{ECBDC3EE-8518-43CB-845C-5ACE356E3E8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1581150"/>
            <a:ext cx="98266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3" name="Image 28">
            <a:extLst>
              <a:ext uri="{FF2B5EF4-FFF2-40B4-BE49-F238E27FC236}">
                <a16:creationId xmlns:a16="http://schemas.microsoft.com/office/drawing/2014/main" id="{0E5E31D2-79F1-4AB8-87C5-F911BB87074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3116263"/>
            <a:ext cx="99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4" name="Picture 2">
            <a:extLst>
              <a:ext uri="{FF2B5EF4-FFF2-40B4-BE49-F238E27FC236}">
                <a16:creationId xmlns:a16="http://schemas.microsoft.com/office/drawing/2014/main" id="{9F530D83-2C6F-45CC-9B47-3CC6C9FCAB3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3" y="4999038"/>
            <a:ext cx="98266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BF7EEDEB-7052-77B2-E4DC-33D32669295D}"/>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2D67FE33-7972-4303-A572-84446272EFCE}"/>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9990" name="ZoneTexte 23">
              <a:extLst>
                <a:ext uri="{FF2B5EF4-FFF2-40B4-BE49-F238E27FC236}">
                  <a16:creationId xmlns:a16="http://schemas.microsoft.com/office/drawing/2014/main" id="{E6CC7785-E45E-47B7-8E72-E443A5A7E35E}"/>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Précédent          Suivant</a:t>
              </a:r>
            </a:p>
          </p:txBody>
        </p:sp>
        <p:pic>
          <p:nvPicPr>
            <p:cNvPr id="39992" name="Image 25">
              <a:extLst>
                <a:ext uri="{FF2B5EF4-FFF2-40B4-BE49-F238E27FC236}">
                  <a16:creationId xmlns:a16="http://schemas.microsoft.com/office/drawing/2014/main" id="{01FA633D-82E0-4DBE-8C88-2E9A4781BC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5" name="ZoneTexte 31">
              <a:extLst>
                <a:ext uri="{FF2B5EF4-FFF2-40B4-BE49-F238E27FC236}">
                  <a16:creationId xmlns:a16="http://schemas.microsoft.com/office/drawing/2014/main" id="{819EC425-9199-4DB9-A71C-7BAD813336B4}"/>
                </a:ext>
              </a:extLst>
            </p:cNvPr>
            <p:cNvSpPr txBox="1">
              <a:spLocks noChangeArrowheads="1"/>
            </p:cNvSpPr>
            <p:nvPr/>
          </p:nvSpPr>
          <p:spPr bwMode="auto">
            <a:xfrm>
              <a:off x="6072188" y="6221413"/>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7" action="ppaction://hlinksldjump" highlightClick="1"/>
            <a:extLst>
              <a:ext uri="{FF2B5EF4-FFF2-40B4-BE49-F238E27FC236}">
                <a16:creationId xmlns:a16="http://schemas.microsoft.com/office/drawing/2014/main" id="{B02BF550-BEE3-4CF4-8CCD-2BC9A2368574}"/>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80400F19-14E8-40B3-91A3-417811555709}"/>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8637EAD7-9D70-48DF-AAE1-A22097F4CB70}"/>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702944-348A-4B12-B6C8-DEDC1FFB86A8}"/>
              </a:ext>
            </a:extLst>
          </p:cNvPr>
          <p:cNvSpPr>
            <a:spLocks noGrp="1"/>
          </p:cNvSpPr>
          <p:nvPr>
            <p:ph type="title" idx="4294967295"/>
          </p:nvPr>
        </p:nvSpPr>
        <p:spPr>
          <a:xfrm>
            <a:off x="688975" y="-79339"/>
            <a:ext cx="10515600" cy="1325563"/>
          </a:xfrm>
        </p:spPr>
        <p:txBody>
          <a:bodyPr/>
          <a:lstStyle/>
          <a:p>
            <a:pPr algn="ctr" rtl="0" eaLnBrk="1" fontAlgn="base" latinLnBrk="0" hangingPunct="1">
              <a:lnSpc>
                <a:spcPct val="100000"/>
              </a:lnSpc>
            </a:pPr>
            <a:r>
              <a:rPr lang="fr-FR" sz="3200" b="1" i="0" kern="1200" baseline="0">
                <a:solidFill>
                  <a:srgbClr val="5B225F"/>
                </a:solidFill>
                <a:effectLst/>
                <a:latin typeface="Arial" panose="020B0604020202020204" pitchFamily="34" charset="0"/>
                <a:cs typeface="Arial" panose="020B0604020202020204" pitchFamily="34" charset="0"/>
              </a:rPr>
              <a:t>Aspects microbiologiques</a:t>
            </a:r>
            <a:endParaRPr lang="fr-FR" sz="3200">
              <a:solidFill>
                <a:srgbClr val="5B225F"/>
              </a:solidFill>
              <a:effectLst/>
              <a:latin typeface="Arial" panose="020B0604020202020204" pitchFamily="34" charset="0"/>
              <a:cs typeface="Arial" panose="020B0604020202020204" pitchFamily="34" charset="0"/>
            </a:endParaRPr>
          </a:p>
          <a:p>
            <a:pPr algn="ctr" rtl="0" eaLnBrk="1" fontAlgn="base" latinLnBrk="0" hangingPunct="1">
              <a:lnSpc>
                <a:spcPct val="100000"/>
              </a:lnSpc>
            </a:pPr>
            <a:r>
              <a:rPr lang="fr-FR" sz="2800" b="1" i="0" kern="1200" baseline="0">
                <a:solidFill>
                  <a:srgbClr val="5B225F"/>
                </a:solidFill>
                <a:effectLst/>
                <a:latin typeface="Arial" panose="020B0604020202020204" pitchFamily="34" charset="0"/>
                <a:cs typeface="Arial" panose="020B0604020202020204" pitchFamily="34" charset="0"/>
              </a:rPr>
              <a:t>Les microbes qui altèrent la qualité des aliments</a:t>
            </a:r>
            <a:endParaRPr lang="fr-FR" sz="2800">
              <a:solidFill>
                <a:srgbClr val="5B225F"/>
              </a:solidFill>
              <a:effectLst/>
              <a:latin typeface="Arial" panose="020B0604020202020204" pitchFamily="34" charset="0"/>
              <a:cs typeface="Arial" panose="020B0604020202020204" pitchFamily="34" charset="0"/>
            </a:endParaRPr>
          </a:p>
        </p:txBody>
      </p:sp>
      <p:grpSp>
        <p:nvGrpSpPr>
          <p:cNvPr id="4" name="Groupe 3" descr="Les champignons&#10;Les levures peuvent se retrouver dans les salades de fruits, les jus de fruits et les boissons sucrées par exemple.&#10;&#10;Les moisissures peuvent se retrouver dans les fruits et légumes et le pain par exemple&#10;&#10;Les bactéries peuvent se retrouver dans les légumes frais, les conserves, la viande fraiche et poisson, les plats cuisinés, le lait et le fromage, les pâtisseries et les restes&#10;  &#10;Qu’est-ce que l’altération des aliments ?&#10;Chaque année dans le monde, 1/3 des aliments produits pour la consommation humaine est perdu à cause de son altération.&#10;Causes de l’altération:&#10;-Physico-chimiques (lumière, oxygène)&#10;-Physiques (perte d’eau, mouvements d’eau)&#10;-Microbiennes (multiplication sur les aliments)&#10;Une définition liée aux aspects culturels&#10;    &#10;Quelles sont les solutions :&#10;Lutte contre l’altération des aliments&#10;Lors de la production : Traitement à haute température, Emballage sous vide.&#10;A la maison :Conservation dans un environnement propre, Conservation des aliments frais au réfrigérateur, Respect des DLC, Cuisson appropriée.&#10;En Combinant les barrières">
            <a:extLst>
              <a:ext uri="{FF2B5EF4-FFF2-40B4-BE49-F238E27FC236}">
                <a16:creationId xmlns:a16="http://schemas.microsoft.com/office/drawing/2014/main" id="{34480047-73D9-332E-A585-9FF7BC5513E4}"/>
              </a:ext>
            </a:extLst>
          </p:cNvPr>
          <p:cNvGrpSpPr/>
          <p:nvPr/>
        </p:nvGrpSpPr>
        <p:grpSpPr>
          <a:xfrm>
            <a:off x="255588" y="1041400"/>
            <a:ext cx="11750675" cy="5003800"/>
            <a:chOff x="255588" y="1041400"/>
            <a:chExt cx="11750675" cy="5003800"/>
          </a:xfrm>
        </p:grpSpPr>
        <p:sp>
          <p:nvSpPr>
            <p:cNvPr id="40964" name="Forme automatique 2">
              <a:extLst>
                <a:ext uri="{FF2B5EF4-FFF2-40B4-BE49-F238E27FC236}">
                  <a16:creationId xmlns:a16="http://schemas.microsoft.com/office/drawing/2014/main" id="{64622AB8-BB41-410D-9020-AE7D531013C2}"/>
                </a:ext>
              </a:extLst>
            </p:cNvPr>
            <p:cNvSpPr>
              <a:spLocks noChangeArrowheads="1"/>
            </p:cNvSpPr>
            <p:nvPr/>
          </p:nvSpPr>
          <p:spPr bwMode="auto">
            <a:xfrm>
              <a:off x="255588" y="1041400"/>
              <a:ext cx="4945062" cy="231140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Les champignons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Levures</a:t>
              </a:r>
              <a:r>
                <a:rPr kumimoji="0" lang="fr-FR" altLang="fr-FR"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alt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Moisissures</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Salades de fruits		 Fruits et légumes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Jus de fruits		 Pain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Boissons sucrées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40965" name="Picture 8" descr="Oranges avec de la moisissure">
              <a:extLst>
                <a:ext uri="{FF2B5EF4-FFF2-40B4-BE49-F238E27FC236}">
                  <a16:creationId xmlns:a16="http://schemas.microsoft.com/office/drawing/2014/main" id="{1EE8C05A-7ED7-48EB-B6B1-D7F1DF5CA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3" y="1528763"/>
              <a:ext cx="1309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orme automatique 2">
              <a:extLst>
                <a:ext uri="{FF2B5EF4-FFF2-40B4-BE49-F238E27FC236}">
                  <a16:creationId xmlns:a16="http://schemas.microsoft.com/office/drawing/2014/main" id="{93F490CC-9F2F-4175-ABFB-56F8F91676DD}"/>
                </a:ext>
              </a:extLst>
            </p:cNvPr>
            <p:cNvSpPr>
              <a:spLocks noChangeArrowheads="1"/>
            </p:cNvSpPr>
            <p:nvPr/>
          </p:nvSpPr>
          <p:spPr bwMode="auto">
            <a:xfrm>
              <a:off x="265113" y="3644900"/>
              <a:ext cx="4935537" cy="2287588"/>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bactéries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Légumes frais		 Conserves </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Viande fraiche et poisson	 Plats cuisinés</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Lait et fromage		 Pâtisserie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Restes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40967" name="Picture 10" descr="Un morceau de viande crue marron dans un bac de morceaux de viande crue rouge">
              <a:extLst>
                <a:ext uri="{FF2B5EF4-FFF2-40B4-BE49-F238E27FC236}">
                  <a16:creationId xmlns:a16="http://schemas.microsoft.com/office/drawing/2014/main" id="{1174EBBF-D904-403C-8B12-ADB13D38E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4094163"/>
              <a:ext cx="13779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8" name="Forme automatique 2">
              <a:extLst>
                <a:ext uri="{FF2B5EF4-FFF2-40B4-BE49-F238E27FC236}">
                  <a16:creationId xmlns:a16="http://schemas.microsoft.com/office/drawing/2014/main" id="{D21532C9-BD66-4B99-8C92-1E48DABE6E52}"/>
                </a:ext>
              </a:extLst>
            </p:cNvPr>
            <p:cNvSpPr>
              <a:spLocks noChangeArrowheads="1"/>
            </p:cNvSpPr>
            <p:nvPr/>
          </p:nvSpPr>
          <p:spPr bwMode="auto">
            <a:xfrm>
              <a:off x="5448300" y="1041400"/>
              <a:ext cx="6557963" cy="2198688"/>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91440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Qu’est-ce que l’altération des aliments ?</a:t>
              </a: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Chaque année dans le monde, 1/3 des aliments produits pour la consommation humaine est perdu à cause de son altération.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Causes de l’altération:</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Physico-chimiques (lumière, oxygène)</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Physiques (perte d’eau, mouvements d’eau)</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Microbiennes (multiplication sur les aliments)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Une définition liée aux aspects culturels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40969" name="Forme automatique 2">
              <a:extLst>
                <a:ext uri="{FF2B5EF4-FFF2-40B4-BE49-F238E27FC236}">
                  <a16:creationId xmlns:a16="http://schemas.microsoft.com/office/drawing/2014/main" id="{33D47DEF-0B8C-4730-9E0F-7481C37E4721}"/>
                </a:ext>
              </a:extLst>
            </p:cNvPr>
            <p:cNvSpPr>
              <a:spLocks noChangeArrowheads="1"/>
            </p:cNvSpPr>
            <p:nvPr/>
          </p:nvSpPr>
          <p:spPr bwMode="auto">
            <a:xfrm>
              <a:off x="5448300" y="3352800"/>
              <a:ext cx="6557963" cy="269240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Quelles sont les solutions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Diagramme 1">
              <a:extLst>
                <a:ext uri="{FF2B5EF4-FFF2-40B4-BE49-F238E27FC236}">
                  <a16:creationId xmlns:a16="http://schemas.microsoft.com/office/drawing/2014/main" id="{6EC4F48E-F478-4FB5-9F42-D3FBACBCF549}"/>
                </a:ext>
              </a:extLst>
            </p:cNvPr>
            <p:cNvGraphicFramePr/>
            <p:nvPr/>
          </p:nvGraphicFramePr>
          <p:xfrm>
            <a:off x="5672909" y="2808312"/>
            <a:ext cx="6188891" cy="3057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pSp>
        <p:nvGrpSpPr>
          <p:cNvPr id="6" name="Groupe 5">
            <a:extLst>
              <a:ext uri="{FF2B5EF4-FFF2-40B4-BE49-F238E27FC236}">
                <a16:creationId xmlns:a16="http://schemas.microsoft.com/office/drawing/2014/main" id="{82EAE8D8-6B8D-E7C7-6012-3F05458C17AA}"/>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A8B2D48A-3501-4C92-83EB-241DAE1F3F83}"/>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grpSp>
          <p:nvGrpSpPr>
            <p:cNvPr id="5" name="Groupe 4">
              <a:extLst>
                <a:ext uri="{FF2B5EF4-FFF2-40B4-BE49-F238E27FC236}">
                  <a16:creationId xmlns:a16="http://schemas.microsoft.com/office/drawing/2014/main" id="{358CC567-163C-6E8B-1F55-5038A8A7E7A3}"/>
                </a:ext>
              </a:extLst>
            </p:cNvPr>
            <p:cNvGrpSpPr/>
            <p:nvPr/>
          </p:nvGrpSpPr>
          <p:grpSpPr>
            <a:xfrm>
              <a:off x="45801" y="6176925"/>
              <a:ext cx="11662694" cy="357586"/>
              <a:chOff x="45801" y="6176925"/>
              <a:chExt cx="11662694" cy="357586"/>
            </a:xfrm>
          </p:grpSpPr>
          <p:sp>
            <p:nvSpPr>
              <p:cNvPr id="40975" name="ZoneTexte 22">
                <a:extLst>
                  <a:ext uri="{FF2B5EF4-FFF2-40B4-BE49-F238E27FC236}">
                    <a16:creationId xmlns:a16="http://schemas.microsoft.com/office/drawing/2014/main" id="{B63376FF-35D9-4689-8A92-8F41F0792C6F}"/>
                  </a:ext>
                </a:extLst>
              </p:cNvPr>
              <p:cNvSpPr txBox="1">
                <a:spLocks noChangeArrowheads="1"/>
              </p:cNvSpPr>
              <p:nvPr/>
            </p:nvSpPr>
            <p:spPr bwMode="auto">
              <a:xfrm>
                <a:off x="6019693" y="6255852"/>
                <a:ext cx="1890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sp>
            <p:nvSpPr>
              <p:cNvPr id="40976" name="ZoneTexte 23">
                <a:extLst>
                  <a:ext uri="{FF2B5EF4-FFF2-40B4-BE49-F238E27FC236}">
                    <a16:creationId xmlns:a16="http://schemas.microsoft.com/office/drawing/2014/main" id="{BAE9C4AB-9742-4FCF-82ED-E92DA1F46F39}"/>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Précédent          Suivant</a:t>
                </a:r>
              </a:p>
            </p:txBody>
          </p:sp>
          <p:pic>
            <p:nvPicPr>
              <p:cNvPr id="40978" name="Image 25">
                <a:extLst>
                  <a:ext uri="{FF2B5EF4-FFF2-40B4-BE49-F238E27FC236}">
                    <a16:creationId xmlns:a16="http://schemas.microsoft.com/office/drawing/2014/main" id="{267D21C7-157A-428E-871C-F3234A870C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 name="Bouton d’action : vide 21" descr="Bouton pour fermer la diapositive et revenir à la page principale de l'aperçu des ressources">
            <a:hlinkClick r:id="rId11" action="ppaction://hlinksldjump" highlightClick="1"/>
            <a:extLst>
              <a:ext uri="{FF2B5EF4-FFF2-40B4-BE49-F238E27FC236}">
                <a16:creationId xmlns:a16="http://schemas.microsoft.com/office/drawing/2014/main" id="{E6831F02-B73E-42EF-8C28-013794F9B6BF}"/>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6EE7B0FA-2743-4BC7-A397-A96975F83D26}"/>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F8B758C9-7D17-437C-AB9D-B88FDD6741B9}"/>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9905DCA-D66C-407C-B678-D7D2A04E443B}"/>
              </a:ext>
            </a:extLst>
          </p:cNvPr>
          <p:cNvSpPr txBox="1">
            <a:spLocks noGrp="1"/>
          </p:cNvSpPr>
          <p:nvPr>
            <p:ph type="title" idx="4294967295"/>
          </p:nvPr>
        </p:nvSpPr>
        <p:spPr>
          <a:xfrm>
            <a:off x="3076575" y="192088"/>
            <a:ext cx="911542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fr-FR" sz="4000" dirty="0">
                <a:solidFill>
                  <a:srgbClr val="5B225F"/>
                </a:solidFill>
                <a:latin typeface="Arial" panose="020B0604020202020204" pitchFamily="34" charset="0"/>
                <a:ea typeface="+mn-ea"/>
                <a:cs typeface="Arial" panose="020B0604020202020204" pitchFamily="34" charset="0"/>
              </a:rPr>
              <a:t>Emballage et transport</a:t>
            </a: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A393C6DE-6D6A-E60C-8A6D-E4DC3AA542B7}"/>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B368F90F-B98B-20C1-3328-601B8782ECD8}"/>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86213022-A22D-EF78-70FB-BC1D2A60B8BE}"/>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A90F66C3-D466-4007-378B-5762D70F7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3C820B22-C6B2-ED63-A81C-168501167D65}"/>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7"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8"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E93211AF-2BBC-788F-8E8A-7AD6976815E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9" highlightClick="1"/>
            <a:extLst>
              <a:ext uri="{FF2B5EF4-FFF2-40B4-BE49-F238E27FC236}">
                <a16:creationId xmlns:a16="http://schemas.microsoft.com/office/drawing/2014/main" id="{A96F9897-C5FA-46F9-029E-27821AB99981}"/>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pSp>
        <p:nvGrpSpPr>
          <p:cNvPr id="5" name="Groupe 4">
            <a:extLst>
              <a:ext uri="{FF2B5EF4-FFF2-40B4-BE49-F238E27FC236}">
                <a16:creationId xmlns:a16="http://schemas.microsoft.com/office/drawing/2014/main" id="{88829E17-ADA0-16EE-438D-EADE33317B6A}"/>
              </a:ext>
              <a:ext uri="{C183D7F6-B498-43B3-948B-1728B52AA6E4}">
                <adec:decorative xmlns:adec="http://schemas.microsoft.com/office/drawing/2017/decorative" val="1"/>
              </a:ext>
            </a:extLst>
          </p:cNvPr>
          <p:cNvGrpSpPr/>
          <p:nvPr/>
        </p:nvGrpSpPr>
        <p:grpSpPr>
          <a:xfrm>
            <a:off x="3341687" y="843327"/>
            <a:ext cx="1735138" cy="3674550"/>
            <a:chOff x="3341687" y="843327"/>
            <a:chExt cx="1735138" cy="3674550"/>
          </a:xfrm>
        </p:grpSpPr>
        <p:pic>
          <p:nvPicPr>
            <p:cNvPr id="18439" name="Image 3" descr="Un homme dans une voiture avec ses sacs de courses">
              <a:extLst>
                <a:ext uri="{FF2B5EF4-FFF2-40B4-BE49-F238E27FC236}">
                  <a16:creationId xmlns:a16="http://schemas.microsoft.com/office/drawing/2014/main" id="{04EA5E33-5427-4983-931B-62944038AB9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41687" y="3874939"/>
              <a:ext cx="17351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 3" descr="Une femme qui range ses courses dans des sacs">
              <a:extLst>
                <a:ext uri="{FF2B5EF4-FFF2-40B4-BE49-F238E27FC236}">
                  <a16:creationId xmlns:a16="http://schemas.microsoft.com/office/drawing/2014/main" id="{56DCC4FF-9BD5-46DD-BD9D-47BD68FA5F9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61348" y="843327"/>
              <a:ext cx="111918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ZoneTexte 13">
            <a:extLst>
              <a:ext uri="{FF2B5EF4-FFF2-40B4-BE49-F238E27FC236}">
                <a16:creationId xmlns:a16="http://schemas.microsoft.com/office/drawing/2014/main" id="{F12A1042-5B25-44D1-87F7-E997A732E381}"/>
              </a:ext>
            </a:extLst>
          </p:cNvPr>
          <p:cNvSpPr txBox="1"/>
          <p:nvPr/>
        </p:nvSpPr>
        <p:spPr>
          <a:xfrm>
            <a:off x="3254991" y="1906952"/>
            <a:ext cx="8864600" cy="523220"/>
          </a:xfrm>
          <a:prstGeom prst="rect">
            <a:avLst/>
          </a:prstGeom>
          <a:noFill/>
        </p:spPr>
        <p:txBody>
          <a:bodyPr>
            <a:spAutoFit/>
          </a:bodyPr>
          <a:lstStyle/>
          <a:p>
            <a:pPr marL="285750" indent="-285750" eaLnBrk="1" hangingPunct="1">
              <a:spcBef>
                <a:spcPts val="1000"/>
              </a:spcBef>
              <a:buFont typeface="Wingdings" panose="05000000000000000000" pitchFamily="2" charset="2"/>
              <a:buChar char="ü"/>
              <a:defRPr/>
            </a:pPr>
            <a:r>
              <a:rPr lang="fr-FR" sz="1400">
                <a:latin typeface="+mn-lt"/>
              </a:rPr>
              <a:t>Utilisez </a:t>
            </a:r>
            <a:r>
              <a:rPr lang="fr-FR" sz="1400" dirty="0">
                <a:latin typeface="+mn-lt"/>
              </a:rPr>
              <a:t>des sacs isothermes et transportez rapidement vos courses pour </a:t>
            </a:r>
            <a:r>
              <a:rPr lang="fr-FR" sz="1400" b="1" dirty="0">
                <a:latin typeface="+mn-lt"/>
              </a:rPr>
              <a:t>ne pas rompre la chaîne du froid </a:t>
            </a:r>
            <a:r>
              <a:rPr lang="fr-FR" sz="1400" dirty="0">
                <a:latin typeface="+mn-lt"/>
              </a:rPr>
              <a:t>(d’autant plus qu’il fait chaud </a:t>
            </a:r>
            <a:r>
              <a:rPr lang="fr-FR" sz="1400">
                <a:latin typeface="+mn-lt"/>
              </a:rPr>
              <a:t>dehors).</a:t>
            </a:r>
          </a:p>
        </p:txBody>
      </p:sp>
      <p:sp>
        <p:nvSpPr>
          <p:cNvPr id="25" name="Bouton d’action : vide 24" descr="Bouton pour accéder aux diapositives sur la chaîne du froid">
            <a:hlinkClick r:id="rId12" action="ppaction://hlinksldjump" highlightClick="1"/>
            <a:extLst>
              <a:ext uri="{FF2B5EF4-FFF2-40B4-BE49-F238E27FC236}">
                <a16:creationId xmlns:a16="http://schemas.microsoft.com/office/drawing/2014/main" id="{B7C1F03C-25DA-4DD8-90B3-9054B0B927C6}"/>
              </a:ext>
            </a:extLst>
          </p:cNvPr>
          <p:cNvSpPr/>
          <p:nvPr/>
        </p:nvSpPr>
        <p:spPr>
          <a:xfrm>
            <a:off x="6654800" y="2679230"/>
            <a:ext cx="2674938" cy="365125"/>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la chaîne du froid</a:t>
            </a:r>
          </a:p>
        </p:txBody>
      </p:sp>
      <p:sp>
        <p:nvSpPr>
          <p:cNvPr id="21" name="ZoneTexte 20">
            <a:extLst>
              <a:ext uri="{FF2B5EF4-FFF2-40B4-BE49-F238E27FC236}">
                <a16:creationId xmlns:a16="http://schemas.microsoft.com/office/drawing/2014/main" id="{F5C1F03A-DFBA-EF14-3258-CF5F67F5D57F}"/>
              </a:ext>
            </a:extLst>
          </p:cNvPr>
          <p:cNvSpPr txBox="1"/>
          <p:nvPr/>
        </p:nvSpPr>
        <p:spPr>
          <a:xfrm>
            <a:off x="3370263" y="3216476"/>
            <a:ext cx="8613756" cy="523220"/>
          </a:xfrm>
          <a:prstGeom prst="rect">
            <a:avLst/>
          </a:prstGeom>
          <a:noFill/>
        </p:spPr>
        <p:txBody>
          <a:bodyPr wrap="square">
            <a:spAutoFit/>
          </a:bodyPr>
          <a:lstStyle/>
          <a:p>
            <a:pPr marL="285750" indent="-285750" eaLnBrk="1" hangingPunct="1">
              <a:spcBef>
                <a:spcPts val="1000"/>
              </a:spcBef>
              <a:buFont typeface="Wingdings" panose="05000000000000000000" pitchFamily="2" charset="2"/>
              <a:buChar char="ü"/>
              <a:defRPr/>
            </a:pPr>
            <a:r>
              <a:rPr lang="fr-FR" sz="1400" dirty="0">
                <a:latin typeface="+mn-lt"/>
              </a:rPr>
              <a:t>Afin</a:t>
            </a:r>
            <a:r>
              <a:rPr lang="fr-FR" sz="1400" b="1" dirty="0">
                <a:latin typeface="+mn-lt"/>
              </a:rPr>
              <a:t> </a:t>
            </a:r>
            <a:r>
              <a:rPr lang="fr-FR" sz="1400" dirty="0">
                <a:latin typeface="+mn-lt"/>
              </a:rPr>
              <a:t>d’</a:t>
            </a:r>
            <a:r>
              <a:rPr lang="fr-FR" sz="1400" b="1" dirty="0">
                <a:latin typeface="+mn-lt"/>
              </a:rPr>
              <a:t>éviter la contamination croisée</a:t>
            </a:r>
            <a:r>
              <a:rPr lang="fr-FR" sz="1400" dirty="0">
                <a:latin typeface="+mn-lt"/>
              </a:rPr>
              <a:t>, </a:t>
            </a:r>
            <a:r>
              <a:rPr lang="fr-FR" sz="1400" b="1" dirty="0">
                <a:latin typeface="+mn-lt"/>
              </a:rPr>
              <a:t>transportez la viande, la volaille et le poisson séparément </a:t>
            </a:r>
            <a:r>
              <a:rPr lang="fr-FR" sz="1400" dirty="0">
                <a:latin typeface="+mn-lt"/>
              </a:rPr>
              <a:t>des fruits et légumes et légumes.</a:t>
            </a:r>
          </a:p>
        </p:txBody>
      </p:sp>
      <p:grpSp>
        <p:nvGrpSpPr>
          <p:cNvPr id="18442" name="Groupe 29" descr="Bouton pour accéder aux diapositives sur la manipulation de la viande">
            <a:extLst>
              <a:ext uri="{FF2B5EF4-FFF2-40B4-BE49-F238E27FC236}">
                <a16:creationId xmlns:a16="http://schemas.microsoft.com/office/drawing/2014/main" id="{D7772019-7F50-4B9B-945F-40DB7CA66E15}"/>
              </a:ext>
            </a:extLst>
          </p:cNvPr>
          <p:cNvGrpSpPr>
            <a:grpSpLocks/>
          </p:cNvGrpSpPr>
          <p:nvPr/>
        </p:nvGrpSpPr>
        <p:grpSpPr bwMode="auto">
          <a:xfrm>
            <a:off x="5591175" y="3824288"/>
            <a:ext cx="1362075" cy="925512"/>
            <a:chOff x="9429019" y="4129623"/>
            <a:chExt cx="1363538" cy="924933"/>
          </a:xfrm>
        </p:grpSpPr>
        <p:pic>
          <p:nvPicPr>
            <p:cNvPr id="18452" name="Image 30">
              <a:hlinkClick r:id="rId13" action="ppaction://hlinksldjump"/>
              <a:extLst>
                <a:ext uri="{FF2B5EF4-FFF2-40B4-BE49-F238E27FC236}">
                  <a16:creationId xmlns:a16="http://schemas.microsoft.com/office/drawing/2014/main" id="{D2C4DAC1-5EA6-49D7-AC92-E6B9B887531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29019" y="4129623"/>
              <a:ext cx="1363538" cy="9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Bouton d’action : obtenir des informations 31">
              <a:hlinkClick r:id="rId13" action="ppaction://hlinksldjump" highlightClick="1"/>
              <a:extLst>
                <a:ext uri="{FF2B5EF4-FFF2-40B4-BE49-F238E27FC236}">
                  <a16:creationId xmlns:a16="http://schemas.microsoft.com/office/drawing/2014/main" id="{0B6439BC-D01A-4D97-AA60-37AF3549C519}"/>
                </a:ext>
              </a:extLst>
            </p:cNvPr>
            <p:cNvSpPr/>
            <p:nvPr/>
          </p:nvSpPr>
          <p:spPr bwMode="auto">
            <a:xfrm>
              <a:off x="10458824" y="4134382"/>
              <a:ext cx="328966" cy="347446"/>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grpSp>
      <p:sp>
        <p:nvSpPr>
          <p:cNvPr id="24" name="Bouton d’action : vide 23" descr="Bouton pour accéder aux diapositives sur la contamination croisée">
            <a:hlinkClick r:id="rId15" action="ppaction://hlinksldjump" highlightClick="1"/>
            <a:extLst>
              <a:ext uri="{FF2B5EF4-FFF2-40B4-BE49-F238E27FC236}">
                <a16:creationId xmlns:a16="http://schemas.microsoft.com/office/drawing/2014/main" id="{324AE915-97D1-479A-97DC-EC830A14D9CA}"/>
              </a:ext>
            </a:extLst>
          </p:cNvPr>
          <p:cNvSpPr/>
          <p:nvPr/>
        </p:nvSpPr>
        <p:spPr>
          <a:xfrm>
            <a:off x="7265988" y="4137025"/>
            <a:ext cx="3292475" cy="366713"/>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la contamination croisée</a:t>
            </a:r>
          </a:p>
        </p:txBody>
      </p:sp>
      <p:sp>
        <p:nvSpPr>
          <p:cNvPr id="28" name="ZoneTexte 27">
            <a:extLst>
              <a:ext uri="{FF2B5EF4-FFF2-40B4-BE49-F238E27FC236}">
                <a16:creationId xmlns:a16="http://schemas.microsoft.com/office/drawing/2014/main" id="{31B40BFC-BC95-8CE1-3E65-F5F1647055B0}"/>
              </a:ext>
            </a:extLst>
          </p:cNvPr>
          <p:cNvSpPr txBox="1"/>
          <p:nvPr/>
        </p:nvSpPr>
        <p:spPr>
          <a:xfrm>
            <a:off x="3370263" y="4769422"/>
            <a:ext cx="8613756" cy="969496"/>
          </a:xfrm>
          <a:prstGeom prst="rect">
            <a:avLst/>
          </a:prstGeom>
          <a:noFill/>
        </p:spPr>
        <p:txBody>
          <a:bodyPr wrap="square">
            <a:spAutoFit/>
          </a:bodyPr>
          <a:lstStyle/>
          <a:p>
            <a:pPr marL="285750" indent="-285750" eaLnBrk="1" hangingPunct="1">
              <a:lnSpc>
                <a:spcPct val="150000"/>
              </a:lnSpc>
              <a:spcBef>
                <a:spcPts val="1000"/>
              </a:spcBef>
              <a:buClr>
                <a:schemeClr val="tx1"/>
              </a:buClr>
              <a:buFont typeface="Wingdings" panose="05000000000000000000" pitchFamily="2" charset="2"/>
              <a:buChar char="ü"/>
              <a:defRPr/>
            </a:pPr>
            <a:r>
              <a:rPr lang="fr-FR" sz="1400" b="1">
                <a:latin typeface="+mn-lt"/>
              </a:rPr>
              <a:t>Rangez le contenu des sacs isothermes en premier.</a:t>
            </a:r>
            <a:endParaRPr lang="en-US" sz="1400" b="1">
              <a:latin typeface="+mn-lt"/>
            </a:endParaRPr>
          </a:p>
          <a:p>
            <a:pPr lvl="1" indent="0" eaLnBrk="1" hangingPunct="1">
              <a:spcBef>
                <a:spcPts val="0"/>
              </a:spcBef>
              <a:defRPr/>
            </a:pPr>
            <a:r>
              <a:rPr lang="fr-FR" sz="1200">
                <a:latin typeface="+mn-lt"/>
              </a:rPr>
              <a:t>Afin de limiter la prolifération bactérienne il est important de ranger au réfrigérateur/congélateur les produits frais/surgelés le plus rapidement possible (à température ambiante, en présence d’eau et de nutriments, le nombre de bactéries est multiplié par 2 toutes les 20 minutes).</a:t>
            </a:r>
            <a:r>
              <a:rPr lang="en-US" sz="1200">
                <a:latin typeface="+mn-lt"/>
              </a:rPr>
              <a:t> </a:t>
            </a:r>
          </a:p>
        </p:txBody>
      </p:sp>
      <p:grpSp>
        <p:nvGrpSpPr>
          <p:cNvPr id="11" name="Groupe 10">
            <a:extLst>
              <a:ext uri="{FF2B5EF4-FFF2-40B4-BE49-F238E27FC236}">
                <a16:creationId xmlns:a16="http://schemas.microsoft.com/office/drawing/2014/main" id="{3002FCB1-70CB-4010-F0F6-DD5E204C6281}"/>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12" name="Rectangle 11" descr="Barre de navigation des diapositives">
              <a:extLst>
                <a:ext uri="{FF2B5EF4-FFF2-40B4-BE49-F238E27FC236}">
                  <a16:creationId xmlns:a16="http://schemas.microsoft.com/office/drawing/2014/main" id="{EADCD5B1-B945-5B1D-0E00-93253781EB8F}"/>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ZoneTexte 22">
              <a:extLst>
                <a:ext uri="{FF2B5EF4-FFF2-40B4-BE49-F238E27FC236}">
                  <a16:creationId xmlns:a16="http://schemas.microsoft.com/office/drawing/2014/main" id="{1414F136-3173-E18F-2941-4CE6735CD3F2}"/>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16" name="Image 25">
              <a:extLst>
                <a:ext uri="{FF2B5EF4-FFF2-40B4-BE49-F238E27FC236}">
                  <a16:creationId xmlns:a16="http://schemas.microsoft.com/office/drawing/2014/main" id="{5A2AD084-38A1-D28E-1E17-BF632A0BB90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Bouton d’action : vide 16" descr="Bouton pour retourner à la page d'accueil">
            <a:hlinkClick r:id="rId17" action="ppaction://hlinksldjump" highlightClick="1"/>
            <a:extLst>
              <a:ext uri="{FF2B5EF4-FFF2-40B4-BE49-F238E27FC236}">
                <a16:creationId xmlns:a16="http://schemas.microsoft.com/office/drawing/2014/main" id="{60A6EBD7-B625-5D0C-11BE-3E71774AC66F}"/>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C18F1-8581-4AEB-8A5C-FE5B61ABEA4C}"/>
              </a:ext>
            </a:extLst>
          </p:cNvPr>
          <p:cNvSpPr>
            <a:spLocks noGrp="1"/>
          </p:cNvSpPr>
          <p:nvPr>
            <p:ph type="title" idx="4294967295"/>
          </p:nvPr>
        </p:nvSpPr>
        <p:spPr>
          <a:xfrm>
            <a:off x="838200" y="40855"/>
            <a:ext cx="10515600" cy="1325563"/>
          </a:xfrm>
        </p:spPr>
        <p:txBody>
          <a:bodyPr/>
          <a:lstStyle/>
          <a:p>
            <a:pPr algn="ctr" rtl="0" eaLnBrk="1" fontAlgn="base" latinLnBrk="0" hangingPunct="1">
              <a:lnSpc>
                <a:spcPct val="100000"/>
              </a:lnSpc>
            </a:pPr>
            <a:r>
              <a:rPr lang="fr-FR" sz="3200">
                <a:solidFill>
                  <a:srgbClr val="5B225F"/>
                </a:solidFill>
                <a:latin typeface="Arial" panose="020B0604020202020204" pitchFamily="34" charset="0"/>
                <a:cs typeface="Arial" panose="020B0604020202020204" pitchFamily="34" charset="0"/>
              </a:rPr>
              <a:t>Aspects microbiologiques</a:t>
            </a:r>
          </a:p>
          <a:p>
            <a:pPr algn="ctr" rtl="0" eaLnBrk="1" fontAlgn="base" latinLnBrk="0" hangingPunct="1">
              <a:lnSpc>
                <a:spcPct val="100000"/>
              </a:lnSpc>
            </a:pPr>
            <a:r>
              <a:rPr lang="fr-FR" sz="3200">
                <a:solidFill>
                  <a:srgbClr val="5B225F"/>
                </a:solidFill>
                <a:latin typeface="Arial" panose="020B0604020202020204" pitchFamily="34" charset="0"/>
                <a:cs typeface="Arial" panose="020B0604020202020204" pitchFamily="34" charset="0"/>
              </a:rPr>
              <a:t>Les microbes utiles </a:t>
            </a:r>
            <a:r>
              <a:rPr lang="fr-FR" sz="3200">
                <a:solidFill>
                  <a:schemeClr val="bg1"/>
                </a:solidFill>
                <a:latin typeface="Arial" panose="020B0604020202020204" pitchFamily="34" charset="0"/>
                <a:cs typeface="Arial" panose="020B0604020202020204" pitchFamily="34" charset="0"/>
              </a:rPr>
              <a:t>1</a:t>
            </a:r>
          </a:p>
        </p:txBody>
      </p:sp>
      <p:grpSp>
        <p:nvGrpSpPr>
          <p:cNvPr id="3" name="Groupe 2" descr="Quels microbes pour quel(s) produit(s) ?&#10;Levures  : on peut les retrouver dans le pain, le vin, la bière et les spiritueux&#10;Bactéries lactiques : on peut les retrouver dans les yaourts, le fromage et la choucroute&#10;Acétobacter : on peut le retrouver dans le vinaigre&#10;Aspergillus oryzae : on peut le retrouver dans la sauce soja&#10;Bacillus subtilis : on peut le retrouver dans le  « Natto » japonais">
            <a:extLst>
              <a:ext uri="{FF2B5EF4-FFF2-40B4-BE49-F238E27FC236}">
                <a16:creationId xmlns:a16="http://schemas.microsoft.com/office/drawing/2014/main" id="{FA1C5631-5EC7-A218-319B-EE99BFDB33CA}"/>
              </a:ext>
            </a:extLst>
          </p:cNvPr>
          <p:cNvGrpSpPr/>
          <p:nvPr/>
        </p:nvGrpSpPr>
        <p:grpSpPr>
          <a:xfrm>
            <a:off x="295275" y="1128713"/>
            <a:ext cx="11823700" cy="4948237"/>
            <a:chOff x="295275" y="1128713"/>
            <a:chExt cx="11823700" cy="4948237"/>
          </a:xfrm>
        </p:grpSpPr>
        <p:sp>
          <p:nvSpPr>
            <p:cNvPr id="41988" name="Forme automatique 2">
              <a:extLst>
                <a:ext uri="{FF2B5EF4-FFF2-40B4-BE49-F238E27FC236}">
                  <a16:creationId xmlns:a16="http://schemas.microsoft.com/office/drawing/2014/main" id="{5EA66D1B-8191-4D3B-96C5-8A2949510771}"/>
                </a:ext>
              </a:extLst>
            </p:cNvPr>
            <p:cNvSpPr>
              <a:spLocks noChangeArrowheads="1"/>
            </p:cNvSpPr>
            <p:nvPr/>
          </p:nvSpPr>
          <p:spPr bwMode="auto">
            <a:xfrm>
              <a:off x="295275" y="1128713"/>
              <a:ext cx="11823700" cy="4929187"/>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Quels microbes pour quel(s) produit(s)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Levures</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Bactéries lactiques</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altLang="fr-FR" sz="20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Acétobacter</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Pain, vin, bière, spiritueux	 Yaourt, fromage, choucroute		 Vinaigre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20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Aspergillus oryzae</a:t>
              </a: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20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Bacillus subtilis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Sauce soja				 « Natto » japonais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41989" name="Picture 2" descr="Levures vues au microscope">
              <a:extLst>
                <a:ext uri="{FF2B5EF4-FFF2-40B4-BE49-F238E27FC236}">
                  <a16:creationId xmlns:a16="http://schemas.microsoft.com/office/drawing/2014/main" id="{8D1E65B9-B7EC-480E-ACE2-DD1011D05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2530475"/>
              <a:ext cx="1366838" cy="1366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19" descr="Bactéries lactiques vues au microscope">
              <a:extLst>
                <a:ext uri="{FF2B5EF4-FFF2-40B4-BE49-F238E27FC236}">
                  <a16:creationId xmlns:a16="http://schemas.microsoft.com/office/drawing/2014/main" id="{B6E4B388-7770-4F33-A9CF-31B0B1D2A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938" y="2530475"/>
              <a:ext cx="2057400" cy="138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1" name="Image 1" descr="Aspergillus oryzae vu au microscope">
              <a:extLst>
                <a:ext uri="{FF2B5EF4-FFF2-40B4-BE49-F238E27FC236}">
                  <a16:creationId xmlns:a16="http://schemas.microsoft.com/office/drawing/2014/main" id="{F5306F9D-FA93-4730-8F90-B056F71A8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4870450"/>
              <a:ext cx="1501775" cy="119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2" name="Image 1" descr="Bacillus subtilis vu au microscope">
              <a:extLst>
                <a:ext uri="{FF2B5EF4-FFF2-40B4-BE49-F238E27FC236}">
                  <a16:creationId xmlns:a16="http://schemas.microsoft.com/office/drawing/2014/main" id="{216407EC-5976-43A6-9BC4-733B98282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2488" y="4902200"/>
              <a:ext cx="1550987" cy="117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3" name="Image 1" descr="Acétobacter vu au microscope">
              <a:extLst>
                <a:ext uri="{FF2B5EF4-FFF2-40B4-BE49-F238E27FC236}">
                  <a16:creationId xmlns:a16="http://schemas.microsoft.com/office/drawing/2014/main" id="{EFCE8C63-851A-4712-8B86-2FA219EC55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6363" y="2530475"/>
              <a:ext cx="1462087" cy="138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 name="Groupe 3">
            <a:extLst>
              <a:ext uri="{FF2B5EF4-FFF2-40B4-BE49-F238E27FC236}">
                <a16:creationId xmlns:a16="http://schemas.microsoft.com/office/drawing/2014/main" id="{E9222A76-6E03-5B97-254B-6E6FB6058F35}"/>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3520C31B-34C5-48AB-A041-FD7449FA286C}"/>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1999" name="ZoneTexte 23">
              <a:extLst>
                <a:ext uri="{FF2B5EF4-FFF2-40B4-BE49-F238E27FC236}">
                  <a16:creationId xmlns:a16="http://schemas.microsoft.com/office/drawing/2014/main" id="{1C3BDD07-B3DC-43E8-AE70-B8760DFF5BB0}"/>
                </a:ext>
              </a:extLst>
            </p:cNvPr>
            <p:cNvSpPr txBox="1">
              <a:spLocks noChangeArrowheads="1"/>
            </p:cNvSpPr>
            <p:nvPr/>
          </p:nvSpPr>
          <p:spPr bwMode="auto">
            <a:xfrm>
              <a:off x="9637290" y="6239127"/>
              <a:ext cx="2071205" cy="23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Arial" panose="020B0604020202020204" pitchFamily="34" charset="0"/>
                </a:rPr>
                <a:t>   Précédent          Suivant</a:t>
              </a:r>
            </a:p>
          </p:txBody>
        </p:sp>
        <p:pic>
          <p:nvPicPr>
            <p:cNvPr id="42001" name="Image 25">
              <a:extLst>
                <a:ext uri="{FF2B5EF4-FFF2-40B4-BE49-F238E27FC236}">
                  <a16:creationId xmlns:a16="http://schemas.microsoft.com/office/drawing/2014/main" id="{DC1CD6A9-3917-4F9A-92F2-70D2A82CA7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ZoneTexte 31">
              <a:extLst>
                <a:ext uri="{FF2B5EF4-FFF2-40B4-BE49-F238E27FC236}">
                  <a16:creationId xmlns:a16="http://schemas.microsoft.com/office/drawing/2014/main" id="{319E90B6-E3B0-46E3-B422-303964A1531D}"/>
                </a:ext>
              </a:extLst>
            </p:cNvPr>
            <p:cNvSpPr txBox="1">
              <a:spLocks noChangeArrowheads="1"/>
            </p:cNvSpPr>
            <p:nvPr/>
          </p:nvSpPr>
          <p:spPr bwMode="auto">
            <a:xfrm>
              <a:off x="6072188" y="6229350"/>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grpSp>
      <p:sp>
        <p:nvSpPr>
          <p:cNvPr id="22" name="Bouton d’action : vide 21" descr="Bouton pour fermer la diapositive et revenir à la page principale de l'aperçu des ressources">
            <a:hlinkClick r:id="rId9" action="ppaction://hlinksldjump" highlightClick="1"/>
            <a:extLst>
              <a:ext uri="{FF2B5EF4-FFF2-40B4-BE49-F238E27FC236}">
                <a16:creationId xmlns:a16="http://schemas.microsoft.com/office/drawing/2014/main" id="{B5956B48-44DB-4806-9063-3D2246EC10DA}"/>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94A93D53-65FA-462D-BF93-6162060E4CF9}"/>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40B89C83-DC96-4CF5-9FBD-B32F7C7E677E}"/>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8A465-A35E-4838-86F7-C362D80D863A}"/>
              </a:ext>
            </a:extLst>
          </p:cNvPr>
          <p:cNvSpPr>
            <a:spLocks noGrp="1"/>
          </p:cNvSpPr>
          <p:nvPr>
            <p:ph type="title" idx="4294967295"/>
          </p:nvPr>
        </p:nvSpPr>
        <p:spPr>
          <a:xfrm>
            <a:off x="838200" y="-8695"/>
            <a:ext cx="10515600" cy="1325563"/>
          </a:xfrm>
        </p:spPr>
        <p:txBody>
          <a:bodyPr/>
          <a:lstStyle/>
          <a:p>
            <a:pPr algn="ctr" rtl="0" eaLnBrk="1" fontAlgn="base" latinLnBrk="0" hangingPunct="1">
              <a:lnSpc>
                <a:spcPct val="100000"/>
              </a:lnSpc>
            </a:pPr>
            <a:r>
              <a:rPr lang="fr-FR" sz="3200" b="1" i="0" kern="1200" spc="0" baseline="0">
                <a:ln>
                  <a:noFill/>
                </a:ln>
                <a:solidFill>
                  <a:srgbClr val="5B225F"/>
                </a:solidFill>
                <a:effectLst/>
                <a:latin typeface="Arial" panose="020B0604020202020204" pitchFamily="34" charset="0"/>
                <a:ea typeface="+mn-ea"/>
                <a:cs typeface="Arial" panose="020B0604020202020204" pitchFamily="34" charset="0"/>
              </a:rPr>
              <a:t>Aspects microbiologiques</a:t>
            </a:r>
            <a:endParaRPr lang="fr-FR">
              <a:solidFill>
                <a:srgbClr val="5B225F"/>
              </a:solidFill>
              <a:effectLst/>
            </a:endParaRPr>
          </a:p>
          <a:p>
            <a:pPr algn="ctr" rtl="0" eaLnBrk="1" fontAlgn="base" latinLnBrk="0" hangingPunct="1">
              <a:lnSpc>
                <a:spcPct val="100000"/>
              </a:lnSpc>
            </a:pPr>
            <a:r>
              <a:rPr lang="fr-FR" sz="2800" b="1" i="0" kern="1200" spc="0" baseline="0">
                <a:ln>
                  <a:noFill/>
                </a:ln>
                <a:solidFill>
                  <a:srgbClr val="5B225F"/>
                </a:solidFill>
                <a:effectLst/>
                <a:latin typeface="Arial" panose="020B0604020202020204" pitchFamily="34" charset="0"/>
                <a:ea typeface="+mn-ea"/>
                <a:cs typeface="Arial" panose="020B0604020202020204" pitchFamily="34" charset="0"/>
              </a:rPr>
              <a:t>Les microbes utiles </a:t>
            </a:r>
            <a:r>
              <a:rPr lang="fr-FR" sz="2800" b="1" i="0" kern="1200" spc="0" baseline="0">
                <a:ln>
                  <a:noFill/>
                </a:ln>
                <a:solidFill>
                  <a:schemeClr val="bg1"/>
                </a:solidFill>
                <a:effectLst/>
                <a:latin typeface="Arial" panose="020B0604020202020204" pitchFamily="34" charset="0"/>
                <a:ea typeface="+mn-ea"/>
                <a:cs typeface="Arial" panose="020B0604020202020204" pitchFamily="34" charset="0"/>
              </a:rPr>
              <a:t>2</a:t>
            </a:r>
            <a:endParaRPr lang="fr-FR">
              <a:solidFill>
                <a:schemeClr val="bg1"/>
              </a:solidFill>
              <a:effectLst/>
            </a:endParaRPr>
          </a:p>
        </p:txBody>
      </p:sp>
      <p:grpSp>
        <p:nvGrpSpPr>
          <p:cNvPr id="4" name="Groupe 3" descr="Comment ?&#10;La fermentation est un processus métabolique au cours duquel un organisme transforme un glucide, tel que l'amidon ou un sucre, en alcool ou en acide. Par exemple, la levure effectue une fermentation pour obtenir de l'énergie en convertissant le sucre en alcool. Les bactéries effectuent la fermentation, en convertissant les glucides en acide lactique.&#10;Les fermentations microbiennes ont contribué à la conservation des aliments depuis l'Antiquité et les gens appliquaient la fermentation pour fabriquer des produits tels que le vin, l'hydromel, le fromage et la bière bien avant que le processus biochimique ne soit compris. &#10;&#10;Pourquoi : Bénéfices des microbes utiles&#10;• Aide à la digestion par le microbiote intestinal&#10;• Conservation des aliments&#10;• Amélioration de la santé gastro-intestinale&#10;• Réduction de la toxicité des aliments">
            <a:extLst>
              <a:ext uri="{FF2B5EF4-FFF2-40B4-BE49-F238E27FC236}">
                <a16:creationId xmlns:a16="http://schemas.microsoft.com/office/drawing/2014/main" id="{43E04F9E-043D-CA5D-C4D1-4DD4F873A1C8}"/>
              </a:ext>
            </a:extLst>
          </p:cNvPr>
          <p:cNvGrpSpPr/>
          <p:nvPr/>
        </p:nvGrpSpPr>
        <p:grpSpPr>
          <a:xfrm>
            <a:off x="209550" y="1128713"/>
            <a:ext cx="11652250" cy="5253037"/>
            <a:chOff x="209550" y="1128713"/>
            <a:chExt cx="11652250" cy="5253037"/>
          </a:xfrm>
        </p:grpSpPr>
        <p:sp>
          <p:nvSpPr>
            <p:cNvPr id="43012" name="Forme automatique 2">
              <a:extLst>
                <a:ext uri="{FF2B5EF4-FFF2-40B4-BE49-F238E27FC236}">
                  <a16:creationId xmlns:a16="http://schemas.microsoft.com/office/drawing/2014/main" id="{B430A5E6-C5CD-47F7-9493-2465B44B570B}"/>
                </a:ext>
              </a:extLst>
            </p:cNvPr>
            <p:cNvSpPr>
              <a:spLocks noChangeArrowheads="1"/>
            </p:cNvSpPr>
            <p:nvPr/>
          </p:nvSpPr>
          <p:spPr bwMode="auto">
            <a:xfrm>
              <a:off x="209550" y="1128713"/>
              <a:ext cx="11652250" cy="240030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charset="0"/>
                <a:buChar char="•"/>
                <a:defRPr sz="1200">
                  <a:solidFill>
                    <a:schemeClr val="tx1"/>
                  </a:solidFill>
                  <a:latin typeface="Microsoft Sans Serif" pitchFamily="34" charset="0"/>
                </a:defRPr>
              </a:lvl1pPr>
              <a:lvl2pPr marL="742950" indent="-285750">
                <a:lnSpc>
                  <a:spcPct val="118000"/>
                </a:lnSpc>
                <a:spcBef>
                  <a:spcPts val="500"/>
                </a:spcBef>
                <a:buFont typeface="Arial" charset="0"/>
                <a:buChar char="•"/>
                <a:defRPr sz="1000">
                  <a:solidFill>
                    <a:schemeClr val="tx1"/>
                  </a:solidFill>
                  <a:latin typeface="Microsoft Sans Serif" pitchFamily="34" charset="0"/>
                </a:defRPr>
              </a:lvl2pPr>
              <a:lvl3pPr marL="1143000" indent="-228600">
                <a:lnSpc>
                  <a:spcPct val="118000"/>
                </a:lnSpc>
                <a:spcBef>
                  <a:spcPts val="500"/>
                </a:spcBef>
                <a:buFont typeface="Arial" charset="0"/>
                <a:buChar char="•"/>
                <a:defRPr sz="1000">
                  <a:solidFill>
                    <a:schemeClr val="tx1"/>
                  </a:solidFill>
                  <a:latin typeface="Microsoft Sans Serif" pitchFamily="34" charset="0"/>
                </a:defRPr>
              </a:lvl3pPr>
              <a:lvl4pPr marL="1600200" indent="-228600">
                <a:lnSpc>
                  <a:spcPct val="118000"/>
                </a:lnSpc>
                <a:spcBef>
                  <a:spcPts val="500"/>
                </a:spcBef>
                <a:buFont typeface="Arial" charset="0"/>
                <a:buChar char="•"/>
                <a:defRPr sz="1000">
                  <a:solidFill>
                    <a:schemeClr val="tx1"/>
                  </a:solidFill>
                  <a:latin typeface="Microsoft Sans Serif" pitchFamily="34" charset="0"/>
                </a:defRPr>
              </a:lvl4pPr>
              <a:lvl5pPr marL="2057400" indent="-228600">
                <a:lnSpc>
                  <a:spcPct val="118000"/>
                </a:lnSpc>
                <a:spcBef>
                  <a:spcPts val="500"/>
                </a:spcBef>
                <a:buFont typeface="Arial" charset="0"/>
                <a:buChar char="•"/>
                <a:defRPr sz="1000">
                  <a:solidFill>
                    <a:schemeClr val="tx1"/>
                  </a:solidFill>
                  <a:latin typeface="Microsoft Sans Serif" pitchFamily="34" charset="0"/>
                </a:defRPr>
              </a:lvl5pPr>
              <a:lvl6pPr marL="25146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6pPr>
              <a:lvl7pPr marL="29718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7pPr>
              <a:lvl8pPr marL="34290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8pPr>
              <a:lvl9pPr marL="38862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9pPr>
            </a:lstStyle>
            <a:p>
              <a:pPr algn="ctr">
                <a:lnSpc>
                  <a:spcPct val="100000"/>
                </a:lnSpc>
                <a:spcBef>
                  <a:spcPct val="0"/>
                </a:spcBef>
                <a:buNone/>
                <a:defRPr/>
              </a:pPr>
              <a:r>
                <a:rPr kumimoji="0" lang="fr-FR" altLang="fr-FR" sz="2000" b="1" i="0" u="none" strike="noStrike" kern="1200" cap="none" spc="0" normalizeH="0" baseline="0" noProof="0" dirty="0">
                  <a:ln>
                    <a:noFill/>
                  </a:ln>
                  <a:effectLst/>
                  <a:uLnTx/>
                  <a:uFillTx/>
                  <a:latin typeface="Arial" charset="0"/>
                  <a:ea typeface="+mn-ea"/>
                  <a:cs typeface="Arial" charset="0"/>
                </a:rPr>
                <a:t>Comment ?</a:t>
              </a:r>
            </a:p>
            <a:p>
              <a:pPr algn="ctr">
                <a:lnSpc>
                  <a:spcPct val="100000"/>
                </a:lnSpc>
                <a:spcBef>
                  <a:spcPct val="0"/>
                </a:spcBef>
                <a:buNone/>
                <a:defRPr/>
              </a:pPr>
              <a:endParaRPr kumimoji="0" lang="fr-FR" altLang="fr-FR" sz="2000" b="1" i="0" u="none" strike="noStrike" kern="1200" cap="none" spc="0" normalizeH="0" baseline="0" noProof="0" dirty="0">
                <a:ln>
                  <a:noFill/>
                </a:ln>
                <a:effectLst/>
                <a:uLnTx/>
                <a:uFillTx/>
                <a:latin typeface="Arial" charset="0"/>
                <a:ea typeface="+mn-ea"/>
                <a:cs typeface="Arial" charset="0"/>
              </a:endParaRPr>
            </a:p>
            <a:p>
              <a:pPr marL="285750" marR="0" lvl="0" indent="-285750" algn="just" defTabSz="228600" rtl="0" eaLnBrk="1" fontAlgn="base" latinLnBrk="0" hangingPunct="1">
                <a:lnSpc>
                  <a:spcPct val="118000"/>
                </a:lnSpc>
                <a:spcBef>
                  <a:spcPts val="300"/>
                </a:spcBef>
                <a:spcAft>
                  <a:spcPct val="0"/>
                </a:spcAft>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 fermentation est un processus métabolique au cours duquel </a:t>
              </a: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un organisme transforme un glucide,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tel que l'amidon ou un sucre, </a:t>
              </a: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 alcool ou en acide</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Par exemple, la levure effectue une fermentation pour obtenir de l'énergie en convertissant le sucre en alcool. Les bactéries effectuent la fermentation, en convertissant les glucides en acide lactique.</a:t>
              </a:r>
            </a:p>
            <a:p>
              <a:pPr marR="0" lvl="0" algn="just" defTabSz="228600" rtl="0" eaLnBrk="1" fontAlgn="base" latinLnBrk="0" hangingPunct="1">
                <a:lnSpc>
                  <a:spcPct val="118000"/>
                </a:lnSpc>
                <a:spcBef>
                  <a:spcPts val="300"/>
                </a:spcBef>
                <a:spcAft>
                  <a:spcPct val="0"/>
                </a:spcAft>
                <a:buClr>
                  <a:srgbClr val="00707C"/>
                </a:buClr>
                <a:buSz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indent="-285750" algn="just" defTabSz="228600" eaLnBrk="1" hangingPunct="1">
                <a:buClr>
                  <a:schemeClr val="tx1"/>
                </a:buClr>
                <a:buFont typeface="Wingdings" panose="05000000000000000000" pitchFamily="2" charset="2"/>
                <a:buChar char="Ø"/>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fermentations microbiennes ont </a:t>
              </a: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contribué à la conservation des aliments depuis l'Antiquité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et les gens appliquaient la fermentation pour fabriquer des produits tels que le vin, l'hydromel, le fromage et la bière bien avant que le processus biochimique ne soit compris</a:t>
              </a:r>
              <a:r>
                <a:rPr kumimoji="0" lang="en-US"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a:lnSpc>
                  <a:spcPct val="100000"/>
                </a:lnSpc>
                <a:spcBef>
                  <a:spcPct val="0"/>
                </a:spcBef>
                <a:buNone/>
                <a:defRPr/>
              </a:pPr>
              <a:endParaRPr kumimoji="0" lang="fr-FR" altLang="fr-FR" sz="1600" b="1" i="0" u="none" strike="noStrike" kern="1200" cap="none" spc="0" normalizeH="0" baseline="0" noProof="0" dirty="0">
                <a:ln>
                  <a:noFill/>
                </a:ln>
                <a:effectLst/>
                <a:uLnTx/>
                <a:uFillTx/>
                <a:latin typeface="Arial" charset="0"/>
                <a:ea typeface="+mn-ea"/>
                <a:cs typeface="Arial" charset="0"/>
              </a:endParaRPr>
            </a:p>
            <a:p>
              <a:pPr>
                <a:lnSpc>
                  <a:spcPct val="100000"/>
                </a:lnSpc>
                <a:spcBef>
                  <a:spcPct val="0"/>
                </a:spcBef>
                <a:buNone/>
                <a:defRPr/>
              </a:pPr>
              <a:r>
                <a:rPr kumimoji="0" lang="fr-FR" altLang="fr-FR" sz="2400" b="1" i="0" u="none" strike="noStrike" kern="1200" cap="none" spc="0" normalizeH="0" baseline="0" noProof="0" dirty="0">
                  <a:ln>
                    <a:noFill/>
                  </a:ln>
                  <a:effectLst/>
                  <a:uLnTx/>
                  <a:uFillTx/>
                  <a:latin typeface="Arial" charset="0"/>
                  <a:ea typeface="+mn-ea"/>
                  <a:cs typeface="Arial" charset="0"/>
                </a:rPr>
                <a:t>	</a:t>
              </a:r>
              <a:endParaRPr kumimoji="0" lang="fr-FR" altLang="fr-FR" sz="2400" b="0" i="0" u="none" strike="noStrike" kern="1200" cap="none" spc="0" normalizeH="0" baseline="0" noProof="0" dirty="0">
                <a:ln>
                  <a:noFill/>
                </a:ln>
                <a:effectLst/>
                <a:uLnTx/>
                <a:uFillTx/>
                <a:latin typeface="Arial" charset="0"/>
                <a:ea typeface="+mn-ea"/>
                <a:cs typeface="Arial" charset="0"/>
              </a:endParaRPr>
            </a:p>
          </p:txBody>
        </p:sp>
        <p:sp>
          <p:nvSpPr>
            <p:cNvPr id="43013" name="Forme automatique 2">
              <a:extLst>
                <a:ext uri="{FF2B5EF4-FFF2-40B4-BE49-F238E27FC236}">
                  <a16:creationId xmlns:a16="http://schemas.microsoft.com/office/drawing/2014/main" id="{4E4A46B3-8E7A-477D-A6AA-A9ADACF12286}"/>
                </a:ext>
              </a:extLst>
            </p:cNvPr>
            <p:cNvSpPr>
              <a:spLocks noChangeArrowheads="1"/>
            </p:cNvSpPr>
            <p:nvPr/>
          </p:nvSpPr>
          <p:spPr bwMode="auto">
            <a:xfrm>
              <a:off x="209550" y="3717925"/>
              <a:ext cx="11652250" cy="2371725"/>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Pourquoi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graphicFrame>
          <p:nvGraphicFramePr>
            <p:cNvPr id="3" name="Diagramme 2">
              <a:extLst>
                <a:ext uri="{FF2B5EF4-FFF2-40B4-BE49-F238E27FC236}">
                  <a16:creationId xmlns:a16="http://schemas.microsoft.com/office/drawing/2014/main" id="{4A9194F0-156F-42E5-81DE-CCA1653D2DE3}"/>
                </a:ext>
              </a:extLst>
            </p:cNvPr>
            <p:cNvGraphicFramePr/>
            <p:nvPr/>
          </p:nvGraphicFramePr>
          <p:xfrm>
            <a:off x="1115735" y="3824423"/>
            <a:ext cx="9676607" cy="2557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pSp>
        <p:nvGrpSpPr>
          <p:cNvPr id="5" name="Groupe 4">
            <a:extLst>
              <a:ext uri="{FF2B5EF4-FFF2-40B4-BE49-F238E27FC236}">
                <a16:creationId xmlns:a16="http://schemas.microsoft.com/office/drawing/2014/main" id="{191417C7-41A9-28D0-E8C2-65343E51CBDA}"/>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94B459E2-9D59-47DE-867F-1A322DB74C81}"/>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3020" name="ZoneTexte 23">
              <a:extLst>
                <a:ext uri="{FF2B5EF4-FFF2-40B4-BE49-F238E27FC236}">
                  <a16:creationId xmlns:a16="http://schemas.microsoft.com/office/drawing/2014/main" id="{9BF7A105-4246-42E4-8151-711F387DDD12}"/>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Précédent</a:t>
              </a:r>
            </a:p>
          </p:txBody>
        </p:sp>
        <p:pic>
          <p:nvPicPr>
            <p:cNvPr id="43021" name="Image 25">
              <a:extLst>
                <a:ext uri="{FF2B5EF4-FFF2-40B4-BE49-F238E27FC236}">
                  <a16:creationId xmlns:a16="http://schemas.microsoft.com/office/drawing/2014/main" id="{12C96CA1-6832-4923-9B87-6FE8A1D4F1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ZoneTexte 31">
              <a:extLst>
                <a:ext uri="{FF2B5EF4-FFF2-40B4-BE49-F238E27FC236}">
                  <a16:creationId xmlns:a16="http://schemas.microsoft.com/office/drawing/2014/main" id="{0DBB90E1-96B1-498D-9BAD-27D75CC40B2B}"/>
                </a:ext>
              </a:extLst>
            </p:cNvPr>
            <p:cNvSpPr txBox="1">
              <a:spLocks noChangeArrowheads="1"/>
            </p:cNvSpPr>
            <p:nvPr/>
          </p:nvSpPr>
          <p:spPr bwMode="auto">
            <a:xfrm>
              <a:off x="6072188" y="6243638"/>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8" action="ppaction://hlinksldjump" highlightClick="1"/>
            <a:extLst>
              <a:ext uri="{FF2B5EF4-FFF2-40B4-BE49-F238E27FC236}">
                <a16:creationId xmlns:a16="http://schemas.microsoft.com/office/drawing/2014/main" id="{489C80B7-2CC4-460D-A110-27F343C5374A}"/>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CF25B10A-6D75-48E1-8D3E-13C11F77740B}"/>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88244-7610-4DF0-B715-F5A2CFB63623}"/>
              </a:ext>
            </a:extLst>
          </p:cNvPr>
          <p:cNvSpPr>
            <a:spLocks noGrp="1"/>
          </p:cNvSpPr>
          <p:nvPr>
            <p:ph type="title" idx="4294967295"/>
          </p:nvPr>
        </p:nvSpPr>
        <p:spPr>
          <a:xfrm>
            <a:off x="1143000" y="-159740"/>
            <a:ext cx="10515600" cy="821728"/>
          </a:xfrm>
        </p:spPr>
        <p:txBody>
          <a:bodyPr/>
          <a:lstStyle/>
          <a:p>
            <a:pPr algn="ctr" eaLnBrk="1" hangingPunct="1"/>
            <a:r>
              <a:rPr lang="fr-FR" sz="3200" b="1" i="0" kern="1200" spc="0" baseline="0">
                <a:ln>
                  <a:noFill/>
                </a:ln>
                <a:solidFill>
                  <a:srgbClr val="5B225F"/>
                </a:solidFill>
                <a:effectLst/>
                <a:latin typeface="Arial" panose="020B0604020202020204" pitchFamily="34" charset="0"/>
                <a:ea typeface="+mn-ea"/>
                <a:cs typeface="Arial" panose="020B0604020202020204" pitchFamily="34" charset="0"/>
              </a:rPr>
              <a:t>L’étiquetage des denrées alimentaires</a:t>
            </a:r>
            <a:r>
              <a:rPr lang="fr-FR" sz="4501">
                <a:solidFill>
                  <a:schemeClr val="bg1"/>
                </a:solidFill>
                <a:latin typeface="Arial" panose="020B0604020202020204" pitchFamily="34" charset="0"/>
                <a:cs typeface="Arial" panose="020B0604020202020204" pitchFamily="34" charset="0"/>
              </a:rPr>
              <a:t>-</a:t>
            </a:r>
            <a:endParaRPr lang="fr-FR">
              <a:solidFill>
                <a:srgbClr val="5B225F"/>
              </a:solidFill>
              <a:effectLst/>
            </a:endParaRPr>
          </a:p>
        </p:txBody>
      </p:sp>
      <p:grpSp>
        <p:nvGrpSpPr>
          <p:cNvPr id="3" name="Groupe 2" descr="Les étiquettes&#10;Il existe 3 types de mentions sur les étiquettes :&#10;Identité de l'aliment (description, provenance, etc.)&#10;Aspects nutritionnels (liste des ingrédients, valeur nutritionnelle, etc.)&#10;Qualité et sécurité des aliments (conditions particulières de stockage, allergènes, etc.) dont :&#10;oDate limite de consommation (DLC)  « A consommer jusqu’au… »&#10;oDate de durabilité minimale (DDM)  « A consommer de préférence avant le… »&#10;oTempérature de conservation&#10;oNature de la cuisson&#10;oDélai de consommation après ouverture&#10;oAllergènes&#10; &#10;Le gaspillage alimentaire&#10;1,3 milliards de tonnes par an d’aliments destinés à la consommation humaine est perdue ou gaspillée dans le monde&#10;280 kg/an et par habitant de pertes alimentaires en Europe&#10;95 kg/an et par habitant de gaspillage lié au consommateur&#10;10% du gaspillage lié aux dates  sur les étiquettes&#10; &#10;Les solutions&#10;A l’achat&#10;•Faire une liste de courses&#10;•Vérifier les dates de péremption&#10;•Respecter la chaine du froid&#10;A la maison&#10;•Ranger les aliments en respectant les consignes &#10;•Assurer la rotation des produits (nouveaux derrière)&#10;•Limiter les quantités et cuisiner les restes&#10;•Congeler&#10; &#10;&#10;">
            <a:extLst>
              <a:ext uri="{FF2B5EF4-FFF2-40B4-BE49-F238E27FC236}">
                <a16:creationId xmlns:a16="http://schemas.microsoft.com/office/drawing/2014/main" id="{D967A819-E27F-C797-AB50-E0D0E9ED2495}"/>
              </a:ext>
            </a:extLst>
          </p:cNvPr>
          <p:cNvGrpSpPr/>
          <p:nvPr/>
        </p:nvGrpSpPr>
        <p:grpSpPr>
          <a:xfrm>
            <a:off x="127000" y="687388"/>
            <a:ext cx="11969750" cy="5335587"/>
            <a:chOff x="127000" y="687388"/>
            <a:chExt cx="11969750" cy="5335587"/>
          </a:xfrm>
        </p:grpSpPr>
        <p:sp>
          <p:nvSpPr>
            <p:cNvPr id="44036" name="Forme automatique 2">
              <a:extLst>
                <a:ext uri="{FF2B5EF4-FFF2-40B4-BE49-F238E27FC236}">
                  <a16:creationId xmlns:a16="http://schemas.microsoft.com/office/drawing/2014/main" id="{6A70C2B5-AC15-4079-91DF-063855E089F0}"/>
                </a:ext>
              </a:extLst>
            </p:cNvPr>
            <p:cNvSpPr>
              <a:spLocks noChangeArrowheads="1"/>
            </p:cNvSpPr>
            <p:nvPr/>
          </p:nvSpPr>
          <p:spPr bwMode="auto">
            <a:xfrm>
              <a:off x="127000" y="806450"/>
              <a:ext cx="6273800" cy="3260725"/>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91440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3144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Les étiquettes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Il existe 3 types de mentions sur les étiquettes :</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Identité de l'aliment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(description, provenance, etc.)</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Aspects nutritionnels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(liste des ingrédients, valeur nutritionnelle, etc.)</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Qualité et sécurité des aliments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(conditions particulières de stockage, allergènes, etc.) dont :</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limite de consommation (DLC)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 consommer jusqu’au… »</a:t>
              </a: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de durabilité minimale (DDM)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 consommer de préférence avant le… »</a:t>
              </a: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Température de conservation</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Nature de la cuisson</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Délai de consommation après ouverture</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Allergènes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44038" name="Forme automatique 2">
              <a:extLst>
                <a:ext uri="{FF2B5EF4-FFF2-40B4-BE49-F238E27FC236}">
                  <a16:creationId xmlns:a16="http://schemas.microsoft.com/office/drawing/2014/main" id="{81A39BBE-7040-4DA1-9D2F-6BDE0614EC56}"/>
                </a:ext>
              </a:extLst>
            </p:cNvPr>
            <p:cNvSpPr>
              <a:spLocks noChangeArrowheads="1"/>
            </p:cNvSpPr>
            <p:nvPr/>
          </p:nvSpPr>
          <p:spPr bwMode="auto">
            <a:xfrm>
              <a:off x="6715125" y="687388"/>
              <a:ext cx="5381625" cy="5303837"/>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Les solutions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Forme automatique 2">
              <a:extLst>
                <a:ext uri="{FF2B5EF4-FFF2-40B4-BE49-F238E27FC236}">
                  <a16:creationId xmlns:a16="http://schemas.microsoft.com/office/drawing/2014/main" id="{A1706162-E06A-470C-8BE6-221A60A6EF3D}"/>
                </a:ext>
              </a:extLst>
            </p:cNvPr>
            <p:cNvSpPr>
              <a:spLocks noChangeArrowheads="1"/>
            </p:cNvSpPr>
            <p:nvPr/>
          </p:nvSpPr>
          <p:spPr bwMode="auto">
            <a:xfrm>
              <a:off x="155575" y="4238625"/>
              <a:ext cx="6245225" cy="178435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rPr>
                <a:t>Le gaspillage alimentaire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1,3 milliards de tonnes par an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d’aliments destinés à la consommation humaine est perdue ou gaspillée dans le monde</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280 kg/an et par habitant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de pertes alimentaires en Europe</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95 kg/an et par habitant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de gaspillage lié au consommateur</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10%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du gaspillage lié aux dates  sur les étiquettes</a:t>
              </a: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endParaRPr>
            </a:p>
          </p:txBody>
        </p:sp>
        <p:graphicFrame>
          <p:nvGraphicFramePr>
            <p:cNvPr id="5" name="Diagramme 4">
              <a:extLst>
                <a:ext uri="{FF2B5EF4-FFF2-40B4-BE49-F238E27FC236}">
                  <a16:creationId xmlns:a16="http://schemas.microsoft.com/office/drawing/2014/main" id="{ACEF912C-6E66-475D-BD2B-EDCDFB05ADE8}"/>
                </a:ext>
              </a:extLst>
            </p:cNvPr>
            <p:cNvGraphicFramePr/>
            <p:nvPr/>
          </p:nvGraphicFramePr>
          <p:xfrm>
            <a:off x="7339227" y="1266281"/>
            <a:ext cx="4133419" cy="4630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4" name="Groupe 3">
            <a:extLst>
              <a:ext uri="{FF2B5EF4-FFF2-40B4-BE49-F238E27FC236}">
                <a16:creationId xmlns:a16="http://schemas.microsoft.com/office/drawing/2014/main" id="{AEEA4FA3-FDFC-EB73-14B0-B6F2D5FDD10B}"/>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1FCF8539-3CE6-48AD-AC4A-378AAAD64D3E}"/>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44046" name="Image 25">
              <a:extLst>
                <a:ext uri="{FF2B5EF4-FFF2-40B4-BE49-F238E27FC236}">
                  <a16:creationId xmlns:a16="http://schemas.microsoft.com/office/drawing/2014/main" id="{D4850C58-BB23-4034-90DB-7072D2356F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ZoneTexte 31">
              <a:extLst>
                <a:ext uri="{FF2B5EF4-FFF2-40B4-BE49-F238E27FC236}">
                  <a16:creationId xmlns:a16="http://schemas.microsoft.com/office/drawing/2014/main" id="{86927BFE-C513-4BF4-89A0-004E9AFFFD3C}"/>
                </a:ext>
              </a:extLst>
            </p:cNvPr>
            <p:cNvSpPr txBox="1">
              <a:spLocks noChangeArrowheads="1"/>
            </p:cNvSpPr>
            <p:nvPr/>
          </p:nvSpPr>
          <p:spPr bwMode="auto">
            <a:xfrm>
              <a:off x="6072188" y="6243638"/>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grpSp>
      <p:sp>
        <p:nvSpPr>
          <p:cNvPr id="22" name="Bouton d’action : vide 21" descr="Bouton pour fermer la diapositive et revenir à la page principale de l'aperçu des ressources">
            <a:hlinkClick r:id="rId9" action="ppaction://hlinksldjump" highlightClick="1"/>
            <a:extLst>
              <a:ext uri="{FF2B5EF4-FFF2-40B4-BE49-F238E27FC236}">
                <a16:creationId xmlns:a16="http://schemas.microsoft.com/office/drawing/2014/main" id="{DF4C8569-39F8-48CB-9FA9-6504B9B5B314}"/>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8926D-55CA-4504-9713-01BF1752EE63}"/>
              </a:ext>
            </a:extLst>
          </p:cNvPr>
          <p:cNvSpPr>
            <a:spLocks noGrp="1"/>
          </p:cNvSpPr>
          <p:nvPr>
            <p:ph type="title" idx="4294967295"/>
          </p:nvPr>
        </p:nvSpPr>
        <p:spPr>
          <a:xfrm>
            <a:off x="814388" y="-69528"/>
            <a:ext cx="10515600" cy="663254"/>
          </a:xfrm>
        </p:spPr>
        <p:txBody>
          <a:bodyPr/>
          <a:lstStyle/>
          <a:p>
            <a:pPr algn="ctr" rtl="0" eaLnBrk="1" fontAlgn="base" latinLnBrk="0" hangingPunct="1">
              <a:lnSpc>
                <a:spcPct val="100000"/>
              </a:lnSpc>
            </a:pPr>
            <a:r>
              <a:rPr lang="fr-FR" sz="3200" b="1" i="0" kern="1200" spc="0" baseline="0">
                <a:ln>
                  <a:noFill/>
                </a:ln>
                <a:solidFill>
                  <a:srgbClr val="5B225F"/>
                </a:solidFill>
                <a:effectLst/>
                <a:latin typeface="Arial" panose="020B0604020202020204" pitchFamily="34" charset="0"/>
                <a:ea typeface="+mn-ea"/>
                <a:cs typeface="Arial" panose="020B0604020202020204" pitchFamily="34" charset="0"/>
              </a:rPr>
              <a:t>Transmission des infections</a:t>
            </a:r>
            <a:endParaRPr lang="fr-FR">
              <a:solidFill>
                <a:srgbClr val="5B225F"/>
              </a:solidFill>
              <a:effectLst/>
            </a:endParaRPr>
          </a:p>
          <a:p>
            <a:pPr algn="ctr">
              <a:lnSpc>
                <a:spcPct val="100000"/>
              </a:lnSpc>
            </a:pPr>
            <a:endParaRPr lang="fr-FR">
              <a:solidFill>
                <a:schemeClr val="tx1"/>
              </a:solidFill>
            </a:endParaRPr>
          </a:p>
        </p:txBody>
      </p:sp>
      <p:grpSp>
        <p:nvGrpSpPr>
          <p:cNvPr id="5" name="Groupe 4" descr="Comment limiter la transmission des infections lors du parcours des aliments ?&#10;1) Eviter la contamination croisée&#10;A. Respecter les règles d’hygiène&#10;a. Pour les équipements : &#10;Nettoyer régulièrement le frigo&#10;Utiliser des planches à découper/ustensiles différents pour la viande/volaille/poisson crus et les fruits et légumes&#10;Changer ou laver le plat avant et après la cuisson&#10;Laver soigneusement tous les ustensiles ayant servi pour de la viande/volaille/poisson crus&#10;Renouveler ou laver fréquemment les éponges&#10;b. Pour les aliments&#10;Ne pas laver la viande/volaille&#10;Laver minutieusement les fruits et légumes&#10;c. Pour le corps&#10;Se laver les mains avec du savon avant, pendant et après la préparation des repas&#10;Utiliser des torchons propres ou du papier essuie-tout&#10;Eviter les distractions (téléphone, animal…)&#10;Privilégier les poubelles à pédale&#10;B. Compartimenter les aliments&#10;a. Séparer la viande/volaille/poisson des fruits et légumes et des aliments prêts à consommer durant les courses, le transport et dans le réfrigérateur&#10;b. Jeter les emballages&#10;&#10;2) Limiter la prolifération bactérienne&#10;A. Respecter la chaîne du froid&#10;a. Le jour de l’achat&#10;Acheter les produits frais et surgelés en dernier et utiliser un sac isotherme&#10;Transport rapide&#10;Ranger les produits frais et surgelés en premier&#10;b. Dans le réfrigérateur&#10;Contrôler la température (≤4°C)&#10;Ranger les aliments les plus sensibles dans les zones les plus  froides&#10;Identifier les DLC&#10;Respecter la règle 1,2,3,4 pour les restes&#10;Laisser refroidir les restes (maximum 2h avant réfrigération)&#10;B. Les œufs &#10;Conserver les œufs à une température stable&#10;Pas d’œufs sales ou dans des emballages sales, attention aux dates&#10;Les œufs des poules de basse-cour sont plus à risque (Salmonella enterica)&#10;Réfrigérer et consommer dans les 24h les plats à base d’œufs crus&#10;C. Congélation&#10;Ne pas recongeler un aliment décongelé&#10;Décongeler les aliments dans le frigo, au micro-onde ou à l’eau chaude&#10;&#10;3) Surveiller la cuisson des aliments&#10;A. Température à cœur : 70°C &#10;Utiliser un thermomètre de cuisson&#10;L’intérieur de la viande ne doit pas être rose  ou brillant et le jus doit être clair&#10;B. Une cuisson homogène (éviter les points froids)&#10;Attention lors de la cuisson au barbecue/micro-ondes &#10;Utiliser une poêle/casserole couverte">
            <a:extLst>
              <a:ext uri="{FF2B5EF4-FFF2-40B4-BE49-F238E27FC236}">
                <a16:creationId xmlns:a16="http://schemas.microsoft.com/office/drawing/2014/main" id="{15731F22-EBF4-8EF3-E0FE-7A0D3D0FA8A6}"/>
              </a:ext>
            </a:extLst>
          </p:cNvPr>
          <p:cNvGrpSpPr/>
          <p:nvPr/>
        </p:nvGrpSpPr>
        <p:grpSpPr>
          <a:xfrm>
            <a:off x="4763" y="104775"/>
            <a:ext cx="12245975" cy="6215063"/>
            <a:chOff x="4763" y="104775"/>
            <a:chExt cx="12245975" cy="6215063"/>
          </a:xfrm>
        </p:grpSpPr>
        <p:sp>
          <p:nvSpPr>
            <p:cNvPr id="45063" name="ZoneTexte 4">
              <a:extLst>
                <a:ext uri="{FF2B5EF4-FFF2-40B4-BE49-F238E27FC236}">
                  <a16:creationId xmlns:a16="http://schemas.microsoft.com/office/drawing/2014/main" id="{7D8BD675-66F9-4A07-BA2B-20A82F82FAA1}"/>
                </a:ext>
              </a:extLst>
            </p:cNvPr>
            <p:cNvSpPr txBox="1">
              <a:spLocks noChangeArrowheads="1"/>
            </p:cNvSpPr>
            <p:nvPr/>
          </p:nvSpPr>
          <p:spPr bwMode="auto">
            <a:xfrm>
              <a:off x="4763" y="104775"/>
              <a:ext cx="4183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358775"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 les équipements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Nettoyer régulièrement le frigo</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Utiliser des planches à découper/ustensiles différents pour la viande/volaille/poisson crus et les fruits et légumes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Changer ou laver le plat avant et après la cuisson</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Laver soigneusement tous les ustensiles ayant servi pour de la viande/volaille/poisson crus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Renouveler ou laver fréquemment les éponges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 les aliments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Ne pas </a:t>
              </a: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laver la viande/volaille</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Laver minutieusement les fruits et légumes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 le corps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Se laver les mains avec du savon avant, pendant et après la préparation des repas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Utiliser des torchons propres ou du papier essuie-tout</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Eviter les distractions (téléphone, animal…)</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Privilégier les poubelles à pédale</a:t>
              </a:r>
            </a:p>
          </p:txBody>
        </p:sp>
        <p:grpSp>
          <p:nvGrpSpPr>
            <p:cNvPr id="4" name="Groupe 3">
              <a:extLst>
                <a:ext uri="{FF2B5EF4-FFF2-40B4-BE49-F238E27FC236}">
                  <a16:creationId xmlns:a16="http://schemas.microsoft.com/office/drawing/2014/main" id="{B8AFF814-5E15-DBEC-BE06-A4CA49355AB9}"/>
                </a:ext>
              </a:extLst>
            </p:cNvPr>
            <p:cNvGrpSpPr/>
            <p:nvPr/>
          </p:nvGrpSpPr>
          <p:grpSpPr>
            <a:xfrm>
              <a:off x="4763" y="568325"/>
              <a:ext cx="12245975" cy="5751513"/>
              <a:chOff x="4763" y="568325"/>
              <a:chExt cx="12245975" cy="5751513"/>
            </a:xfrm>
          </p:grpSpPr>
          <p:sp>
            <p:nvSpPr>
              <p:cNvPr id="29" name="Rectangle 28">
                <a:extLst>
                  <a:ext uri="{FF2B5EF4-FFF2-40B4-BE49-F238E27FC236}">
                    <a16:creationId xmlns:a16="http://schemas.microsoft.com/office/drawing/2014/main" id="{32AD6114-477C-4D1B-9355-F8DB2B6D723A}"/>
                  </a:ext>
                </a:extLst>
              </p:cNvPr>
              <p:cNvSpPr/>
              <p:nvPr/>
            </p:nvSpPr>
            <p:spPr>
              <a:xfrm>
                <a:off x="5189538" y="3014663"/>
                <a:ext cx="1812925" cy="828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a:extLst>
                  <a:ext uri="{FF2B5EF4-FFF2-40B4-BE49-F238E27FC236}">
                    <a16:creationId xmlns:a16="http://schemas.microsoft.com/office/drawing/2014/main" id="{04F082C4-3B5D-4C71-A530-944428EB5660}"/>
                  </a:ext>
                </a:extLst>
              </p:cNvPr>
              <p:cNvSpPr/>
              <p:nvPr/>
            </p:nvSpPr>
            <p:spPr>
              <a:xfrm>
                <a:off x="5341938" y="3167063"/>
                <a:ext cx="1812925" cy="828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me 2">
                <a:extLst>
                  <a:ext uri="{FF2B5EF4-FFF2-40B4-BE49-F238E27FC236}">
                    <a16:creationId xmlns:a16="http://schemas.microsoft.com/office/drawing/2014/main" id="{CDB68C71-51E1-4920-AFB7-F369D6D52102}"/>
                  </a:ext>
                </a:extLst>
              </p:cNvPr>
              <p:cNvGraphicFramePr/>
              <p:nvPr/>
            </p:nvGraphicFramePr>
            <p:xfrm>
              <a:off x="266700" y="687977"/>
              <a:ext cx="11968163" cy="5447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52D2F4DD-281C-4CA9-AC35-32A959C2BB87}"/>
                  </a:ext>
                </a:extLst>
              </p:cNvPr>
              <p:cNvSpPr txBox="1"/>
              <p:nvPr/>
            </p:nvSpPr>
            <p:spPr>
              <a:xfrm>
                <a:off x="8370888" y="568325"/>
                <a:ext cx="3821112" cy="1016000"/>
              </a:xfrm>
              <a:prstGeom prst="rect">
                <a:avLst/>
              </a:prstGeom>
              <a:noFill/>
            </p:spPr>
            <p:txBody>
              <a:bodyPr>
                <a:spAutoFit/>
              </a:bodyPr>
              <a:lstStyle/>
              <a:p>
                <a:pPr marL="1714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Séparer la viande/volaille/poisson des fruits et légumes et des aliments prêts à consommer durant les courses, le transport et dans le réfrigérateur</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Jeter les emballages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38" name="ZoneTexte 37">
                <a:extLst>
                  <a:ext uri="{FF2B5EF4-FFF2-40B4-BE49-F238E27FC236}">
                    <a16:creationId xmlns:a16="http://schemas.microsoft.com/office/drawing/2014/main" id="{056AFEF7-BA3C-4A3B-9163-3D37C51962D7}"/>
                  </a:ext>
                </a:extLst>
              </p:cNvPr>
              <p:cNvSpPr txBox="1"/>
              <p:nvPr/>
            </p:nvSpPr>
            <p:spPr>
              <a:xfrm>
                <a:off x="4763" y="5305425"/>
                <a:ext cx="2711450" cy="1014413"/>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Utiliser un thermomètre de cuisson</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L’intérieur de la viande ne doit pas être rose  ou brillant et le jus doit être clair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endParaRPr>
              </a:p>
            </p:txBody>
          </p:sp>
          <p:sp>
            <p:nvSpPr>
              <p:cNvPr id="39" name="ZoneTexte 38">
                <a:extLst>
                  <a:ext uri="{FF2B5EF4-FFF2-40B4-BE49-F238E27FC236}">
                    <a16:creationId xmlns:a16="http://schemas.microsoft.com/office/drawing/2014/main" id="{1F7F1F3D-D345-4614-930F-8A6CB4916045}"/>
                  </a:ext>
                </a:extLst>
              </p:cNvPr>
              <p:cNvSpPr txBox="1"/>
              <p:nvPr/>
            </p:nvSpPr>
            <p:spPr>
              <a:xfrm>
                <a:off x="3098800" y="5027613"/>
                <a:ext cx="2578100" cy="1016000"/>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Attention lors de la cuisson au barbecue/micro-ondes </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Utiliser une poêle/casserole couverte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endParaRPr>
              </a:p>
            </p:txBody>
          </p:sp>
          <p:sp>
            <p:nvSpPr>
              <p:cNvPr id="40" name="ZoneTexte 39">
                <a:extLst>
                  <a:ext uri="{FF2B5EF4-FFF2-40B4-BE49-F238E27FC236}">
                    <a16:creationId xmlns:a16="http://schemas.microsoft.com/office/drawing/2014/main" id="{1B61F9BF-414B-4681-9978-AA5DAB9B99BA}"/>
                  </a:ext>
                </a:extLst>
              </p:cNvPr>
              <p:cNvSpPr txBox="1"/>
              <p:nvPr/>
            </p:nvSpPr>
            <p:spPr>
              <a:xfrm>
                <a:off x="7061200" y="5600700"/>
                <a:ext cx="5189538" cy="461963"/>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Ne pas recongeler un aliment décongelé</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Décongeler les aliments dans le frigo, au micro-onde ou à l’eau chaude</a:t>
                </a:r>
              </a:p>
            </p:txBody>
          </p:sp>
          <p:sp>
            <p:nvSpPr>
              <p:cNvPr id="41" name="ZoneTexte 40">
                <a:extLst>
                  <a:ext uri="{FF2B5EF4-FFF2-40B4-BE49-F238E27FC236}">
                    <a16:creationId xmlns:a16="http://schemas.microsoft.com/office/drawing/2014/main" id="{47F4D6BB-CADA-4049-82CF-9D30192797A6}"/>
                  </a:ext>
                </a:extLst>
              </p:cNvPr>
              <p:cNvSpPr txBox="1"/>
              <p:nvPr/>
            </p:nvSpPr>
            <p:spPr>
              <a:xfrm>
                <a:off x="8682038" y="4210050"/>
                <a:ext cx="3509962" cy="1570038"/>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Conserver les œufs à une température stable</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Pas d’œufs sales ou dans des emballages sales, attention aux dates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Les œufs des poules de basse-cour sont plus à risque (</a:t>
                </a:r>
                <a:r>
                  <a:rPr kumimoji="0" lang="fr-FR" sz="1200" b="0" i="1"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Salmonella enterica</a:t>
                </a: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Réfrigérer et consommer dans les 24h les plats à base d’œufs crus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endParaRPr>
              </a:p>
            </p:txBody>
          </p:sp>
          <p:sp>
            <p:nvSpPr>
              <p:cNvPr id="42" name="ZoneTexte 41">
                <a:extLst>
                  <a:ext uri="{FF2B5EF4-FFF2-40B4-BE49-F238E27FC236}">
                    <a16:creationId xmlns:a16="http://schemas.microsoft.com/office/drawing/2014/main" id="{DF298191-00B2-42E4-836A-63AF80E0CCF7}"/>
                  </a:ext>
                </a:extLst>
              </p:cNvPr>
              <p:cNvSpPr txBox="1"/>
              <p:nvPr/>
            </p:nvSpPr>
            <p:spPr>
              <a:xfrm>
                <a:off x="8951913" y="1363663"/>
                <a:ext cx="3198812" cy="2862262"/>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Le jour de l’achat</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Acheter les produits frais et surgelés en dernier et utiliser un sac isotherme</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Transport rapide</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Ranger les produits frais et surgelés en premier</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Dans le réfrigérateur</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Contrôler la température (≤4°C)</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Ranger les aliments les plus sensibles dans les zones les plus  froides</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Identifier les DLC</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Respecter la règle 1,2,3,4 pour les restes</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Laisser refroidir les restes (maximum 2h avant réfrigération)</a:t>
                </a:r>
              </a:p>
            </p:txBody>
          </p:sp>
          <p:pic>
            <p:nvPicPr>
              <p:cNvPr id="45070" name="Picture 2" descr="Des aliments rangés dans le réfrigérateur">
                <a:extLst>
                  <a:ext uri="{FF2B5EF4-FFF2-40B4-BE49-F238E27FC236}">
                    <a16:creationId xmlns:a16="http://schemas.microsoft.com/office/drawing/2014/main" id="{70E7E423-EC03-47B3-B116-498F7146DF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8475" y="1112838"/>
                <a:ext cx="1092200" cy="6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1" name="Picture 3" descr="Les règles d'hygiène">
                <a:extLst>
                  <a:ext uri="{FF2B5EF4-FFF2-40B4-BE49-F238E27FC236}">
                    <a16:creationId xmlns:a16="http://schemas.microsoft.com/office/drawing/2014/main" id="{4FB501C8-A791-4A6E-B28E-9B6BAD38AA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3113" y="1112838"/>
                <a:ext cx="10826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2" name="Picture 4" descr="Des oeufs">
                <a:extLst>
                  <a:ext uri="{FF2B5EF4-FFF2-40B4-BE49-F238E27FC236}">
                    <a16:creationId xmlns:a16="http://schemas.microsoft.com/office/drawing/2014/main" id="{1D7D4A32-E54D-4D1A-8B10-63650927C8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2725" y="4614863"/>
                <a:ext cx="679450"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3" name="Picture 5" descr="La chaîne du froid">
                <a:extLst>
                  <a:ext uri="{FF2B5EF4-FFF2-40B4-BE49-F238E27FC236}">
                    <a16:creationId xmlns:a16="http://schemas.microsoft.com/office/drawing/2014/main" id="{2A6B871D-EF75-4DAF-A952-3F064169BA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3163" y="2505075"/>
                <a:ext cx="11049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4" name="Picture 6" descr="Des aliments congelés">
                <a:extLst>
                  <a:ext uri="{FF2B5EF4-FFF2-40B4-BE49-F238E27FC236}">
                    <a16:creationId xmlns:a16="http://schemas.microsoft.com/office/drawing/2014/main" id="{C91F07AA-43F3-4D8C-8E44-821D7A3E72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8088" y="5584825"/>
                <a:ext cx="446087" cy="44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5" name="Picture 7" descr="Un récipient couvert pour la cuisson des aliments">
                <a:extLst>
                  <a:ext uri="{FF2B5EF4-FFF2-40B4-BE49-F238E27FC236}">
                    <a16:creationId xmlns:a16="http://schemas.microsoft.com/office/drawing/2014/main" id="{A77C6B04-72F7-4DA3-83BE-6840175FEE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8450" y="4291013"/>
                <a:ext cx="576263" cy="68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6" name="Picture 8" descr="Un thermomètre de cuisson">
                <a:extLst>
                  <a:ext uri="{FF2B5EF4-FFF2-40B4-BE49-F238E27FC236}">
                    <a16:creationId xmlns:a16="http://schemas.microsoft.com/office/drawing/2014/main" id="{3FD043DC-CB30-4FAE-9584-07B3F32C1C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7750" y="4651375"/>
                <a:ext cx="590550"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6" name="Groupe 5">
            <a:extLst>
              <a:ext uri="{FF2B5EF4-FFF2-40B4-BE49-F238E27FC236}">
                <a16:creationId xmlns:a16="http://schemas.microsoft.com/office/drawing/2014/main" id="{24F9178D-45C6-849E-9B8C-B86739EDD07C}"/>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06A4C46C-3A48-4BF4-A2EF-4B63DF6A849B}"/>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45082" name="Image 25">
              <a:extLst>
                <a:ext uri="{FF2B5EF4-FFF2-40B4-BE49-F238E27FC236}">
                  <a16:creationId xmlns:a16="http://schemas.microsoft.com/office/drawing/2014/main" id="{E6944B44-F913-4108-A7AB-B697D9DABD8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7" name="ZoneTexte 31">
              <a:extLst>
                <a:ext uri="{FF2B5EF4-FFF2-40B4-BE49-F238E27FC236}">
                  <a16:creationId xmlns:a16="http://schemas.microsoft.com/office/drawing/2014/main" id="{A0EBD0B6-4ED7-49B1-945A-291B8FD77024}"/>
                </a:ext>
              </a:extLst>
            </p:cNvPr>
            <p:cNvSpPr txBox="1">
              <a:spLocks noChangeArrowheads="1"/>
            </p:cNvSpPr>
            <p:nvPr/>
          </p:nvSpPr>
          <p:spPr bwMode="auto">
            <a:xfrm>
              <a:off x="6072188" y="6216650"/>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15" action="ppaction://hlinksldjump" highlightClick="1"/>
            <a:extLst>
              <a:ext uri="{FF2B5EF4-FFF2-40B4-BE49-F238E27FC236}">
                <a16:creationId xmlns:a16="http://schemas.microsoft.com/office/drawing/2014/main" id="{34D60169-3AEE-4E24-9685-4A3F158EC67F}"/>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7A2CCAA-BB93-42E6-8779-EE4B18AE9E00}"/>
              </a:ext>
            </a:extLst>
          </p:cNvPr>
          <p:cNvSpPr txBox="1">
            <a:spLocks noGrp="1"/>
          </p:cNvSpPr>
          <p:nvPr>
            <p:ph type="title" idx="4294967295"/>
          </p:nvPr>
        </p:nvSpPr>
        <p:spPr>
          <a:xfrm>
            <a:off x="3076575" y="115888"/>
            <a:ext cx="911542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Hygiène des surfaces et des ustensiles</a:t>
            </a:r>
            <a:endParaRPr lang="fr-FR" sz="4000" dirty="0">
              <a:solidFill>
                <a:srgbClr val="5B225F"/>
              </a:solidFill>
              <a:latin typeface="Arial" panose="020B0604020202020204" pitchFamily="34" charset="0"/>
              <a:ea typeface="+mn-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C2407602-98EE-3EDD-F00E-3EEE79302419}"/>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7646E74C-95F2-5B36-60FA-2819D8FDB906}"/>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F6F632DD-8C1A-AF21-433A-CBF2FE4F168A}"/>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C79549A9-5A4F-209C-E118-FF2480238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46E55C2C-4812-17A8-3FA4-4FA7FA4D0282}"/>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86165821-F1C9-0DDF-30C5-0BF9065977E9}"/>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8" highlightClick="1"/>
            <a:extLst>
              <a:ext uri="{FF2B5EF4-FFF2-40B4-BE49-F238E27FC236}">
                <a16:creationId xmlns:a16="http://schemas.microsoft.com/office/drawing/2014/main" id="{BD142AE4-B0AA-C787-1AC9-83B478AE395A}"/>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pSp>
        <p:nvGrpSpPr>
          <p:cNvPr id="20" name="Groupe 19">
            <a:extLst>
              <a:ext uri="{FF2B5EF4-FFF2-40B4-BE49-F238E27FC236}">
                <a16:creationId xmlns:a16="http://schemas.microsoft.com/office/drawing/2014/main" id="{902F1313-7757-517A-F2B4-6FB2AA933275}"/>
              </a:ext>
              <a:ext uri="{C183D7F6-B498-43B3-948B-1728B52AA6E4}">
                <adec:decorative xmlns:adec="http://schemas.microsoft.com/office/drawing/2017/decorative" val="1"/>
              </a:ext>
            </a:extLst>
          </p:cNvPr>
          <p:cNvGrpSpPr/>
          <p:nvPr/>
        </p:nvGrpSpPr>
        <p:grpSpPr>
          <a:xfrm>
            <a:off x="3240088" y="1866900"/>
            <a:ext cx="8658225" cy="3727450"/>
            <a:chOff x="3240088" y="1866900"/>
            <a:chExt cx="8658225" cy="3727450"/>
          </a:xfrm>
        </p:grpSpPr>
        <p:grpSp>
          <p:nvGrpSpPr>
            <p:cNvPr id="17" name="Groupe 16">
              <a:extLst>
                <a:ext uri="{FF2B5EF4-FFF2-40B4-BE49-F238E27FC236}">
                  <a16:creationId xmlns:a16="http://schemas.microsoft.com/office/drawing/2014/main" id="{8F88B8AD-13C2-D6BC-A7D5-973869EC9C06}"/>
                </a:ext>
                <a:ext uri="{C183D7F6-B498-43B3-948B-1728B52AA6E4}">
                  <adec:decorative xmlns:adec="http://schemas.microsoft.com/office/drawing/2017/decorative" val="1"/>
                </a:ext>
              </a:extLst>
            </p:cNvPr>
            <p:cNvGrpSpPr/>
            <p:nvPr/>
          </p:nvGrpSpPr>
          <p:grpSpPr>
            <a:xfrm>
              <a:off x="3240088" y="1866900"/>
              <a:ext cx="1223962" cy="3224213"/>
              <a:chOff x="3240088" y="1866900"/>
              <a:chExt cx="1223962" cy="3224213"/>
            </a:xfrm>
          </p:grpSpPr>
          <p:pic>
            <p:nvPicPr>
              <p:cNvPr id="19463" name="Image 3" descr="Un évier qui fait couler de l'eau sur un couteau de cuisine et une planche à découper">
                <a:extLst>
                  <a:ext uri="{FF2B5EF4-FFF2-40B4-BE49-F238E27FC236}">
                    <a16:creationId xmlns:a16="http://schemas.microsoft.com/office/drawing/2014/main" id="{4B4EEEBD-4CAD-4A3C-B831-556CC688198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40088" y="4191000"/>
                <a:ext cx="122396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age 3" descr="Un homme qui nettoie son plan de travail de cuisine avec un spray">
                <a:extLst>
                  <a:ext uri="{FF2B5EF4-FFF2-40B4-BE49-F238E27FC236}">
                    <a16:creationId xmlns:a16="http://schemas.microsoft.com/office/drawing/2014/main" id="{F26F4E81-136C-4707-B20B-2FB3D3B1AA8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40088" y="1866900"/>
                <a:ext cx="12239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4" name="Image 5" descr="Une pile de torchons propres avec une brosse à vaisselle">
              <a:extLst>
                <a:ext uri="{FF2B5EF4-FFF2-40B4-BE49-F238E27FC236}">
                  <a16:creationId xmlns:a16="http://schemas.microsoft.com/office/drawing/2014/main" id="{F298C1F0-8D27-4D58-B904-8B168038C8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42650" y="4316413"/>
              <a:ext cx="8556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79" name="ZoneTexte 13">
            <a:extLst>
              <a:ext uri="{FF2B5EF4-FFF2-40B4-BE49-F238E27FC236}">
                <a16:creationId xmlns:a16="http://schemas.microsoft.com/office/drawing/2014/main" id="{6005539D-21ED-47E2-A03F-79E3725BFD9C}"/>
              </a:ext>
            </a:extLst>
          </p:cNvPr>
          <p:cNvSpPr txBox="1">
            <a:spLocks noChangeArrowheads="1"/>
          </p:cNvSpPr>
          <p:nvPr/>
        </p:nvSpPr>
        <p:spPr bwMode="auto">
          <a:xfrm>
            <a:off x="4464050" y="1749425"/>
            <a:ext cx="7567613" cy="1569660"/>
          </a:xfrm>
          <a:prstGeom prst="rect">
            <a:avLst/>
          </a:prstGeom>
          <a:noFill/>
          <a:ln>
            <a:noFill/>
          </a:ln>
        </p:spPr>
        <p:txBody>
          <a:bodyPr>
            <a:spAutoFit/>
          </a:bodyPr>
          <a:lstStyle>
            <a:lvl1pPr marL="342900" indent="-342900">
              <a:defRPr sz="900">
                <a:solidFill>
                  <a:schemeClr val="tx1"/>
                </a:solidFill>
                <a:latin typeface="Microsoft Sans Serif" pitchFamily="34" charset="0"/>
              </a:defRPr>
            </a:lvl1pPr>
            <a:lvl2pPr marL="514350" indent="-285750">
              <a:defRPr sz="900">
                <a:solidFill>
                  <a:schemeClr val="tx1"/>
                </a:solidFill>
                <a:latin typeface="Microsoft Sans Serif" pitchFamily="34" charset="0"/>
              </a:defRPr>
            </a:lvl2pPr>
            <a:lvl3pPr>
              <a:defRPr sz="900">
                <a:solidFill>
                  <a:schemeClr val="tx1"/>
                </a:solidFill>
                <a:latin typeface="Microsoft Sans Serif" pitchFamily="34" charset="0"/>
              </a:defRPr>
            </a:lvl3pPr>
            <a:lvl4pPr marL="742950" indent="-285750">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defTabSz="228600" eaLnBrk="0" fontAlgn="base" hangingPunct="0">
              <a:spcBef>
                <a:spcPct val="0"/>
              </a:spcBef>
              <a:spcAft>
                <a:spcPct val="0"/>
              </a:spcAft>
              <a:defRPr sz="900">
                <a:solidFill>
                  <a:schemeClr val="tx1"/>
                </a:solidFill>
                <a:latin typeface="Microsoft Sans Serif" pitchFamily="34" charset="0"/>
              </a:defRPr>
            </a:lvl6pPr>
            <a:lvl7pPr marL="1828800" indent="914400" defTabSz="228600" eaLnBrk="0" fontAlgn="base" hangingPunct="0">
              <a:spcBef>
                <a:spcPct val="0"/>
              </a:spcBef>
              <a:spcAft>
                <a:spcPct val="0"/>
              </a:spcAft>
              <a:defRPr sz="900">
                <a:solidFill>
                  <a:schemeClr val="tx1"/>
                </a:solidFill>
                <a:latin typeface="Microsoft Sans Serif" pitchFamily="34" charset="0"/>
              </a:defRPr>
            </a:lvl7pPr>
            <a:lvl8pPr marL="2286000" indent="914400" defTabSz="228600" eaLnBrk="0" fontAlgn="base" hangingPunct="0">
              <a:spcBef>
                <a:spcPct val="0"/>
              </a:spcBef>
              <a:spcAft>
                <a:spcPct val="0"/>
              </a:spcAft>
              <a:defRPr sz="900">
                <a:solidFill>
                  <a:schemeClr val="tx1"/>
                </a:solidFill>
                <a:latin typeface="Microsoft Sans Serif" pitchFamily="34" charset="0"/>
              </a:defRPr>
            </a:lvl8pPr>
            <a:lvl9pPr marL="2743200" indent="914400" defTabSz="228600" eaLnBrk="0" fontAlgn="base" hangingPunct="0">
              <a:spcBef>
                <a:spcPct val="0"/>
              </a:spcBef>
              <a:spcAft>
                <a:spcPct val="0"/>
              </a:spcAft>
              <a:defRPr sz="900">
                <a:solidFill>
                  <a:schemeClr val="tx1"/>
                </a:solidFill>
                <a:latin typeface="Microsoft Sans Serif" pitchFamily="34" charset="0"/>
              </a:defRPr>
            </a:lvl9pPr>
          </a:lstStyle>
          <a:p>
            <a:pPr marL="228600" lvl="1" indent="0" algn="just" eaLnBrk="1" hangingPunct="1">
              <a:lnSpc>
                <a:spcPct val="150000"/>
              </a:lnSpc>
              <a:spcBef>
                <a:spcPts val="300"/>
              </a:spcBef>
              <a:defRPr/>
            </a:pPr>
            <a:endParaRPr lang="en-US" altLang="fr-FR" sz="1400" b="1" dirty="0">
              <a:latin typeface="Arial" panose="020B0604020202020204" pitchFamily="34" charset="0"/>
              <a:cs typeface="Arial" panose="020B0604020202020204" pitchFamily="34" charset="0"/>
            </a:endParaRPr>
          </a:p>
          <a:p>
            <a:pPr algn="just" eaLnBrk="1" hangingPunct="1">
              <a:lnSpc>
                <a:spcPct val="150000"/>
              </a:lnSpc>
              <a:spcBef>
                <a:spcPts val="300"/>
              </a:spcBef>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Lavez fréquemment les surfaces et les équipements </a:t>
            </a:r>
            <a:r>
              <a:rPr lang="fr-FR" sz="1400" dirty="0">
                <a:latin typeface="Arial" panose="020B0604020202020204" pitchFamily="34" charset="0"/>
                <a:cs typeface="Arial" panose="020B0604020202020204" pitchFamily="34" charset="0"/>
              </a:rPr>
              <a:t>avec des chiffons propres (ou des éponges) puis laissez-les sécher.</a:t>
            </a:r>
            <a:endParaRPr lang="en-US" altLang="fr-FR" sz="1400" dirty="0">
              <a:latin typeface="Arial" panose="020B0604020202020204" pitchFamily="34" charset="0"/>
              <a:cs typeface="Arial" panose="020B0604020202020204" pitchFamily="34" charset="0"/>
            </a:endParaRPr>
          </a:p>
          <a:p>
            <a:pPr lvl="1" algn="just" eaLnBrk="1" hangingPunct="1">
              <a:defRPr/>
            </a:pPr>
            <a:endParaRPr lang="en-GB" altLang="fr-FR" sz="1400" b="1" dirty="0">
              <a:latin typeface="Arial" panose="020B0604020202020204" pitchFamily="34" charset="0"/>
              <a:cs typeface="Arial" panose="020B0604020202020204" pitchFamily="34" charset="0"/>
            </a:endParaRPr>
          </a:p>
          <a:p>
            <a:pPr lvl="3" algn="just" eaLnBrk="1" hangingPunct="1">
              <a:spcBef>
                <a:spcPts val="300"/>
              </a:spcBef>
              <a:buFont typeface="Wingdings" pitchFamily="2" charset="2"/>
              <a:buChar char="ü"/>
              <a:defRPr/>
            </a:pPr>
            <a:endParaRPr lang="fr-FR" altLang="fr-FR" sz="1400" b="1" dirty="0">
              <a:latin typeface="Arial" panose="020B0604020202020204" pitchFamily="34" charset="0"/>
              <a:cs typeface="Arial" panose="020B0604020202020204" pitchFamily="34" charset="0"/>
            </a:endParaRPr>
          </a:p>
        </p:txBody>
      </p:sp>
      <p:grpSp>
        <p:nvGrpSpPr>
          <p:cNvPr id="19465" name="Groupe 2" descr="Bouton pour accéder aux diapositives sur la manipulation de la viande">
            <a:extLst>
              <a:ext uri="{FF2B5EF4-FFF2-40B4-BE49-F238E27FC236}">
                <a16:creationId xmlns:a16="http://schemas.microsoft.com/office/drawing/2014/main" id="{B0CA9DA4-8A14-4FA1-BA44-73896E21CB40}"/>
              </a:ext>
            </a:extLst>
          </p:cNvPr>
          <p:cNvGrpSpPr>
            <a:grpSpLocks/>
          </p:cNvGrpSpPr>
          <p:nvPr/>
        </p:nvGrpSpPr>
        <p:grpSpPr bwMode="auto">
          <a:xfrm>
            <a:off x="6900863" y="2909888"/>
            <a:ext cx="1362075" cy="925512"/>
            <a:chOff x="9429019" y="4129623"/>
            <a:chExt cx="1363538" cy="924933"/>
          </a:xfrm>
        </p:grpSpPr>
        <p:pic>
          <p:nvPicPr>
            <p:cNvPr id="19475" name="Image 24">
              <a:hlinkClick r:id="rId12" action="ppaction://hlinksldjump"/>
              <a:extLst>
                <a:ext uri="{FF2B5EF4-FFF2-40B4-BE49-F238E27FC236}">
                  <a16:creationId xmlns:a16="http://schemas.microsoft.com/office/drawing/2014/main" id="{0F086C60-C37A-46F8-B924-C41509D5CF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29019" y="4129623"/>
              <a:ext cx="1363538" cy="9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Bouton d’action : obtenir des informations 25">
              <a:hlinkClick r:id="rId12" action="ppaction://hlinksldjump" highlightClick="1"/>
              <a:extLst>
                <a:ext uri="{FF2B5EF4-FFF2-40B4-BE49-F238E27FC236}">
                  <a16:creationId xmlns:a16="http://schemas.microsoft.com/office/drawing/2014/main" id="{F041EDE4-2161-4914-AB00-9EE1842D8CA2}"/>
                </a:ext>
              </a:extLst>
            </p:cNvPr>
            <p:cNvSpPr/>
            <p:nvPr/>
          </p:nvSpPr>
          <p:spPr bwMode="auto">
            <a:xfrm>
              <a:off x="10458824" y="4134382"/>
              <a:ext cx="328965" cy="347446"/>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grpSp>
      <p:sp>
        <p:nvSpPr>
          <p:cNvPr id="19" name="ZoneTexte 18">
            <a:extLst>
              <a:ext uri="{FF2B5EF4-FFF2-40B4-BE49-F238E27FC236}">
                <a16:creationId xmlns:a16="http://schemas.microsoft.com/office/drawing/2014/main" id="{DAEB54F3-947C-1444-6EBA-7E1FA0BBD7B8}"/>
              </a:ext>
            </a:extLst>
          </p:cNvPr>
          <p:cNvSpPr txBox="1"/>
          <p:nvPr/>
        </p:nvSpPr>
        <p:spPr>
          <a:xfrm>
            <a:off x="4464871" y="4024847"/>
            <a:ext cx="6503617" cy="1769715"/>
          </a:xfrm>
          <a:prstGeom prst="rect">
            <a:avLst/>
          </a:prstGeom>
          <a:noFill/>
        </p:spPr>
        <p:txBody>
          <a:bodyPr wrap="square">
            <a:spAutoFit/>
          </a:bodyPr>
          <a:lstStyle/>
          <a:p>
            <a:pPr marL="228600" lvl="1" algn="just" eaLnBrk="1" hangingPunct="1">
              <a:spcBef>
                <a:spcPts val="1000"/>
              </a:spcBef>
              <a:buClr>
                <a:schemeClr val="tx1"/>
              </a:buClr>
              <a:buFont typeface="Wingdings" panose="05000000000000000000" pitchFamily="2" charset="2"/>
              <a:buChar char="ü"/>
              <a:defRPr/>
            </a:pPr>
            <a:r>
              <a:rPr lang="fr-FR" sz="1400" b="1">
                <a:latin typeface="Arial" panose="020B0604020202020204" pitchFamily="34" charset="0"/>
                <a:cs typeface="Arial" panose="020B0604020202020204" pitchFamily="34" charset="0"/>
              </a:rPr>
              <a:t>Lavez tous les ustensiles de cuisine ayant été en contact avec des aliments.</a:t>
            </a:r>
          </a:p>
          <a:p>
            <a:pPr marL="228600" lvl="1" algn="just" eaLnBrk="1" hangingPunct="1">
              <a:spcBef>
                <a:spcPts val="1000"/>
              </a:spcBef>
              <a:buFont typeface="Wingdings" panose="05000000000000000000" pitchFamily="2" charset="2"/>
              <a:buChar char="ü"/>
              <a:defRPr/>
            </a:pPr>
            <a:r>
              <a:rPr lang="fr-FR" sz="1400">
                <a:latin typeface="Arial" panose="020B0604020202020204" pitchFamily="34" charset="0"/>
                <a:cs typeface="Arial" panose="020B0604020202020204" pitchFamily="34" charset="0"/>
              </a:rPr>
              <a:t>Utilisez de préférence des </a:t>
            </a:r>
            <a:r>
              <a:rPr lang="fr-FR" sz="1400" b="1">
                <a:latin typeface="Arial" panose="020B0604020202020204" pitchFamily="34" charset="0"/>
                <a:cs typeface="Arial" panose="020B0604020202020204" pitchFamily="34" charset="0"/>
              </a:rPr>
              <a:t>brosses </a:t>
            </a:r>
            <a:r>
              <a:rPr lang="fr-FR" sz="1400">
                <a:latin typeface="Arial" panose="020B0604020202020204" pitchFamily="34" charset="0"/>
                <a:cs typeface="Arial" panose="020B0604020202020204" pitchFamily="34" charset="0"/>
              </a:rPr>
              <a:t>car elles sont </a:t>
            </a:r>
            <a:r>
              <a:rPr lang="fr-FR" sz="1400" b="1">
                <a:latin typeface="Arial" panose="020B0604020202020204" pitchFamily="34" charset="0"/>
                <a:cs typeface="Arial" panose="020B0604020202020204" pitchFamily="34" charset="0"/>
              </a:rPr>
              <a:t>plus hygiéniques </a:t>
            </a:r>
            <a:r>
              <a:rPr lang="fr-FR" sz="1400">
                <a:latin typeface="Arial" panose="020B0604020202020204" pitchFamily="34" charset="0"/>
                <a:cs typeface="Arial" panose="020B0604020202020204" pitchFamily="34" charset="0"/>
              </a:rPr>
              <a:t>que </a:t>
            </a:r>
          </a:p>
          <a:p>
            <a:pPr marL="0" lvl="1" indent="0" algn="just" eaLnBrk="1" hangingPunct="1">
              <a:spcBef>
                <a:spcPts val="1000"/>
              </a:spcBef>
              <a:defRPr/>
            </a:pPr>
            <a:r>
              <a:rPr lang="fr-FR" sz="1400">
                <a:latin typeface="Arial" panose="020B0604020202020204" pitchFamily="34" charset="0"/>
                <a:cs typeface="Arial" panose="020B0604020202020204" pitchFamily="34" charset="0"/>
              </a:rPr>
              <a:t>	  les éponges.</a:t>
            </a:r>
          </a:p>
          <a:p>
            <a:pPr marL="285750" lvl="1" algn="just" eaLnBrk="1" hangingPunct="1">
              <a:spcBef>
                <a:spcPts val="1000"/>
              </a:spcBef>
              <a:buFont typeface="Wingdings" panose="05000000000000000000" pitchFamily="2" charset="2"/>
              <a:buChar char="ü"/>
              <a:defRPr/>
            </a:pPr>
            <a:r>
              <a:rPr lang="fr-FR" altLang="fr-FR" sz="1400" b="1">
                <a:latin typeface="Arial" panose="020B0604020202020204" pitchFamily="34" charset="0"/>
                <a:cs typeface="Arial" panose="020B0604020202020204" pitchFamily="34" charset="0"/>
              </a:rPr>
              <a:t>Les éponges, torchons et autres ustensiles </a:t>
            </a:r>
            <a:r>
              <a:rPr lang="fr-FR" altLang="fr-FR" sz="1400">
                <a:latin typeface="Arial" panose="020B0604020202020204" pitchFamily="34" charset="0"/>
                <a:cs typeface="Arial" panose="020B0604020202020204" pitchFamily="34" charset="0"/>
              </a:rPr>
              <a:t>de nettoyage doivent être </a:t>
            </a:r>
            <a:r>
              <a:rPr lang="fr-FR" altLang="fr-FR" sz="1400" b="1">
                <a:latin typeface="Arial" panose="020B0604020202020204" pitchFamily="34" charset="0"/>
                <a:cs typeface="Arial" panose="020B0604020202020204" pitchFamily="34" charset="0"/>
              </a:rPr>
              <a:t>fréquemment lavés ou renouvelés.</a:t>
            </a:r>
            <a:endParaRPr lang="en-GB" altLang="fr-FR" sz="1400" b="1" dirty="0">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4CD29724-AA25-4233-294E-DC26D5827258}"/>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12" name="Rectangle 11" descr="Barre de navigation des diapositives">
              <a:extLst>
                <a:ext uri="{FF2B5EF4-FFF2-40B4-BE49-F238E27FC236}">
                  <a16:creationId xmlns:a16="http://schemas.microsoft.com/office/drawing/2014/main" id="{E9C05012-D664-EA55-8B06-171C413304F7}"/>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ZoneTexte 22">
              <a:extLst>
                <a:ext uri="{FF2B5EF4-FFF2-40B4-BE49-F238E27FC236}">
                  <a16:creationId xmlns:a16="http://schemas.microsoft.com/office/drawing/2014/main" id="{D78637D5-3571-FCD4-58DE-32B07EDB4CB7}"/>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14" name="Image 25">
              <a:extLst>
                <a:ext uri="{FF2B5EF4-FFF2-40B4-BE49-F238E27FC236}">
                  <a16:creationId xmlns:a16="http://schemas.microsoft.com/office/drawing/2014/main" id="{CE32091C-4346-9EE7-DA9F-5D9526AD2C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Bouton d’action : vide 15" descr="Bouton pour retourner à la page d'accueil">
            <a:hlinkClick r:id="rId15" action="ppaction://hlinksldjump" highlightClick="1"/>
            <a:extLst>
              <a:ext uri="{FF2B5EF4-FFF2-40B4-BE49-F238E27FC236}">
                <a16:creationId xmlns:a16="http://schemas.microsoft.com/office/drawing/2014/main" id="{86595D02-A23D-4FBE-EBD0-32ACBD7EC635}"/>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B5CD9A4-DD01-4D32-83E1-FD3526323227}"/>
              </a:ext>
            </a:extLst>
          </p:cNvPr>
          <p:cNvSpPr txBox="1">
            <a:spLocks noGrp="1"/>
          </p:cNvSpPr>
          <p:nvPr>
            <p:ph type="title" idx="4294967295"/>
          </p:nvPr>
        </p:nvSpPr>
        <p:spPr>
          <a:xfrm>
            <a:off x="3076575" y="-36513"/>
            <a:ext cx="9115425" cy="7842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fr-FR" altLang="fr-FR" sz="4000" dirty="0">
                <a:solidFill>
                  <a:srgbClr val="5B225F"/>
                </a:solidFill>
                <a:latin typeface="Arial" panose="020B0604020202020204" pitchFamily="34" charset="0"/>
                <a:ea typeface="+mn-ea"/>
                <a:cs typeface="Arial" panose="020B0604020202020204" pitchFamily="34" charset="0"/>
              </a:rPr>
              <a:t>Rangement / déballage </a:t>
            </a:r>
            <a:r>
              <a:rPr kumimoji="0" lang="fr-FR" altLang="fr-FR" sz="4501" b="1" i="0" u="none" strike="noStrike" kern="1200" cap="none" spc="0" normalizeH="0" baseline="0" noProof="0" dirty="0">
                <a:ln>
                  <a:noFill/>
                </a:ln>
                <a:solidFill>
                  <a:schemeClr val="bg1"/>
                </a:solidFill>
                <a:effectLst/>
                <a:uLnTx/>
                <a:uFillTx/>
                <a:latin typeface="+mj-lt"/>
                <a:ea typeface="+mj-ea"/>
                <a:cs typeface="+mj-cs"/>
              </a:rPr>
              <a:t>1</a:t>
            </a:r>
            <a:endParaRPr kumimoji="0" lang="fr-FR" sz="4501" b="1" i="0" u="none" strike="noStrike" kern="1200" cap="none" spc="0" normalizeH="0" baseline="0" noProof="0" dirty="0">
              <a:ln>
                <a:noFill/>
              </a:ln>
              <a:solidFill>
                <a:schemeClr val="bg1"/>
              </a:solidFill>
              <a:effectLst/>
              <a:uLnTx/>
              <a:uFillTx/>
              <a:latin typeface="+mj-lt"/>
              <a:ea typeface="+mj-ea"/>
              <a:cs typeface="+mj-cs"/>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506CAF30-DA2C-42B5-EA33-373B65115C49}"/>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39C2F2C7-BCBC-EF26-02CC-67C7FD0CC18F}"/>
                </a:ext>
              </a:extLst>
            </p:cNvPr>
            <p:cNvGrpSpPr/>
            <p:nvPr/>
          </p:nvGrpSpPr>
          <p:grpSpPr>
            <a:xfrm>
              <a:off x="4763" y="25400"/>
              <a:ext cx="3071812" cy="5959475"/>
              <a:chOff x="4763" y="25400"/>
              <a:chExt cx="3071812" cy="5959475"/>
            </a:xfrm>
          </p:grpSpPr>
          <p:sp>
            <p:nvSpPr>
              <p:cNvPr id="8" name="Rectangle 7" descr="Barre de navigation des diapositives">
                <a:extLst>
                  <a:ext uri="{FF2B5EF4-FFF2-40B4-BE49-F238E27FC236}">
                    <a16:creationId xmlns:a16="http://schemas.microsoft.com/office/drawing/2014/main" id="{0067B52A-B80E-9226-1DD0-40BCC686643D}"/>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9" name="Image 22" descr="Logo de SafeConsume">
                <a:extLst>
                  <a:ext uri="{FF2B5EF4-FFF2-40B4-BE49-F238E27FC236}">
                    <a16:creationId xmlns:a16="http://schemas.microsoft.com/office/drawing/2014/main" id="{E811A1F0-62D1-BB68-5F80-00767C8D8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3DCD5F84-5ABE-9F7A-B160-FC07FCB4EBF3}"/>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29B84825-82BB-641C-D002-68C0AA120B7E}"/>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1" name="Bouton d’action : vide 10">
            <a:hlinkClick r:id="rId8" highlightClick="1"/>
            <a:extLst>
              <a:ext uri="{FF2B5EF4-FFF2-40B4-BE49-F238E27FC236}">
                <a16:creationId xmlns:a16="http://schemas.microsoft.com/office/drawing/2014/main" id="{B943BBDB-5E1A-2434-8F90-B733DC372E2B}"/>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pSp>
        <p:nvGrpSpPr>
          <p:cNvPr id="26" name="Groupe 25">
            <a:extLst>
              <a:ext uri="{FF2B5EF4-FFF2-40B4-BE49-F238E27FC236}">
                <a16:creationId xmlns:a16="http://schemas.microsoft.com/office/drawing/2014/main" id="{40E244D4-3C14-7C00-5CED-327D254F7C9A}"/>
              </a:ext>
              <a:ext uri="{C183D7F6-B498-43B3-948B-1728B52AA6E4}">
                <adec:decorative xmlns:adec="http://schemas.microsoft.com/office/drawing/2017/decorative" val="1"/>
              </a:ext>
            </a:extLst>
          </p:cNvPr>
          <p:cNvGrpSpPr/>
          <p:nvPr/>
        </p:nvGrpSpPr>
        <p:grpSpPr>
          <a:xfrm>
            <a:off x="3175000" y="808038"/>
            <a:ext cx="1084263" cy="2984500"/>
            <a:chOff x="3175000" y="808038"/>
            <a:chExt cx="1084263" cy="2984500"/>
          </a:xfrm>
        </p:grpSpPr>
        <p:pic>
          <p:nvPicPr>
            <p:cNvPr id="20487" name="Image 3" descr="Un réfrigérateur ouvert et rangé">
              <a:extLst>
                <a:ext uri="{FF2B5EF4-FFF2-40B4-BE49-F238E27FC236}">
                  <a16:creationId xmlns:a16="http://schemas.microsoft.com/office/drawing/2014/main" id="{FCDCEED6-D832-4556-91C3-FCC3A316A55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5000" y="2179638"/>
              <a:ext cx="10826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 3" descr="Un homme qui sort ses courses des sacs">
              <a:extLst>
                <a:ext uri="{FF2B5EF4-FFF2-40B4-BE49-F238E27FC236}">
                  <a16:creationId xmlns:a16="http://schemas.microsoft.com/office/drawing/2014/main" id="{C6A764CA-432B-4034-832E-BAF5D9491F9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76588" y="808038"/>
              <a:ext cx="10826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ZoneTexte 13">
            <a:extLst>
              <a:ext uri="{FF2B5EF4-FFF2-40B4-BE49-F238E27FC236}">
                <a16:creationId xmlns:a16="http://schemas.microsoft.com/office/drawing/2014/main" id="{D52B54D4-B904-4054-A29F-87A9A4332436}"/>
              </a:ext>
            </a:extLst>
          </p:cNvPr>
          <p:cNvSpPr txBox="1"/>
          <p:nvPr/>
        </p:nvSpPr>
        <p:spPr>
          <a:xfrm>
            <a:off x="4257675" y="355600"/>
            <a:ext cx="7764463" cy="1205458"/>
          </a:xfrm>
          <a:prstGeom prst="rect">
            <a:avLst/>
          </a:prstGeom>
          <a:noFill/>
        </p:spPr>
        <p:txBody>
          <a:bodyPr>
            <a:spAutoFit/>
          </a:bodyPr>
          <a:lstStyle/>
          <a:p>
            <a:pPr marL="285750" indent="-285750" algn="just" eaLnBrk="1" hangingPunct="1">
              <a:spcBef>
                <a:spcPts val="1000"/>
              </a:spcBef>
              <a:buFont typeface="Wingdings" panose="05000000000000000000" pitchFamily="2" charset="2"/>
              <a:buChar char="ü"/>
              <a:defRPr/>
            </a:pPr>
            <a:endParaRPr lang="en-US" sz="1400" dirty="0">
              <a:latin typeface="+mn-lt"/>
            </a:endParaRPr>
          </a:p>
          <a:p>
            <a:pPr marL="285750" indent="-285750" algn="just" eaLnBrk="1" hangingPunct="1">
              <a:spcBef>
                <a:spcPts val="1000"/>
              </a:spcBef>
              <a:buClr>
                <a:schemeClr val="tx1"/>
              </a:buClr>
              <a:buFont typeface="Wingdings" panose="05000000000000000000" pitchFamily="2" charset="2"/>
              <a:buChar char="ü"/>
              <a:defRPr/>
            </a:pPr>
            <a:r>
              <a:rPr lang="fr-FR" sz="1400" b="1" dirty="0">
                <a:latin typeface="+mn-lt"/>
              </a:rPr>
              <a:t>Rangez le contenu des sacs isothermes en premier.</a:t>
            </a:r>
            <a:endParaRPr lang="en-US" sz="1400" b="1" dirty="0">
              <a:latin typeface="+mn-lt"/>
            </a:endParaRPr>
          </a:p>
          <a:p>
            <a:pPr lvl="1" indent="0" algn="just" eaLnBrk="1" hangingPunct="1">
              <a:spcBef>
                <a:spcPts val="0"/>
              </a:spcBef>
              <a:defRPr/>
            </a:pPr>
            <a:r>
              <a:rPr lang="fr-FR" sz="1200" dirty="0">
                <a:latin typeface="Arial" panose="020B0604020202020204" pitchFamily="34" charset="0"/>
                <a:cs typeface="Arial" panose="020B0604020202020204" pitchFamily="34" charset="0"/>
              </a:rPr>
              <a:t>Afin de limiter la prolifération bactérienne il est important de ranger au réfrigérateur/congélateur les produits frais/surgelés le plus rapidement possible (à température ambiante, en présence d’eau et de </a:t>
            </a:r>
          </a:p>
          <a:p>
            <a:pPr lvl="1" indent="0" algn="just" eaLnBrk="1" hangingPunct="1">
              <a:spcBef>
                <a:spcPts val="0"/>
              </a:spcBef>
              <a:defRPr/>
            </a:pPr>
            <a:r>
              <a:rPr lang="fr-FR" sz="1200" dirty="0">
                <a:latin typeface="Arial" panose="020B0604020202020204" pitchFamily="34" charset="0"/>
                <a:cs typeface="Arial" panose="020B0604020202020204" pitchFamily="34" charset="0"/>
              </a:rPr>
              <a:t>nutriments, le nombre de bactéries est multiplié par 2 toutes les 20 minutes).</a:t>
            </a:r>
            <a:r>
              <a:rPr lang="en-US" sz="1200" dirty="0">
                <a:latin typeface="Arial" panose="020B0604020202020204" pitchFamily="34" charset="0"/>
                <a:cs typeface="Arial" panose="020B0604020202020204" pitchFamily="34" charset="0"/>
              </a:rPr>
              <a:t> </a:t>
            </a:r>
          </a:p>
        </p:txBody>
      </p:sp>
      <p:sp>
        <p:nvSpPr>
          <p:cNvPr id="38" name="Bouton d’action : vide 37" descr="Bouton pour accéder aux diapositives sur la chaîne du froid">
            <a:hlinkClick r:id="rId11" action="ppaction://hlinksldjump" highlightClick="1"/>
            <a:extLst>
              <a:ext uri="{FF2B5EF4-FFF2-40B4-BE49-F238E27FC236}">
                <a16:creationId xmlns:a16="http://schemas.microsoft.com/office/drawing/2014/main" id="{FF1B7BA8-3C71-4C9A-2725-2757E63E9172}"/>
              </a:ext>
            </a:extLst>
          </p:cNvPr>
          <p:cNvSpPr/>
          <p:nvPr/>
        </p:nvSpPr>
        <p:spPr>
          <a:xfrm>
            <a:off x="9862961" y="1482286"/>
            <a:ext cx="2244108" cy="365125"/>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la chaîne du froid</a:t>
            </a:r>
          </a:p>
        </p:txBody>
      </p:sp>
      <p:sp>
        <p:nvSpPr>
          <p:cNvPr id="22" name="ZoneTexte 21">
            <a:extLst>
              <a:ext uri="{FF2B5EF4-FFF2-40B4-BE49-F238E27FC236}">
                <a16:creationId xmlns:a16="http://schemas.microsoft.com/office/drawing/2014/main" id="{69AF22D8-511D-BE82-7E53-D3C0357050B7}"/>
              </a:ext>
            </a:extLst>
          </p:cNvPr>
          <p:cNvSpPr txBox="1"/>
          <p:nvPr/>
        </p:nvSpPr>
        <p:spPr>
          <a:xfrm>
            <a:off x="4257675" y="1703932"/>
            <a:ext cx="6234056" cy="2523768"/>
          </a:xfrm>
          <a:prstGeom prst="rect">
            <a:avLst/>
          </a:prstGeom>
          <a:noFill/>
        </p:spPr>
        <p:txBody>
          <a:bodyPr wrap="square">
            <a:spAutoFit/>
          </a:bodyPr>
          <a:lstStyle/>
          <a:p>
            <a:pPr marL="285750" indent="-285750" algn="just" eaLnBrk="1" hangingPunct="1">
              <a:spcBef>
                <a:spcPts val="1000"/>
              </a:spcBef>
              <a:buFont typeface="Wingdings" panose="05000000000000000000" pitchFamily="2" charset="2"/>
              <a:buChar char="ü"/>
              <a:defRPr/>
            </a:pPr>
            <a:r>
              <a:rPr lang="fr-FR" sz="1400" b="1" dirty="0">
                <a:latin typeface="+mn-lt"/>
              </a:rPr>
              <a:t>Bien organiser son réfrigérateur :</a:t>
            </a:r>
            <a:r>
              <a:rPr lang="en-US" sz="1400" b="1" dirty="0">
                <a:latin typeface="+mn-lt"/>
              </a:rPr>
              <a:t> </a:t>
            </a:r>
          </a:p>
          <a:p>
            <a:pPr marL="514350" lvl="1" indent="-285750" algn="just" eaLnBrk="1" hangingPunct="1">
              <a:spcBef>
                <a:spcPts val="600"/>
              </a:spcBef>
              <a:buFont typeface="Arial" panose="020B0604020202020204" pitchFamily="34" charset="0"/>
              <a:buChar char="•"/>
              <a:defRPr/>
            </a:pPr>
            <a:r>
              <a:rPr lang="fr-FR" sz="1200" dirty="0">
                <a:latin typeface="+mn-lt"/>
              </a:rPr>
              <a:t>Conservez les aliments sensibles (par exemple viandes, volailles, poissons, plats cuisinés) dans la zone la plus froide du réfrigérateur.</a:t>
            </a:r>
          </a:p>
          <a:p>
            <a:pPr marL="514350" lvl="1" indent="-285750" algn="just" eaLnBrk="1" hangingPunct="1">
              <a:spcBef>
                <a:spcPts val="1000"/>
              </a:spcBef>
              <a:buFont typeface="Arial" panose="020B0604020202020204" pitchFamily="34" charset="0"/>
              <a:buChar char="•"/>
              <a:defRPr/>
            </a:pPr>
            <a:r>
              <a:rPr lang="fr-FR" sz="1200" dirty="0">
                <a:latin typeface="+mn-lt"/>
              </a:rPr>
              <a:t>Identifiez les aliments qu’il est urgent de consommer (premier entré – premier sorti, conserver les dates limites de consommation).</a:t>
            </a:r>
            <a:endParaRPr lang="en-US" sz="1200" dirty="0">
              <a:latin typeface="+mn-lt"/>
            </a:endParaRPr>
          </a:p>
          <a:p>
            <a:pPr marL="514350" lvl="1" indent="-285750" algn="just" eaLnBrk="1" hangingPunct="1">
              <a:spcBef>
                <a:spcPts val="1000"/>
              </a:spcBef>
              <a:spcAft>
                <a:spcPts val="1000"/>
              </a:spcAft>
              <a:buFont typeface="Arial" panose="020B0604020202020204" pitchFamily="34" charset="0"/>
              <a:buChar char="•"/>
              <a:defRPr/>
            </a:pPr>
            <a:r>
              <a:rPr lang="fr-FR" sz="1200" dirty="0">
                <a:latin typeface="+mn-lt"/>
              </a:rPr>
              <a:t>Indiquez depuis combien de temps les aliments se trouvent dans le réfrigérateur (les restes doivent être consommés dans les 3 jours).</a:t>
            </a:r>
            <a:endParaRPr lang="en-US" sz="1400" dirty="0">
              <a:latin typeface="+mn-lt"/>
            </a:endParaRPr>
          </a:p>
          <a:p>
            <a:pPr marL="285750" indent="-285750" algn="just" eaLnBrk="1" hangingPunct="1">
              <a:spcBef>
                <a:spcPts val="0"/>
              </a:spcBef>
              <a:buFont typeface="Wingdings" panose="05000000000000000000" pitchFamily="2" charset="2"/>
              <a:buChar char="ü"/>
              <a:defRPr/>
            </a:pPr>
            <a:r>
              <a:rPr lang="fr-FR" sz="1400" b="1" dirty="0">
                <a:latin typeface="+mn-lt"/>
              </a:rPr>
              <a:t>Afin d’éviter la contamination croisée, conservez la viande, la volaille et le poisson crus séparément des fruits et légumes et des plats cuisinés.</a:t>
            </a:r>
            <a:endParaRPr lang="en-US" sz="1400" b="1" dirty="0">
              <a:latin typeface="+mn-lt"/>
            </a:endParaRPr>
          </a:p>
        </p:txBody>
      </p:sp>
      <p:grpSp>
        <p:nvGrpSpPr>
          <p:cNvPr id="39" name="Groupe 29" descr="Bouton pour accéder aux diapositives sur la manipulation de la viande">
            <a:extLst>
              <a:ext uri="{FF2B5EF4-FFF2-40B4-BE49-F238E27FC236}">
                <a16:creationId xmlns:a16="http://schemas.microsoft.com/office/drawing/2014/main" id="{494AE36F-2E02-AC66-51F5-A68A55230D96}"/>
              </a:ext>
            </a:extLst>
          </p:cNvPr>
          <p:cNvGrpSpPr>
            <a:grpSpLocks/>
          </p:cNvGrpSpPr>
          <p:nvPr/>
        </p:nvGrpSpPr>
        <p:grpSpPr bwMode="auto">
          <a:xfrm>
            <a:off x="10715597" y="3190876"/>
            <a:ext cx="1082675" cy="881063"/>
            <a:chOff x="9429019" y="4129623"/>
            <a:chExt cx="1363538" cy="924933"/>
          </a:xfrm>
        </p:grpSpPr>
        <p:pic>
          <p:nvPicPr>
            <p:cNvPr id="40" name="Image 30">
              <a:hlinkClick r:id="rId12" action="ppaction://hlinksldjump"/>
              <a:extLst>
                <a:ext uri="{FF2B5EF4-FFF2-40B4-BE49-F238E27FC236}">
                  <a16:creationId xmlns:a16="http://schemas.microsoft.com/office/drawing/2014/main" id="{8C711455-E211-4CB9-5A72-58C08DA999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29019" y="4129623"/>
              <a:ext cx="1363538" cy="9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Bouton d’action : obtenir des informations 40">
              <a:hlinkClick r:id="rId12" action="ppaction://hlinksldjump" highlightClick="1"/>
              <a:extLst>
                <a:ext uri="{FF2B5EF4-FFF2-40B4-BE49-F238E27FC236}">
                  <a16:creationId xmlns:a16="http://schemas.microsoft.com/office/drawing/2014/main" id="{08072966-94F8-A3AA-0865-30BD5CA76EEA}"/>
                </a:ext>
              </a:extLst>
            </p:cNvPr>
            <p:cNvSpPr/>
            <p:nvPr/>
          </p:nvSpPr>
          <p:spPr bwMode="auto">
            <a:xfrm>
              <a:off x="10458671" y="4134623"/>
              <a:ext cx="329888" cy="346641"/>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grpSp>
      <p:sp>
        <p:nvSpPr>
          <p:cNvPr id="42" name="Bouton d’action : vide 41" descr="Bouton pour accéder aux diapositives sur la contamination croisée">
            <a:hlinkClick r:id="rId14" action="ppaction://hlinksldjump" highlightClick="1"/>
            <a:extLst>
              <a:ext uri="{FF2B5EF4-FFF2-40B4-BE49-F238E27FC236}">
                <a16:creationId xmlns:a16="http://schemas.microsoft.com/office/drawing/2014/main" id="{C1A6F674-931A-0833-F812-1190FBD0D71A}"/>
              </a:ext>
            </a:extLst>
          </p:cNvPr>
          <p:cNvSpPr/>
          <p:nvPr/>
        </p:nvSpPr>
        <p:spPr>
          <a:xfrm>
            <a:off x="6302333" y="4120044"/>
            <a:ext cx="3140075" cy="366712"/>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la contamination croisée</a:t>
            </a:r>
          </a:p>
        </p:txBody>
      </p:sp>
      <p:grpSp>
        <p:nvGrpSpPr>
          <p:cNvPr id="43" name="Groupe 5" descr="Bouton pour accéder aux diapositives sur la manipulation des oeufs">
            <a:extLst>
              <a:ext uri="{FF2B5EF4-FFF2-40B4-BE49-F238E27FC236}">
                <a16:creationId xmlns:a16="http://schemas.microsoft.com/office/drawing/2014/main" id="{12D2E5A7-6D3C-7729-32B3-FF75ED67E0C1}"/>
              </a:ext>
            </a:extLst>
          </p:cNvPr>
          <p:cNvGrpSpPr>
            <a:grpSpLocks/>
          </p:cNvGrpSpPr>
          <p:nvPr/>
        </p:nvGrpSpPr>
        <p:grpSpPr bwMode="auto">
          <a:xfrm>
            <a:off x="3134598" y="4421130"/>
            <a:ext cx="1181370" cy="940912"/>
            <a:chOff x="9452152" y="4738104"/>
            <a:chExt cx="1334817" cy="1041983"/>
          </a:xfrm>
        </p:grpSpPr>
        <p:pic>
          <p:nvPicPr>
            <p:cNvPr id="44" name="Image 2">
              <a:hlinkClick r:id="rId15" action="ppaction://hlinksldjump"/>
              <a:extLst>
                <a:ext uri="{FF2B5EF4-FFF2-40B4-BE49-F238E27FC236}">
                  <a16:creationId xmlns:a16="http://schemas.microsoft.com/office/drawing/2014/main" id="{A7CAE5EC-A9D3-2CE9-226F-0082D3D1A2A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52152" y="4738104"/>
              <a:ext cx="1334817" cy="104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Bouton d’action : obtenir des informations 6">
              <a:hlinkClick r:id="rId15" action="ppaction://hlinksldjump" highlightClick="1"/>
              <a:extLst>
                <a:ext uri="{FF2B5EF4-FFF2-40B4-BE49-F238E27FC236}">
                  <a16:creationId xmlns:a16="http://schemas.microsoft.com/office/drawing/2014/main" id="{744BC1EE-EDF8-5A98-E9CC-A23CE44676AA}"/>
                </a:ext>
              </a:extLst>
            </p:cNvPr>
            <p:cNvSpPr/>
            <p:nvPr/>
          </p:nvSpPr>
          <p:spPr bwMode="auto">
            <a:xfrm>
              <a:off x="10446523" y="5521716"/>
              <a:ext cx="340446" cy="258371"/>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sp>
        <p:nvSpPr>
          <p:cNvPr id="24" name="ZoneTexte 23">
            <a:extLst>
              <a:ext uri="{FF2B5EF4-FFF2-40B4-BE49-F238E27FC236}">
                <a16:creationId xmlns:a16="http://schemas.microsoft.com/office/drawing/2014/main" id="{1B98656A-2F54-66DE-F946-C11E36D01D11}"/>
              </a:ext>
            </a:extLst>
          </p:cNvPr>
          <p:cNvSpPr txBox="1"/>
          <p:nvPr/>
        </p:nvSpPr>
        <p:spPr>
          <a:xfrm>
            <a:off x="4257674" y="4519613"/>
            <a:ext cx="7829551" cy="1949252"/>
          </a:xfrm>
          <a:prstGeom prst="rect">
            <a:avLst/>
          </a:prstGeom>
          <a:noFill/>
        </p:spPr>
        <p:txBody>
          <a:bodyPr wrap="square">
            <a:spAutoFit/>
          </a:bodyPr>
          <a:lstStyle/>
          <a:p>
            <a:pPr marL="285750" indent="-285750" algn="just" eaLnBrk="1" hangingPunct="1">
              <a:spcBef>
                <a:spcPts val="600"/>
              </a:spcBef>
              <a:buClr>
                <a:schemeClr val="tx1"/>
              </a:buClr>
              <a:buFont typeface="Wingdings" panose="05000000000000000000" pitchFamily="2" charset="2"/>
              <a:buChar char="ü"/>
              <a:defRPr/>
            </a:pPr>
            <a:r>
              <a:rPr lang="fr-FR" sz="1400" dirty="0">
                <a:latin typeface="+mn-lt"/>
              </a:rPr>
              <a:t>Les recommandations varient selon les pays, certains recommandant de conserver les œufs au réfrigérateur. En France, l'Anses recommande de </a:t>
            </a:r>
            <a:r>
              <a:rPr lang="fr-FR" sz="1400" b="1" dirty="0">
                <a:latin typeface="+mn-lt"/>
              </a:rPr>
              <a:t>conserver les œufs à une température stable </a:t>
            </a:r>
            <a:r>
              <a:rPr lang="fr-FR" sz="1400" dirty="0">
                <a:latin typeface="+mn-lt"/>
              </a:rPr>
              <a:t>de l’achat à la consommation (pour éviter la condensation d'eau à leur surface, ce qui favorise la pénétration de microbes pathogènes).</a:t>
            </a:r>
          </a:p>
          <a:p>
            <a:pPr algn="just" eaLnBrk="1" hangingPunct="1">
              <a:spcBef>
                <a:spcPts val="600"/>
              </a:spcBef>
              <a:buClr>
                <a:schemeClr val="tx1"/>
              </a:buClr>
              <a:defRPr/>
            </a:pPr>
            <a:r>
              <a:rPr lang="fr-FR" altLang="fr-FR" sz="1200" dirty="0">
                <a:latin typeface="Arial" panose="020B0604020202020204" pitchFamily="34" charset="0"/>
                <a:cs typeface="Arial" panose="020B0604020202020204" pitchFamily="34" charset="0"/>
              </a:rPr>
              <a:t>*Cela peut varier selon le type d’aliment (consommation dans les 48h des aliments réhydratés (potages, purée) ou cuits à l’eau (pâtes, riz, semoule))</a:t>
            </a:r>
          </a:p>
          <a:p>
            <a:pPr marL="285750" indent="-285750" algn="just" eaLnBrk="1" hangingPunct="1">
              <a:spcBef>
                <a:spcPts val="2600"/>
              </a:spcBef>
              <a:buClr>
                <a:schemeClr val="tx1"/>
              </a:buClr>
              <a:buFont typeface="Wingdings" panose="05000000000000000000" pitchFamily="2" charset="2"/>
              <a:buChar char="ü"/>
              <a:defRPr/>
            </a:pPr>
            <a:endParaRPr lang="en-US" sz="1400" dirty="0">
              <a:latin typeface="+mn-lt"/>
            </a:endParaRPr>
          </a:p>
        </p:txBody>
      </p:sp>
      <p:grpSp>
        <p:nvGrpSpPr>
          <p:cNvPr id="12" name="Groupe 11">
            <a:extLst>
              <a:ext uri="{FF2B5EF4-FFF2-40B4-BE49-F238E27FC236}">
                <a16:creationId xmlns:a16="http://schemas.microsoft.com/office/drawing/2014/main" id="{EF7953A0-68FD-8BA3-A020-0E9441606748}"/>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13" name="Rectangle 12" descr="Barre de navigation des diapositives">
              <a:extLst>
                <a:ext uri="{FF2B5EF4-FFF2-40B4-BE49-F238E27FC236}">
                  <a16:creationId xmlns:a16="http://schemas.microsoft.com/office/drawing/2014/main" id="{1CB9053F-A412-7CD7-CAF8-6220E7C01FFA}"/>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 name="ZoneTexte 22">
              <a:extLst>
                <a:ext uri="{FF2B5EF4-FFF2-40B4-BE49-F238E27FC236}">
                  <a16:creationId xmlns:a16="http://schemas.microsoft.com/office/drawing/2014/main" id="{7A522105-B589-1C5B-AD1F-59A495DE508C}"/>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17" name="Image 25">
              <a:extLst>
                <a:ext uri="{FF2B5EF4-FFF2-40B4-BE49-F238E27FC236}">
                  <a16:creationId xmlns:a16="http://schemas.microsoft.com/office/drawing/2014/main" id="{171F1E33-6C31-951C-B783-367683E9FE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Bouton d’action : vide 17" descr="Bouton pour retourner à la page d'accueil">
            <a:hlinkClick r:id="rId18" action="ppaction://hlinksldjump" highlightClick="1"/>
            <a:extLst>
              <a:ext uri="{FF2B5EF4-FFF2-40B4-BE49-F238E27FC236}">
                <a16:creationId xmlns:a16="http://schemas.microsoft.com/office/drawing/2014/main" id="{D08C4EA0-DAD6-E449-BA06-AA95AEB3B961}"/>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re 28">
            <a:extLst>
              <a:ext uri="{FF2B5EF4-FFF2-40B4-BE49-F238E27FC236}">
                <a16:creationId xmlns:a16="http://schemas.microsoft.com/office/drawing/2014/main" id="{50DEFA89-1B26-4010-A9C7-F3618BE60220}"/>
              </a:ext>
            </a:extLst>
          </p:cNvPr>
          <p:cNvSpPr txBox="1">
            <a:spLocks noGrp="1"/>
          </p:cNvSpPr>
          <p:nvPr>
            <p:ph type="title" idx="4294967295"/>
          </p:nvPr>
        </p:nvSpPr>
        <p:spPr>
          <a:xfrm>
            <a:off x="3076575" y="-36513"/>
            <a:ext cx="9115425" cy="7842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lang="fr-FR" altLang="fr-FR" sz="4000" dirty="0">
                <a:solidFill>
                  <a:srgbClr val="5B225F"/>
                </a:solidFill>
                <a:latin typeface="Arial" panose="020B0604020202020204" pitchFamily="34" charset="0"/>
                <a:ea typeface="+mn-ea"/>
                <a:cs typeface="Arial" panose="020B0604020202020204" pitchFamily="34" charset="0"/>
              </a:rPr>
              <a:t>Rangement / déballage </a:t>
            </a:r>
            <a:r>
              <a:rPr lang="fr-FR" altLang="fr-FR" sz="4501" dirty="0">
                <a:solidFill>
                  <a:schemeClr val="bg1"/>
                </a:solidFill>
              </a:rPr>
              <a:t>2</a:t>
            </a:r>
            <a:endParaRPr kumimoji="0" lang="fr-FR" sz="4501" b="1" i="0" u="none" strike="noStrike" kern="1200" cap="none" spc="0" normalizeH="0" baseline="0" noProof="0" dirty="0">
              <a:ln>
                <a:noFill/>
              </a:ln>
              <a:solidFill>
                <a:srgbClr val="674B69"/>
              </a:solidFill>
              <a:effectLst/>
              <a:uLnTx/>
              <a:uFillTx/>
              <a:latin typeface="+mj-lt"/>
              <a:ea typeface="+mj-ea"/>
              <a:cs typeface="+mj-cs"/>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40CA7048-BFC0-2FBC-7B31-BF5ADB071DA0}"/>
              </a:ext>
            </a:extLst>
          </p:cNvPr>
          <p:cNvGrpSpPr/>
          <p:nvPr/>
        </p:nvGrpSpPr>
        <p:grpSpPr>
          <a:xfrm>
            <a:off x="4763" y="25400"/>
            <a:ext cx="3071812" cy="5959475"/>
            <a:chOff x="4763" y="25400"/>
            <a:chExt cx="3071812" cy="5959475"/>
          </a:xfrm>
        </p:grpSpPr>
        <p:grpSp>
          <p:nvGrpSpPr>
            <p:cNvPr id="4" name="Groupe 3" descr="Sommaire">
              <a:extLst>
                <a:ext uri="{FF2B5EF4-FFF2-40B4-BE49-F238E27FC236}">
                  <a16:creationId xmlns:a16="http://schemas.microsoft.com/office/drawing/2014/main" id="{3736CA47-05BD-171B-B04C-46D72EA9A11D}"/>
                </a:ext>
              </a:extLst>
            </p:cNvPr>
            <p:cNvGrpSpPr/>
            <p:nvPr/>
          </p:nvGrpSpPr>
          <p:grpSpPr>
            <a:xfrm>
              <a:off x="4763" y="25400"/>
              <a:ext cx="3071812" cy="5959475"/>
              <a:chOff x="4763" y="25400"/>
              <a:chExt cx="3071812" cy="5959475"/>
            </a:xfrm>
          </p:grpSpPr>
          <p:sp>
            <p:nvSpPr>
              <p:cNvPr id="7" name="Rectangle 6" descr="Barre de navigation des diapositives">
                <a:extLst>
                  <a:ext uri="{FF2B5EF4-FFF2-40B4-BE49-F238E27FC236}">
                    <a16:creationId xmlns:a16="http://schemas.microsoft.com/office/drawing/2014/main" id="{3B26DE1A-11CD-3122-C016-9B450E173AFD}"/>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8" name="Image 22" descr="Logo de SafeConsume">
                <a:extLst>
                  <a:ext uri="{FF2B5EF4-FFF2-40B4-BE49-F238E27FC236}">
                    <a16:creationId xmlns:a16="http://schemas.microsoft.com/office/drawing/2014/main" id="{816EDA86-6BCD-2B3B-F531-E78BE27C3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558A40C0-79CC-35B7-6532-02CDFF8206F3}"/>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6" name="Connecteur droit 5" descr="Sommaire">
              <a:extLst>
                <a:ext uri="{FF2B5EF4-FFF2-40B4-BE49-F238E27FC236}">
                  <a16:creationId xmlns:a16="http://schemas.microsoft.com/office/drawing/2014/main" id="{99399C64-FB03-1922-86E0-228AD6FB889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0" name="Bouton d’action : vide 9">
            <a:hlinkClick r:id="rId8" highlightClick="1"/>
            <a:extLst>
              <a:ext uri="{FF2B5EF4-FFF2-40B4-BE49-F238E27FC236}">
                <a16:creationId xmlns:a16="http://schemas.microsoft.com/office/drawing/2014/main" id="{45670E7C-6ACC-66E8-5148-004C31428563}"/>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14" name="ZoneTexte 13">
            <a:extLst>
              <a:ext uri="{FF2B5EF4-FFF2-40B4-BE49-F238E27FC236}">
                <a16:creationId xmlns:a16="http://schemas.microsoft.com/office/drawing/2014/main" id="{CB1F8FA2-F758-460D-8F80-65ADF45877E9}"/>
              </a:ext>
            </a:extLst>
          </p:cNvPr>
          <p:cNvSpPr txBox="1"/>
          <p:nvPr/>
        </p:nvSpPr>
        <p:spPr>
          <a:xfrm>
            <a:off x="3959225" y="882650"/>
            <a:ext cx="8120063" cy="931024"/>
          </a:xfrm>
          <a:prstGeom prst="rect">
            <a:avLst/>
          </a:prstGeom>
          <a:noFill/>
        </p:spPr>
        <p:txBody>
          <a:bodyPr>
            <a:spAutoFit/>
          </a:bodyPr>
          <a:lstStyle/>
          <a:p>
            <a:pPr marL="285750" indent="-285750" algn="just" eaLnBrk="1" hangingPunct="1">
              <a:spcBef>
                <a:spcPts val="1000"/>
              </a:spcBef>
              <a:spcAft>
                <a:spcPts val="300"/>
              </a:spcAft>
              <a:buFont typeface="Wingdings" panose="05000000000000000000" pitchFamily="2" charset="2"/>
              <a:buChar char="ü"/>
              <a:defRPr/>
            </a:pPr>
            <a:r>
              <a:rPr lang="fr-FR" sz="1400" b="1" dirty="0">
                <a:latin typeface="+mn-lt"/>
              </a:rPr>
              <a:t>Surveillez la température du réfrigérateur (≤ 4°C) </a:t>
            </a:r>
            <a:r>
              <a:rPr lang="fr-FR" sz="1400" dirty="0">
                <a:latin typeface="+mn-lt"/>
              </a:rPr>
              <a:t>et identifiez les zones froides et chaudes.</a:t>
            </a:r>
          </a:p>
          <a:p>
            <a:pPr algn="just" eaLnBrk="1" hangingPunct="1">
              <a:spcBef>
                <a:spcPts val="0"/>
              </a:spcBef>
              <a:defRPr/>
            </a:pPr>
            <a:r>
              <a:rPr lang="fr-FR" sz="1400" dirty="0">
                <a:latin typeface="+mn-lt"/>
              </a:rPr>
              <a:t>	</a:t>
            </a:r>
            <a:r>
              <a:rPr lang="fr-FR" sz="1200" dirty="0">
                <a:latin typeface="+mn-lt"/>
              </a:rPr>
              <a:t>Certains microbes pathogènes peuvent se multiplier à des températures relativement froides. Pour limiter leur </a:t>
            </a:r>
          </a:p>
          <a:p>
            <a:pPr algn="just" eaLnBrk="1" hangingPunct="1">
              <a:spcBef>
                <a:spcPts val="0"/>
              </a:spcBef>
              <a:defRPr/>
            </a:pPr>
            <a:r>
              <a:rPr lang="fr-FR" sz="1200" dirty="0">
                <a:latin typeface="+mn-lt"/>
              </a:rPr>
              <a:t>	prolifération il est important de maintenir la température du réfrigérateur ≤ 4°C et de ne pas conserver les 	aliments trop longtemps (respect des dates limites de consommation, consommation des restes dans les 3 jours).</a:t>
            </a:r>
            <a:endParaRPr lang="fr-FR" sz="1400" dirty="0">
              <a:latin typeface="+mn-lt"/>
            </a:endParaRPr>
          </a:p>
        </p:txBody>
      </p:sp>
      <p:pic>
        <p:nvPicPr>
          <p:cNvPr id="21522" name="Image 3">
            <a:extLst>
              <a:ext uri="{FF2B5EF4-FFF2-40B4-BE49-F238E27FC236}">
                <a16:creationId xmlns:a16="http://schemas.microsoft.com/office/drawing/2014/main" id="{F5734B77-9200-4EDB-9711-A0D42504DEB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97213" y="1314450"/>
            <a:ext cx="9398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Bouton d’action : vide 22" descr="Bouton pour accéder aux diapositives sur la chaîne du froid">
            <a:hlinkClick r:id="rId10" action="ppaction://hlinksldjump" highlightClick="1"/>
            <a:extLst>
              <a:ext uri="{FF2B5EF4-FFF2-40B4-BE49-F238E27FC236}">
                <a16:creationId xmlns:a16="http://schemas.microsoft.com/office/drawing/2014/main" id="{55F88D26-1FC3-4D9F-8AD6-08E158C06712}"/>
              </a:ext>
            </a:extLst>
          </p:cNvPr>
          <p:cNvSpPr/>
          <p:nvPr/>
        </p:nvSpPr>
        <p:spPr>
          <a:xfrm>
            <a:off x="6765925" y="1831975"/>
            <a:ext cx="2835275" cy="365125"/>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la chaîne du froid</a:t>
            </a:r>
          </a:p>
        </p:txBody>
      </p:sp>
      <p:sp>
        <p:nvSpPr>
          <p:cNvPr id="19" name="ZoneTexte 18">
            <a:extLst>
              <a:ext uri="{FF2B5EF4-FFF2-40B4-BE49-F238E27FC236}">
                <a16:creationId xmlns:a16="http://schemas.microsoft.com/office/drawing/2014/main" id="{785B6574-AD20-E641-96F8-A0AA9F85E939}"/>
              </a:ext>
            </a:extLst>
          </p:cNvPr>
          <p:cNvSpPr txBox="1"/>
          <p:nvPr/>
        </p:nvSpPr>
        <p:spPr>
          <a:xfrm>
            <a:off x="4037012" y="2210237"/>
            <a:ext cx="8042275" cy="1492716"/>
          </a:xfrm>
          <a:prstGeom prst="rect">
            <a:avLst/>
          </a:prstGeom>
          <a:noFill/>
        </p:spPr>
        <p:txBody>
          <a:bodyPr wrap="square">
            <a:spAutoFit/>
          </a:bodyPr>
          <a:lstStyle/>
          <a:p>
            <a:pPr marL="285750" indent="-285750" algn="just" eaLnBrk="1" hangingPunct="1">
              <a:spcBef>
                <a:spcPts val="1000"/>
              </a:spcBef>
              <a:spcAft>
                <a:spcPts val="600"/>
              </a:spcAft>
              <a:buClr>
                <a:schemeClr val="tx1"/>
              </a:buClr>
              <a:buFont typeface="Wingdings" panose="05000000000000000000" pitchFamily="2" charset="2"/>
              <a:buChar char="ü"/>
              <a:defRPr/>
            </a:pPr>
            <a:r>
              <a:rPr lang="fr-FR" sz="1400" b="1">
                <a:latin typeface="+mn-lt"/>
              </a:rPr>
              <a:t>Décongelez les aliments au réfrigérateur</a:t>
            </a:r>
            <a:r>
              <a:rPr lang="en-US" sz="1400" b="1">
                <a:latin typeface="+mn-lt"/>
              </a:rPr>
              <a:t>.</a:t>
            </a:r>
          </a:p>
          <a:p>
            <a:pPr lvl="1" indent="0" algn="just" eaLnBrk="1" hangingPunct="1">
              <a:spcBef>
                <a:spcPts val="0"/>
              </a:spcBef>
              <a:defRPr/>
            </a:pPr>
            <a:r>
              <a:rPr lang="fr-FR" sz="1200">
                <a:latin typeface="+mn-lt"/>
              </a:rPr>
              <a:t>La congélation ne tuant pas les bactéries, les bactéries pathogènes (</a:t>
            </a:r>
            <a:r>
              <a:rPr lang="fr-FR" sz="1200" i="1">
                <a:latin typeface="+mn-lt"/>
              </a:rPr>
              <a:t>Salmonella enterica, Listeria monocytogenes…</a:t>
            </a:r>
            <a:r>
              <a:rPr lang="fr-FR" sz="1200">
                <a:latin typeface="+mn-lt"/>
              </a:rPr>
              <a:t>) potentiellement présentes dans les aliments congelés peuvent se multiplier à nouveau dès que la température est suffisamment élevée. C’est ce qui se produit si les aliments sont décongelés à température ambiante. Afin d’éviter cette prolifération bactérienne, les aliments congelés doivent être décongelés au réfrigérateur et mangés ou cuisinés rapidement. Si vous êtes pressés la décongélation peut également être effectuée au micro-onde ou dans de l’eau chaude.</a:t>
            </a:r>
            <a:endParaRPr lang="fr-FR" sz="1200" dirty="0">
              <a:latin typeface="+mn-lt"/>
            </a:endParaRPr>
          </a:p>
        </p:txBody>
      </p:sp>
      <p:grpSp>
        <p:nvGrpSpPr>
          <p:cNvPr id="20" name="Groupe 19">
            <a:extLst>
              <a:ext uri="{FF2B5EF4-FFF2-40B4-BE49-F238E27FC236}">
                <a16:creationId xmlns:a16="http://schemas.microsoft.com/office/drawing/2014/main" id="{D1AB4553-A657-0038-0CF0-BEBE659CFDDC}"/>
              </a:ext>
              <a:ext uri="{C183D7F6-B498-43B3-948B-1728B52AA6E4}">
                <adec:decorative xmlns:adec="http://schemas.microsoft.com/office/drawing/2017/decorative" val="1"/>
              </a:ext>
            </a:extLst>
          </p:cNvPr>
          <p:cNvGrpSpPr/>
          <p:nvPr/>
        </p:nvGrpSpPr>
        <p:grpSpPr>
          <a:xfrm>
            <a:off x="3141280" y="4167188"/>
            <a:ext cx="865335" cy="1768475"/>
            <a:chOff x="3141280" y="4167188"/>
            <a:chExt cx="865335" cy="1768475"/>
          </a:xfrm>
        </p:grpSpPr>
        <p:pic>
          <p:nvPicPr>
            <p:cNvPr id="21515" name="Image 1" descr="Logo du Food Standards Agency">
              <a:extLst>
                <a:ext uri="{FF2B5EF4-FFF2-40B4-BE49-F238E27FC236}">
                  <a16:creationId xmlns:a16="http://schemas.microsoft.com/office/drawing/2014/main" id="{C39DCCD0-1475-4B25-8049-321F329D7C4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14688" y="5614988"/>
              <a:ext cx="7445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Image 5" descr="Logo du NHS">
              <a:extLst>
                <a:ext uri="{FF2B5EF4-FFF2-40B4-BE49-F238E27FC236}">
                  <a16:creationId xmlns:a16="http://schemas.microsoft.com/office/drawing/2014/main" id="{445ADFF1-405F-4CD6-9AE5-6A5B2169197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65500" y="5265738"/>
              <a:ext cx="593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Image 6" descr="Logo de l'ANSES">
              <a:extLst>
                <a:ext uri="{FF2B5EF4-FFF2-40B4-BE49-F238E27FC236}">
                  <a16:creationId xmlns:a16="http://schemas.microsoft.com/office/drawing/2014/main" id="{97EFDDBA-ED9A-433C-8E96-3AC3E52408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0563" y="4167188"/>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27" descr="Logo du ministère de l'agriculture et de l'alimentation">
              <a:extLst>
                <a:ext uri="{FF2B5EF4-FFF2-40B4-BE49-F238E27FC236}">
                  <a16:creationId xmlns:a16="http://schemas.microsoft.com/office/drawing/2014/main" id="{DF830F65-19DB-4C23-8C0C-0F91CCEC2831}"/>
                </a:ext>
              </a:extLst>
            </p:cNvPr>
            <p:cNvPicPr>
              <a:picLocks noChangeAspect="1"/>
            </p:cNvPicPr>
            <p:nvPr/>
          </p:nvPicPr>
          <p:blipFill>
            <a:blip r:embed="rId14"/>
            <a:stretch>
              <a:fillRect/>
            </a:stretch>
          </p:blipFill>
          <p:spPr>
            <a:xfrm>
              <a:off x="3141280" y="4636125"/>
              <a:ext cx="865335" cy="369888"/>
            </a:xfrm>
            <a:prstGeom prst="rect">
              <a:avLst/>
            </a:prstGeom>
          </p:spPr>
        </p:pic>
      </p:grpSp>
      <p:sp>
        <p:nvSpPr>
          <p:cNvPr id="3" name="ZoneTexte 2">
            <a:extLst>
              <a:ext uri="{FF2B5EF4-FFF2-40B4-BE49-F238E27FC236}">
                <a16:creationId xmlns:a16="http://schemas.microsoft.com/office/drawing/2014/main" id="{E8329575-3391-4077-94CC-9811D64C6E0E}"/>
              </a:ext>
            </a:extLst>
          </p:cNvPr>
          <p:cNvSpPr txBox="1"/>
          <p:nvPr/>
        </p:nvSpPr>
        <p:spPr>
          <a:xfrm>
            <a:off x="4002088" y="3829050"/>
            <a:ext cx="8077200" cy="2185214"/>
          </a:xfrm>
          <a:prstGeom prst="rect">
            <a:avLst/>
          </a:prstGeom>
          <a:noFill/>
        </p:spPr>
        <p:txBody>
          <a:bodyPr>
            <a:spAutoFit/>
          </a:bodyPr>
          <a:lstStyle/>
          <a:p>
            <a:pPr eaLnBrk="1" hangingPunct="1">
              <a:spcBef>
                <a:spcPts val="0"/>
              </a:spcBef>
              <a:defRPr/>
            </a:pPr>
            <a:r>
              <a:rPr lang="en-US" sz="1400" b="1" u="sng" dirty="0">
                <a:latin typeface="Arial" panose="020B0604020202020204" pitchFamily="34" charset="0"/>
                <a:cs typeface="Arial" panose="020B0604020202020204" pitchFamily="34" charset="0"/>
              </a:rPr>
              <a:t>Liens pour </a:t>
            </a:r>
            <a:r>
              <a:rPr lang="en-US" sz="1400" b="1" u="sng" dirty="0" err="1">
                <a:latin typeface="Arial" panose="020B0604020202020204" pitchFamily="34" charset="0"/>
                <a:cs typeface="Arial" panose="020B0604020202020204" pitchFamily="34" charset="0"/>
              </a:rPr>
              <a:t>en</a:t>
            </a:r>
            <a:r>
              <a:rPr lang="en-US" sz="1400" b="1" u="sng" dirty="0">
                <a:latin typeface="Arial" panose="020B0604020202020204" pitchFamily="34" charset="0"/>
                <a:cs typeface="Arial" panose="020B0604020202020204" pitchFamily="34" charset="0"/>
              </a:rPr>
              <a:t> savoir plus :</a:t>
            </a:r>
          </a:p>
          <a:p>
            <a:pPr eaLnBrk="1" hangingPunct="1">
              <a:spcBef>
                <a:spcPts val="0"/>
              </a:spcBef>
              <a:defRPr/>
            </a:pPr>
            <a:endParaRPr lang="en-US" sz="800" dirty="0">
              <a:solidFill>
                <a:srgbClr val="00707C"/>
              </a:solidFill>
              <a:latin typeface="Arial" panose="020B0604020202020204" pitchFamily="34" charset="0"/>
              <a:cs typeface="Arial" panose="020B0604020202020204" pitchFamily="34" charset="0"/>
              <a:hlinkClick r:id="rId15" tooltip="click here to open the link"/>
            </a:endParaRPr>
          </a:p>
          <a:p>
            <a:pPr eaLnBrk="1" hangingPunct="1">
              <a:spcBef>
                <a:spcPts val="0"/>
              </a:spcBef>
              <a:defRPr/>
            </a:pPr>
            <a:r>
              <a:rPr lang="fr-FR" sz="1400" dirty="0">
                <a:latin typeface="Arial" panose="020B0604020202020204" pitchFamily="34" charset="0"/>
                <a:cs typeface="Arial" panose="020B0604020202020204" pitchFamily="34" charset="0"/>
                <a:hlinkClick r:id="rId16" tooltip="cliquez ici pour ouvrir le lien"/>
              </a:rPr>
              <a:t>Réfrigérateur et hygiène des aliments : Conseils pratiques pour tous</a:t>
            </a:r>
            <a:endParaRPr lang="fr-FR" sz="1400" dirty="0">
              <a:latin typeface="Arial" panose="020B0604020202020204" pitchFamily="34" charset="0"/>
              <a:cs typeface="Arial" panose="020B0604020202020204" pitchFamily="34" charset="0"/>
            </a:endParaRPr>
          </a:p>
          <a:p>
            <a:pPr eaLnBrk="1" hangingPunct="1">
              <a:spcBef>
                <a:spcPts val="0"/>
              </a:spcBef>
              <a:defRPr/>
            </a:pPr>
            <a:endParaRPr lang="en-US" sz="800" dirty="0">
              <a:solidFill>
                <a:srgbClr val="00707C"/>
              </a:solidFill>
              <a:latin typeface="Arial" panose="020B0604020202020204" pitchFamily="34" charset="0"/>
              <a:cs typeface="Arial" panose="020B0604020202020204" pitchFamily="34" charset="0"/>
              <a:hlinkClick r:id="rId15" tooltip="click here to open the link"/>
            </a:endParaRPr>
          </a:p>
          <a:p>
            <a:pPr eaLnBrk="1" hangingPunct="1">
              <a:spcBef>
                <a:spcPts val="0"/>
              </a:spcBef>
              <a:defRPr/>
            </a:pPr>
            <a:endParaRPr lang="en-US" sz="800" dirty="0">
              <a:solidFill>
                <a:srgbClr val="00707C"/>
              </a:solidFill>
              <a:latin typeface="Arial" panose="020B0604020202020204" pitchFamily="34" charset="0"/>
              <a:cs typeface="Arial" panose="020B0604020202020204" pitchFamily="34" charset="0"/>
              <a:hlinkClick r:id="rId15" tooltip="click here to open the link"/>
            </a:endParaRPr>
          </a:p>
          <a:p>
            <a:pPr eaLnBrk="1" hangingPunct="1">
              <a:spcBef>
                <a:spcPts val="0"/>
              </a:spcBef>
              <a:defRPr/>
            </a:pPr>
            <a:r>
              <a:rPr lang="fr-FR" sz="1400" dirty="0">
                <a:solidFill>
                  <a:srgbClr val="00707C"/>
                </a:solidFill>
                <a:latin typeface="Arial" panose="020B0604020202020204" pitchFamily="34" charset="0"/>
                <a:cs typeface="Arial" panose="020B0604020202020204" pitchFamily="34" charset="0"/>
                <a:hlinkClick r:id="rId17" tooltip="click here to open the link"/>
              </a:rPr>
              <a:t>Recueil de recommandations de bonnes pratiques d’hygiène à destination des consommateurs</a:t>
            </a:r>
            <a:endParaRPr lang="en-US" sz="1400" dirty="0">
              <a:solidFill>
                <a:srgbClr val="00707C"/>
              </a:solidFill>
              <a:latin typeface="Arial" panose="020B0604020202020204" pitchFamily="34" charset="0"/>
              <a:cs typeface="Arial" panose="020B0604020202020204" pitchFamily="34" charset="0"/>
            </a:endParaRPr>
          </a:p>
          <a:p>
            <a:pPr eaLnBrk="1" hangingPunct="1">
              <a:spcBef>
                <a:spcPts val="0"/>
              </a:spcBef>
              <a:defRPr/>
            </a:pPr>
            <a:endParaRPr lang="en-US" sz="1100" dirty="0">
              <a:solidFill>
                <a:srgbClr val="00707C"/>
              </a:solidFill>
              <a:latin typeface="Arial" panose="020B0604020202020204" pitchFamily="34" charset="0"/>
              <a:cs typeface="Arial" panose="020B0604020202020204" pitchFamily="34" charset="0"/>
            </a:endParaRPr>
          </a:p>
          <a:p>
            <a:pPr eaLnBrk="1" hangingPunct="1">
              <a:spcBef>
                <a:spcPts val="0"/>
              </a:spcBef>
              <a:defRPr/>
            </a:pPr>
            <a:endParaRPr lang="en-US" sz="1100" dirty="0">
              <a:solidFill>
                <a:srgbClr val="00707C"/>
              </a:solidFill>
              <a:latin typeface="Arial" panose="020B0604020202020204" pitchFamily="34" charset="0"/>
              <a:cs typeface="Arial" panose="020B0604020202020204" pitchFamily="34" charset="0"/>
            </a:endParaRPr>
          </a:p>
          <a:p>
            <a:pPr eaLnBrk="1" hangingPunct="1">
              <a:spcBef>
                <a:spcPts val="0"/>
              </a:spcBef>
              <a:defRPr/>
            </a:pPr>
            <a:r>
              <a:rPr lang="en-US" sz="1400" dirty="0">
                <a:solidFill>
                  <a:srgbClr val="00707C"/>
                </a:solidFill>
                <a:latin typeface="Arial" panose="020B0604020202020204" pitchFamily="34" charset="0"/>
                <a:cs typeface="Arial" panose="020B0604020202020204" pitchFamily="34" charset="0"/>
                <a:hlinkClick r:id="rId18" tooltip="click here to open the link"/>
              </a:rPr>
              <a:t>How to store food and leftovers</a:t>
            </a:r>
            <a:endParaRPr lang="en-US" sz="1400" dirty="0">
              <a:solidFill>
                <a:srgbClr val="00707C"/>
              </a:solidFill>
              <a:latin typeface="Arial" panose="020B0604020202020204" pitchFamily="34" charset="0"/>
              <a:cs typeface="Arial" panose="020B0604020202020204" pitchFamily="34" charset="0"/>
            </a:endParaRPr>
          </a:p>
          <a:p>
            <a:pPr eaLnBrk="1" hangingPunct="1">
              <a:spcBef>
                <a:spcPts val="0"/>
              </a:spcBef>
              <a:defRPr/>
            </a:pPr>
            <a:endParaRPr lang="en-US" sz="1100" dirty="0">
              <a:solidFill>
                <a:srgbClr val="00707C"/>
              </a:solidFill>
              <a:latin typeface="Arial" panose="020B0604020202020204" pitchFamily="34" charset="0"/>
              <a:cs typeface="Arial" panose="020B0604020202020204" pitchFamily="34" charset="0"/>
            </a:endParaRPr>
          </a:p>
          <a:p>
            <a:pPr eaLnBrk="1" hangingPunct="1">
              <a:spcBef>
                <a:spcPts val="0"/>
              </a:spcBef>
              <a:defRPr/>
            </a:pPr>
            <a:r>
              <a:rPr lang="en-US" sz="1400" dirty="0">
                <a:solidFill>
                  <a:srgbClr val="00707C"/>
                </a:solidFill>
                <a:latin typeface="Arial" panose="020B0604020202020204" pitchFamily="34" charset="0"/>
                <a:cs typeface="Arial" panose="020B0604020202020204" pitchFamily="34" charset="0"/>
                <a:hlinkClick r:id="rId19" tooltip="click here to open the link"/>
              </a:rPr>
              <a:t>How to chill, freeze and defrost food safely</a:t>
            </a:r>
            <a:endParaRPr lang="en-US" sz="1400" dirty="0">
              <a:solidFill>
                <a:srgbClr val="00707C"/>
              </a:solidFill>
              <a:latin typeface="Arial" panose="020B0604020202020204" pitchFamily="34" charset="0"/>
              <a:cs typeface="Arial" panose="020B0604020202020204" pitchFamily="34" charset="0"/>
            </a:endParaRPr>
          </a:p>
          <a:p>
            <a:pPr eaLnBrk="1" hangingPunct="1">
              <a:spcBef>
                <a:spcPts val="0"/>
              </a:spcBef>
              <a:defRPr/>
            </a:pPr>
            <a:endParaRPr lang="en-US" i="1" dirty="0">
              <a:solidFill>
                <a:schemeClr val="tx2">
                  <a:lumMod val="60000"/>
                  <a:lumOff val="40000"/>
                </a:schemeClr>
              </a:solidFill>
              <a:latin typeface="Arial" panose="020B0604020202020204" pitchFamily="34" charset="0"/>
              <a:cs typeface="Arial" panose="020B0604020202020204" pitchFamily="34" charset="0"/>
              <a:hlinkClick r:id="rId19"/>
            </a:endParaRPr>
          </a:p>
        </p:txBody>
      </p:sp>
      <p:grpSp>
        <p:nvGrpSpPr>
          <p:cNvPr id="11" name="Groupe 10">
            <a:extLst>
              <a:ext uri="{FF2B5EF4-FFF2-40B4-BE49-F238E27FC236}">
                <a16:creationId xmlns:a16="http://schemas.microsoft.com/office/drawing/2014/main" id="{96B44FD2-D270-3585-3FA6-57023B7692B8}"/>
              </a:ext>
              <a:ext uri="{C183D7F6-B498-43B3-948B-1728B52AA6E4}">
                <adec:decorative xmlns:adec="http://schemas.microsoft.com/office/drawing/2017/decorative" val="1"/>
              </a:ext>
            </a:extLst>
          </p:cNvPr>
          <p:cNvGrpSpPr/>
          <p:nvPr/>
        </p:nvGrpSpPr>
        <p:grpSpPr>
          <a:xfrm>
            <a:off x="-41275" y="6016625"/>
            <a:ext cx="12465050" cy="887413"/>
            <a:chOff x="-41275" y="6016625"/>
            <a:chExt cx="12465050" cy="887413"/>
          </a:xfrm>
        </p:grpSpPr>
        <p:sp>
          <p:nvSpPr>
            <p:cNvPr id="12" name="Rectangle 11" descr="Barre de navigation des diapositives">
              <a:extLst>
                <a:ext uri="{FF2B5EF4-FFF2-40B4-BE49-F238E27FC236}">
                  <a16:creationId xmlns:a16="http://schemas.microsoft.com/office/drawing/2014/main" id="{95492E89-E1C3-6209-DBC8-21E00B7594F1}"/>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ZoneTexte 22">
              <a:extLst>
                <a:ext uri="{FF2B5EF4-FFF2-40B4-BE49-F238E27FC236}">
                  <a16:creationId xmlns:a16="http://schemas.microsoft.com/office/drawing/2014/main" id="{F8152C5A-2050-F20A-956F-8862CE66DA9D}"/>
                </a:ext>
              </a:extLst>
            </p:cNvPr>
            <p:cNvSpPr txBox="1">
              <a:spLocks noChangeArrowheads="1"/>
            </p:cNvSpPr>
            <p:nvPr/>
          </p:nvSpPr>
          <p:spPr bwMode="auto">
            <a:xfrm>
              <a:off x="10329847"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16" name="Image 25">
              <a:extLst>
                <a:ext uri="{FF2B5EF4-FFF2-40B4-BE49-F238E27FC236}">
                  <a16:creationId xmlns:a16="http://schemas.microsoft.com/office/drawing/2014/main" id="{63691584-0C62-45A3-EDC8-62E96FC6390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Bouton d’action : vide 16" descr="Bouton pour retourner à la page d'accueil">
            <a:hlinkClick r:id="rId21" action="ppaction://hlinksldjump" highlightClick="1"/>
            <a:extLst>
              <a:ext uri="{FF2B5EF4-FFF2-40B4-BE49-F238E27FC236}">
                <a16:creationId xmlns:a16="http://schemas.microsoft.com/office/drawing/2014/main" id="{B3BEB5A1-4F98-E7D1-D9DD-72F7209FF470}"/>
              </a:ext>
            </a:extLst>
          </p:cNvPr>
          <p:cNvSpPr/>
          <p:nvPr/>
        </p:nvSpPr>
        <p:spPr bwMode="auto">
          <a:xfrm>
            <a:off x="10071100"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C0EFC970-FDB1-44DA-AA4E-FCDB6E25D933}"/>
              </a:ext>
            </a:extLst>
          </p:cNvPr>
          <p:cNvSpPr txBox="1">
            <a:spLocks noGrp="1"/>
          </p:cNvSpPr>
          <p:nvPr>
            <p:ph type="title" idx="4294967295"/>
          </p:nvPr>
        </p:nvSpPr>
        <p:spPr>
          <a:xfrm>
            <a:off x="3054350" y="19050"/>
            <a:ext cx="8085138" cy="784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lang="fr-FR" altLang="fr-FR" sz="4000" dirty="0">
                <a:solidFill>
                  <a:srgbClr val="5B225F"/>
                </a:solidFill>
                <a:latin typeface="Arial" panose="020B0604020202020204" pitchFamily="34" charset="0"/>
                <a:ea typeface="+mn-ea"/>
                <a:cs typeface="Arial" panose="020B0604020202020204" pitchFamily="34" charset="0"/>
              </a:rPr>
              <a:t>Découpage / préparation </a:t>
            </a:r>
            <a:r>
              <a:rPr lang="fr-FR" altLang="fr-FR" sz="4501" dirty="0">
                <a:solidFill>
                  <a:schemeClr val="bg1"/>
                </a:solidFill>
              </a:rPr>
              <a:t>1</a:t>
            </a:r>
            <a:endParaRPr kumimoji="0" lang="fr-FR" sz="4501" b="1" i="0" u="none" strike="noStrike" kern="1200" cap="none" spc="0" normalizeH="0" baseline="0" noProof="0" dirty="0">
              <a:ln>
                <a:noFill/>
              </a:ln>
              <a:solidFill>
                <a:srgbClr val="674B69"/>
              </a:solidFill>
              <a:effectLst/>
              <a:uLnTx/>
              <a:uFillTx/>
              <a:latin typeface="+mj-lt"/>
              <a:ea typeface="+mj-ea"/>
              <a:cs typeface="+mj-cs"/>
            </a:endParaRPr>
          </a:p>
        </p:txBody>
      </p:sp>
      <p:grpSp>
        <p:nvGrpSpPr>
          <p:cNvPr id="2" name="Groupe 1" descr="Menu :&#10;Accéder au programme national&#10;Accéder au pré-test de connaissances&#10;Accéder à l'aperçu des ressources pédagogiques&#10;Accéder à la synthèse de la session">
            <a:extLst>
              <a:ext uri="{FF2B5EF4-FFF2-40B4-BE49-F238E27FC236}">
                <a16:creationId xmlns:a16="http://schemas.microsoft.com/office/drawing/2014/main" id="{4B802FC8-75A1-C355-D0F5-2BFB29D0D332}"/>
              </a:ext>
            </a:extLst>
          </p:cNvPr>
          <p:cNvGrpSpPr/>
          <p:nvPr/>
        </p:nvGrpSpPr>
        <p:grpSpPr>
          <a:xfrm>
            <a:off x="4763" y="25400"/>
            <a:ext cx="3071812" cy="5959475"/>
            <a:chOff x="4763" y="25400"/>
            <a:chExt cx="3071812" cy="5959475"/>
          </a:xfrm>
        </p:grpSpPr>
        <p:grpSp>
          <p:nvGrpSpPr>
            <p:cNvPr id="3" name="Groupe 2" descr="Sommaire">
              <a:extLst>
                <a:ext uri="{FF2B5EF4-FFF2-40B4-BE49-F238E27FC236}">
                  <a16:creationId xmlns:a16="http://schemas.microsoft.com/office/drawing/2014/main" id="{DD5D3827-F023-97DC-69E9-D44E4F301506}"/>
                </a:ext>
              </a:extLst>
            </p:cNvPr>
            <p:cNvGrpSpPr/>
            <p:nvPr/>
          </p:nvGrpSpPr>
          <p:grpSpPr>
            <a:xfrm>
              <a:off x="4763" y="25400"/>
              <a:ext cx="3071812" cy="5959475"/>
              <a:chOff x="4763" y="25400"/>
              <a:chExt cx="3071812" cy="5959475"/>
            </a:xfrm>
          </p:grpSpPr>
          <p:sp>
            <p:nvSpPr>
              <p:cNvPr id="6" name="Rectangle 5" descr="Barre de navigation des diapositives">
                <a:extLst>
                  <a:ext uri="{FF2B5EF4-FFF2-40B4-BE49-F238E27FC236}">
                    <a16:creationId xmlns:a16="http://schemas.microsoft.com/office/drawing/2014/main" id="{8079A50B-1D68-DE58-8D75-B503F3C557E8}"/>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 name="Image 22" descr="Logo de SafeConsume">
                <a:extLst>
                  <a:ext uri="{FF2B5EF4-FFF2-40B4-BE49-F238E27FC236}">
                    <a16:creationId xmlns:a16="http://schemas.microsoft.com/office/drawing/2014/main" id="{AAEF0325-A927-0947-6E15-9AECC7BBE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3675"/>
                <a:ext cx="2892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F4246BF3-8228-E276-AB6A-697E6171B3E6}"/>
                  </a:ext>
                </a:extLst>
              </p:cNvPr>
              <p:cNvSpPr txBox="1"/>
              <p:nvPr/>
            </p:nvSpPr>
            <p:spPr bwMode="auto">
              <a:xfrm>
                <a:off x="104775" y="1305276"/>
                <a:ext cx="2871788"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4" action="ppaction://hlinksldjump"/>
                  </a:rPr>
                  <a:t>Liens avec le programme national</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5"/>
                  </a:rPr>
                  <a:t>Pré-test de connaissances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mn-lt"/>
                    <a:hlinkClick r:id="rId6" action="ppaction://hlinksldjump"/>
                  </a:rPr>
                  <a:t>Aperçu des ressources pédagogiques</a:t>
                </a: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mn-lt"/>
                    <a:hlinkClick r:id="rId7" action="ppaction://hlinksldjump"/>
                  </a:rPr>
                  <a:t>Synthèse de la session</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4" name="Connecteur droit 3" descr="Sommaire">
              <a:extLst>
                <a:ext uri="{FF2B5EF4-FFF2-40B4-BE49-F238E27FC236}">
                  <a16:creationId xmlns:a16="http://schemas.microsoft.com/office/drawing/2014/main" id="{2080C105-1639-1E2A-9EA4-807655D168C9}"/>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9" name="Bouton d’action : vide 8">
            <a:hlinkClick r:id="rId8" highlightClick="1"/>
            <a:extLst>
              <a:ext uri="{FF2B5EF4-FFF2-40B4-BE49-F238E27FC236}">
                <a16:creationId xmlns:a16="http://schemas.microsoft.com/office/drawing/2014/main" id="{D5A3ADA2-ACE2-54EB-EE02-A22F6CE64570}"/>
              </a:ext>
            </a:extLst>
          </p:cNvPr>
          <p:cNvSpPr/>
          <p:nvPr/>
        </p:nvSpPr>
        <p:spPr>
          <a:xfrm>
            <a:off x="398463" y="5449888"/>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pic>
        <p:nvPicPr>
          <p:cNvPr id="22533" name="Image 3">
            <a:extLst>
              <a:ext uri="{FF2B5EF4-FFF2-40B4-BE49-F238E27FC236}">
                <a16:creationId xmlns:a16="http://schemas.microsoft.com/office/drawing/2014/main" id="{51F5D611-8548-4FE1-977A-76E42190855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161713" y="80963"/>
            <a:ext cx="9572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a:extLst>
              <a:ext uri="{FF2B5EF4-FFF2-40B4-BE49-F238E27FC236}">
                <a16:creationId xmlns:a16="http://schemas.microsoft.com/office/drawing/2014/main" id="{C1CE5680-97E4-42B4-94A6-D1CED8105D76}"/>
              </a:ext>
            </a:extLst>
          </p:cNvPr>
          <p:cNvSpPr txBox="1"/>
          <p:nvPr/>
        </p:nvSpPr>
        <p:spPr>
          <a:xfrm>
            <a:off x="3203575" y="1193800"/>
            <a:ext cx="8564563" cy="1992853"/>
          </a:xfrm>
          <a:prstGeom prst="rect">
            <a:avLst/>
          </a:prstGeom>
          <a:noFill/>
        </p:spPr>
        <p:txBody>
          <a:bodyPr>
            <a:spAutoFit/>
          </a:bodyPr>
          <a:lstStyle/>
          <a:p>
            <a:pPr marL="285750" indent="-285750" algn="just" defTabSz="914446" eaLnBrk="1" fontAlgn="auto" hangingPunct="1">
              <a:spcBef>
                <a:spcPts val="300"/>
              </a:spcBef>
              <a:spcAft>
                <a:spcPts val="0"/>
              </a:spcAft>
              <a:buClr>
                <a:schemeClr val="tx1"/>
              </a:buClr>
              <a:buFont typeface="Wingdings" panose="05000000000000000000" pitchFamily="2" charset="2"/>
              <a:buChar char="ü"/>
              <a:defRPr/>
            </a:pPr>
            <a:r>
              <a:rPr lang="fr-FR" sz="1400" b="1" dirty="0">
                <a:latin typeface="+mn-lt"/>
              </a:rPr>
              <a:t>Utilisez des planches à découper et des ustensiles différents pour la viande, la volaille et le poisson crus </a:t>
            </a:r>
            <a:r>
              <a:rPr lang="fr-FR" sz="1400" dirty="0">
                <a:latin typeface="+mn-lt"/>
              </a:rPr>
              <a:t>d’une part et les fruits et légumes d’autre part, surtout s’ils sont destinés à être consommés crus. </a:t>
            </a:r>
          </a:p>
          <a:p>
            <a:pPr marL="269875" lvl="1" indent="0" algn="just" defTabSz="914446" eaLnBrk="1" fontAlgn="auto" hangingPunct="1">
              <a:spcBef>
                <a:spcPts val="600"/>
              </a:spcBef>
              <a:spcAft>
                <a:spcPts val="0"/>
              </a:spcAft>
              <a:defRPr/>
            </a:pPr>
            <a:r>
              <a:rPr lang="fr-FR" sz="1200" dirty="0">
                <a:latin typeface="+mj-lt"/>
              </a:rPr>
              <a:t>Les aliments crus (viandes, volailles, poissons, fruits et légumes non lavés) peuvent contenir des bactéries pathogènes (</a:t>
            </a:r>
            <a:r>
              <a:rPr lang="fr-FR" sz="1200" i="1" dirty="0">
                <a:latin typeface="+mj-lt"/>
              </a:rPr>
              <a:t>Salmonella enterica</a:t>
            </a:r>
            <a:r>
              <a:rPr lang="fr-FR" sz="1200" dirty="0">
                <a:latin typeface="+mj-lt"/>
              </a:rPr>
              <a:t>, </a:t>
            </a:r>
            <a:r>
              <a:rPr lang="fr-FR" sz="1200" i="1" dirty="0">
                <a:latin typeface="+mj-lt"/>
              </a:rPr>
              <a:t>Campylobacter jejuni</a:t>
            </a:r>
            <a:r>
              <a:rPr lang="fr-FR" sz="1200" dirty="0">
                <a:latin typeface="+mj-lt"/>
              </a:rPr>
              <a:t>, </a:t>
            </a:r>
            <a:r>
              <a:rPr lang="fr-FR" sz="1200" i="1" dirty="0">
                <a:latin typeface="+mj-lt"/>
              </a:rPr>
              <a:t>Campylobacter coli, Listeria monocytogenes …</a:t>
            </a:r>
            <a:r>
              <a:rPr lang="fr-FR" sz="1200" dirty="0">
                <a:latin typeface="+mj-lt"/>
              </a:rPr>
              <a:t>) qui peuvent être transférées à tout ce qui est à leur contact (plan de travail, planche à découper et couteau).</a:t>
            </a:r>
            <a:endParaRPr lang="en-US" sz="1200" dirty="0">
              <a:latin typeface="+mj-lt"/>
            </a:endParaRPr>
          </a:p>
          <a:p>
            <a:pPr marL="269875" lvl="1" indent="0" algn="just" defTabSz="914446" eaLnBrk="1" fontAlgn="auto" hangingPunct="1">
              <a:spcBef>
                <a:spcPts val="300"/>
              </a:spcBef>
              <a:spcAft>
                <a:spcPts val="0"/>
              </a:spcAft>
              <a:defRPr/>
            </a:pPr>
            <a:r>
              <a:rPr lang="fr-FR" sz="1200" dirty="0">
                <a:latin typeface="+mj-lt"/>
              </a:rPr>
              <a:t>Les contacts directs mais aussi indirects entre les aliments crus (viande, volaille, poisson) et les aliments prêts à consommer comme le pain, la salade et les fruits doivent être évités car ces derniers ne seront pas cuisinés et les pathogènes transmis ne seront donc pas tués.</a:t>
            </a:r>
            <a:r>
              <a:rPr lang="en-US" sz="1400" dirty="0">
                <a:latin typeface="+mj-lt"/>
              </a:rPr>
              <a:t>            </a:t>
            </a:r>
            <a:r>
              <a:rPr lang="en-US" sz="1400" dirty="0">
                <a:latin typeface="+mn-lt"/>
              </a:rPr>
              <a:t>	</a:t>
            </a:r>
            <a:endParaRPr lang="fr-FR" sz="1400" dirty="0">
              <a:latin typeface="+mn-lt"/>
            </a:endParaRPr>
          </a:p>
        </p:txBody>
      </p:sp>
      <p:sp>
        <p:nvSpPr>
          <p:cNvPr id="24" name="Bouton d’action : vide 23" descr="Bouton pour accéder aux diapositives sur la contamination croisée">
            <a:hlinkClick r:id="rId10" action="ppaction://hlinksldjump" highlightClick="1"/>
            <a:extLst>
              <a:ext uri="{FF2B5EF4-FFF2-40B4-BE49-F238E27FC236}">
                <a16:creationId xmlns:a16="http://schemas.microsoft.com/office/drawing/2014/main" id="{832EA46B-34A1-4447-B000-13779DB3F627}"/>
              </a:ext>
            </a:extLst>
          </p:cNvPr>
          <p:cNvSpPr/>
          <p:nvPr/>
        </p:nvSpPr>
        <p:spPr>
          <a:xfrm>
            <a:off x="5062538" y="3295775"/>
            <a:ext cx="3133725" cy="366713"/>
          </a:xfrm>
          <a:prstGeom prst="actionButtonBlank">
            <a:avLst/>
          </a:prstGeom>
          <a:solidFill>
            <a:schemeClr val="bg1"/>
          </a:solidFill>
          <a:ln w="28575">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En savoir plus sur la contamination croisée</a:t>
            </a:r>
          </a:p>
        </p:txBody>
      </p:sp>
      <p:grpSp>
        <p:nvGrpSpPr>
          <p:cNvPr id="22535" name="Groupe 2" descr="Bouton pour accéder aux diapositives sur la manipulation de la viande">
            <a:extLst>
              <a:ext uri="{FF2B5EF4-FFF2-40B4-BE49-F238E27FC236}">
                <a16:creationId xmlns:a16="http://schemas.microsoft.com/office/drawing/2014/main" id="{2CF6555A-C041-46B4-AEE6-F445878DB408}"/>
              </a:ext>
            </a:extLst>
          </p:cNvPr>
          <p:cNvGrpSpPr>
            <a:grpSpLocks/>
          </p:cNvGrpSpPr>
          <p:nvPr/>
        </p:nvGrpSpPr>
        <p:grpSpPr bwMode="auto">
          <a:xfrm>
            <a:off x="8502650" y="2941015"/>
            <a:ext cx="1362075" cy="925513"/>
            <a:chOff x="9429019" y="4129623"/>
            <a:chExt cx="1363538" cy="924933"/>
          </a:xfrm>
        </p:grpSpPr>
        <p:pic>
          <p:nvPicPr>
            <p:cNvPr id="22548" name="Image 24">
              <a:hlinkClick r:id="rId11" action="ppaction://hlinksldjump"/>
              <a:extLst>
                <a:ext uri="{FF2B5EF4-FFF2-40B4-BE49-F238E27FC236}">
                  <a16:creationId xmlns:a16="http://schemas.microsoft.com/office/drawing/2014/main" id="{4C36E43B-A54E-4D5E-85DE-67C6D8B96A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29019" y="4129623"/>
              <a:ext cx="1363538" cy="9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Bouton d’action : obtenir des informations 27">
              <a:hlinkClick r:id="rId11" action="ppaction://hlinksldjump" highlightClick="1"/>
              <a:extLst>
                <a:ext uri="{FF2B5EF4-FFF2-40B4-BE49-F238E27FC236}">
                  <a16:creationId xmlns:a16="http://schemas.microsoft.com/office/drawing/2014/main" id="{434F4FFF-26D3-431F-8F3D-841750DCADF2}"/>
                </a:ext>
              </a:extLst>
            </p:cNvPr>
            <p:cNvSpPr/>
            <p:nvPr/>
          </p:nvSpPr>
          <p:spPr bwMode="auto">
            <a:xfrm>
              <a:off x="10458824" y="4134383"/>
              <a:ext cx="328966" cy="347444"/>
            </a:xfrm>
            <a:prstGeom prst="actionButtonInformati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sp>
        <p:nvSpPr>
          <p:cNvPr id="16" name="ZoneTexte 15">
            <a:extLst>
              <a:ext uri="{FF2B5EF4-FFF2-40B4-BE49-F238E27FC236}">
                <a16:creationId xmlns:a16="http://schemas.microsoft.com/office/drawing/2014/main" id="{564B6D01-C82A-FC05-64BE-0C36224C53AA}"/>
              </a:ext>
            </a:extLst>
          </p:cNvPr>
          <p:cNvSpPr txBox="1"/>
          <p:nvPr/>
        </p:nvSpPr>
        <p:spPr>
          <a:xfrm>
            <a:off x="3203574" y="3920834"/>
            <a:ext cx="8769687" cy="1969770"/>
          </a:xfrm>
          <a:prstGeom prst="rect">
            <a:avLst/>
          </a:prstGeom>
          <a:noFill/>
        </p:spPr>
        <p:txBody>
          <a:bodyPr wrap="square">
            <a:spAutoFit/>
          </a:bodyPr>
          <a:lstStyle/>
          <a:p>
            <a:pPr marL="285750" indent="-285750" algn="just" defTabSz="914446" eaLnBrk="1" fontAlgn="auto" hangingPunct="1">
              <a:spcBef>
                <a:spcPts val="600"/>
              </a:spcBef>
              <a:spcAft>
                <a:spcPts val="0"/>
              </a:spcAft>
              <a:buFont typeface="Wingdings" panose="05000000000000000000" pitchFamily="2" charset="2"/>
              <a:buChar char="ü"/>
              <a:defRPr/>
            </a:pPr>
            <a:r>
              <a:rPr lang="fr-FR" sz="1400" b="1" dirty="0">
                <a:latin typeface="+mn-lt"/>
              </a:rPr>
              <a:t>Pour les aliments cuits, prêts à consommer, ou encore le pain</a:t>
            </a:r>
            <a:r>
              <a:rPr lang="fr-FR" sz="1400" dirty="0">
                <a:latin typeface="+mn-lt"/>
              </a:rPr>
              <a:t>, n’utilisez que des </a:t>
            </a:r>
            <a:r>
              <a:rPr lang="fr-FR" sz="1400" b="1" dirty="0">
                <a:latin typeface="+mn-lt"/>
              </a:rPr>
              <a:t>ustensiles </a:t>
            </a:r>
            <a:r>
              <a:rPr lang="fr-FR" sz="1400" dirty="0">
                <a:latin typeface="+mn-lt"/>
              </a:rPr>
              <a:t>(planches à découper, couteaux, couverts, …) </a:t>
            </a:r>
            <a:r>
              <a:rPr lang="fr-FR" sz="1400" b="1" dirty="0">
                <a:latin typeface="+mn-lt"/>
              </a:rPr>
              <a:t>propres, n’ayant pas été en contact avec des aliments crus. </a:t>
            </a:r>
            <a:r>
              <a:rPr lang="fr-FR" sz="1400" dirty="0">
                <a:latin typeface="+mn-lt"/>
              </a:rPr>
              <a:t>En particulier, une fois les aliments cuits, ne pas réutiliser les plats et ustensiles qui ont servi à les préparer et à les transporter crus.</a:t>
            </a:r>
          </a:p>
          <a:p>
            <a:pPr marL="285750" indent="-285750" algn="just" defTabSz="914446" eaLnBrk="1" fontAlgn="auto" hangingPunct="1">
              <a:spcBef>
                <a:spcPts val="600"/>
              </a:spcBef>
              <a:spcAft>
                <a:spcPts val="0"/>
              </a:spcAft>
              <a:buFont typeface="Wingdings" panose="05000000000000000000" pitchFamily="2" charset="2"/>
              <a:buChar char="ü"/>
              <a:defRPr/>
            </a:pPr>
            <a:endParaRPr lang="fr-FR" sz="1400" b="1" dirty="0">
              <a:latin typeface="+mn-lt"/>
            </a:endParaRPr>
          </a:p>
          <a:p>
            <a:pPr marL="285750" indent="-285750" algn="just" defTabSz="914446" eaLnBrk="1" fontAlgn="auto" hangingPunct="1">
              <a:spcBef>
                <a:spcPts val="600"/>
              </a:spcBef>
              <a:spcAft>
                <a:spcPts val="0"/>
              </a:spcAft>
              <a:buFont typeface="Wingdings" panose="05000000000000000000" pitchFamily="2" charset="2"/>
              <a:buChar char="ü"/>
              <a:defRPr/>
            </a:pPr>
            <a:r>
              <a:rPr lang="fr-FR" sz="1400" b="1" dirty="0">
                <a:latin typeface="+mn-lt"/>
              </a:rPr>
              <a:t>Procédez à un lavage minutieux des fruits et légumes à l’eau potable. </a:t>
            </a:r>
            <a:r>
              <a:rPr lang="fr-FR" sz="1400" dirty="0">
                <a:latin typeface="+mn-lt"/>
              </a:rPr>
              <a:t>Veillez aussi à ne pas utiliser pour des fruits et légumes préalablement lavés une planche à découper ou des ustensiles qui auront servi pour des produits non lavés, en particulier souillés par de la terre. </a:t>
            </a:r>
            <a:endParaRPr lang="en-US" sz="1400" dirty="0">
              <a:latin typeface="+mn-lt"/>
            </a:endParaRPr>
          </a:p>
        </p:txBody>
      </p:sp>
      <p:grpSp>
        <p:nvGrpSpPr>
          <p:cNvPr id="10" name="Groupe 9">
            <a:extLst>
              <a:ext uri="{FF2B5EF4-FFF2-40B4-BE49-F238E27FC236}">
                <a16:creationId xmlns:a16="http://schemas.microsoft.com/office/drawing/2014/main" id="{12500C84-3E58-59DA-F9A5-AFFC4BC6EC5F}"/>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33" name="Rectangle 32">
              <a:extLst>
                <a:ext uri="{FF2B5EF4-FFF2-40B4-BE49-F238E27FC236}">
                  <a16:creationId xmlns:a16="http://schemas.microsoft.com/office/drawing/2014/main" id="{1DCF44F0-AD95-43B1-B770-272E7619B05D}"/>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546" name="ZoneTexte 22">
              <a:extLst>
                <a:ext uri="{FF2B5EF4-FFF2-40B4-BE49-F238E27FC236}">
                  <a16:creationId xmlns:a16="http://schemas.microsoft.com/office/drawing/2014/main" id="{EBA24D1B-89FD-4079-89E7-0D3315433832}"/>
                </a:ext>
              </a:extLst>
            </p:cNvPr>
            <p:cNvSpPr txBox="1">
              <a:spLocks noChangeArrowheads="1"/>
            </p:cNvSpPr>
            <p:nvPr/>
          </p:nvSpPr>
          <p:spPr bwMode="auto">
            <a:xfrm>
              <a:off x="6350018" y="6141601"/>
              <a:ext cx="2093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Retour à la page d’accueil</a:t>
              </a:r>
            </a:p>
          </p:txBody>
        </p:sp>
        <p:pic>
          <p:nvPicPr>
            <p:cNvPr id="22547" name="Image 25">
              <a:extLst>
                <a:ext uri="{FF2B5EF4-FFF2-40B4-BE49-F238E27FC236}">
                  <a16:creationId xmlns:a16="http://schemas.microsoft.com/office/drawing/2014/main" id="{68539008-464C-450B-B47D-8DBDA01DED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04" y="6064251"/>
              <a:ext cx="1890479"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ZoneTexte 22">
              <a:extLst>
                <a:ext uri="{FF2B5EF4-FFF2-40B4-BE49-F238E27FC236}">
                  <a16:creationId xmlns:a16="http://schemas.microsoft.com/office/drawing/2014/main" id="{D5E6B62B-E266-41C5-A375-938997B05AC8}"/>
                </a:ext>
              </a:extLst>
            </p:cNvPr>
            <p:cNvSpPr txBox="1">
              <a:spLocks noChangeArrowheads="1"/>
            </p:cNvSpPr>
            <p:nvPr/>
          </p:nvSpPr>
          <p:spPr bwMode="auto">
            <a:xfrm>
              <a:off x="9802813" y="6132513"/>
              <a:ext cx="171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r>
                <a:rPr lang="fr-FR" altLang="fr-FR" sz="1200">
                  <a:solidFill>
                    <a:schemeClr val="bg1"/>
                  </a:solidFill>
                  <a:latin typeface="Arial" panose="020B0604020202020204" pitchFamily="34" charset="0"/>
                  <a:cs typeface="Arial" panose="020B0604020202020204" pitchFamily="34" charset="0"/>
                </a:rPr>
                <a:t>Suivant</a:t>
              </a:r>
            </a:p>
          </p:txBody>
        </p:sp>
      </p:grpSp>
      <p:sp>
        <p:nvSpPr>
          <p:cNvPr id="23" name="Bouton d’action : vide 22" descr="Bouton pour retourner à la page d'accueil">
            <a:hlinkClick r:id="rId14" action="ppaction://hlinksldjump" highlightClick="1"/>
            <a:extLst>
              <a:ext uri="{FF2B5EF4-FFF2-40B4-BE49-F238E27FC236}">
                <a16:creationId xmlns:a16="http://schemas.microsoft.com/office/drawing/2014/main" id="{EFADA35F-1951-44F6-A8DF-6394FA34E81D}"/>
              </a:ext>
            </a:extLst>
          </p:cNvPr>
          <p:cNvSpPr/>
          <p:nvPr/>
        </p:nvSpPr>
        <p:spPr bwMode="auto">
          <a:xfrm>
            <a:off x="6054725" y="6137275"/>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9" name="Bouton d’action : vide 28" descr="Bouton pour aller à la diapositive suivante">
            <a:hlinkClick r:id="" action="ppaction://hlinkshowjump?jump=nextslide" highlightClick="1"/>
            <a:extLst>
              <a:ext uri="{FF2B5EF4-FFF2-40B4-BE49-F238E27FC236}">
                <a16:creationId xmlns:a16="http://schemas.microsoft.com/office/drawing/2014/main" id="{D6013294-AFC4-42CA-874F-82FE469EC3E1}"/>
              </a:ext>
            </a:extLst>
          </p:cNvPr>
          <p:cNvSpPr/>
          <p:nvPr/>
        </p:nvSpPr>
        <p:spPr bwMode="auto">
          <a:xfrm>
            <a:off x="11544300" y="616108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rPr>
              <a:t>&gt;</a:t>
            </a:r>
          </a:p>
        </p:txBody>
      </p:sp>
    </p:spTree>
  </p:cSld>
  <p:clrMapOvr>
    <a:masterClrMapping/>
  </p:clrMapOvr>
  <p:transition spd="med">
    <p:fade/>
  </p:transition>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1_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2.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3.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2BCC8F-8E86-4EA6-A4B9-6E736CCED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DE2A56-FEDB-4553-89F6-E35DC799F615}">
  <ds:schemaRefs>
    <ds:schemaRef ds:uri="http://schemas.microsoft.com/sharepoint/v3/contenttype/forms"/>
  </ds:schemaRefs>
</ds:datastoreItem>
</file>

<file path=customXml/itemProps3.xml><?xml version="1.0" encoding="utf-8"?>
<ds:datastoreItem xmlns:ds="http://schemas.openxmlformats.org/officeDocument/2006/customXml" ds:itemID="{BF919AD1-D0A4-41E4-A4E3-F401B4A2C1F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Safeconsume Theme</Template>
  <TotalTime>244</TotalTime>
  <Words>10100</Words>
  <Application>Microsoft Office PowerPoint</Application>
  <PresentationFormat>Grand écran</PresentationFormat>
  <Paragraphs>1553</Paragraphs>
  <Slides>53</Slides>
  <Notes>29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53</vt:i4>
      </vt:variant>
    </vt:vector>
  </HeadingPairs>
  <TitlesOfParts>
    <vt:vector size="61" baseType="lpstr">
      <vt:lpstr>Arial</vt:lpstr>
      <vt:lpstr>Calibri</vt:lpstr>
      <vt:lpstr>Courier New</vt:lpstr>
      <vt:lpstr>Georgia</vt:lpstr>
      <vt:lpstr>Microsoft Sans Serif</vt:lpstr>
      <vt:lpstr>Wingdings</vt:lpstr>
      <vt:lpstr>Tema1</vt:lpstr>
      <vt:lpstr>1_Tema1</vt:lpstr>
      <vt:lpstr>Prévenir les infections d’origine alimentaire</vt:lpstr>
      <vt:lpstr>Objectifs d'apprentissage</vt:lpstr>
      <vt:lpstr>Les étapes critiques du parcours des aliments</vt:lpstr>
      <vt:lpstr>Organisation et déroulement des courses</vt:lpstr>
      <vt:lpstr>Emballage et transport</vt:lpstr>
      <vt:lpstr>Hygiène des surfaces et des ustensiles</vt:lpstr>
      <vt:lpstr>Rangement / déballage 1</vt:lpstr>
      <vt:lpstr>Rangement / déballage 2</vt:lpstr>
      <vt:lpstr>Découpage / préparation 1</vt:lpstr>
      <vt:lpstr>Découpage / préparation 2</vt:lpstr>
      <vt:lpstr>Hygiène personnelle</vt:lpstr>
      <vt:lpstr>Lavage / rinçage des aliments</vt:lpstr>
      <vt:lpstr>Cuisson</vt:lpstr>
      <vt:lpstr>Elimination des déchets</vt:lpstr>
      <vt:lpstr> Manger et servir 1</vt:lpstr>
      <vt:lpstr> Manger et servir 2</vt:lpstr>
      <vt:lpstr>Conservation des restes</vt:lpstr>
      <vt:lpstr>Les durées de conservation</vt:lpstr>
      <vt:lpstr>Maintenir la chaîne  du froid ? 1</vt:lpstr>
      <vt:lpstr>Maintenir la chaîne  du froid ? 2</vt:lpstr>
      <vt:lpstr>Poulet Risque : Salmonella enterica </vt:lpstr>
      <vt:lpstr>Saumon fumé Risque : Listeria monocytogenes </vt:lpstr>
      <vt:lpstr>Eviter la contamination croisée 1</vt:lpstr>
      <vt:lpstr>Eviter la contamination croisée 2</vt:lpstr>
      <vt:lpstr>Manipuler la viande, la volaille et le poisson 1</vt:lpstr>
      <vt:lpstr>Manipuler la viande, la volaille et le poisson 2</vt:lpstr>
      <vt:lpstr>Manipuler la viande, la volaille et le poisson 3</vt:lpstr>
      <vt:lpstr>Manipuler les œufs 1</vt:lpstr>
      <vt:lpstr>Manipuler les œufs 2</vt:lpstr>
      <vt:lpstr>Téléphone portable</vt:lpstr>
      <vt:lpstr>Transmission des infections Liens avec le programme national</vt:lpstr>
      <vt:lpstr>Collège</vt:lpstr>
      <vt:lpstr>Lycée - Enseignement général et technologique 1</vt:lpstr>
      <vt:lpstr>Lycée - Enseignement général et technologique 2</vt:lpstr>
      <vt:lpstr>Lycée – Enseignement professionnel</vt:lpstr>
      <vt:lpstr>Synthèse de la session</vt:lpstr>
      <vt:lpstr>Enseigner l’hygiène des aliments Aperçus et liens</vt:lpstr>
      <vt:lpstr>Aperçus et liens 2</vt:lpstr>
      <vt:lpstr>Des microbes utiles et pathogènes</vt:lpstr>
      <vt:lpstr>Investigation d’une épidémie</vt:lpstr>
      <vt:lpstr>Scénarios</vt:lpstr>
      <vt:lpstr>Sécurité vs qualité des aliments</vt:lpstr>
      <vt:lpstr>Le parcours des aliments</vt:lpstr>
      <vt:lpstr>Kit de débats</vt:lpstr>
      <vt:lpstr>Livre de recettes</vt:lpstr>
      <vt:lpstr>Introduction</vt:lpstr>
      <vt:lpstr>Aspects microbiologiques - Les microbes pathogènes 1</vt:lpstr>
      <vt:lpstr>Aspects microbiologiques - Les microbes pathogènes 2</vt:lpstr>
      <vt:lpstr>Aspects microbiologiques Les microbes qui altèrent la qualité des aliments</vt:lpstr>
      <vt:lpstr>Aspects microbiologiques Les microbes utiles 1</vt:lpstr>
      <vt:lpstr>Aspects microbiologiques Les microbes utiles 2</vt:lpstr>
      <vt:lpstr>L’étiquetage des denrées alimentaires-</vt:lpstr>
      <vt:lpstr>Transmission des infections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Hugues</dc:creator>
  <cp:lastModifiedBy>virginie Hugues</cp:lastModifiedBy>
  <cp:revision>403</cp:revision>
  <dcterms:created xsi:type="dcterms:W3CDTF">2019-07-30T13:57:55Z</dcterms:created>
  <dcterms:modified xsi:type="dcterms:W3CDTF">2023-01-23T14:36:10Z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